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1" r:id="rId2"/>
    <p:sldId id="258" r:id="rId3"/>
    <p:sldId id="294" r:id="rId4"/>
    <p:sldId id="295" r:id="rId5"/>
    <p:sldId id="296" r:id="rId6"/>
    <p:sldId id="263" r:id="rId7"/>
    <p:sldId id="297" r:id="rId8"/>
    <p:sldId id="298" r:id="rId9"/>
    <p:sldId id="270" r:id="rId10"/>
    <p:sldId id="299" r:id="rId11"/>
    <p:sldId id="300" r:id="rId12"/>
    <p:sldId id="303" r:id="rId13"/>
    <p:sldId id="302" r:id="rId14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000000"/>
    <a:srgbClr val="E6E6E6"/>
    <a:srgbClr val="FFFF99"/>
    <a:srgbClr val="000E76"/>
    <a:srgbClr val="B27A16"/>
    <a:srgbClr val="2A5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667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B514B-B064-4926-ACC3-6F964488BD71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BD8FB-6F65-49E5-89B0-0099C4A18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4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F0944-4D6C-4EDC-BA96-84DE2655121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9C03D-E893-4454-BECB-BEEA468AE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1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5" name="Google Shape;133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6" name="Google Shape;133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9C03D-E893-4454-BECB-BEEA468AEC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7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9C03D-E893-4454-BECB-BEEA468AEC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44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45550" y="813300"/>
            <a:ext cx="6252900" cy="3516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4050" y="1151021"/>
            <a:ext cx="52959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None/>
              <a:defRPr sz="4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None/>
              <a:defRPr sz="45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None/>
              <a:defRPr sz="45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None/>
              <a:defRPr sz="45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None/>
              <a:defRPr sz="45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None/>
              <a:defRPr sz="45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None/>
              <a:defRPr sz="45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None/>
              <a:defRPr sz="45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None/>
              <a:defRPr sz="4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05150" y="2871321"/>
            <a:ext cx="4133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322171" y="37220"/>
            <a:ext cx="2031907" cy="734607"/>
            <a:chOff x="1399329" y="1839767"/>
            <a:chExt cx="981740" cy="354934"/>
          </a:xfrm>
        </p:grpSpPr>
        <p:sp>
          <p:nvSpPr>
            <p:cNvPr id="13" name="Google Shape;13;p2"/>
            <p:cNvSpPr/>
            <p:nvPr/>
          </p:nvSpPr>
          <p:spPr>
            <a:xfrm>
              <a:off x="1403011" y="1911294"/>
              <a:ext cx="931012" cy="283407"/>
            </a:xfrm>
            <a:custGeom>
              <a:avLst/>
              <a:gdLst/>
              <a:ahLst/>
              <a:cxnLst/>
              <a:rect l="l" t="t" r="r" b="b"/>
              <a:pathLst>
                <a:path w="90280" h="27062" extrusionOk="0">
                  <a:moveTo>
                    <a:pt x="43668" y="182"/>
                  </a:moveTo>
                  <a:cubicBezTo>
                    <a:pt x="43684" y="182"/>
                    <a:pt x="43700" y="192"/>
                    <a:pt x="43710" y="213"/>
                  </a:cubicBezTo>
                  <a:cubicBezTo>
                    <a:pt x="43698" y="226"/>
                    <a:pt x="43686" y="238"/>
                    <a:pt x="43670" y="238"/>
                  </a:cubicBezTo>
                  <a:cubicBezTo>
                    <a:pt x="43658" y="238"/>
                    <a:pt x="43644" y="231"/>
                    <a:pt x="43626" y="213"/>
                  </a:cubicBezTo>
                  <a:cubicBezTo>
                    <a:pt x="43637" y="192"/>
                    <a:pt x="43652" y="182"/>
                    <a:pt x="43668" y="182"/>
                  </a:cubicBezTo>
                  <a:close/>
                  <a:moveTo>
                    <a:pt x="40767" y="760"/>
                  </a:moveTo>
                  <a:cubicBezTo>
                    <a:pt x="40788" y="760"/>
                    <a:pt x="40851" y="802"/>
                    <a:pt x="40809" y="802"/>
                  </a:cubicBezTo>
                  <a:cubicBezTo>
                    <a:pt x="40767" y="802"/>
                    <a:pt x="40767" y="781"/>
                    <a:pt x="40767" y="760"/>
                  </a:cubicBezTo>
                  <a:close/>
                  <a:moveTo>
                    <a:pt x="41587" y="1286"/>
                  </a:moveTo>
                  <a:lnTo>
                    <a:pt x="41608" y="1307"/>
                  </a:lnTo>
                  <a:lnTo>
                    <a:pt x="41608" y="1328"/>
                  </a:lnTo>
                  <a:lnTo>
                    <a:pt x="41587" y="1328"/>
                  </a:lnTo>
                  <a:cubicBezTo>
                    <a:pt x="41587" y="1328"/>
                    <a:pt x="41566" y="1328"/>
                    <a:pt x="41566" y="1307"/>
                  </a:cubicBezTo>
                  <a:cubicBezTo>
                    <a:pt x="41587" y="1286"/>
                    <a:pt x="41587" y="1286"/>
                    <a:pt x="41587" y="1286"/>
                  </a:cubicBezTo>
                  <a:close/>
                  <a:moveTo>
                    <a:pt x="40683" y="1622"/>
                  </a:moveTo>
                  <a:cubicBezTo>
                    <a:pt x="40704" y="1643"/>
                    <a:pt x="40683" y="1664"/>
                    <a:pt x="40683" y="1706"/>
                  </a:cubicBezTo>
                  <a:cubicBezTo>
                    <a:pt x="40662" y="1727"/>
                    <a:pt x="40630" y="1733"/>
                    <a:pt x="40599" y="1733"/>
                  </a:cubicBezTo>
                  <a:cubicBezTo>
                    <a:pt x="40567" y="1733"/>
                    <a:pt x="40536" y="1727"/>
                    <a:pt x="40515" y="1727"/>
                  </a:cubicBezTo>
                  <a:cubicBezTo>
                    <a:pt x="40501" y="1783"/>
                    <a:pt x="40468" y="1793"/>
                    <a:pt x="40435" y="1793"/>
                  </a:cubicBezTo>
                  <a:cubicBezTo>
                    <a:pt x="40421" y="1793"/>
                    <a:pt x="40406" y="1791"/>
                    <a:pt x="40394" y="1790"/>
                  </a:cubicBezTo>
                  <a:lnTo>
                    <a:pt x="40394" y="1790"/>
                  </a:lnTo>
                  <a:cubicBezTo>
                    <a:pt x="40399" y="1790"/>
                    <a:pt x="40404" y="1790"/>
                    <a:pt x="40409" y="1790"/>
                  </a:cubicBezTo>
                  <a:cubicBezTo>
                    <a:pt x="40409" y="1734"/>
                    <a:pt x="40437" y="1725"/>
                    <a:pt x="40469" y="1725"/>
                  </a:cubicBezTo>
                  <a:cubicBezTo>
                    <a:pt x="40484" y="1725"/>
                    <a:pt x="40501" y="1727"/>
                    <a:pt x="40515" y="1727"/>
                  </a:cubicBezTo>
                  <a:cubicBezTo>
                    <a:pt x="40536" y="1643"/>
                    <a:pt x="40641" y="1664"/>
                    <a:pt x="40683" y="1622"/>
                  </a:cubicBezTo>
                  <a:close/>
                  <a:moveTo>
                    <a:pt x="40388" y="1791"/>
                  </a:moveTo>
                  <a:lnTo>
                    <a:pt x="40388" y="1791"/>
                  </a:lnTo>
                  <a:cubicBezTo>
                    <a:pt x="40388" y="1807"/>
                    <a:pt x="40376" y="1847"/>
                    <a:pt x="40361" y="1847"/>
                  </a:cubicBezTo>
                  <a:cubicBezTo>
                    <a:pt x="40356" y="1847"/>
                    <a:pt x="40351" y="1842"/>
                    <a:pt x="40346" y="1832"/>
                  </a:cubicBezTo>
                  <a:cubicBezTo>
                    <a:pt x="40346" y="1798"/>
                    <a:pt x="40360" y="1792"/>
                    <a:pt x="40388" y="1791"/>
                  </a:cubicBezTo>
                  <a:close/>
                  <a:moveTo>
                    <a:pt x="38559" y="2673"/>
                  </a:moveTo>
                  <a:cubicBezTo>
                    <a:pt x="38559" y="2673"/>
                    <a:pt x="38580" y="2694"/>
                    <a:pt x="38580" y="2694"/>
                  </a:cubicBezTo>
                  <a:cubicBezTo>
                    <a:pt x="38580" y="2694"/>
                    <a:pt x="38594" y="2721"/>
                    <a:pt x="38578" y="2721"/>
                  </a:cubicBezTo>
                  <a:cubicBezTo>
                    <a:pt x="38574" y="2721"/>
                    <a:pt x="38568" y="2720"/>
                    <a:pt x="38559" y="2715"/>
                  </a:cubicBezTo>
                  <a:cubicBezTo>
                    <a:pt x="38538" y="2694"/>
                    <a:pt x="38559" y="2673"/>
                    <a:pt x="38559" y="2673"/>
                  </a:cubicBezTo>
                  <a:close/>
                  <a:moveTo>
                    <a:pt x="38370" y="2778"/>
                  </a:moveTo>
                  <a:cubicBezTo>
                    <a:pt x="38370" y="2842"/>
                    <a:pt x="38370" y="2842"/>
                    <a:pt x="38160" y="2926"/>
                  </a:cubicBezTo>
                  <a:lnTo>
                    <a:pt x="38370" y="2778"/>
                  </a:lnTo>
                  <a:close/>
                  <a:moveTo>
                    <a:pt x="37571" y="3409"/>
                  </a:moveTo>
                  <a:cubicBezTo>
                    <a:pt x="37559" y="3447"/>
                    <a:pt x="37538" y="3455"/>
                    <a:pt x="37515" y="3455"/>
                  </a:cubicBezTo>
                  <a:cubicBezTo>
                    <a:pt x="37500" y="3455"/>
                    <a:pt x="37483" y="3451"/>
                    <a:pt x="37466" y="3451"/>
                  </a:cubicBezTo>
                  <a:cubicBezTo>
                    <a:pt x="37448" y="3524"/>
                    <a:pt x="37382" y="3581"/>
                    <a:pt x="37310" y="3581"/>
                  </a:cubicBezTo>
                  <a:cubicBezTo>
                    <a:pt x="37299" y="3581"/>
                    <a:pt x="37288" y="3580"/>
                    <a:pt x="37278" y="3578"/>
                  </a:cubicBezTo>
                  <a:lnTo>
                    <a:pt x="37278" y="3578"/>
                  </a:lnTo>
                  <a:cubicBezTo>
                    <a:pt x="37284" y="3577"/>
                    <a:pt x="37290" y="3577"/>
                    <a:pt x="37298" y="3577"/>
                  </a:cubicBezTo>
                  <a:cubicBezTo>
                    <a:pt x="37319" y="3493"/>
                    <a:pt x="37382" y="3451"/>
                    <a:pt x="37466" y="3451"/>
                  </a:cubicBezTo>
                  <a:cubicBezTo>
                    <a:pt x="37487" y="3409"/>
                    <a:pt x="37529" y="3409"/>
                    <a:pt x="37571" y="3409"/>
                  </a:cubicBezTo>
                  <a:close/>
                  <a:moveTo>
                    <a:pt x="37277" y="3578"/>
                  </a:moveTo>
                  <a:lnTo>
                    <a:pt x="37277" y="3578"/>
                  </a:lnTo>
                  <a:cubicBezTo>
                    <a:pt x="37277" y="3594"/>
                    <a:pt x="37265" y="3634"/>
                    <a:pt x="37259" y="3634"/>
                  </a:cubicBezTo>
                  <a:cubicBezTo>
                    <a:pt x="37257" y="3634"/>
                    <a:pt x="37256" y="3630"/>
                    <a:pt x="37256" y="3619"/>
                  </a:cubicBezTo>
                  <a:cubicBezTo>
                    <a:pt x="37239" y="3585"/>
                    <a:pt x="37249" y="3579"/>
                    <a:pt x="37277" y="3578"/>
                  </a:cubicBezTo>
                  <a:close/>
                  <a:moveTo>
                    <a:pt x="46864" y="3640"/>
                  </a:moveTo>
                  <a:cubicBezTo>
                    <a:pt x="46906" y="3661"/>
                    <a:pt x="46906" y="3725"/>
                    <a:pt x="46864" y="3746"/>
                  </a:cubicBezTo>
                  <a:cubicBezTo>
                    <a:pt x="46822" y="3725"/>
                    <a:pt x="46822" y="3661"/>
                    <a:pt x="46864" y="3640"/>
                  </a:cubicBezTo>
                  <a:close/>
                  <a:moveTo>
                    <a:pt x="46927" y="3851"/>
                  </a:moveTo>
                  <a:lnTo>
                    <a:pt x="46948" y="3872"/>
                  </a:lnTo>
                  <a:cubicBezTo>
                    <a:pt x="46948" y="3872"/>
                    <a:pt x="46927" y="3893"/>
                    <a:pt x="46927" y="3893"/>
                  </a:cubicBezTo>
                  <a:cubicBezTo>
                    <a:pt x="46906" y="3893"/>
                    <a:pt x="46906" y="3872"/>
                    <a:pt x="46906" y="3872"/>
                  </a:cubicBezTo>
                  <a:cubicBezTo>
                    <a:pt x="46906" y="3851"/>
                    <a:pt x="46927" y="3851"/>
                    <a:pt x="46927" y="3851"/>
                  </a:cubicBezTo>
                  <a:close/>
                  <a:moveTo>
                    <a:pt x="36709" y="3935"/>
                  </a:moveTo>
                  <a:lnTo>
                    <a:pt x="36709" y="3935"/>
                  </a:lnTo>
                  <a:cubicBezTo>
                    <a:pt x="36726" y="4034"/>
                    <a:pt x="36716" y="4068"/>
                    <a:pt x="36661" y="4068"/>
                  </a:cubicBezTo>
                  <a:cubicBezTo>
                    <a:pt x="36645" y="4068"/>
                    <a:pt x="36627" y="4065"/>
                    <a:pt x="36604" y="4061"/>
                  </a:cubicBezTo>
                  <a:lnTo>
                    <a:pt x="36709" y="3935"/>
                  </a:lnTo>
                  <a:close/>
                  <a:moveTo>
                    <a:pt x="36078" y="4460"/>
                  </a:moveTo>
                  <a:lnTo>
                    <a:pt x="36078" y="4460"/>
                  </a:lnTo>
                  <a:cubicBezTo>
                    <a:pt x="35973" y="4566"/>
                    <a:pt x="35931" y="4755"/>
                    <a:pt x="35742" y="4755"/>
                  </a:cubicBezTo>
                  <a:cubicBezTo>
                    <a:pt x="35726" y="4771"/>
                    <a:pt x="35710" y="4811"/>
                    <a:pt x="35703" y="4811"/>
                  </a:cubicBezTo>
                  <a:cubicBezTo>
                    <a:pt x="35701" y="4811"/>
                    <a:pt x="35700" y="4807"/>
                    <a:pt x="35700" y="4797"/>
                  </a:cubicBezTo>
                  <a:cubicBezTo>
                    <a:pt x="35679" y="4755"/>
                    <a:pt x="35721" y="4755"/>
                    <a:pt x="35742" y="4755"/>
                  </a:cubicBezTo>
                  <a:cubicBezTo>
                    <a:pt x="35805" y="4629"/>
                    <a:pt x="35931" y="4523"/>
                    <a:pt x="36078" y="4460"/>
                  </a:cubicBezTo>
                  <a:close/>
                  <a:moveTo>
                    <a:pt x="47448" y="5028"/>
                  </a:moveTo>
                  <a:lnTo>
                    <a:pt x="47432" y="5112"/>
                  </a:lnTo>
                  <a:cubicBezTo>
                    <a:pt x="47420" y="5116"/>
                    <a:pt x="47410" y="5118"/>
                    <a:pt x="47401" y="5118"/>
                  </a:cubicBezTo>
                  <a:cubicBezTo>
                    <a:pt x="47361" y="5118"/>
                    <a:pt x="47344" y="5083"/>
                    <a:pt x="47326" y="5049"/>
                  </a:cubicBezTo>
                  <a:cubicBezTo>
                    <a:pt x="47367" y="5029"/>
                    <a:pt x="47408" y="5028"/>
                    <a:pt x="47448" y="5028"/>
                  </a:cubicBezTo>
                  <a:close/>
                  <a:moveTo>
                    <a:pt x="34880" y="5322"/>
                  </a:moveTo>
                  <a:cubicBezTo>
                    <a:pt x="34901" y="5491"/>
                    <a:pt x="34901" y="5491"/>
                    <a:pt x="34691" y="5491"/>
                  </a:cubicBezTo>
                  <a:cubicBezTo>
                    <a:pt x="34733" y="5407"/>
                    <a:pt x="34796" y="5322"/>
                    <a:pt x="34880" y="5322"/>
                  </a:cubicBezTo>
                  <a:close/>
                  <a:moveTo>
                    <a:pt x="46738" y="6079"/>
                  </a:moveTo>
                  <a:cubicBezTo>
                    <a:pt x="46738" y="6079"/>
                    <a:pt x="46759" y="6100"/>
                    <a:pt x="46759" y="6100"/>
                  </a:cubicBezTo>
                  <a:lnTo>
                    <a:pt x="46738" y="6121"/>
                  </a:lnTo>
                  <a:cubicBezTo>
                    <a:pt x="46738" y="6121"/>
                    <a:pt x="46717" y="6121"/>
                    <a:pt x="46717" y="6100"/>
                  </a:cubicBezTo>
                  <a:cubicBezTo>
                    <a:pt x="46717" y="6079"/>
                    <a:pt x="46738" y="6079"/>
                    <a:pt x="46738" y="6079"/>
                  </a:cubicBezTo>
                  <a:close/>
                  <a:moveTo>
                    <a:pt x="34228" y="5911"/>
                  </a:moveTo>
                  <a:lnTo>
                    <a:pt x="34228" y="5911"/>
                  </a:lnTo>
                  <a:cubicBezTo>
                    <a:pt x="34081" y="6163"/>
                    <a:pt x="33850" y="6353"/>
                    <a:pt x="33598" y="6479"/>
                  </a:cubicBezTo>
                  <a:cubicBezTo>
                    <a:pt x="33766" y="6247"/>
                    <a:pt x="33976" y="6058"/>
                    <a:pt x="34228" y="5911"/>
                  </a:cubicBezTo>
                  <a:close/>
                  <a:moveTo>
                    <a:pt x="46927" y="6689"/>
                  </a:moveTo>
                  <a:cubicBezTo>
                    <a:pt x="46927" y="6689"/>
                    <a:pt x="46948" y="6689"/>
                    <a:pt x="46948" y="6710"/>
                  </a:cubicBezTo>
                  <a:cubicBezTo>
                    <a:pt x="46939" y="6728"/>
                    <a:pt x="46930" y="6734"/>
                    <a:pt x="46923" y="6734"/>
                  </a:cubicBezTo>
                  <a:cubicBezTo>
                    <a:pt x="46913" y="6734"/>
                    <a:pt x="46906" y="6722"/>
                    <a:pt x="46906" y="6710"/>
                  </a:cubicBezTo>
                  <a:cubicBezTo>
                    <a:pt x="46906" y="6710"/>
                    <a:pt x="46927" y="6689"/>
                    <a:pt x="46927" y="6689"/>
                  </a:cubicBezTo>
                  <a:close/>
                  <a:moveTo>
                    <a:pt x="46990" y="6815"/>
                  </a:moveTo>
                  <a:cubicBezTo>
                    <a:pt x="47011" y="6815"/>
                    <a:pt x="47011" y="6836"/>
                    <a:pt x="47011" y="6836"/>
                  </a:cubicBezTo>
                  <a:cubicBezTo>
                    <a:pt x="47011" y="6836"/>
                    <a:pt x="47011" y="6863"/>
                    <a:pt x="47000" y="6863"/>
                  </a:cubicBezTo>
                  <a:cubicBezTo>
                    <a:pt x="46998" y="6863"/>
                    <a:pt x="46994" y="6861"/>
                    <a:pt x="46990" y="6857"/>
                  </a:cubicBezTo>
                  <a:cubicBezTo>
                    <a:pt x="46948" y="6857"/>
                    <a:pt x="46969" y="6815"/>
                    <a:pt x="46990" y="6815"/>
                  </a:cubicBezTo>
                  <a:close/>
                  <a:moveTo>
                    <a:pt x="32990" y="6948"/>
                  </a:moveTo>
                  <a:cubicBezTo>
                    <a:pt x="33009" y="6948"/>
                    <a:pt x="33009" y="6988"/>
                    <a:pt x="33009" y="7004"/>
                  </a:cubicBezTo>
                  <a:cubicBezTo>
                    <a:pt x="33009" y="7004"/>
                    <a:pt x="32967" y="7025"/>
                    <a:pt x="32967" y="7025"/>
                  </a:cubicBezTo>
                  <a:cubicBezTo>
                    <a:pt x="32946" y="7004"/>
                    <a:pt x="32925" y="6983"/>
                    <a:pt x="32967" y="6962"/>
                  </a:cubicBezTo>
                  <a:cubicBezTo>
                    <a:pt x="32977" y="6952"/>
                    <a:pt x="32985" y="6948"/>
                    <a:pt x="32990" y="6948"/>
                  </a:cubicBezTo>
                  <a:close/>
                  <a:moveTo>
                    <a:pt x="46990" y="7004"/>
                  </a:moveTo>
                  <a:cubicBezTo>
                    <a:pt x="47011" y="7004"/>
                    <a:pt x="47011" y="7025"/>
                    <a:pt x="47011" y="7025"/>
                  </a:cubicBezTo>
                  <a:lnTo>
                    <a:pt x="46990" y="7046"/>
                  </a:lnTo>
                  <a:cubicBezTo>
                    <a:pt x="46980" y="7036"/>
                    <a:pt x="46974" y="7036"/>
                    <a:pt x="46972" y="7036"/>
                  </a:cubicBezTo>
                  <a:cubicBezTo>
                    <a:pt x="46969" y="7036"/>
                    <a:pt x="46969" y="7036"/>
                    <a:pt x="46969" y="7025"/>
                  </a:cubicBezTo>
                  <a:cubicBezTo>
                    <a:pt x="46969" y="7004"/>
                    <a:pt x="46969" y="7004"/>
                    <a:pt x="46990" y="7004"/>
                  </a:cubicBezTo>
                  <a:close/>
                  <a:moveTo>
                    <a:pt x="47978" y="7299"/>
                  </a:moveTo>
                  <a:lnTo>
                    <a:pt x="47999" y="7320"/>
                  </a:lnTo>
                  <a:cubicBezTo>
                    <a:pt x="47999" y="7341"/>
                    <a:pt x="47999" y="7341"/>
                    <a:pt x="47978" y="7341"/>
                  </a:cubicBezTo>
                  <a:cubicBezTo>
                    <a:pt x="47957" y="7341"/>
                    <a:pt x="47957" y="7341"/>
                    <a:pt x="47957" y="7320"/>
                  </a:cubicBezTo>
                  <a:cubicBezTo>
                    <a:pt x="47957" y="7299"/>
                    <a:pt x="47978" y="7299"/>
                    <a:pt x="47978" y="7299"/>
                  </a:cubicBezTo>
                  <a:close/>
                  <a:moveTo>
                    <a:pt x="32567" y="7383"/>
                  </a:moveTo>
                  <a:lnTo>
                    <a:pt x="32567" y="7383"/>
                  </a:lnTo>
                  <a:cubicBezTo>
                    <a:pt x="32483" y="7593"/>
                    <a:pt x="32231" y="7614"/>
                    <a:pt x="32105" y="7761"/>
                  </a:cubicBezTo>
                  <a:cubicBezTo>
                    <a:pt x="32168" y="7551"/>
                    <a:pt x="32420" y="7530"/>
                    <a:pt x="32567" y="7383"/>
                  </a:cubicBezTo>
                  <a:close/>
                  <a:moveTo>
                    <a:pt x="32005" y="7861"/>
                  </a:moveTo>
                  <a:cubicBezTo>
                    <a:pt x="32010" y="7861"/>
                    <a:pt x="32010" y="7866"/>
                    <a:pt x="32000" y="7887"/>
                  </a:cubicBezTo>
                  <a:cubicBezTo>
                    <a:pt x="32000" y="7894"/>
                    <a:pt x="31995" y="7897"/>
                    <a:pt x="31989" y="7897"/>
                  </a:cubicBezTo>
                  <a:cubicBezTo>
                    <a:pt x="31976" y="7897"/>
                    <a:pt x="31958" y="7887"/>
                    <a:pt x="31958" y="7887"/>
                  </a:cubicBezTo>
                  <a:cubicBezTo>
                    <a:pt x="31958" y="7887"/>
                    <a:pt x="31979" y="7866"/>
                    <a:pt x="31979" y="7866"/>
                  </a:cubicBezTo>
                  <a:cubicBezTo>
                    <a:pt x="31989" y="7866"/>
                    <a:pt x="32000" y="7861"/>
                    <a:pt x="32005" y="7861"/>
                  </a:cubicBezTo>
                  <a:close/>
                  <a:moveTo>
                    <a:pt x="31867" y="7978"/>
                  </a:moveTo>
                  <a:cubicBezTo>
                    <a:pt x="31871" y="7978"/>
                    <a:pt x="31874" y="7982"/>
                    <a:pt x="31874" y="7993"/>
                  </a:cubicBezTo>
                  <a:cubicBezTo>
                    <a:pt x="31874" y="8035"/>
                    <a:pt x="31853" y="8035"/>
                    <a:pt x="31831" y="8035"/>
                  </a:cubicBezTo>
                  <a:cubicBezTo>
                    <a:pt x="31831" y="8056"/>
                    <a:pt x="31810" y="8098"/>
                    <a:pt x="31768" y="8098"/>
                  </a:cubicBezTo>
                  <a:cubicBezTo>
                    <a:pt x="31768" y="8119"/>
                    <a:pt x="31747" y="8161"/>
                    <a:pt x="31705" y="8161"/>
                  </a:cubicBezTo>
                  <a:cubicBezTo>
                    <a:pt x="31705" y="8182"/>
                    <a:pt x="31684" y="8224"/>
                    <a:pt x="31642" y="8224"/>
                  </a:cubicBezTo>
                  <a:cubicBezTo>
                    <a:pt x="31642" y="8240"/>
                    <a:pt x="31630" y="8280"/>
                    <a:pt x="31615" y="8280"/>
                  </a:cubicBezTo>
                  <a:cubicBezTo>
                    <a:pt x="31610" y="8280"/>
                    <a:pt x="31605" y="8276"/>
                    <a:pt x="31600" y="8266"/>
                  </a:cubicBezTo>
                  <a:cubicBezTo>
                    <a:pt x="31600" y="8224"/>
                    <a:pt x="31621" y="8224"/>
                    <a:pt x="31642" y="8224"/>
                  </a:cubicBezTo>
                  <a:cubicBezTo>
                    <a:pt x="31642" y="8182"/>
                    <a:pt x="31684" y="8161"/>
                    <a:pt x="31705" y="8161"/>
                  </a:cubicBezTo>
                  <a:cubicBezTo>
                    <a:pt x="31705" y="8119"/>
                    <a:pt x="31747" y="8098"/>
                    <a:pt x="31768" y="8098"/>
                  </a:cubicBezTo>
                  <a:cubicBezTo>
                    <a:pt x="31768" y="8056"/>
                    <a:pt x="31810" y="8035"/>
                    <a:pt x="31831" y="8035"/>
                  </a:cubicBezTo>
                  <a:cubicBezTo>
                    <a:pt x="31831" y="8019"/>
                    <a:pt x="31856" y="7978"/>
                    <a:pt x="31867" y="7978"/>
                  </a:cubicBezTo>
                  <a:close/>
                  <a:moveTo>
                    <a:pt x="31453" y="8371"/>
                  </a:moveTo>
                  <a:cubicBezTo>
                    <a:pt x="31453" y="8392"/>
                    <a:pt x="31453" y="8413"/>
                    <a:pt x="31432" y="8413"/>
                  </a:cubicBezTo>
                  <a:cubicBezTo>
                    <a:pt x="31432" y="8413"/>
                    <a:pt x="31432" y="8392"/>
                    <a:pt x="31432" y="8392"/>
                  </a:cubicBezTo>
                  <a:cubicBezTo>
                    <a:pt x="31432" y="8371"/>
                    <a:pt x="31432" y="8371"/>
                    <a:pt x="31453" y="8371"/>
                  </a:cubicBezTo>
                  <a:close/>
                  <a:moveTo>
                    <a:pt x="30549" y="9149"/>
                  </a:moveTo>
                  <a:lnTo>
                    <a:pt x="30549" y="9149"/>
                  </a:lnTo>
                  <a:cubicBezTo>
                    <a:pt x="30381" y="9401"/>
                    <a:pt x="30150" y="9611"/>
                    <a:pt x="29918" y="9780"/>
                  </a:cubicBezTo>
                  <a:cubicBezTo>
                    <a:pt x="29918" y="9800"/>
                    <a:pt x="29898" y="9821"/>
                    <a:pt x="29857" y="9822"/>
                  </a:cubicBezTo>
                  <a:lnTo>
                    <a:pt x="29857" y="9822"/>
                  </a:lnTo>
                  <a:cubicBezTo>
                    <a:pt x="29864" y="9794"/>
                    <a:pt x="29884" y="9780"/>
                    <a:pt x="29918" y="9780"/>
                  </a:cubicBezTo>
                  <a:cubicBezTo>
                    <a:pt x="29918" y="9717"/>
                    <a:pt x="29918" y="9674"/>
                    <a:pt x="29960" y="9632"/>
                  </a:cubicBezTo>
                  <a:cubicBezTo>
                    <a:pt x="30150" y="9464"/>
                    <a:pt x="30339" y="9296"/>
                    <a:pt x="30549" y="9149"/>
                  </a:cubicBezTo>
                  <a:close/>
                  <a:moveTo>
                    <a:pt x="29833" y="9837"/>
                  </a:moveTo>
                  <a:cubicBezTo>
                    <a:pt x="29839" y="9837"/>
                    <a:pt x="29845" y="9838"/>
                    <a:pt x="29852" y="9841"/>
                  </a:cubicBezTo>
                  <a:lnTo>
                    <a:pt x="29852" y="9841"/>
                  </a:lnTo>
                  <a:cubicBezTo>
                    <a:pt x="29842" y="9870"/>
                    <a:pt x="29810" y="9885"/>
                    <a:pt x="29792" y="9885"/>
                  </a:cubicBezTo>
                  <a:cubicBezTo>
                    <a:pt x="29775" y="9919"/>
                    <a:pt x="29758" y="9953"/>
                    <a:pt x="29752" y="9953"/>
                  </a:cubicBezTo>
                  <a:cubicBezTo>
                    <a:pt x="29751" y="9953"/>
                    <a:pt x="29750" y="9952"/>
                    <a:pt x="29750" y="9948"/>
                  </a:cubicBezTo>
                  <a:cubicBezTo>
                    <a:pt x="29750" y="9885"/>
                    <a:pt x="29771" y="9885"/>
                    <a:pt x="29792" y="9885"/>
                  </a:cubicBezTo>
                  <a:cubicBezTo>
                    <a:pt x="29792" y="9868"/>
                    <a:pt x="29806" y="9837"/>
                    <a:pt x="29833" y="9837"/>
                  </a:cubicBezTo>
                  <a:close/>
                  <a:moveTo>
                    <a:pt x="47663" y="9506"/>
                  </a:moveTo>
                  <a:lnTo>
                    <a:pt x="47663" y="9506"/>
                  </a:lnTo>
                  <a:cubicBezTo>
                    <a:pt x="47747" y="9674"/>
                    <a:pt x="47768" y="9843"/>
                    <a:pt x="47768" y="10011"/>
                  </a:cubicBezTo>
                  <a:cubicBezTo>
                    <a:pt x="47663" y="9864"/>
                    <a:pt x="47621" y="9695"/>
                    <a:pt x="47663" y="9506"/>
                  </a:cubicBezTo>
                  <a:close/>
                  <a:moveTo>
                    <a:pt x="47768" y="10011"/>
                  </a:moveTo>
                  <a:cubicBezTo>
                    <a:pt x="47852" y="10032"/>
                    <a:pt x="47831" y="10095"/>
                    <a:pt x="47831" y="10137"/>
                  </a:cubicBezTo>
                  <a:cubicBezTo>
                    <a:pt x="47747" y="10137"/>
                    <a:pt x="47768" y="10053"/>
                    <a:pt x="47768" y="10011"/>
                  </a:cubicBezTo>
                  <a:close/>
                  <a:moveTo>
                    <a:pt x="47831" y="10137"/>
                  </a:moveTo>
                  <a:cubicBezTo>
                    <a:pt x="47852" y="10158"/>
                    <a:pt x="47915" y="10179"/>
                    <a:pt x="47873" y="10200"/>
                  </a:cubicBezTo>
                  <a:cubicBezTo>
                    <a:pt x="47831" y="10200"/>
                    <a:pt x="47831" y="10158"/>
                    <a:pt x="47831" y="10137"/>
                  </a:cubicBezTo>
                  <a:close/>
                  <a:moveTo>
                    <a:pt x="47862" y="10363"/>
                  </a:moveTo>
                  <a:cubicBezTo>
                    <a:pt x="47873" y="10363"/>
                    <a:pt x="47873" y="10393"/>
                    <a:pt x="47873" y="10410"/>
                  </a:cubicBezTo>
                  <a:cubicBezTo>
                    <a:pt x="47873" y="10431"/>
                    <a:pt x="47852" y="10452"/>
                    <a:pt x="47852" y="10452"/>
                  </a:cubicBezTo>
                  <a:lnTo>
                    <a:pt x="47852" y="10431"/>
                  </a:lnTo>
                  <a:cubicBezTo>
                    <a:pt x="47831" y="10410"/>
                    <a:pt x="47810" y="10389"/>
                    <a:pt x="47852" y="10368"/>
                  </a:cubicBezTo>
                  <a:cubicBezTo>
                    <a:pt x="47856" y="10364"/>
                    <a:pt x="47859" y="10363"/>
                    <a:pt x="47862" y="10363"/>
                  </a:cubicBezTo>
                  <a:close/>
                  <a:moveTo>
                    <a:pt x="29267" y="10473"/>
                  </a:moveTo>
                  <a:cubicBezTo>
                    <a:pt x="29161" y="10705"/>
                    <a:pt x="28951" y="10894"/>
                    <a:pt x="28720" y="10957"/>
                  </a:cubicBezTo>
                  <a:cubicBezTo>
                    <a:pt x="28846" y="10747"/>
                    <a:pt x="29035" y="10579"/>
                    <a:pt x="29267" y="10473"/>
                  </a:cubicBezTo>
                  <a:close/>
                  <a:moveTo>
                    <a:pt x="28209" y="11447"/>
                  </a:moveTo>
                  <a:cubicBezTo>
                    <a:pt x="28213" y="11447"/>
                    <a:pt x="28215" y="11451"/>
                    <a:pt x="28215" y="11462"/>
                  </a:cubicBezTo>
                  <a:cubicBezTo>
                    <a:pt x="28215" y="11504"/>
                    <a:pt x="28194" y="11504"/>
                    <a:pt x="28173" y="11504"/>
                  </a:cubicBezTo>
                  <a:cubicBezTo>
                    <a:pt x="28173" y="11488"/>
                    <a:pt x="28198" y="11447"/>
                    <a:pt x="28209" y="11447"/>
                  </a:cubicBezTo>
                  <a:close/>
                  <a:moveTo>
                    <a:pt x="28173" y="11504"/>
                  </a:moveTo>
                  <a:lnTo>
                    <a:pt x="28173" y="11504"/>
                  </a:lnTo>
                  <a:cubicBezTo>
                    <a:pt x="28194" y="11588"/>
                    <a:pt x="28110" y="11693"/>
                    <a:pt x="28005" y="11693"/>
                  </a:cubicBezTo>
                  <a:cubicBezTo>
                    <a:pt x="28026" y="11609"/>
                    <a:pt x="28089" y="11525"/>
                    <a:pt x="28173" y="11504"/>
                  </a:cubicBezTo>
                  <a:close/>
                  <a:moveTo>
                    <a:pt x="48209" y="11756"/>
                  </a:moveTo>
                  <a:cubicBezTo>
                    <a:pt x="48273" y="11819"/>
                    <a:pt x="48252" y="11882"/>
                    <a:pt x="48252" y="11945"/>
                  </a:cubicBezTo>
                  <a:cubicBezTo>
                    <a:pt x="48167" y="11903"/>
                    <a:pt x="48188" y="11840"/>
                    <a:pt x="48209" y="11756"/>
                  </a:cubicBezTo>
                  <a:close/>
                  <a:moveTo>
                    <a:pt x="48252" y="11945"/>
                  </a:moveTo>
                  <a:cubicBezTo>
                    <a:pt x="48336" y="11966"/>
                    <a:pt x="48315" y="12050"/>
                    <a:pt x="48378" y="12113"/>
                  </a:cubicBezTo>
                  <a:cubicBezTo>
                    <a:pt x="48364" y="12120"/>
                    <a:pt x="48352" y="12123"/>
                    <a:pt x="48342" y="12123"/>
                  </a:cubicBezTo>
                  <a:cubicBezTo>
                    <a:pt x="48322" y="12123"/>
                    <a:pt x="48308" y="12113"/>
                    <a:pt x="48294" y="12113"/>
                  </a:cubicBezTo>
                  <a:cubicBezTo>
                    <a:pt x="48230" y="12050"/>
                    <a:pt x="48252" y="11987"/>
                    <a:pt x="48252" y="11945"/>
                  </a:cubicBezTo>
                  <a:close/>
                  <a:moveTo>
                    <a:pt x="48315" y="12324"/>
                  </a:moveTo>
                  <a:lnTo>
                    <a:pt x="48315" y="12324"/>
                  </a:lnTo>
                  <a:cubicBezTo>
                    <a:pt x="48399" y="12345"/>
                    <a:pt x="48378" y="12408"/>
                    <a:pt x="48378" y="12429"/>
                  </a:cubicBezTo>
                  <a:cubicBezTo>
                    <a:pt x="48315" y="12429"/>
                    <a:pt x="48315" y="12387"/>
                    <a:pt x="48315" y="12324"/>
                  </a:cubicBezTo>
                  <a:close/>
                  <a:moveTo>
                    <a:pt x="27290" y="12366"/>
                  </a:moveTo>
                  <a:cubicBezTo>
                    <a:pt x="27269" y="12471"/>
                    <a:pt x="27206" y="12534"/>
                    <a:pt x="27122" y="12555"/>
                  </a:cubicBezTo>
                  <a:cubicBezTo>
                    <a:pt x="27122" y="12571"/>
                    <a:pt x="27098" y="12611"/>
                    <a:pt x="27086" y="12611"/>
                  </a:cubicBezTo>
                  <a:cubicBezTo>
                    <a:pt x="27082" y="12611"/>
                    <a:pt x="27080" y="12607"/>
                    <a:pt x="27080" y="12597"/>
                  </a:cubicBezTo>
                  <a:cubicBezTo>
                    <a:pt x="27080" y="12555"/>
                    <a:pt x="27101" y="12555"/>
                    <a:pt x="27122" y="12555"/>
                  </a:cubicBezTo>
                  <a:cubicBezTo>
                    <a:pt x="27101" y="12471"/>
                    <a:pt x="27185" y="12366"/>
                    <a:pt x="27290" y="12366"/>
                  </a:cubicBezTo>
                  <a:close/>
                  <a:moveTo>
                    <a:pt x="48378" y="12429"/>
                  </a:moveTo>
                  <a:cubicBezTo>
                    <a:pt x="48483" y="12471"/>
                    <a:pt x="48420" y="12555"/>
                    <a:pt x="48441" y="12618"/>
                  </a:cubicBezTo>
                  <a:cubicBezTo>
                    <a:pt x="48336" y="12576"/>
                    <a:pt x="48420" y="12492"/>
                    <a:pt x="48378" y="12429"/>
                  </a:cubicBezTo>
                  <a:close/>
                  <a:moveTo>
                    <a:pt x="48441" y="12618"/>
                  </a:moveTo>
                  <a:lnTo>
                    <a:pt x="48441" y="12618"/>
                  </a:lnTo>
                  <a:cubicBezTo>
                    <a:pt x="48504" y="12639"/>
                    <a:pt x="48504" y="12681"/>
                    <a:pt x="48504" y="12723"/>
                  </a:cubicBezTo>
                  <a:cubicBezTo>
                    <a:pt x="48420" y="12702"/>
                    <a:pt x="48441" y="12660"/>
                    <a:pt x="48441" y="12618"/>
                  </a:cubicBezTo>
                  <a:close/>
                  <a:moveTo>
                    <a:pt x="26533" y="13122"/>
                  </a:moveTo>
                  <a:lnTo>
                    <a:pt x="26533" y="13122"/>
                  </a:lnTo>
                  <a:cubicBezTo>
                    <a:pt x="26596" y="13227"/>
                    <a:pt x="26514" y="13228"/>
                    <a:pt x="26451" y="13228"/>
                  </a:cubicBezTo>
                  <a:lnTo>
                    <a:pt x="26451" y="13228"/>
                  </a:lnTo>
                  <a:cubicBezTo>
                    <a:pt x="26459" y="13180"/>
                    <a:pt x="26496" y="13159"/>
                    <a:pt x="26533" y="13122"/>
                  </a:cubicBezTo>
                  <a:close/>
                  <a:moveTo>
                    <a:pt x="26428" y="13243"/>
                  </a:moveTo>
                  <a:cubicBezTo>
                    <a:pt x="26430" y="13243"/>
                    <a:pt x="26432" y="13243"/>
                    <a:pt x="26433" y="13243"/>
                  </a:cubicBezTo>
                  <a:lnTo>
                    <a:pt x="26433" y="13243"/>
                  </a:lnTo>
                  <a:cubicBezTo>
                    <a:pt x="26418" y="13258"/>
                    <a:pt x="26403" y="13273"/>
                    <a:pt x="26388" y="13288"/>
                  </a:cubicBezTo>
                  <a:lnTo>
                    <a:pt x="26388" y="13288"/>
                  </a:lnTo>
                  <a:cubicBezTo>
                    <a:pt x="26393" y="13263"/>
                    <a:pt x="26407" y="13243"/>
                    <a:pt x="26428" y="13243"/>
                  </a:cubicBezTo>
                  <a:close/>
                  <a:moveTo>
                    <a:pt x="26364" y="13306"/>
                  </a:moveTo>
                  <a:cubicBezTo>
                    <a:pt x="26366" y="13306"/>
                    <a:pt x="26368" y="13306"/>
                    <a:pt x="26370" y="13306"/>
                  </a:cubicBezTo>
                  <a:lnTo>
                    <a:pt x="26370" y="13306"/>
                  </a:lnTo>
                  <a:cubicBezTo>
                    <a:pt x="26355" y="13322"/>
                    <a:pt x="26339" y="13338"/>
                    <a:pt x="26323" y="13354"/>
                  </a:cubicBezTo>
                  <a:cubicBezTo>
                    <a:pt x="26307" y="13370"/>
                    <a:pt x="26291" y="13410"/>
                    <a:pt x="26284" y="13410"/>
                  </a:cubicBezTo>
                  <a:cubicBezTo>
                    <a:pt x="26282" y="13410"/>
                    <a:pt x="26281" y="13406"/>
                    <a:pt x="26281" y="13396"/>
                  </a:cubicBezTo>
                  <a:cubicBezTo>
                    <a:pt x="26260" y="13354"/>
                    <a:pt x="26302" y="13354"/>
                    <a:pt x="26323" y="13354"/>
                  </a:cubicBezTo>
                  <a:cubicBezTo>
                    <a:pt x="26323" y="13337"/>
                    <a:pt x="26337" y="13306"/>
                    <a:pt x="26364" y="13306"/>
                  </a:cubicBezTo>
                  <a:close/>
                  <a:moveTo>
                    <a:pt x="26155" y="13480"/>
                  </a:moveTo>
                  <a:cubicBezTo>
                    <a:pt x="26176" y="13480"/>
                    <a:pt x="26176" y="13501"/>
                    <a:pt x="26176" y="13501"/>
                  </a:cubicBezTo>
                  <a:lnTo>
                    <a:pt x="26155" y="13522"/>
                  </a:lnTo>
                  <a:lnTo>
                    <a:pt x="26155" y="13543"/>
                  </a:lnTo>
                  <a:cubicBezTo>
                    <a:pt x="26155" y="13522"/>
                    <a:pt x="26134" y="13522"/>
                    <a:pt x="26134" y="13501"/>
                  </a:cubicBezTo>
                  <a:cubicBezTo>
                    <a:pt x="26134" y="13480"/>
                    <a:pt x="26134" y="13480"/>
                    <a:pt x="26155" y="13480"/>
                  </a:cubicBezTo>
                  <a:close/>
                  <a:moveTo>
                    <a:pt x="48588" y="12870"/>
                  </a:moveTo>
                  <a:lnTo>
                    <a:pt x="48588" y="12870"/>
                  </a:lnTo>
                  <a:cubicBezTo>
                    <a:pt x="48756" y="13122"/>
                    <a:pt x="48861" y="13417"/>
                    <a:pt x="48840" y="13711"/>
                  </a:cubicBezTo>
                  <a:cubicBezTo>
                    <a:pt x="48672" y="13459"/>
                    <a:pt x="48693" y="13143"/>
                    <a:pt x="48588" y="12870"/>
                  </a:cubicBezTo>
                  <a:close/>
                  <a:moveTo>
                    <a:pt x="25396" y="14181"/>
                  </a:moveTo>
                  <a:cubicBezTo>
                    <a:pt x="25409" y="14181"/>
                    <a:pt x="25423" y="14186"/>
                    <a:pt x="25440" y="14195"/>
                  </a:cubicBezTo>
                  <a:cubicBezTo>
                    <a:pt x="25430" y="14216"/>
                    <a:pt x="25414" y="14221"/>
                    <a:pt x="25395" y="14221"/>
                  </a:cubicBezTo>
                  <a:cubicBezTo>
                    <a:pt x="25377" y="14221"/>
                    <a:pt x="25356" y="14216"/>
                    <a:pt x="25335" y="14216"/>
                  </a:cubicBezTo>
                  <a:cubicBezTo>
                    <a:pt x="25360" y="14191"/>
                    <a:pt x="25377" y="14181"/>
                    <a:pt x="25396" y="14181"/>
                  </a:cubicBezTo>
                  <a:close/>
                  <a:moveTo>
                    <a:pt x="25256" y="14295"/>
                  </a:moveTo>
                  <a:cubicBezTo>
                    <a:pt x="25261" y="14295"/>
                    <a:pt x="25261" y="14300"/>
                    <a:pt x="25251" y="14321"/>
                  </a:cubicBezTo>
                  <a:cubicBezTo>
                    <a:pt x="25251" y="14328"/>
                    <a:pt x="25246" y="14330"/>
                    <a:pt x="25240" y="14330"/>
                  </a:cubicBezTo>
                  <a:cubicBezTo>
                    <a:pt x="25228" y="14330"/>
                    <a:pt x="25209" y="14321"/>
                    <a:pt x="25209" y="14321"/>
                  </a:cubicBezTo>
                  <a:cubicBezTo>
                    <a:pt x="25209" y="14300"/>
                    <a:pt x="25230" y="14300"/>
                    <a:pt x="25230" y="14300"/>
                  </a:cubicBezTo>
                  <a:cubicBezTo>
                    <a:pt x="25240" y="14300"/>
                    <a:pt x="25251" y="14295"/>
                    <a:pt x="25256" y="14295"/>
                  </a:cubicBezTo>
                  <a:close/>
                  <a:moveTo>
                    <a:pt x="49156" y="14678"/>
                  </a:moveTo>
                  <a:cubicBezTo>
                    <a:pt x="49198" y="14699"/>
                    <a:pt x="49198" y="14720"/>
                    <a:pt x="49177" y="14741"/>
                  </a:cubicBezTo>
                  <a:cubicBezTo>
                    <a:pt x="49169" y="14745"/>
                    <a:pt x="49162" y="14747"/>
                    <a:pt x="49157" y="14747"/>
                  </a:cubicBezTo>
                  <a:cubicBezTo>
                    <a:pt x="49135" y="14747"/>
                    <a:pt x="49135" y="14716"/>
                    <a:pt x="49135" y="14699"/>
                  </a:cubicBezTo>
                  <a:cubicBezTo>
                    <a:pt x="49135" y="14699"/>
                    <a:pt x="49156" y="14678"/>
                    <a:pt x="49156" y="14678"/>
                  </a:cubicBezTo>
                  <a:close/>
                  <a:moveTo>
                    <a:pt x="24788" y="14678"/>
                  </a:moveTo>
                  <a:cubicBezTo>
                    <a:pt x="24809" y="14699"/>
                    <a:pt x="24830" y="14741"/>
                    <a:pt x="24809" y="14762"/>
                  </a:cubicBezTo>
                  <a:cubicBezTo>
                    <a:pt x="24578" y="14973"/>
                    <a:pt x="24368" y="15162"/>
                    <a:pt x="24137" y="15351"/>
                  </a:cubicBezTo>
                  <a:cubicBezTo>
                    <a:pt x="24137" y="15393"/>
                    <a:pt x="24116" y="15414"/>
                    <a:pt x="24074" y="15414"/>
                  </a:cubicBezTo>
                  <a:lnTo>
                    <a:pt x="24074" y="15519"/>
                  </a:lnTo>
                  <a:lnTo>
                    <a:pt x="23968" y="15519"/>
                  </a:lnTo>
                  <a:cubicBezTo>
                    <a:pt x="23968" y="15560"/>
                    <a:pt x="23930" y="15581"/>
                    <a:pt x="23908" y="15582"/>
                  </a:cubicBezTo>
                  <a:lnTo>
                    <a:pt x="23908" y="15582"/>
                  </a:lnTo>
                  <a:cubicBezTo>
                    <a:pt x="23920" y="15568"/>
                    <a:pt x="23933" y="15554"/>
                    <a:pt x="23947" y="15540"/>
                  </a:cubicBezTo>
                  <a:cubicBezTo>
                    <a:pt x="23968" y="15477"/>
                    <a:pt x="24010" y="15435"/>
                    <a:pt x="24074" y="15414"/>
                  </a:cubicBezTo>
                  <a:cubicBezTo>
                    <a:pt x="24074" y="15372"/>
                    <a:pt x="24116" y="15351"/>
                    <a:pt x="24137" y="15351"/>
                  </a:cubicBezTo>
                  <a:cubicBezTo>
                    <a:pt x="24137" y="15183"/>
                    <a:pt x="24284" y="15099"/>
                    <a:pt x="24389" y="15036"/>
                  </a:cubicBezTo>
                  <a:cubicBezTo>
                    <a:pt x="24515" y="14931"/>
                    <a:pt x="24620" y="14825"/>
                    <a:pt x="24704" y="14699"/>
                  </a:cubicBezTo>
                  <a:cubicBezTo>
                    <a:pt x="24725" y="14678"/>
                    <a:pt x="24767" y="14678"/>
                    <a:pt x="24788" y="14678"/>
                  </a:cubicBezTo>
                  <a:close/>
                  <a:moveTo>
                    <a:pt x="23905" y="15585"/>
                  </a:moveTo>
                  <a:cubicBezTo>
                    <a:pt x="23904" y="15617"/>
                    <a:pt x="23877" y="15637"/>
                    <a:pt x="23857" y="15643"/>
                  </a:cubicBezTo>
                  <a:lnTo>
                    <a:pt x="23857" y="15643"/>
                  </a:lnTo>
                  <a:cubicBezTo>
                    <a:pt x="23873" y="15624"/>
                    <a:pt x="23888" y="15605"/>
                    <a:pt x="23905" y="15585"/>
                  </a:cubicBezTo>
                  <a:close/>
                  <a:moveTo>
                    <a:pt x="23840" y="15663"/>
                  </a:moveTo>
                  <a:lnTo>
                    <a:pt x="23840" y="15663"/>
                  </a:lnTo>
                  <a:cubicBezTo>
                    <a:pt x="23834" y="15685"/>
                    <a:pt x="23817" y="15705"/>
                    <a:pt x="23797" y="15712"/>
                  </a:cubicBezTo>
                  <a:lnTo>
                    <a:pt x="23797" y="15712"/>
                  </a:lnTo>
                  <a:cubicBezTo>
                    <a:pt x="23812" y="15695"/>
                    <a:pt x="23826" y="15679"/>
                    <a:pt x="23840" y="15663"/>
                  </a:cubicBezTo>
                  <a:close/>
                  <a:moveTo>
                    <a:pt x="49219" y="14846"/>
                  </a:moveTo>
                  <a:cubicBezTo>
                    <a:pt x="49614" y="15513"/>
                    <a:pt x="49948" y="16241"/>
                    <a:pt x="50179" y="17011"/>
                  </a:cubicBezTo>
                  <a:lnTo>
                    <a:pt x="50179" y="17011"/>
                  </a:lnTo>
                  <a:cubicBezTo>
                    <a:pt x="50059" y="16987"/>
                    <a:pt x="50038" y="16885"/>
                    <a:pt x="50018" y="16823"/>
                  </a:cubicBezTo>
                  <a:cubicBezTo>
                    <a:pt x="49997" y="16570"/>
                    <a:pt x="49765" y="16423"/>
                    <a:pt x="49723" y="16171"/>
                  </a:cubicBezTo>
                  <a:cubicBezTo>
                    <a:pt x="49513" y="15961"/>
                    <a:pt x="49492" y="15645"/>
                    <a:pt x="49366" y="15393"/>
                  </a:cubicBezTo>
                  <a:cubicBezTo>
                    <a:pt x="49324" y="15267"/>
                    <a:pt x="49324" y="15120"/>
                    <a:pt x="49198" y="15015"/>
                  </a:cubicBezTo>
                  <a:cubicBezTo>
                    <a:pt x="49177" y="14973"/>
                    <a:pt x="49177" y="14910"/>
                    <a:pt x="49219" y="14846"/>
                  </a:cubicBezTo>
                  <a:close/>
                  <a:moveTo>
                    <a:pt x="50185" y="17030"/>
                  </a:moveTo>
                  <a:cubicBezTo>
                    <a:pt x="50185" y="17031"/>
                    <a:pt x="50185" y="17032"/>
                    <a:pt x="50186" y="17033"/>
                  </a:cubicBezTo>
                  <a:cubicBezTo>
                    <a:pt x="50228" y="17033"/>
                    <a:pt x="50228" y="17075"/>
                    <a:pt x="50228" y="17138"/>
                  </a:cubicBezTo>
                  <a:cubicBezTo>
                    <a:pt x="50173" y="17120"/>
                    <a:pt x="50182" y="17070"/>
                    <a:pt x="50185" y="17030"/>
                  </a:cubicBezTo>
                  <a:close/>
                  <a:moveTo>
                    <a:pt x="23757" y="15740"/>
                  </a:moveTo>
                  <a:cubicBezTo>
                    <a:pt x="23741" y="15905"/>
                    <a:pt x="23604" y="15967"/>
                    <a:pt x="23485" y="16066"/>
                  </a:cubicBezTo>
                  <a:cubicBezTo>
                    <a:pt x="23401" y="16108"/>
                    <a:pt x="23338" y="16171"/>
                    <a:pt x="23254" y="16255"/>
                  </a:cubicBezTo>
                  <a:cubicBezTo>
                    <a:pt x="23001" y="16507"/>
                    <a:pt x="22707" y="16739"/>
                    <a:pt x="22413" y="16949"/>
                  </a:cubicBezTo>
                  <a:cubicBezTo>
                    <a:pt x="22307" y="17033"/>
                    <a:pt x="22223" y="17138"/>
                    <a:pt x="22076" y="17201"/>
                  </a:cubicBezTo>
                  <a:cubicBezTo>
                    <a:pt x="22139" y="17054"/>
                    <a:pt x="22244" y="16928"/>
                    <a:pt x="22392" y="16844"/>
                  </a:cubicBezTo>
                  <a:cubicBezTo>
                    <a:pt x="22707" y="16634"/>
                    <a:pt x="23022" y="16381"/>
                    <a:pt x="23296" y="16108"/>
                  </a:cubicBezTo>
                  <a:cubicBezTo>
                    <a:pt x="23417" y="15967"/>
                    <a:pt x="23577" y="15825"/>
                    <a:pt x="23757" y="15740"/>
                  </a:cubicBezTo>
                  <a:close/>
                  <a:moveTo>
                    <a:pt x="50326" y="17281"/>
                  </a:moveTo>
                  <a:cubicBezTo>
                    <a:pt x="50344" y="17281"/>
                    <a:pt x="50340" y="17310"/>
                    <a:pt x="50346" y="17322"/>
                  </a:cubicBezTo>
                  <a:lnTo>
                    <a:pt x="50346" y="17322"/>
                  </a:lnTo>
                  <a:cubicBezTo>
                    <a:pt x="50311" y="17311"/>
                    <a:pt x="50279" y="17285"/>
                    <a:pt x="50312" y="17285"/>
                  </a:cubicBezTo>
                  <a:cubicBezTo>
                    <a:pt x="50318" y="17282"/>
                    <a:pt x="50323" y="17281"/>
                    <a:pt x="50326" y="17281"/>
                  </a:cubicBezTo>
                  <a:close/>
                  <a:moveTo>
                    <a:pt x="50375" y="17329"/>
                  </a:moveTo>
                  <a:cubicBezTo>
                    <a:pt x="50413" y="17334"/>
                    <a:pt x="50452" y="17352"/>
                    <a:pt x="50417" y="17369"/>
                  </a:cubicBezTo>
                  <a:cubicBezTo>
                    <a:pt x="50376" y="17369"/>
                    <a:pt x="50375" y="17349"/>
                    <a:pt x="50375" y="17329"/>
                  </a:cubicBezTo>
                  <a:close/>
                  <a:moveTo>
                    <a:pt x="50486" y="17435"/>
                  </a:moveTo>
                  <a:cubicBezTo>
                    <a:pt x="50496" y="17435"/>
                    <a:pt x="50508" y="17439"/>
                    <a:pt x="50522" y="17453"/>
                  </a:cubicBezTo>
                  <a:cubicBezTo>
                    <a:pt x="50560" y="17510"/>
                    <a:pt x="50547" y="17567"/>
                    <a:pt x="50544" y="17624"/>
                  </a:cubicBezTo>
                  <a:lnTo>
                    <a:pt x="50544" y="17624"/>
                  </a:lnTo>
                  <a:cubicBezTo>
                    <a:pt x="50544" y="17623"/>
                    <a:pt x="50543" y="17623"/>
                    <a:pt x="50543" y="17622"/>
                  </a:cubicBezTo>
                  <a:cubicBezTo>
                    <a:pt x="50459" y="17601"/>
                    <a:pt x="50501" y="17496"/>
                    <a:pt x="50438" y="17453"/>
                  </a:cubicBezTo>
                  <a:cubicBezTo>
                    <a:pt x="50452" y="17453"/>
                    <a:pt x="50466" y="17435"/>
                    <a:pt x="50486" y="17435"/>
                  </a:cubicBezTo>
                  <a:close/>
                  <a:moveTo>
                    <a:pt x="21593" y="17706"/>
                  </a:moveTo>
                  <a:cubicBezTo>
                    <a:pt x="21509" y="17832"/>
                    <a:pt x="21424" y="17937"/>
                    <a:pt x="21298" y="18000"/>
                  </a:cubicBezTo>
                  <a:lnTo>
                    <a:pt x="21298" y="17853"/>
                  </a:lnTo>
                  <a:lnTo>
                    <a:pt x="21593" y="17706"/>
                  </a:lnTo>
                  <a:close/>
                  <a:moveTo>
                    <a:pt x="21298" y="18000"/>
                  </a:moveTo>
                  <a:cubicBezTo>
                    <a:pt x="21284" y="18056"/>
                    <a:pt x="21252" y="18066"/>
                    <a:pt x="21219" y="18066"/>
                  </a:cubicBezTo>
                  <a:cubicBezTo>
                    <a:pt x="21203" y="18066"/>
                    <a:pt x="21186" y="18063"/>
                    <a:pt x="21172" y="18063"/>
                  </a:cubicBezTo>
                  <a:cubicBezTo>
                    <a:pt x="21172" y="18126"/>
                    <a:pt x="21109" y="18147"/>
                    <a:pt x="21067" y="18189"/>
                  </a:cubicBezTo>
                  <a:cubicBezTo>
                    <a:pt x="21025" y="18063"/>
                    <a:pt x="21109" y="18063"/>
                    <a:pt x="21172" y="18063"/>
                  </a:cubicBezTo>
                  <a:cubicBezTo>
                    <a:pt x="21186" y="18007"/>
                    <a:pt x="21219" y="18007"/>
                    <a:pt x="21252" y="18007"/>
                  </a:cubicBezTo>
                  <a:lnTo>
                    <a:pt x="21252" y="18007"/>
                  </a:lnTo>
                  <a:cubicBezTo>
                    <a:pt x="21268" y="18007"/>
                    <a:pt x="21284" y="18007"/>
                    <a:pt x="21298" y="18000"/>
                  </a:cubicBezTo>
                  <a:close/>
                  <a:moveTo>
                    <a:pt x="50548" y="17643"/>
                  </a:moveTo>
                  <a:lnTo>
                    <a:pt x="50548" y="17643"/>
                  </a:lnTo>
                  <a:cubicBezTo>
                    <a:pt x="50608" y="17645"/>
                    <a:pt x="50649" y="17686"/>
                    <a:pt x="50690" y="17748"/>
                  </a:cubicBezTo>
                  <a:cubicBezTo>
                    <a:pt x="50816" y="17937"/>
                    <a:pt x="50901" y="18147"/>
                    <a:pt x="50985" y="18379"/>
                  </a:cubicBezTo>
                  <a:cubicBezTo>
                    <a:pt x="50901" y="18358"/>
                    <a:pt x="50859" y="18231"/>
                    <a:pt x="50753" y="18231"/>
                  </a:cubicBezTo>
                  <a:cubicBezTo>
                    <a:pt x="50713" y="18028"/>
                    <a:pt x="50594" y="17845"/>
                    <a:pt x="50548" y="17643"/>
                  </a:cubicBezTo>
                  <a:close/>
                  <a:moveTo>
                    <a:pt x="50985" y="18379"/>
                  </a:moveTo>
                  <a:cubicBezTo>
                    <a:pt x="51006" y="18379"/>
                    <a:pt x="51069" y="18421"/>
                    <a:pt x="51027" y="18421"/>
                  </a:cubicBezTo>
                  <a:cubicBezTo>
                    <a:pt x="50985" y="18421"/>
                    <a:pt x="50985" y="18400"/>
                    <a:pt x="50985" y="18379"/>
                  </a:cubicBezTo>
                  <a:close/>
                  <a:moveTo>
                    <a:pt x="51152" y="18520"/>
                  </a:moveTo>
                  <a:cubicBezTo>
                    <a:pt x="51174" y="18520"/>
                    <a:pt x="51174" y="18551"/>
                    <a:pt x="51174" y="18568"/>
                  </a:cubicBezTo>
                  <a:cubicBezTo>
                    <a:pt x="51153" y="18547"/>
                    <a:pt x="51090" y="18526"/>
                    <a:pt x="51132" y="18526"/>
                  </a:cubicBezTo>
                  <a:cubicBezTo>
                    <a:pt x="51140" y="18522"/>
                    <a:pt x="51146" y="18520"/>
                    <a:pt x="51152" y="18520"/>
                  </a:cubicBezTo>
                  <a:close/>
                  <a:moveTo>
                    <a:pt x="19673" y="19184"/>
                  </a:moveTo>
                  <a:cubicBezTo>
                    <a:pt x="19677" y="19184"/>
                    <a:pt x="19679" y="19188"/>
                    <a:pt x="19679" y="19199"/>
                  </a:cubicBezTo>
                  <a:cubicBezTo>
                    <a:pt x="19679" y="19241"/>
                    <a:pt x="19658" y="19241"/>
                    <a:pt x="19637" y="19241"/>
                  </a:cubicBezTo>
                  <a:cubicBezTo>
                    <a:pt x="19574" y="19346"/>
                    <a:pt x="19490" y="19430"/>
                    <a:pt x="19364" y="19493"/>
                  </a:cubicBezTo>
                  <a:cubicBezTo>
                    <a:pt x="19112" y="19619"/>
                    <a:pt x="18859" y="19766"/>
                    <a:pt x="18628" y="19955"/>
                  </a:cubicBezTo>
                  <a:cubicBezTo>
                    <a:pt x="18593" y="19973"/>
                    <a:pt x="18558" y="19976"/>
                    <a:pt x="18523" y="19976"/>
                  </a:cubicBezTo>
                  <a:lnTo>
                    <a:pt x="18523" y="19976"/>
                  </a:lnTo>
                  <a:cubicBezTo>
                    <a:pt x="18565" y="19829"/>
                    <a:pt x="18754" y="19829"/>
                    <a:pt x="18796" y="19682"/>
                  </a:cubicBezTo>
                  <a:cubicBezTo>
                    <a:pt x="19049" y="19556"/>
                    <a:pt x="19259" y="19388"/>
                    <a:pt x="19490" y="19241"/>
                  </a:cubicBezTo>
                  <a:cubicBezTo>
                    <a:pt x="19504" y="19234"/>
                    <a:pt x="19521" y="19231"/>
                    <a:pt x="19538" y="19231"/>
                  </a:cubicBezTo>
                  <a:cubicBezTo>
                    <a:pt x="19572" y="19231"/>
                    <a:pt x="19609" y="19241"/>
                    <a:pt x="19637" y="19241"/>
                  </a:cubicBezTo>
                  <a:cubicBezTo>
                    <a:pt x="19637" y="19225"/>
                    <a:pt x="19662" y="19184"/>
                    <a:pt x="19673" y="19184"/>
                  </a:cubicBezTo>
                  <a:close/>
                  <a:moveTo>
                    <a:pt x="18490" y="19972"/>
                  </a:moveTo>
                  <a:cubicBezTo>
                    <a:pt x="18501" y="19972"/>
                    <a:pt x="18512" y="19974"/>
                    <a:pt x="18523" y="19976"/>
                  </a:cubicBezTo>
                  <a:lnTo>
                    <a:pt x="18523" y="19976"/>
                  </a:lnTo>
                  <a:cubicBezTo>
                    <a:pt x="18516" y="19976"/>
                    <a:pt x="18509" y="19976"/>
                    <a:pt x="18502" y="19976"/>
                  </a:cubicBezTo>
                  <a:cubicBezTo>
                    <a:pt x="18484" y="20049"/>
                    <a:pt x="18434" y="20107"/>
                    <a:pt x="18352" y="20107"/>
                  </a:cubicBezTo>
                  <a:cubicBezTo>
                    <a:pt x="18340" y="20107"/>
                    <a:pt x="18327" y="20105"/>
                    <a:pt x="18313" y="20103"/>
                  </a:cubicBezTo>
                  <a:cubicBezTo>
                    <a:pt x="18313" y="20159"/>
                    <a:pt x="18285" y="20168"/>
                    <a:pt x="18254" y="20168"/>
                  </a:cubicBezTo>
                  <a:cubicBezTo>
                    <a:pt x="18241" y="20168"/>
                    <a:pt x="18228" y="20166"/>
                    <a:pt x="18216" y="20166"/>
                  </a:cubicBezTo>
                  <a:lnTo>
                    <a:pt x="18216" y="20166"/>
                  </a:lnTo>
                  <a:cubicBezTo>
                    <a:pt x="18220" y="20166"/>
                    <a:pt x="18224" y="20166"/>
                    <a:pt x="18229" y="20166"/>
                  </a:cubicBezTo>
                  <a:cubicBezTo>
                    <a:pt x="18229" y="20110"/>
                    <a:pt x="18257" y="20100"/>
                    <a:pt x="18294" y="20100"/>
                  </a:cubicBezTo>
                  <a:cubicBezTo>
                    <a:pt x="18313" y="20100"/>
                    <a:pt x="18334" y="20103"/>
                    <a:pt x="18355" y="20103"/>
                  </a:cubicBezTo>
                  <a:cubicBezTo>
                    <a:pt x="18355" y="20030"/>
                    <a:pt x="18418" y="19972"/>
                    <a:pt x="18490" y="19972"/>
                  </a:cubicBezTo>
                  <a:close/>
                  <a:moveTo>
                    <a:pt x="18207" y="20166"/>
                  </a:moveTo>
                  <a:cubicBezTo>
                    <a:pt x="18166" y="20248"/>
                    <a:pt x="18105" y="20330"/>
                    <a:pt x="17985" y="20334"/>
                  </a:cubicBezTo>
                  <a:lnTo>
                    <a:pt x="17985" y="20334"/>
                  </a:lnTo>
                  <a:cubicBezTo>
                    <a:pt x="18025" y="20244"/>
                    <a:pt x="18085" y="20173"/>
                    <a:pt x="18207" y="20166"/>
                  </a:cubicBezTo>
                  <a:close/>
                  <a:moveTo>
                    <a:pt x="76457" y="19905"/>
                  </a:moveTo>
                  <a:cubicBezTo>
                    <a:pt x="76529" y="19905"/>
                    <a:pt x="76592" y="19929"/>
                    <a:pt x="76655" y="19976"/>
                  </a:cubicBezTo>
                  <a:cubicBezTo>
                    <a:pt x="76640" y="19975"/>
                    <a:pt x="76625" y="19974"/>
                    <a:pt x="76611" y="19974"/>
                  </a:cubicBezTo>
                  <a:cubicBezTo>
                    <a:pt x="76405" y="19974"/>
                    <a:pt x="76264" y="20105"/>
                    <a:pt x="76088" y="20145"/>
                  </a:cubicBezTo>
                  <a:cubicBezTo>
                    <a:pt x="75899" y="20208"/>
                    <a:pt x="75730" y="20313"/>
                    <a:pt x="75562" y="20418"/>
                  </a:cubicBezTo>
                  <a:cubicBezTo>
                    <a:pt x="75520" y="20355"/>
                    <a:pt x="75583" y="20334"/>
                    <a:pt x="75604" y="20313"/>
                  </a:cubicBezTo>
                  <a:cubicBezTo>
                    <a:pt x="75857" y="20145"/>
                    <a:pt x="76109" y="20018"/>
                    <a:pt x="76382" y="19913"/>
                  </a:cubicBezTo>
                  <a:cubicBezTo>
                    <a:pt x="76408" y="19908"/>
                    <a:pt x="76433" y="19905"/>
                    <a:pt x="76457" y="19905"/>
                  </a:cubicBezTo>
                  <a:close/>
                  <a:moveTo>
                    <a:pt x="17968" y="20355"/>
                  </a:moveTo>
                  <a:lnTo>
                    <a:pt x="17968" y="20355"/>
                  </a:lnTo>
                  <a:cubicBezTo>
                    <a:pt x="17945" y="20402"/>
                    <a:pt x="17908" y="20423"/>
                    <a:pt x="17871" y="20460"/>
                  </a:cubicBezTo>
                  <a:cubicBezTo>
                    <a:pt x="17831" y="20359"/>
                    <a:pt x="17906" y="20355"/>
                    <a:pt x="17968" y="20355"/>
                  </a:cubicBezTo>
                  <a:close/>
                  <a:moveTo>
                    <a:pt x="17304" y="20733"/>
                  </a:moveTo>
                  <a:lnTo>
                    <a:pt x="17325" y="20754"/>
                  </a:lnTo>
                  <a:cubicBezTo>
                    <a:pt x="17325" y="20775"/>
                    <a:pt x="17304" y="20775"/>
                    <a:pt x="17304" y="20775"/>
                  </a:cubicBezTo>
                  <a:cubicBezTo>
                    <a:pt x="17283" y="20775"/>
                    <a:pt x="17283" y="20775"/>
                    <a:pt x="17283" y="20754"/>
                  </a:cubicBezTo>
                  <a:cubicBezTo>
                    <a:pt x="17283" y="20754"/>
                    <a:pt x="17304" y="20733"/>
                    <a:pt x="17304" y="20733"/>
                  </a:cubicBezTo>
                  <a:close/>
                  <a:moveTo>
                    <a:pt x="51180" y="18571"/>
                  </a:moveTo>
                  <a:lnTo>
                    <a:pt x="51180" y="18571"/>
                  </a:lnTo>
                  <a:cubicBezTo>
                    <a:pt x="51346" y="18655"/>
                    <a:pt x="51512" y="18780"/>
                    <a:pt x="51615" y="18946"/>
                  </a:cubicBezTo>
                  <a:cubicBezTo>
                    <a:pt x="51678" y="19051"/>
                    <a:pt x="51805" y="19156"/>
                    <a:pt x="51868" y="19262"/>
                  </a:cubicBezTo>
                  <a:cubicBezTo>
                    <a:pt x="52162" y="19619"/>
                    <a:pt x="52456" y="19976"/>
                    <a:pt x="52793" y="20292"/>
                  </a:cubicBezTo>
                  <a:cubicBezTo>
                    <a:pt x="52814" y="20313"/>
                    <a:pt x="52835" y="20334"/>
                    <a:pt x="52835" y="20355"/>
                  </a:cubicBezTo>
                  <a:cubicBezTo>
                    <a:pt x="52877" y="20355"/>
                    <a:pt x="52898" y="20376"/>
                    <a:pt x="52898" y="20418"/>
                  </a:cubicBezTo>
                  <a:cubicBezTo>
                    <a:pt x="52940" y="20418"/>
                    <a:pt x="52961" y="20439"/>
                    <a:pt x="52961" y="20481"/>
                  </a:cubicBezTo>
                  <a:lnTo>
                    <a:pt x="53024" y="20481"/>
                  </a:lnTo>
                  <a:cubicBezTo>
                    <a:pt x="53213" y="20670"/>
                    <a:pt x="53487" y="20754"/>
                    <a:pt x="53592" y="21028"/>
                  </a:cubicBezTo>
                  <a:lnTo>
                    <a:pt x="53529" y="21028"/>
                  </a:lnTo>
                  <a:cubicBezTo>
                    <a:pt x="53402" y="20901"/>
                    <a:pt x="53171" y="20880"/>
                    <a:pt x="53108" y="20691"/>
                  </a:cubicBezTo>
                  <a:cubicBezTo>
                    <a:pt x="53066" y="20607"/>
                    <a:pt x="52982" y="20565"/>
                    <a:pt x="52961" y="20481"/>
                  </a:cubicBezTo>
                  <a:cubicBezTo>
                    <a:pt x="52919" y="20481"/>
                    <a:pt x="52898" y="20460"/>
                    <a:pt x="52898" y="20418"/>
                  </a:cubicBezTo>
                  <a:cubicBezTo>
                    <a:pt x="52856" y="20418"/>
                    <a:pt x="52835" y="20397"/>
                    <a:pt x="52835" y="20355"/>
                  </a:cubicBezTo>
                  <a:cubicBezTo>
                    <a:pt x="52646" y="20313"/>
                    <a:pt x="52477" y="20208"/>
                    <a:pt x="52351" y="20061"/>
                  </a:cubicBezTo>
                  <a:cubicBezTo>
                    <a:pt x="52183" y="19892"/>
                    <a:pt x="52015" y="19703"/>
                    <a:pt x="51889" y="19493"/>
                  </a:cubicBezTo>
                  <a:cubicBezTo>
                    <a:pt x="51805" y="19346"/>
                    <a:pt x="51700" y="19241"/>
                    <a:pt x="51594" y="19135"/>
                  </a:cubicBezTo>
                  <a:cubicBezTo>
                    <a:pt x="51447" y="18988"/>
                    <a:pt x="51321" y="18799"/>
                    <a:pt x="51174" y="18652"/>
                  </a:cubicBezTo>
                  <a:cubicBezTo>
                    <a:pt x="51174" y="18634"/>
                    <a:pt x="51190" y="18584"/>
                    <a:pt x="51180" y="18571"/>
                  </a:cubicBezTo>
                  <a:close/>
                  <a:moveTo>
                    <a:pt x="53592" y="21028"/>
                  </a:moveTo>
                  <a:lnTo>
                    <a:pt x="53592" y="21028"/>
                  </a:lnTo>
                  <a:cubicBezTo>
                    <a:pt x="53634" y="21049"/>
                    <a:pt x="53613" y="21091"/>
                    <a:pt x="53655" y="21091"/>
                  </a:cubicBezTo>
                  <a:cubicBezTo>
                    <a:pt x="53613" y="21091"/>
                    <a:pt x="53571" y="21070"/>
                    <a:pt x="53592" y="21028"/>
                  </a:cubicBezTo>
                  <a:close/>
                  <a:moveTo>
                    <a:pt x="53655" y="21091"/>
                  </a:moveTo>
                  <a:cubicBezTo>
                    <a:pt x="53676" y="21112"/>
                    <a:pt x="53739" y="21133"/>
                    <a:pt x="53697" y="21133"/>
                  </a:cubicBezTo>
                  <a:cubicBezTo>
                    <a:pt x="53689" y="21137"/>
                    <a:pt x="53682" y="21138"/>
                    <a:pt x="53677" y="21138"/>
                  </a:cubicBezTo>
                  <a:cubicBezTo>
                    <a:pt x="53655" y="21138"/>
                    <a:pt x="53655" y="21108"/>
                    <a:pt x="53655" y="21091"/>
                  </a:cubicBezTo>
                  <a:close/>
                  <a:moveTo>
                    <a:pt x="53802" y="21175"/>
                  </a:moveTo>
                  <a:cubicBezTo>
                    <a:pt x="53821" y="21175"/>
                    <a:pt x="53823" y="21192"/>
                    <a:pt x="53823" y="21210"/>
                  </a:cubicBezTo>
                  <a:lnTo>
                    <a:pt x="53823" y="21210"/>
                  </a:lnTo>
                  <a:cubicBezTo>
                    <a:pt x="53798" y="21199"/>
                    <a:pt x="53770" y="21175"/>
                    <a:pt x="53802" y="21175"/>
                  </a:cubicBezTo>
                  <a:close/>
                  <a:moveTo>
                    <a:pt x="17030" y="20944"/>
                  </a:moveTo>
                  <a:lnTo>
                    <a:pt x="17030" y="20944"/>
                  </a:lnTo>
                  <a:cubicBezTo>
                    <a:pt x="16841" y="21133"/>
                    <a:pt x="16610" y="21259"/>
                    <a:pt x="16337" y="21280"/>
                  </a:cubicBezTo>
                  <a:cubicBezTo>
                    <a:pt x="16337" y="21296"/>
                    <a:pt x="16312" y="21336"/>
                    <a:pt x="16301" y="21336"/>
                  </a:cubicBezTo>
                  <a:cubicBezTo>
                    <a:pt x="16297" y="21336"/>
                    <a:pt x="16294" y="21332"/>
                    <a:pt x="16294" y="21322"/>
                  </a:cubicBezTo>
                  <a:cubicBezTo>
                    <a:pt x="16294" y="21280"/>
                    <a:pt x="16316" y="21280"/>
                    <a:pt x="16337" y="21280"/>
                  </a:cubicBezTo>
                  <a:cubicBezTo>
                    <a:pt x="16547" y="21133"/>
                    <a:pt x="16778" y="21028"/>
                    <a:pt x="17030" y="20944"/>
                  </a:cubicBezTo>
                  <a:close/>
                  <a:moveTo>
                    <a:pt x="53846" y="21220"/>
                  </a:moveTo>
                  <a:lnTo>
                    <a:pt x="53991" y="21238"/>
                  </a:lnTo>
                  <a:cubicBezTo>
                    <a:pt x="54159" y="21427"/>
                    <a:pt x="54412" y="21532"/>
                    <a:pt x="54559" y="21763"/>
                  </a:cubicBezTo>
                  <a:cubicBezTo>
                    <a:pt x="54580" y="21763"/>
                    <a:pt x="54559" y="21785"/>
                    <a:pt x="54559" y="21827"/>
                  </a:cubicBezTo>
                  <a:cubicBezTo>
                    <a:pt x="54287" y="21680"/>
                    <a:pt x="54035" y="21471"/>
                    <a:pt x="53846" y="21220"/>
                  </a:cubicBezTo>
                  <a:close/>
                  <a:moveTo>
                    <a:pt x="54790" y="21974"/>
                  </a:moveTo>
                  <a:cubicBezTo>
                    <a:pt x="54811" y="21974"/>
                    <a:pt x="54811" y="21995"/>
                    <a:pt x="54811" y="21995"/>
                  </a:cubicBezTo>
                  <a:lnTo>
                    <a:pt x="54790" y="22016"/>
                  </a:lnTo>
                  <a:cubicBezTo>
                    <a:pt x="54790" y="22016"/>
                    <a:pt x="54769" y="22016"/>
                    <a:pt x="54769" y="21995"/>
                  </a:cubicBezTo>
                  <a:cubicBezTo>
                    <a:pt x="54769" y="21974"/>
                    <a:pt x="54769" y="21974"/>
                    <a:pt x="54790" y="21974"/>
                  </a:cubicBezTo>
                  <a:close/>
                  <a:moveTo>
                    <a:pt x="16204" y="21350"/>
                  </a:moveTo>
                  <a:cubicBezTo>
                    <a:pt x="16208" y="21350"/>
                    <a:pt x="16210" y="21354"/>
                    <a:pt x="16210" y="21364"/>
                  </a:cubicBezTo>
                  <a:cubicBezTo>
                    <a:pt x="16210" y="21406"/>
                    <a:pt x="16189" y="21406"/>
                    <a:pt x="16168" y="21406"/>
                  </a:cubicBezTo>
                  <a:cubicBezTo>
                    <a:pt x="16084" y="21553"/>
                    <a:pt x="15958" y="21637"/>
                    <a:pt x="15790" y="21658"/>
                  </a:cubicBezTo>
                  <a:cubicBezTo>
                    <a:pt x="15601" y="21869"/>
                    <a:pt x="15327" y="22016"/>
                    <a:pt x="15033" y="22079"/>
                  </a:cubicBezTo>
                  <a:cubicBezTo>
                    <a:pt x="15243" y="21932"/>
                    <a:pt x="15454" y="21785"/>
                    <a:pt x="15664" y="21658"/>
                  </a:cubicBezTo>
                  <a:lnTo>
                    <a:pt x="15790" y="21658"/>
                  </a:lnTo>
                  <a:lnTo>
                    <a:pt x="15790" y="21553"/>
                  </a:lnTo>
                  <a:cubicBezTo>
                    <a:pt x="15916" y="21532"/>
                    <a:pt x="16021" y="21406"/>
                    <a:pt x="16147" y="21406"/>
                  </a:cubicBezTo>
                  <a:cubicBezTo>
                    <a:pt x="16163" y="21390"/>
                    <a:pt x="16191" y="21350"/>
                    <a:pt x="16204" y="21350"/>
                  </a:cubicBezTo>
                  <a:close/>
                  <a:moveTo>
                    <a:pt x="54979" y="22163"/>
                  </a:moveTo>
                  <a:cubicBezTo>
                    <a:pt x="54999" y="22163"/>
                    <a:pt x="55000" y="22182"/>
                    <a:pt x="55000" y="22202"/>
                  </a:cubicBezTo>
                  <a:lnTo>
                    <a:pt x="55000" y="22202"/>
                  </a:lnTo>
                  <a:cubicBezTo>
                    <a:pt x="54967" y="22192"/>
                    <a:pt x="54944" y="22163"/>
                    <a:pt x="54979" y="22163"/>
                  </a:cubicBezTo>
                  <a:close/>
                  <a:moveTo>
                    <a:pt x="55021" y="22207"/>
                  </a:moveTo>
                  <a:cubicBezTo>
                    <a:pt x="55049" y="22213"/>
                    <a:pt x="55063" y="22233"/>
                    <a:pt x="55063" y="22267"/>
                  </a:cubicBezTo>
                  <a:lnTo>
                    <a:pt x="55063" y="22267"/>
                  </a:lnTo>
                  <a:cubicBezTo>
                    <a:pt x="55022" y="22263"/>
                    <a:pt x="55021" y="22243"/>
                    <a:pt x="55021" y="22207"/>
                  </a:cubicBezTo>
                  <a:close/>
                  <a:moveTo>
                    <a:pt x="14760" y="22142"/>
                  </a:moveTo>
                  <a:lnTo>
                    <a:pt x="14760" y="22142"/>
                  </a:lnTo>
                  <a:cubicBezTo>
                    <a:pt x="14718" y="22352"/>
                    <a:pt x="14549" y="22310"/>
                    <a:pt x="14423" y="22394"/>
                  </a:cubicBezTo>
                  <a:cubicBezTo>
                    <a:pt x="14255" y="22520"/>
                    <a:pt x="14066" y="22647"/>
                    <a:pt x="13856" y="22731"/>
                  </a:cubicBezTo>
                  <a:cubicBezTo>
                    <a:pt x="13835" y="22752"/>
                    <a:pt x="13793" y="22752"/>
                    <a:pt x="13751" y="22752"/>
                  </a:cubicBezTo>
                  <a:lnTo>
                    <a:pt x="13582" y="22752"/>
                  </a:lnTo>
                  <a:cubicBezTo>
                    <a:pt x="13940" y="22499"/>
                    <a:pt x="14339" y="22289"/>
                    <a:pt x="14760" y="22142"/>
                  </a:cubicBezTo>
                  <a:close/>
                  <a:moveTo>
                    <a:pt x="13408" y="22843"/>
                  </a:moveTo>
                  <a:cubicBezTo>
                    <a:pt x="13412" y="22843"/>
                    <a:pt x="13414" y="22847"/>
                    <a:pt x="13414" y="22857"/>
                  </a:cubicBezTo>
                  <a:cubicBezTo>
                    <a:pt x="13414" y="22899"/>
                    <a:pt x="13393" y="22899"/>
                    <a:pt x="13372" y="22899"/>
                  </a:cubicBezTo>
                  <a:cubicBezTo>
                    <a:pt x="13372" y="22883"/>
                    <a:pt x="13396" y="22843"/>
                    <a:pt x="13408" y="22843"/>
                  </a:cubicBezTo>
                  <a:close/>
                  <a:moveTo>
                    <a:pt x="55126" y="22263"/>
                  </a:moveTo>
                  <a:cubicBezTo>
                    <a:pt x="55225" y="22263"/>
                    <a:pt x="55309" y="22304"/>
                    <a:pt x="55379" y="22373"/>
                  </a:cubicBezTo>
                  <a:cubicBezTo>
                    <a:pt x="55589" y="22541"/>
                    <a:pt x="55862" y="22604"/>
                    <a:pt x="56052" y="22815"/>
                  </a:cubicBezTo>
                  <a:cubicBezTo>
                    <a:pt x="56094" y="22878"/>
                    <a:pt x="56241" y="22836"/>
                    <a:pt x="56241" y="23004"/>
                  </a:cubicBezTo>
                  <a:cubicBezTo>
                    <a:pt x="55820" y="22815"/>
                    <a:pt x="55421" y="22562"/>
                    <a:pt x="55084" y="22268"/>
                  </a:cubicBezTo>
                  <a:cubicBezTo>
                    <a:pt x="55078" y="22268"/>
                    <a:pt x="55072" y="22268"/>
                    <a:pt x="55067" y="22267"/>
                  </a:cubicBezTo>
                  <a:lnTo>
                    <a:pt x="55067" y="22267"/>
                  </a:lnTo>
                  <a:cubicBezTo>
                    <a:pt x="55088" y="22264"/>
                    <a:pt x="55107" y="22263"/>
                    <a:pt x="55126" y="22263"/>
                  </a:cubicBezTo>
                  <a:close/>
                  <a:moveTo>
                    <a:pt x="56325" y="23025"/>
                  </a:moveTo>
                  <a:lnTo>
                    <a:pt x="57229" y="23361"/>
                  </a:lnTo>
                  <a:cubicBezTo>
                    <a:pt x="57270" y="23423"/>
                    <a:pt x="57372" y="23485"/>
                    <a:pt x="57416" y="23587"/>
                  </a:cubicBezTo>
                  <a:lnTo>
                    <a:pt x="57416" y="23587"/>
                  </a:lnTo>
                  <a:cubicBezTo>
                    <a:pt x="57005" y="23480"/>
                    <a:pt x="56634" y="23293"/>
                    <a:pt x="56325" y="23025"/>
                  </a:cubicBezTo>
                  <a:close/>
                  <a:moveTo>
                    <a:pt x="75311" y="20446"/>
                  </a:moveTo>
                  <a:cubicBezTo>
                    <a:pt x="75336" y="20446"/>
                    <a:pt x="75365" y="20453"/>
                    <a:pt x="75397" y="20471"/>
                  </a:cubicBezTo>
                  <a:lnTo>
                    <a:pt x="75397" y="20471"/>
                  </a:lnTo>
                  <a:cubicBezTo>
                    <a:pt x="75130" y="20634"/>
                    <a:pt x="74862" y="20778"/>
                    <a:pt x="74574" y="20923"/>
                  </a:cubicBezTo>
                  <a:cubicBezTo>
                    <a:pt x="74301" y="21007"/>
                    <a:pt x="74069" y="21133"/>
                    <a:pt x="73796" y="21238"/>
                  </a:cubicBezTo>
                  <a:cubicBezTo>
                    <a:pt x="73628" y="21280"/>
                    <a:pt x="73460" y="21364"/>
                    <a:pt x="73334" y="21490"/>
                  </a:cubicBezTo>
                  <a:cubicBezTo>
                    <a:pt x="72997" y="21511"/>
                    <a:pt x="72766" y="21742"/>
                    <a:pt x="72472" y="21827"/>
                  </a:cubicBezTo>
                  <a:cubicBezTo>
                    <a:pt x="72009" y="21974"/>
                    <a:pt x="71589" y="22247"/>
                    <a:pt x="71147" y="22415"/>
                  </a:cubicBezTo>
                  <a:cubicBezTo>
                    <a:pt x="70811" y="22541"/>
                    <a:pt x="70516" y="22710"/>
                    <a:pt x="70180" y="22836"/>
                  </a:cubicBezTo>
                  <a:cubicBezTo>
                    <a:pt x="70012" y="22857"/>
                    <a:pt x="69823" y="22920"/>
                    <a:pt x="69654" y="23004"/>
                  </a:cubicBezTo>
                  <a:cubicBezTo>
                    <a:pt x="69360" y="23172"/>
                    <a:pt x="69045" y="23298"/>
                    <a:pt x="68708" y="23403"/>
                  </a:cubicBezTo>
                  <a:cubicBezTo>
                    <a:pt x="68540" y="23509"/>
                    <a:pt x="68351" y="23572"/>
                    <a:pt x="68162" y="23635"/>
                  </a:cubicBezTo>
                  <a:cubicBezTo>
                    <a:pt x="68014" y="23677"/>
                    <a:pt x="67867" y="23698"/>
                    <a:pt x="67720" y="23698"/>
                  </a:cubicBezTo>
                  <a:cubicBezTo>
                    <a:pt x="67930" y="23614"/>
                    <a:pt x="68077" y="23445"/>
                    <a:pt x="68309" y="23424"/>
                  </a:cubicBezTo>
                  <a:cubicBezTo>
                    <a:pt x="68456" y="23382"/>
                    <a:pt x="68603" y="23319"/>
                    <a:pt x="68750" y="23235"/>
                  </a:cubicBezTo>
                  <a:cubicBezTo>
                    <a:pt x="68876" y="23151"/>
                    <a:pt x="69003" y="23109"/>
                    <a:pt x="69150" y="23067"/>
                  </a:cubicBezTo>
                  <a:cubicBezTo>
                    <a:pt x="69339" y="23025"/>
                    <a:pt x="69486" y="22941"/>
                    <a:pt x="69633" y="22836"/>
                  </a:cubicBezTo>
                  <a:cubicBezTo>
                    <a:pt x="69759" y="22752"/>
                    <a:pt x="69907" y="22689"/>
                    <a:pt x="70054" y="22689"/>
                  </a:cubicBezTo>
                  <a:cubicBezTo>
                    <a:pt x="70327" y="22647"/>
                    <a:pt x="70600" y="22541"/>
                    <a:pt x="70853" y="22394"/>
                  </a:cubicBezTo>
                  <a:cubicBezTo>
                    <a:pt x="71168" y="22205"/>
                    <a:pt x="71483" y="22058"/>
                    <a:pt x="71820" y="21932"/>
                  </a:cubicBezTo>
                  <a:cubicBezTo>
                    <a:pt x="72198" y="21806"/>
                    <a:pt x="72577" y="21658"/>
                    <a:pt x="72913" y="21448"/>
                  </a:cubicBezTo>
                  <a:cubicBezTo>
                    <a:pt x="73123" y="21322"/>
                    <a:pt x="73355" y="21238"/>
                    <a:pt x="73607" y="21175"/>
                  </a:cubicBezTo>
                  <a:lnTo>
                    <a:pt x="74048" y="21007"/>
                  </a:lnTo>
                  <a:cubicBezTo>
                    <a:pt x="74217" y="20923"/>
                    <a:pt x="74385" y="20817"/>
                    <a:pt x="74574" y="20733"/>
                  </a:cubicBezTo>
                  <a:cubicBezTo>
                    <a:pt x="74742" y="20649"/>
                    <a:pt x="74931" y="20586"/>
                    <a:pt x="75100" y="20544"/>
                  </a:cubicBezTo>
                  <a:cubicBezTo>
                    <a:pt x="75164" y="20544"/>
                    <a:pt x="75216" y="20446"/>
                    <a:pt x="75311" y="20446"/>
                  </a:cubicBezTo>
                  <a:close/>
                  <a:moveTo>
                    <a:pt x="13261" y="22891"/>
                  </a:moveTo>
                  <a:cubicBezTo>
                    <a:pt x="13289" y="22891"/>
                    <a:pt x="13320" y="22902"/>
                    <a:pt x="13348" y="22902"/>
                  </a:cubicBezTo>
                  <a:cubicBezTo>
                    <a:pt x="13356" y="22902"/>
                    <a:pt x="13364" y="22901"/>
                    <a:pt x="13372" y="22899"/>
                  </a:cubicBezTo>
                  <a:lnTo>
                    <a:pt x="13372" y="22899"/>
                  </a:lnTo>
                  <a:cubicBezTo>
                    <a:pt x="13354" y="22945"/>
                    <a:pt x="13327" y="22955"/>
                    <a:pt x="13298" y="22955"/>
                  </a:cubicBezTo>
                  <a:cubicBezTo>
                    <a:pt x="13276" y="22955"/>
                    <a:pt x="13253" y="22949"/>
                    <a:pt x="13230" y="22949"/>
                  </a:cubicBezTo>
                  <a:cubicBezTo>
                    <a:pt x="13214" y="22949"/>
                    <a:pt x="13198" y="22952"/>
                    <a:pt x="13183" y="22962"/>
                  </a:cubicBezTo>
                  <a:lnTo>
                    <a:pt x="13225" y="23046"/>
                  </a:lnTo>
                  <a:cubicBezTo>
                    <a:pt x="13078" y="23151"/>
                    <a:pt x="12952" y="23235"/>
                    <a:pt x="12804" y="23319"/>
                  </a:cubicBezTo>
                  <a:cubicBezTo>
                    <a:pt x="12489" y="23466"/>
                    <a:pt x="12174" y="23572"/>
                    <a:pt x="11858" y="23677"/>
                  </a:cubicBezTo>
                  <a:cubicBezTo>
                    <a:pt x="11543" y="23740"/>
                    <a:pt x="11228" y="23866"/>
                    <a:pt x="10933" y="24013"/>
                  </a:cubicBezTo>
                  <a:cubicBezTo>
                    <a:pt x="10891" y="24034"/>
                    <a:pt x="10828" y="24055"/>
                    <a:pt x="10765" y="24076"/>
                  </a:cubicBezTo>
                  <a:cubicBezTo>
                    <a:pt x="10639" y="24076"/>
                    <a:pt x="10492" y="24118"/>
                    <a:pt x="10366" y="24202"/>
                  </a:cubicBezTo>
                  <a:cubicBezTo>
                    <a:pt x="10303" y="24223"/>
                    <a:pt x="10239" y="24286"/>
                    <a:pt x="10155" y="24307"/>
                  </a:cubicBezTo>
                  <a:lnTo>
                    <a:pt x="9945" y="24307"/>
                  </a:lnTo>
                  <a:lnTo>
                    <a:pt x="9798" y="24434"/>
                  </a:lnTo>
                  <a:cubicBezTo>
                    <a:pt x="9756" y="24328"/>
                    <a:pt x="9819" y="24265"/>
                    <a:pt x="9882" y="24265"/>
                  </a:cubicBezTo>
                  <a:cubicBezTo>
                    <a:pt x="10008" y="24223"/>
                    <a:pt x="10134" y="24181"/>
                    <a:pt x="10261" y="24097"/>
                  </a:cubicBezTo>
                  <a:cubicBezTo>
                    <a:pt x="10387" y="24034"/>
                    <a:pt x="10534" y="24076"/>
                    <a:pt x="10660" y="24013"/>
                  </a:cubicBezTo>
                  <a:cubicBezTo>
                    <a:pt x="10744" y="23992"/>
                    <a:pt x="10828" y="23950"/>
                    <a:pt x="10912" y="23908"/>
                  </a:cubicBezTo>
                  <a:cubicBezTo>
                    <a:pt x="11207" y="23719"/>
                    <a:pt x="11522" y="23593"/>
                    <a:pt x="11858" y="23530"/>
                  </a:cubicBezTo>
                  <a:cubicBezTo>
                    <a:pt x="12153" y="23466"/>
                    <a:pt x="12426" y="23361"/>
                    <a:pt x="12699" y="23214"/>
                  </a:cubicBezTo>
                  <a:cubicBezTo>
                    <a:pt x="12846" y="23109"/>
                    <a:pt x="13015" y="23025"/>
                    <a:pt x="13183" y="22962"/>
                  </a:cubicBezTo>
                  <a:cubicBezTo>
                    <a:pt x="13202" y="22904"/>
                    <a:pt x="13230" y="22891"/>
                    <a:pt x="13261" y="22891"/>
                  </a:cubicBezTo>
                  <a:close/>
                  <a:moveTo>
                    <a:pt x="9251" y="24560"/>
                  </a:moveTo>
                  <a:lnTo>
                    <a:pt x="9251" y="24560"/>
                  </a:lnTo>
                  <a:cubicBezTo>
                    <a:pt x="9108" y="24739"/>
                    <a:pt x="8965" y="24796"/>
                    <a:pt x="8679" y="24796"/>
                  </a:cubicBezTo>
                  <a:cubicBezTo>
                    <a:pt x="8629" y="24796"/>
                    <a:pt x="8575" y="24794"/>
                    <a:pt x="8515" y="24791"/>
                  </a:cubicBezTo>
                  <a:cubicBezTo>
                    <a:pt x="8747" y="24665"/>
                    <a:pt x="8999" y="24581"/>
                    <a:pt x="9251" y="24560"/>
                  </a:cubicBezTo>
                  <a:close/>
                  <a:moveTo>
                    <a:pt x="57418" y="23572"/>
                  </a:moveTo>
                  <a:cubicBezTo>
                    <a:pt x="57586" y="23593"/>
                    <a:pt x="57712" y="23719"/>
                    <a:pt x="57860" y="23740"/>
                  </a:cubicBezTo>
                  <a:cubicBezTo>
                    <a:pt x="57986" y="23803"/>
                    <a:pt x="58112" y="23845"/>
                    <a:pt x="58259" y="23866"/>
                  </a:cubicBezTo>
                  <a:cubicBezTo>
                    <a:pt x="58322" y="23866"/>
                    <a:pt x="58364" y="23908"/>
                    <a:pt x="58406" y="23929"/>
                  </a:cubicBezTo>
                  <a:cubicBezTo>
                    <a:pt x="58659" y="24055"/>
                    <a:pt x="58932" y="24118"/>
                    <a:pt x="59205" y="24118"/>
                  </a:cubicBezTo>
                  <a:cubicBezTo>
                    <a:pt x="59289" y="24118"/>
                    <a:pt x="59352" y="24139"/>
                    <a:pt x="59436" y="24160"/>
                  </a:cubicBezTo>
                  <a:cubicBezTo>
                    <a:pt x="59752" y="24223"/>
                    <a:pt x="60088" y="24265"/>
                    <a:pt x="60446" y="24328"/>
                  </a:cubicBezTo>
                  <a:cubicBezTo>
                    <a:pt x="60574" y="24420"/>
                    <a:pt x="60718" y="24480"/>
                    <a:pt x="60878" y="24480"/>
                  </a:cubicBezTo>
                  <a:cubicBezTo>
                    <a:pt x="60902" y="24480"/>
                    <a:pt x="60926" y="24478"/>
                    <a:pt x="60950" y="24476"/>
                  </a:cubicBezTo>
                  <a:cubicBezTo>
                    <a:pt x="61003" y="24486"/>
                    <a:pt x="61050" y="24491"/>
                    <a:pt x="61097" y="24491"/>
                  </a:cubicBezTo>
                  <a:cubicBezTo>
                    <a:pt x="61145" y="24491"/>
                    <a:pt x="61192" y="24486"/>
                    <a:pt x="61245" y="24476"/>
                  </a:cubicBezTo>
                  <a:cubicBezTo>
                    <a:pt x="61497" y="24476"/>
                    <a:pt x="61749" y="24497"/>
                    <a:pt x="61980" y="24560"/>
                  </a:cubicBezTo>
                  <a:cubicBezTo>
                    <a:pt x="62012" y="24570"/>
                    <a:pt x="62049" y="24575"/>
                    <a:pt x="62086" y="24575"/>
                  </a:cubicBezTo>
                  <a:cubicBezTo>
                    <a:pt x="62122" y="24575"/>
                    <a:pt x="62159" y="24570"/>
                    <a:pt x="62191" y="24560"/>
                  </a:cubicBezTo>
                  <a:cubicBezTo>
                    <a:pt x="62254" y="24549"/>
                    <a:pt x="62322" y="24544"/>
                    <a:pt x="62390" y="24544"/>
                  </a:cubicBezTo>
                  <a:cubicBezTo>
                    <a:pt x="62459" y="24544"/>
                    <a:pt x="62527" y="24549"/>
                    <a:pt x="62590" y="24560"/>
                  </a:cubicBezTo>
                  <a:cubicBezTo>
                    <a:pt x="62800" y="24591"/>
                    <a:pt x="63011" y="24607"/>
                    <a:pt x="63221" y="24607"/>
                  </a:cubicBezTo>
                  <a:cubicBezTo>
                    <a:pt x="63431" y="24607"/>
                    <a:pt x="63641" y="24591"/>
                    <a:pt x="63852" y="24560"/>
                  </a:cubicBezTo>
                  <a:cubicBezTo>
                    <a:pt x="63925" y="24535"/>
                    <a:pt x="64007" y="24525"/>
                    <a:pt x="64086" y="24525"/>
                  </a:cubicBezTo>
                  <a:cubicBezTo>
                    <a:pt x="64143" y="24525"/>
                    <a:pt x="64199" y="24530"/>
                    <a:pt x="64251" y="24539"/>
                  </a:cubicBezTo>
                  <a:cubicBezTo>
                    <a:pt x="64298" y="24558"/>
                    <a:pt x="64350" y="24568"/>
                    <a:pt x="64402" y="24568"/>
                  </a:cubicBezTo>
                  <a:cubicBezTo>
                    <a:pt x="64465" y="24568"/>
                    <a:pt x="64530" y="24552"/>
                    <a:pt x="64587" y="24518"/>
                  </a:cubicBezTo>
                  <a:cubicBezTo>
                    <a:pt x="64602" y="24503"/>
                    <a:pt x="64628" y="24488"/>
                    <a:pt x="64656" y="24488"/>
                  </a:cubicBezTo>
                  <a:cubicBezTo>
                    <a:pt x="64668" y="24488"/>
                    <a:pt x="64680" y="24490"/>
                    <a:pt x="64693" y="24497"/>
                  </a:cubicBezTo>
                  <a:cubicBezTo>
                    <a:pt x="64714" y="24499"/>
                    <a:pt x="64735" y="24499"/>
                    <a:pt x="64756" y="24499"/>
                  </a:cubicBezTo>
                  <a:cubicBezTo>
                    <a:pt x="64966" y="24499"/>
                    <a:pt x="65176" y="24413"/>
                    <a:pt x="65386" y="24413"/>
                  </a:cubicBezTo>
                  <a:cubicBezTo>
                    <a:pt x="65555" y="24413"/>
                    <a:pt x="65702" y="24349"/>
                    <a:pt x="65849" y="24286"/>
                  </a:cubicBezTo>
                  <a:cubicBezTo>
                    <a:pt x="65996" y="24202"/>
                    <a:pt x="66164" y="24139"/>
                    <a:pt x="66353" y="24118"/>
                  </a:cubicBezTo>
                  <a:cubicBezTo>
                    <a:pt x="66480" y="24055"/>
                    <a:pt x="66627" y="24013"/>
                    <a:pt x="66753" y="23929"/>
                  </a:cubicBezTo>
                  <a:cubicBezTo>
                    <a:pt x="67026" y="23845"/>
                    <a:pt x="67300" y="23761"/>
                    <a:pt x="67573" y="23719"/>
                  </a:cubicBezTo>
                  <a:lnTo>
                    <a:pt x="67573" y="23719"/>
                  </a:lnTo>
                  <a:cubicBezTo>
                    <a:pt x="67594" y="23740"/>
                    <a:pt x="67594" y="23803"/>
                    <a:pt x="67552" y="23803"/>
                  </a:cubicBezTo>
                  <a:cubicBezTo>
                    <a:pt x="67468" y="23803"/>
                    <a:pt x="67405" y="23824"/>
                    <a:pt x="67363" y="23887"/>
                  </a:cubicBezTo>
                  <a:cubicBezTo>
                    <a:pt x="67237" y="23971"/>
                    <a:pt x="67089" y="24034"/>
                    <a:pt x="66942" y="24055"/>
                  </a:cubicBezTo>
                  <a:cubicBezTo>
                    <a:pt x="66858" y="24055"/>
                    <a:pt x="66795" y="24097"/>
                    <a:pt x="66732" y="24139"/>
                  </a:cubicBezTo>
                  <a:cubicBezTo>
                    <a:pt x="66522" y="24244"/>
                    <a:pt x="66311" y="24328"/>
                    <a:pt x="66101" y="24413"/>
                  </a:cubicBezTo>
                  <a:cubicBezTo>
                    <a:pt x="65982" y="24427"/>
                    <a:pt x="65874" y="24442"/>
                    <a:pt x="65769" y="24442"/>
                  </a:cubicBezTo>
                  <a:cubicBezTo>
                    <a:pt x="65725" y="24442"/>
                    <a:pt x="65682" y="24440"/>
                    <a:pt x="65639" y="24434"/>
                  </a:cubicBezTo>
                  <a:cubicBezTo>
                    <a:pt x="65534" y="24581"/>
                    <a:pt x="65323" y="24539"/>
                    <a:pt x="65155" y="24602"/>
                  </a:cubicBezTo>
                  <a:cubicBezTo>
                    <a:pt x="65008" y="24665"/>
                    <a:pt x="64819" y="24686"/>
                    <a:pt x="64651" y="24686"/>
                  </a:cubicBezTo>
                  <a:lnTo>
                    <a:pt x="64356" y="24686"/>
                  </a:lnTo>
                  <a:cubicBezTo>
                    <a:pt x="64062" y="24686"/>
                    <a:pt x="63767" y="24707"/>
                    <a:pt x="63473" y="24770"/>
                  </a:cubicBezTo>
                  <a:cubicBezTo>
                    <a:pt x="63368" y="24770"/>
                    <a:pt x="63263" y="24770"/>
                    <a:pt x="63158" y="24791"/>
                  </a:cubicBezTo>
                  <a:cubicBezTo>
                    <a:pt x="63113" y="24806"/>
                    <a:pt x="63068" y="24813"/>
                    <a:pt x="63025" y="24813"/>
                  </a:cubicBezTo>
                  <a:cubicBezTo>
                    <a:pt x="62945" y="24813"/>
                    <a:pt x="62868" y="24790"/>
                    <a:pt x="62800" y="24749"/>
                  </a:cubicBezTo>
                  <a:cubicBezTo>
                    <a:pt x="62758" y="24738"/>
                    <a:pt x="62722" y="24733"/>
                    <a:pt x="62687" y="24733"/>
                  </a:cubicBezTo>
                  <a:cubicBezTo>
                    <a:pt x="62653" y="24733"/>
                    <a:pt x="62622" y="24738"/>
                    <a:pt x="62590" y="24749"/>
                  </a:cubicBezTo>
                  <a:cubicBezTo>
                    <a:pt x="62149" y="24749"/>
                    <a:pt x="61707" y="24728"/>
                    <a:pt x="61266" y="24665"/>
                  </a:cubicBezTo>
                  <a:cubicBezTo>
                    <a:pt x="60950" y="24623"/>
                    <a:pt x="60635" y="24560"/>
                    <a:pt x="60341" y="24476"/>
                  </a:cubicBezTo>
                  <a:cubicBezTo>
                    <a:pt x="60249" y="24460"/>
                    <a:pt x="60158" y="24401"/>
                    <a:pt x="60051" y="24401"/>
                  </a:cubicBezTo>
                  <a:cubicBezTo>
                    <a:pt x="60010" y="24401"/>
                    <a:pt x="59967" y="24410"/>
                    <a:pt x="59920" y="24434"/>
                  </a:cubicBezTo>
                  <a:cubicBezTo>
                    <a:pt x="59911" y="24437"/>
                    <a:pt x="59901" y="24438"/>
                    <a:pt x="59890" y="24438"/>
                  </a:cubicBezTo>
                  <a:cubicBezTo>
                    <a:pt x="59822" y="24438"/>
                    <a:pt x="59716" y="24389"/>
                    <a:pt x="59626" y="24371"/>
                  </a:cubicBezTo>
                  <a:cubicBezTo>
                    <a:pt x="59205" y="24307"/>
                    <a:pt x="58806" y="24202"/>
                    <a:pt x="58406" y="24055"/>
                  </a:cubicBezTo>
                  <a:cubicBezTo>
                    <a:pt x="58133" y="23992"/>
                    <a:pt x="57881" y="23887"/>
                    <a:pt x="57649" y="23782"/>
                  </a:cubicBezTo>
                  <a:cubicBezTo>
                    <a:pt x="57544" y="23740"/>
                    <a:pt x="57481" y="23677"/>
                    <a:pt x="57439" y="23593"/>
                  </a:cubicBezTo>
                  <a:cubicBezTo>
                    <a:pt x="57432" y="23591"/>
                    <a:pt x="57425" y="23589"/>
                    <a:pt x="57418" y="23587"/>
                  </a:cubicBezTo>
                  <a:lnTo>
                    <a:pt x="57418" y="23587"/>
                  </a:lnTo>
                  <a:lnTo>
                    <a:pt x="57418" y="23572"/>
                  </a:lnTo>
                  <a:close/>
                  <a:moveTo>
                    <a:pt x="8273" y="24937"/>
                  </a:moveTo>
                  <a:cubicBezTo>
                    <a:pt x="8287" y="24937"/>
                    <a:pt x="8304" y="24944"/>
                    <a:pt x="8326" y="24959"/>
                  </a:cubicBezTo>
                  <a:cubicBezTo>
                    <a:pt x="8314" y="24997"/>
                    <a:pt x="8293" y="25005"/>
                    <a:pt x="8270" y="25005"/>
                  </a:cubicBezTo>
                  <a:cubicBezTo>
                    <a:pt x="8255" y="25005"/>
                    <a:pt x="8238" y="25001"/>
                    <a:pt x="8221" y="25001"/>
                  </a:cubicBezTo>
                  <a:cubicBezTo>
                    <a:pt x="8221" y="25022"/>
                    <a:pt x="8200" y="25043"/>
                    <a:pt x="8179" y="25064"/>
                  </a:cubicBezTo>
                  <a:cubicBezTo>
                    <a:pt x="8158" y="25064"/>
                    <a:pt x="8137" y="25043"/>
                    <a:pt x="8116" y="25043"/>
                  </a:cubicBezTo>
                  <a:cubicBezTo>
                    <a:pt x="8129" y="25005"/>
                    <a:pt x="8156" y="24998"/>
                    <a:pt x="8181" y="24998"/>
                  </a:cubicBezTo>
                  <a:cubicBezTo>
                    <a:pt x="8198" y="24998"/>
                    <a:pt x="8213" y="25001"/>
                    <a:pt x="8221" y="25001"/>
                  </a:cubicBezTo>
                  <a:cubicBezTo>
                    <a:pt x="8235" y="24961"/>
                    <a:pt x="8248" y="24937"/>
                    <a:pt x="8273" y="24937"/>
                  </a:cubicBezTo>
                  <a:close/>
                  <a:moveTo>
                    <a:pt x="7717" y="25085"/>
                  </a:moveTo>
                  <a:lnTo>
                    <a:pt x="7822" y="25169"/>
                  </a:lnTo>
                  <a:cubicBezTo>
                    <a:pt x="7653" y="25190"/>
                    <a:pt x="7485" y="25296"/>
                    <a:pt x="7380" y="25443"/>
                  </a:cubicBezTo>
                  <a:cubicBezTo>
                    <a:pt x="7363" y="25441"/>
                    <a:pt x="7347" y="25441"/>
                    <a:pt x="7330" y="25441"/>
                  </a:cubicBezTo>
                  <a:cubicBezTo>
                    <a:pt x="7104" y="25441"/>
                    <a:pt x="6893" y="25561"/>
                    <a:pt x="6666" y="25569"/>
                  </a:cubicBezTo>
                  <a:lnTo>
                    <a:pt x="6666" y="25569"/>
                  </a:lnTo>
                  <a:cubicBezTo>
                    <a:pt x="6729" y="25485"/>
                    <a:pt x="6855" y="25485"/>
                    <a:pt x="6939" y="25443"/>
                  </a:cubicBezTo>
                  <a:cubicBezTo>
                    <a:pt x="7191" y="25296"/>
                    <a:pt x="7464" y="25211"/>
                    <a:pt x="7717" y="25085"/>
                  </a:cubicBezTo>
                  <a:close/>
                  <a:moveTo>
                    <a:pt x="43492" y="0"/>
                  </a:moveTo>
                  <a:cubicBezTo>
                    <a:pt x="43453" y="0"/>
                    <a:pt x="43413" y="1"/>
                    <a:pt x="43374" y="3"/>
                  </a:cubicBezTo>
                  <a:cubicBezTo>
                    <a:pt x="43269" y="45"/>
                    <a:pt x="43164" y="108"/>
                    <a:pt x="43080" y="192"/>
                  </a:cubicBezTo>
                  <a:lnTo>
                    <a:pt x="42785" y="192"/>
                  </a:lnTo>
                  <a:cubicBezTo>
                    <a:pt x="42709" y="117"/>
                    <a:pt x="42604" y="79"/>
                    <a:pt x="42499" y="79"/>
                  </a:cubicBezTo>
                  <a:cubicBezTo>
                    <a:pt x="42429" y="79"/>
                    <a:pt x="42360" y="96"/>
                    <a:pt x="42302" y="129"/>
                  </a:cubicBezTo>
                  <a:cubicBezTo>
                    <a:pt x="42289" y="138"/>
                    <a:pt x="42277" y="141"/>
                    <a:pt x="42266" y="141"/>
                  </a:cubicBezTo>
                  <a:cubicBezTo>
                    <a:pt x="42221" y="141"/>
                    <a:pt x="42184" y="87"/>
                    <a:pt x="42133" y="87"/>
                  </a:cubicBezTo>
                  <a:lnTo>
                    <a:pt x="41923" y="319"/>
                  </a:lnTo>
                  <a:cubicBezTo>
                    <a:pt x="41885" y="286"/>
                    <a:pt x="41848" y="274"/>
                    <a:pt x="41812" y="274"/>
                  </a:cubicBezTo>
                  <a:cubicBezTo>
                    <a:pt x="41732" y="274"/>
                    <a:pt x="41659" y="332"/>
                    <a:pt x="41594" y="332"/>
                  </a:cubicBezTo>
                  <a:cubicBezTo>
                    <a:pt x="41577" y="332"/>
                    <a:pt x="41561" y="328"/>
                    <a:pt x="41545" y="319"/>
                  </a:cubicBezTo>
                  <a:lnTo>
                    <a:pt x="41335" y="508"/>
                  </a:lnTo>
                  <a:cubicBezTo>
                    <a:pt x="41303" y="495"/>
                    <a:pt x="41271" y="490"/>
                    <a:pt x="41238" y="490"/>
                  </a:cubicBezTo>
                  <a:cubicBezTo>
                    <a:pt x="41148" y="490"/>
                    <a:pt x="41051" y="526"/>
                    <a:pt x="40947" y="526"/>
                  </a:cubicBezTo>
                  <a:cubicBezTo>
                    <a:pt x="40909" y="526"/>
                    <a:pt x="40870" y="521"/>
                    <a:pt x="40830" y="508"/>
                  </a:cubicBezTo>
                  <a:cubicBezTo>
                    <a:pt x="40830" y="592"/>
                    <a:pt x="40809" y="676"/>
                    <a:pt x="40767" y="760"/>
                  </a:cubicBezTo>
                  <a:cubicBezTo>
                    <a:pt x="40739" y="754"/>
                    <a:pt x="40711" y="751"/>
                    <a:pt x="40684" y="751"/>
                  </a:cubicBezTo>
                  <a:cubicBezTo>
                    <a:pt x="40530" y="751"/>
                    <a:pt x="40400" y="848"/>
                    <a:pt x="40346" y="991"/>
                  </a:cubicBezTo>
                  <a:lnTo>
                    <a:pt x="40283" y="886"/>
                  </a:lnTo>
                  <a:cubicBezTo>
                    <a:pt x="40266" y="883"/>
                    <a:pt x="40248" y="881"/>
                    <a:pt x="40231" y="881"/>
                  </a:cubicBezTo>
                  <a:cubicBezTo>
                    <a:pt x="40072" y="881"/>
                    <a:pt x="39945" y="1023"/>
                    <a:pt x="39775" y="1023"/>
                  </a:cubicBezTo>
                  <a:cubicBezTo>
                    <a:pt x="39749" y="1023"/>
                    <a:pt x="39723" y="1020"/>
                    <a:pt x="39695" y="1012"/>
                  </a:cubicBezTo>
                  <a:lnTo>
                    <a:pt x="39695" y="1139"/>
                  </a:lnTo>
                  <a:cubicBezTo>
                    <a:pt x="39765" y="1080"/>
                    <a:pt x="39841" y="1067"/>
                    <a:pt x="39928" y="1067"/>
                  </a:cubicBezTo>
                  <a:cubicBezTo>
                    <a:pt x="39997" y="1067"/>
                    <a:pt x="40073" y="1075"/>
                    <a:pt x="40157" y="1075"/>
                  </a:cubicBezTo>
                  <a:cubicBezTo>
                    <a:pt x="39989" y="1244"/>
                    <a:pt x="39779" y="1202"/>
                    <a:pt x="39632" y="1307"/>
                  </a:cubicBezTo>
                  <a:cubicBezTo>
                    <a:pt x="39589" y="1265"/>
                    <a:pt x="39589" y="1223"/>
                    <a:pt x="39589" y="1181"/>
                  </a:cubicBezTo>
                  <a:cubicBezTo>
                    <a:pt x="39442" y="1286"/>
                    <a:pt x="39274" y="1349"/>
                    <a:pt x="39085" y="1370"/>
                  </a:cubicBezTo>
                  <a:cubicBezTo>
                    <a:pt x="38980" y="1580"/>
                    <a:pt x="38749" y="1643"/>
                    <a:pt x="38643" y="1790"/>
                  </a:cubicBezTo>
                  <a:cubicBezTo>
                    <a:pt x="38538" y="1811"/>
                    <a:pt x="38454" y="1769"/>
                    <a:pt x="38412" y="1853"/>
                  </a:cubicBezTo>
                  <a:cubicBezTo>
                    <a:pt x="38355" y="1910"/>
                    <a:pt x="38303" y="1933"/>
                    <a:pt x="38248" y="1933"/>
                  </a:cubicBezTo>
                  <a:cubicBezTo>
                    <a:pt x="38182" y="1933"/>
                    <a:pt x="38114" y="1900"/>
                    <a:pt x="38034" y="1853"/>
                  </a:cubicBezTo>
                  <a:cubicBezTo>
                    <a:pt x="38013" y="2043"/>
                    <a:pt x="37865" y="2106"/>
                    <a:pt x="37760" y="2190"/>
                  </a:cubicBezTo>
                  <a:cubicBezTo>
                    <a:pt x="37739" y="2190"/>
                    <a:pt x="37739" y="2232"/>
                    <a:pt x="37739" y="2232"/>
                  </a:cubicBezTo>
                  <a:lnTo>
                    <a:pt x="37823" y="2232"/>
                  </a:lnTo>
                  <a:cubicBezTo>
                    <a:pt x="37802" y="2337"/>
                    <a:pt x="37718" y="2421"/>
                    <a:pt x="37613" y="2421"/>
                  </a:cubicBezTo>
                  <a:cubicBezTo>
                    <a:pt x="37613" y="2442"/>
                    <a:pt x="37592" y="2484"/>
                    <a:pt x="37550" y="2484"/>
                  </a:cubicBezTo>
                  <a:cubicBezTo>
                    <a:pt x="37382" y="2652"/>
                    <a:pt x="37151" y="2694"/>
                    <a:pt x="36982" y="2842"/>
                  </a:cubicBezTo>
                  <a:cubicBezTo>
                    <a:pt x="36919" y="2799"/>
                    <a:pt x="37046" y="2757"/>
                    <a:pt x="36919" y="2715"/>
                  </a:cubicBezTo>
                  <a:cubicBezTo>
                    <a:pt x="36835" y="2905"/>
                    <a:pt x="36583" y="2989"/>
                    <a:pt x="36541" y="3241"/>
                  </a:cubicBezTo>
                  <a:cubicBezTo>
                    <a:pt x="36520" y="3325"/>
                    <a:pt x="36394" y="3367"/>
                    <a:pt x="36352" y="3367"/>
                  </a:cubicBezTo>
                  <a:cubicBezTo>
                    <a:pt x="36328" y="3360"/>
                    <a:pt x="36307" y="3357"/>
                    <a:pt x="36287" y="3357"/>
                  </a:cubicBezTo>
                  <a:cubicBezTo>
                    <a:pt x="36184" y="3357"/>
                    <a:pt x="36128" y="3440"/>
                    <a:pt x="36057" y="3493"/>
                  </a:cubicBezTo>
                  <a:cubicBezTo>
                    <a:pt x="35879" y="3612"/>
                    <a:pt x="35719" y="3768"/>
                    <a:pt x="35490" y="3768"/>
                  </a:cubicBezTo>
                  <a:cubicBezTo>
                    <a:pt x="35476" y="3768"/>
                    <a:pt x="35462" y="3768"/>
                    <a:pt x="35448" y="3767"/>
                  </a:cubicBezTo>
                  <a:lnTo>
                    <a:pt x="35448" y="4040"/>
                  </a:lnTo>
                  <a:cubicBezTo>
                    <a:pt x="35385" y="4250"/>
                    <a:pt x="35216" y="4229"/>
                    <a:pt x="35111" y="4292"/>
                  </a:cubicBezTo>
                  <a:cubicBezTo>
                    <a:pt x="34943" y="4418"/>
                    <a:pt x="34733" y="4523"/>
                    <a:pt x="34544" y="4608"/>
                  </a:cubicBezTo>
                  <a:cubicBezTo>
                    <a:pt x="34312" y="4692"/>
                    <a:pt x="34123" y="4818"/>
                    <a:pt x="34018" y="5028"/>
                  </a:cubicBezTo>
                  <a:cubicBezTo>
                    <a:pt x="33976" y="5091"/>
                    <a:pt x="33913" y="5154"/>
                    <a:pt x="33829" y="5175"/>
                  </a:cubicBezTo>
                  <a:cubicBezTo>
                    <a:pt x="33724" y="5238"/>
                    <a:pt x="33619" y="5322"/>
                    <a:pt x="33577" y="5449"/>
                  </a:cubicBezTo>
                  <a:cubicBezTo>
                    <a:pt x="33534" y="5659"/>
                    <a:pt x="33366" y="5722"/>
                    <a:pt x="33198" y="5806"/>
                  </a:cubicBezTo>
                  <a:cubicBezTo>
                    <a:pt x="33135" y="5764"/>
                    <a:pt x="33261" y="5680"/>
                    <a:pt x="33177" y="5680"/>
                  </a:cubicBezTo>
                  <a:cubicBezTo>
                    <a:pt x="33072" y="5680"/>
                    <a:pt x="33030" y="5764"/>
                    <a:pt x="33009" y="5848"/>
                  </a:cubicBezTo>
                  <a:cubicBezTo>
                    <a:pt x="32988" y="5932"/>
                    <a:pt x="32862" y="5890"/>
                    <a:pt x="32862" y="5995"/>
                  </a:cubicBezTo>
                  <a:lnTo>
                    <a:pt x="32946" y="6016"/>
                  </a:lnTo>
                  <a:cubicBezTo>
                    <a:pt x="32841" y="6205"/>
                    <a:pt x="32715" y="6353"/>
                    <a:pt x="32546" y="6479"/>
                  </a:cubicBezTo>
                  <a:cubicBezTo>
                    <a:pt x="32525" y="6479"/>
                    <a:pt x="32504" y="6484"/>
                    <a:pt x="32483" y="6484"/>
                  </a:cubicBezTo>
                  <a:cubicBezTo>
                    <a:pt x="32462" y="6484"/>
                    <a:pt x="32441" y="6479"/>
                    <a:pt x="32420" y="6458"/>
                  </a:cubicBezTo>
                  <a:lnTo>
                    <a:pt x="32504" y="6374"/>
                  </a:lnTo>
                  <a:cubicBezTo>
                    <a:pt x="32546" y="6332"/>
                    <a:pt x="32546" y="6290"/>
                    <a:pt x="32504" y="6247"/>
                  </a:cubicBezTo>
                  <a:cubicBezTo>
                    <a:pt x="32441" y="6332"/>
                    <a:pt x="32336" y="6269"/>
                    <a:pt x="32273" y="6353"/>
                  </a:cubicBezTo>
                  <a:cubicBezTo>
                    <a:pt x="32210" y="6563"/>
                    <a:pt x="32063" y="6731"/>
                    <a:pt x="31853" y="6815"/>
                  </a:cubicBezTo>
                  <a:lnTo>
                    <a:pt x="31916" y="6983"/>
                  </a:lnTo>
                  <a:cubicBezTo>
                    <a:pt x="31810" y="7109"/>
                    <a:pt x="31705" y="7215"/>
                    <a:pt x="31579" y="7320"/>
                  </a:cubicBezTo>
                  <a:cubicBezTo>
                    <a:pt x="31474" y="7404"/>
                    <a:pt x="31453" y="7593"/>
                    <a:pt x="31285" y="7656"/>
                  </a:cubicBezTo>
                  <a:lnTo>
                    <a:pt x="31096" y="7656"/>
                  </a:lnTo>
                  <a:cubicBezTo>
                    <a:pt x="31096" y="7698"/>
                    <a:pt x="31117" y="7740"/>
                    <a:pt x="31075" y="7761"/>
                  </a:cubicBezTo>
                  <a:cubicBezTo>
                    <a:pt x="31063" y="7767"/>
                    <a:pt x="31051" y="7769"/>
                    <a:pt x="31038" y="7769"/>
                  </a:cubicBezTo>
                  <a:cubicBezTo>
                    <a:pt x="31005" y="7769"/>
                    <a:pt x="30975" y="7750"/>
                    <a:pt x="30991" y="7719"/>
                  </a:cubicBezTo>
                  <a:lnTo>
                    <a:pt x="30991" y="7719"/>
                  </a:lnTo>
                  <a:cubicBezTo>
                    <a:pt x="30843" y="7824"/>
                    <a:pt x="30654" y="7803"/>
                    <a:pt x="30549" y="7950"/>
                  </a:cubicBezTo>
                  <a:cubicBezTo>
                    <a:pt x="30570" y="7993"/>
                    <a:pt x="30591" y="8035"/>
                    <a:pt x="30612" y="8077"/>
                  </a:cubicBezTo>
                  <a:cubicBezTo>
                    <a:pt x="30618" y="8078"/>
                    <a:pt x="30623" y="8079"/>
                    <a:pt x="30627" y="8079"/>
                  </a:cubicBezTo>
                  <a:cubicBezTo>
                    <a:pt x="30687" y="8079"/>
                    <a:pt x="30666" y="7969"/>
                    <a:pt x="30757" y="7969"/>
                  </a:cubicBezTo>
                  <a:cubicBezTo>
                    <a:pt x="30764" y="7969"/>
                    <a:pt x="30772" y="7970"/>
                    <a:pt x="30780" y="7971"/>
                  </a:cubicBezTo>
                  <a:cubicBezTo>
                    <a:pt x="30759" y="8056"/>
                    <a:pt x="30717" y="8140"/>
                    <a:pt x="30633" y="8203"/>
                  </a:cubicBezTo>
                  <a:cubicBezTo>
                    <a:pt x="30591" y="8203"/>
                    <a:pt x="30549" y="8203"/>
                    <a:pt x="30549" y="8140"/>
                  </a:cubicBezTo>
                  <a:cubicBezTo>
                    <a:pt x="30486" y="8161"/>
                    <a:pt x="30465" y="8203"/>
                    <a:pt x="30423" y="8245"/>
                  </a:cubicBezTo>
                  <a:lnTo>
                    <a:pt x="30465" y="8308"/>
                  </a:lnTo>
                  <a:cubicBezTo>
                    <a:pt x="30297" y="8413"/>
                    <a:pt x="30150" y="8539"/>
                    <a:pt x="30044" y="8707"/>
                  </a:cubicBezTo>
                  <a:cubicBezTo>
                    <a:pt x="29960" y="8876"/>
                    <a:pt x="29792" y="9002"/>
                    <a:pt x="29624" y="9065"/>
                  </a:cubicBezTo>
                  <a:cubicBezTo>
                    <a:pt x="29615" y="9073"/>
                    <a:pt x="29603" y="9079"/>
                    <a:pt x="29591" y="9079"/>
                  </a:cubicBezTo>
                  <a:cubicBezTo>
                    <a:pt x="29575" y="9079"/>
                    <a:pt x="29561" y="9068"/>
                    <a:pt x="29561" y="9044"/>
                  </a:cubicBezTo>
                  <a:cubicBezTo>
                    <a:pt x="29561" y="9023"/>
                    <a:pt x="29624" y="9002"/>
                    <a:pt x="29561" y="8960"/>
                  </a:cubicBezTo>
                  <a:cubicBezTo>
                    <a:pt x="29456" y="8960"/>
                    <a:pt x="29414" y="9107"/>
                    <a:pt x="29351" y="9107"/>
                  </a:cubicBezTo>
                  <a:cubicBezTo>
                    <a:pt x="29182" y="9359"/>
                    <a:pt x="29035" y="9611"/>
                    <a:pt x="28930" y="9822"/>
                  </a:cubicBezTo>
                  <a:cubicBezTo>
                    <a:pt x="28825" y="10032"/>
                    <a:pt x="28531" y="10053"/>
                    <a:pt x="28468" y="10305"/>
                  </a:cubicBezTo>
                  <a:lnTo>
                    <a:pt x="28236" y="10305"/>
                  </a:lnTo>
                  <a:cubicBezTo>
                    <a:pt x="28215" y="10431"/>
                    <a:pt x="28131" y="10536"/>
                    <a:pt x="28026" y="10579"/>
                  </a:cubicBezTo>
                  <a:cubicBezTo>
                    <a:pt x="27900" y="10642"/>
                    <a:pt x="27879" y="10747"/>
                    <a:pt x="27816" y="10831"/>
                  </a:cubicBezTo>
                  <a:cubicBezTo>
                    <a:pt x="27784" y="10852"/>
                    <a:pt x="27758" y="10852"/>
                    <a:pt x="27734" y="10852"/>
                  </a:cubicBezTo>
                  <a:cubicBezTo>
                    <a:pt x="27711" y="10852"/>
                    <a:pt x="27690" y="10852"/>
                    <a:pt x="27669" y="10873"/>
                  </a:cubicBezTo>
                  <a:cubicBezTo>
                    <a:pt x="27585" y="11083"/>
                    <a:pt x="27458" y="11251"/>
                    <a:pt x="27269" y="11356"/>
                  </a:cubicBezTo>
                  <a:cubicBezTo>
                    <a:pt x="27164" y="11398"/>
                    <a:pt x="27101" y="11483"/>
                    <a:pt x="27080" y="11588"/>
                  </a:cubicBezTo>
                  <a:cubicBezTo>
                    <a:pt x="26996" y="11777"/>
                    <a:pt x="26849" y="11924"/>
                    <a:pt x="26660" y="12029"/>
                  </a:cubicBezTo>
                  <a:lnTo>
                    <a:pt x="26554" y="11966"/>
                  </a:lnTo>
                  <a:cubicBezTo>
                    <a:pt x="26512" y="12050"/>
                    <a:pt x="26428" y="12071"/>
                    <a:pt x="26407" y="12176"/>
                  </a:cubicBezTo>
                  <a:cubicBezTo>
                    <a:pt x="26344" y="12387"/>
                    <a:pt x="26218" y="12555"/>
                    <a:pt x="26008" y="12660"/>
                  </a:cubicBezTo>
                  <a:cubicBezTo>
                    <a:pt x="25861" y="13038"/>
                    <a:pt x="25524" y="13080"/>
                    <a:pt x="25251" y="13249"/>
                  </a:cubicBezTo>
                  <a:cubicBezTo>
                    <a:pt x="25125" y="13522"/>
                    <a:pt x="24830" y="13648"/>
                    <a:pt x="24662" y="13900"/>
                  </a:cubicBezTo>
                  <a:cubicBezTo>
                    <a:pt x="24473" y="14153"/>
                    <a:pt x="24263" y="14363"/>
                    <a:pt x="24031" y="14552"/>
                  </a:cubicBezTo>
                  <a:cubicBezTo>
                    <a:pt x="24001" y="14560"/>
                    <a:pt x="23967" y="14565"/>
                    <a:pt x="23934" y="14565"/>
                  </a:cubicBezTo>
                  <a:cubicBezTo>
                    <a:pt x="23876" y="14565"/>
                    <a:pt x="23819" y="14550"/>
                    <a:pt x="23779" y="14510"/>
                  </a:cubicBezTo>
                  <a:cubicBezTo>
                    <a:pt x="23758" y="14552"/>
                    <a:pt x="23674" y="14573"/>
                    <a:pt x="23716" y="14615"/>
                  </a:cubicBezTo>
                  <a:cubicBezTo>
                    <a:pt x="23737" y="14657"/>
                    <a:pt x="23779" y="14678"/>
                    <a:pt x="23821" y="14720"/>
                  </a:cubicBezTo>
                  <a:cubicBezTo>
                    <a:pt x="23737" y="14804"/>
                    <a:pt x="23737" y="14910"/>
                    <a:pt x="23611" y="14952"/>
                  </a:cubicBezTo>
                  <a:cubicBezTo>
                    <a:pt x="23506" y="14994"/>
                    <a:pt x="23401" y="15099"/>
                    <a:pt x="23359" y="15204"/>
                  </a:cubicBezTo>
                  <a:cubicBezTo>
                    <a:pt x="23212" y="15498"/>
                    <a:pt x="22854" y="15603"/>
                    <a:pt x="22728" y="15898"/>
                  </a:cubicBezTo>
                  <a:cubicBezTo>
                    <a:pt x="22707" y="15919"/>
                    <a:pt x="22686" y="15919"/>
                    <a:pt x="22665" y="15940"/>
                  </a:cubicBezTo>
                  <a:cubicBezTo>
                    <a:pt x="22328" y="16150"/>
                    <a:pt x="22013" y="16381"/>
                    <a:pt x="21698" y="16655"/>
                  </a:cubicBezTo>
                  <a:cubicBezTo>
                    <a:pt x="21530" y="16802"/>
                    <a:pt x="21382" y="16970"/>
                    <a:pt x="21277" y="17159"/>
                  </a:cubicBezTo>
                  <a:cubicBezTo>
                    <a:pt x="21130" y="17201"/>
                    <a:pt x="21004" y="17285"/>
                    <a:pt x="20899" y="17390"/>
                  </a:cubicBezTo>
                  <a:cubicBezTo>
                    <a:pt x="20857" y="17432"/>
                    <a:pt x="20794" y="17496"/>
                    <a:pt x="20752" y="17538"/>
                  </a:cubicBezTo>
                  <a:cubicBezTo>
                    <a:pt x="20647" y="17664"/>
                    <a:pt x="20520" y="17748"/>
                    <a:pt x="20394" y="17811"/>
                  </a:cubicBezTo>
                  <a:cubicBezTo>
                    <a:pt x="20247" y="17853"/>
                    <a:pt x="20142" y="18000"/>
                    <a:pt x="20058" y="18042"/>
                  </a:cubicBezTo>
                  <a:cubicBezTo>
                    <a:pt x="19932" y="18147"/>
                    <a:pt x="19953" y="18273"/>
                    <a:pt x="19827" y="18294"/>
                  </a:cubicBezTo>
                  <a:cubicBezTo>
                    <a:pt x="19785" y="18442"/>
                    <a:pt x="19616" y="18442"/>
                    <a:pt x="19532" y="18526"/>
                  </a:cubicBezTo>
                  <a:cubicBezTo>
                    <a:pt x="19322" y="18715"/>
                    <a:pt x="19091" y="18862"/>
                    <a:pt x="18838" y="18967"/>
                  </a:cubicBezTo>
                  <a:cubicBezTo>
                    <a:pt x="18733" y="19030"/>
                    <a:pt x="18649" y="19093"/>
                    <a:pt x="18565" y="19177"/>
                  </a:cubicBezTo>
                  <a:cubicBezTo>
                    <a:pt x="18439" y="19304"/>
                    <a:pt x="18292" y="19388"/>
                    <a:pt x="18124" y="19409"/>
                  </a:cubicBezTo>
                  <a:cubicBezTo>
                    <a:pt x="18061" y="19535"/>
                    <a:pt x="17997" y="19640"/>
                    <a:pt x="17892" y="19703"/>
                  </a:cubicBezTo>
                  <a:lnTo>
                    <a:pt x="17745" y="19703"/>
                  </a:lnTo>
                  <a:cubicBezTo>
                    <a:pt x="17388" y="19913"/>
                    <a:pt x="17051" y="20166"/>
                    <a:pt x="16778" y="20460"/>
                  </a:cubicBezTo>
                  <a:cubicBezTo>
                    <a:pt x="16750" y="20449"/>
                    <a:pt x="16720" y="20443"/>
                    <a:pt x="16690" y="20443"/>
                  </a:cubicBezTo>
                  <a:cubicBezTo>
                    <a:pt x="16608" y="20443"/>
                    <a:pt x="16524" y="20483"/>
                    <a:pt x="16463" y="20544"/>
                  </a:cubicBezTo>
                  <a:cubicBezTo>
                    <a:pt x="16231" y="20712"/>
                    <a:pt x="15937" y="20796"/>
                    <a:pt x="15706" y="20965"/>
                  </a:cubicBezTo>
                  <a:cubicBezTo>
                    <a:pt x="15496" y="21133"/>
                    <a:pt x="15222" y="21217"/>
                    <a:pt x="14991" y="21364"/>
                  </a:cubicBezTo>
                  <a:cubicBezTo>
                    <a:pt x="14760" y="21532"/>
                    <a:pt x="14507" y="21637"/>
                    <a:pt x="14276" y="21806"/>
                  </a:cubicBezTo>
                  <a:cubicBezTo>
                    <a:pt x="14171" y="21869"/>
                    <a:pt x="14066" y="21932"/>
                    <a:pt x="13961" y="21974"/>
                  </a:cubicBezTo>
                  <a:cubicBezTo>
                    <a:pt x="13835" y="22016"/>
                    <a:pt x="13751" y="22121"/>
                    <a:pt x="13624" y="22142"/>
                  </a:cubicBezTo>
                  <a:cubicBezTo>
                    <a:pt x="13288" y="22247"/>
                    <a:pt x="12994" y="22394"/>
                    <a:pt x="12720" y="22604"/>
                  </a:cubicBezTo>
                  <a:cubicBezTo>
                    <a:pt x="12552" y="22710"/>
                    <a:pt x="12363" y="22794"/>
                    <a:pt x="12153" y="22857"/>
                  </a:cubicBezTo>
                  <a:cubicBezTo>
                    <a:pt x="11921" y="22941"/>
                    <a:pt x="11669" y="23025"/>
                    <a:pt x="11438" y="23151"/>
                  </a:cubicBezTo>
                  <a:cubicBezTo>
                    <a:pt x="11391" y="23198"/>
                    <a:pt x="11320" y="23222"/>
                    <a:pt x="11252" y="23222"/>
                  </a:cubicBezTo>
                  <a:cubicBezTo>
                    <a:pt x="11229" y="23222"/>
                    <a:pt x="11207" y="23219"/>
                    <a:pt x="11186" y="23214"/>
                  </a:cubicBezTo>
                  <a:cubicBezTo>
                    <a:pt x="11123" y="23214"/>
                    <a:pt x="11080" y="23235"/>
                    <a:pt x="11038" y="23256"/>
                  </a:cubicBezTo>
                  <a:cubicBezTo>
                    <a:pt x="10576" y="23403"/>
                    <a:pt x="10176" y="23656"/>
                    <a:pt x="9714" y="23761"/>
                  </a:cubicBezTo>
                  <a:cubicBezTo>
                    <a:pt x="9441" y="23803"/>
                    <a:pt x="9230" y="24055"/>
                    <a:pt x="8957" y="24055"/>
                  </a:cubicBezTo>
                  <a:cubicBezTo>
                    <a:pt x="8663" y="24223"/>
                    <a:pt x="8305" y="24244"/>
                    <a:pt x="8011" y="24434"/>
                  </a:cubicBezTo>
                  <a:cubicBezTo>
                    <a:pt x="7981" y="24448"/>
                    <a:pt x="7951" y="24463"/>
                    <a:pt x="7914" y="24463"/>
                  </a:cubicBezTo>
                  <a:cubicBezTo>
                    <a:pt x="7899" y="24463"/>
                    <a:pt x="7882" y="24461"/>
                    <a:pt x="7864" y="24455"/>
                  </a:cubicBezTo>
                  <a:cubicBezTo>
                    <a:pt x="7759" y="24455"/>
                    <a:pt x="7675" y="24476"/>
                    <a:pt x="7590" y="24539"/>
                  </a:cubicBezTo>
                  <a:cubicBezTo>
                    <a:pt x="7317" y="24707"/>
                    <a:pt x="7044" y="24833"/>
                    <a:pt x="6749" y="24938"/>
                  </a:cubicBezTo>
                  <a:cubicBezTo>
                    <a:pt x="6518" y="25001"/>
                    <a:pt x="6287" y="25106"/>
                    <a:pt x="6077" y="25169"/>
                  </a:cubicBezTo>
                  <a:cubicBezTo>
                    <a:pt x="5866" y="25233"/>
                    <a:pt x="5698" y="25338"/>
                    <a:pt x="5488" y="25401"/>
                  </a:cubicBezTo>
                  <a:cubicBezTo>
                    <a:pt x="5131" y="25464"/>
                    <a:pt x="4794" y="25569"/>
                    <a:pt x="4437" y="25674"/>
                  </a:cubicBezTo>
                  <a:cubicBezTo>
                    <a:pt x="4353" y="25737"/>
                    <a:pt x="4269" y="25758"/>
                    <a:pt x="4163" y="25758"/>
                  </a:cubicBezTo>
                  <a:cubicBezTo>
                    <a:pt x="3869" y="25758"/>
                    <a:pt x="3554" y="25800"/>
                    <a:pt x="3280" y="25884"/>
                  </a:cubicBezTo>
                  <a:cubicBezTo>
                    <a:pt x="3112" y="25926"/>
                    <a:pt x="2923" y="25947"/>
                    <a:pt x="2755" y="25947"/>
                  </a:cubicBezTo>
                  <a:cubicBezTo>
                    <a:pt x="2702" y="25937"/>
                    <a:pt x="2644" y="25932"/>
                    <a:pt x="2587" y="25932"/>
                  </a:cubicBezTo>
                  <a:cubicBezTo>
                    <a:pt x="2529" y="25932"/>
                    <a:pt x="2471" y="25937"/>
                    <a:pt x="2418" y="25947"/>
                  </a:cubicBezTo>
                  <a:cubicBezTo>
                    <a:pt x="2187" y="26010"/>
                    <a:pt x="1935" y="26052"/>
                    <a:pt x="1683" y="26073"/>
                  </a:cubicBezTo>
                  <a:cubicBezTo>
                    <a:pt x="1612" y="26073"/>
                    <a:pt x="1533" y="26055"/>
                    <a:pt x="1469" y="26055"/>
                  </a:cubicBezTo>
                  <a:cubicBezTo>
                    <a:pt x="1437" y="26055"/>
                    <a:pt x="1409" y="26059"/>
                    <a:pt x="1388" y="26073"/>
                  </a:cubicBezTo>
                  <a:cubicBezTo>
                    <a:pt x="1265" y="26104"/>
                    <a:pt x="1142" y="26124"/>
                    <a:pt x="1011" y="26124"/>
                  </a:cubicBezTo>
                  <a:cubicBezTo>
                    <a:pt x="963" y="26124"/>
                    <a:pt x="913" y="26121"/>
                    <a:pt x="863" y="26116"/>
                  </a:cubicBezTo>
                  <a:cubicBezTo>
                    <a:pt x="800" y="26116"/>
                    <a:pt x="715" y="26137"/>
                    <a:pt x="652" y="26179"/>
                  </a:cubicBezTo>
                  <a:cubicBezTo>
                    <a:pt x="589" y="26073"/>
                    <a:pt x="484" y="26052"/>
                    <a:pt x="379" y="25989"/>
                  </a:cubicBezTo>
                  <a:cubicBezTo>
                    <a:pt x="337" y="26052"/>
                    <a:pt x="279" y="26063"/>
                    <a:pt x="216" y="26063"/>
                  </a:cubicBezTo>
                  <a:cubicBezTo>
                    <a:pt x="185" y="26063"/>
                    <a:pt x="152" y="26060"/>
                    <a:pt x="119" y="26060"/>
                  </a:cubicBezTo>
                  <a:cubicBezTo>
                    <a:pt x="86" y="26060"/>
                    <a:pt x="53" y="26063"/>
                    <a:pt x="22" y="26073"/>
                  </a:cubicBezTo>
                  <a:cubicBezTo>
                    <a:pt x="22" y="26158"/>
                    <a:pt x="64" y="26221"/>
                    <a:pt x="148" y="26242"/>
                  </a:cubicBezTo>
                  <a:lnTo>
                    <a:pt x="589" y="26242"/>
                  </a:lnTo>
                  <a:lnTo>
                    <a:pt x="842" y="26389"/>
                  </a:lnTo>
                  <a:cubicBezTo>
                    <a:pt x="1136" y="26347"/>
                    <a:pt x="1430" y="26389"/>
                    <a:pt x="1725" y="26326"/>
                  </a:cubicBezTo>
                  <a:cubicBezTo>
                    <a:pt x="1824" y="26301"/>
                    <a:pt x="1927" y="26289"/>
                    <a:pt x="2029" y="26289"/>
                  </a:cubicBezTo>
                  <a:cubicBezTo>
                    <a:pt x="2186" y="26289"/>
                    <a:pt x="2341" y="26317"/>
                    <a:pt x="2481" y="26368"/>
                  </a:cubicBezTo>
                  <a:cubicBezTo>
                    <a:pt x="2513" y="26378"/>
                    <a:pt x="2545" y="26384"/>
                    <a:pt x="2573" y="26384"/>
                  </a:cubicBezTo>
                  <a:cubicBezTo>
                    <a:pt x="2602" y="26384"/>
                    <a:pt x="2629" y="26378"/>
                    <a:pt x="2650" y="26368"/>
                  </a:cubicBezTo>
                  <a:cubicBezTo>
                    <a:pt x="2711" y="26337"/>
                    <a:pt x="2773" y="26318"/>
                    <a:pt x="2834" y="26318"/>
                  </a:cubicBezTo>
                  <a:cubicBezTo>
                    <a:pt x="2857" y="26318"/>
                    <a:pt x="2879" y="26320"/>
                    <a:pt x="2902" y="26326"/>
                  </a:cubicBezTo>
                  <a:cubicBezTo>
                    <a:pt x="2986" y="26326"/>
                    <a:pt x="3049" y="26305"/>
                    <a:pt x="3133" y="26263"/>
                  </a:cubicBezTo>
                  <a:cubicBezTo>
                    <a:pt x="3146" y="26254"/>
                    <a:pt x="3158" y="26251"/>
                    <a:pt x="3170" y="26251"/>
                  </a:cubicBezTo>
                  <a:cubicBezTo>
                    <a:pt x="3210" y="26251"/>
                    <a:pt x="3247" y="26287"/>
                    <a:pt x="3310" y="26287"/>
                  </a:cubicBezTo>
                  <a:cubicBezTo>
                    <a:pt x="3320" y="26287"/>
                    <a:pt x="3331" y="26286"/>
                    <a:pt x="3343" y="26284"/>
                  </a:cubicBezTo>
                  <a:cubicBezTo>
                    <a:pt x="3491" y="26242"/>
                    <a:pt x="3659" y="26221"/>
                    <a:pt x="3806" y="26200"/>
                  </a:cubicBezTo>
                  <a:cubicBezTo>
                    <a:pt x="4058" y="26179"/>
                    <a:pt x="4290" y="26137"/>
                    <a:pt x="4521" y="26052"/>
                  </a:cubicBezTo>
                  <a:cubicBezTo>
                    <a:pt x="4668" y="26010"/>
                    <a:pt x="4836" y="25968"/>
                    <a:pt x="5004" y="25947"/>
                  </a:cubicBezTo>
                  <a:cubicBezTo>
                    <a:pt x="5194" y="25947"/>
                    <a:pt x="5383" y="25905"/>
                    <a:pt x="5551" y="25821"/>
                  </a:cubicBezTo>
                  <a:cubicBezTo>
                    <a:pt x="5882" y="25656"/>
                    <a:pt x="6253" y="25572"/>
                    <a:pt x="6644" y="25569"/>
                  </a:cubicBezTo>
                  <a:lnTo>
                    <a:pt x="6644" y="25569"/>
                  </a:lnTo>
                  <a:cubicBezTo>
                    <a:pt x="6476" y="25758"/>
                    <a:pt x="6203" y="25779"/>
                    <a:pt x="6014" y="25926"/>
                  </a:cubicBezTo>
                  <a:cubicBezTo>
                    <a:pt x="5768" y="25926"/>
                    <a:pt x="5552" y="26072"/>
                    <a:pt x="5317" y="26072"/>
                  </a:cubicBezTo>
                  <a:cubicBezTo>
                    <a:pt x="5270" y="26072"/>
                    <a:pt x="5222" y="26066"/>
                    <a:pt x="5173" y="26052"/>
                  </a:cubicBezTo>
                  <a:cubicBezTo>
                    <a:pt x="4962" y="26158"/>
                    <a:pt x="4752" y="26242"/>
                    <a:pt x="4542" y="26284"/>
                  </a:cubicBezTo>
                  <a:cubicBezTo>
                    <a:pt x="4326" y="26384"/>
                    <a:pt x="4083" y="26444"/>
                    <a:pt x="3845" y="26444"/>
                  </a:cubicBezTo>
                  <a:cubicBezTo>
                    <a:pt x="3783" y="26444"/>
                    <a:pt x="3720" y="26440"/>
                    <a:pt x="3659" y="26431"/>
                  </a:cubicBezTo>
                  <a:cubicBezTo>
                    <a:pt x="3491" y="26431"/>
                    <a:pt x="3301" y="26473"/>
                    <a:pt x="3133" y="26536"/>
                  </a:cubicBezTo>
                  <a:cubicBezTo>
                    <a:pt x="3070" y="26557"/>
                    <a:pt x="3028" y="26557"/>
                    <a:pt x="2965" y="26557"/>
                  </a:cubicBezTo>
                  <a:cubicBezTo>
                    <a:pt x="2932" y="26555"/>
                    <a:pt x="2900" y="26555"/>
                    <a:pt x="2867" y="26555"/>
                  </a:cubicBezTo>
                  <a:cubicBezTo>
                    <a:pt x="2543" y="26555"/>
                    <a:pt x="2230" y="26629"/>
                    <a:pt x="1919" y="26629"/>
                  </a:cubicBezTo>
                  <a:cubicBezTo>
                    <a:pt x="1861" y="26629"/>
                    <a:pt x="1803" y="26626"/>
                    <a:pt x="1746" y="26620"/>
                  </a:cubicBezTo>
                  <a:cubicBezTo>
                    <a:pt x="1704" y="26620"/>
                    <a:pt x="1662" y="26641"/>
                    <a:pt x="1619" y="26662"/>
                  </a:cubicBezTo>
                  <a:cubicBezTo>
                    <a:pt x="1613" y="26665"/>
                    <a:pt x="1606" y="26667"/>
                    <a:pt x="1599" y="26667"/>
                  </a:cubicBezTo>
                  <a:cubicBezTo>
                    <a:pt x="1571" y="26667"/>
                    <a:pt x="1538" y="26647"/>
                    <a:pt x="1509" y="26647"/>
                  </a:cubicBezTo>
                  <a:cubicBezTo>
                    <a:pt x="1496" y="26647"/>
                    <a:pt x="1483" y="26651"/>
                    <a:pt x="1472" y="26662"/>
                  </a:cubicBezTo>
                  <a:cubicBezTo>
                    <a:pt x="1457" y="26678"/>
                    <a:pt x="1433" y="26682"/>
                    <a:pt x="1405" y="26682"/>
                  </a:cubicBezTo>
                  <a:cubicBezTo>
                    <a:pt x="1375" y="26682"/>
                    <a:pt x="1341" y="26677"/>
                    <a:pt x="1310" y="26677"/>
                  </a:cubicBezTo>
                  <a:cubicBezTo>
                    <a:pt x="1293" y="26677"/>
                    <a:pt x="1276" y="26678"/>
                    <a:pt x="1262" y="26683"/>
                  </a:cubicBezTo>
                  <a:cubicBezTo>
                    <a:pt x="1226" y="26683"/>
                    <a:pt x="1197" y="26669"/>
                    <a:pt x="1167" y="26669"/>
                  </a:cubicBezTo>
                  <a:cubicBezTo>
                    <a:pt x="1144" y="26669"/>
                    <a:pt x="1121" y="26677"/>
                    <a:pt x="1094" y="26704"/>
                  </a:cubicBezTo>
                  <a:cubicBezTo>
                    <a:pt x="1072" y="26721"/>
                    <a:pt x="1051" y="26727"/>
                    <a:pt x="1032" y="26727"/>
                  </a:cubicBezTo>
                  <a:cubicBezTo>
                    <a:pt x="978" y="26727"/>
                    <a:pt x="936" y="26678"/>
                    <a:pt x="905" y="26662"/>
                  </a:cubicBezTo>
                  <a:cubicBezTo>
                    <a:pt x="720" y="26631"/>
                    <a:pt x="524" y="26612"/>
                    <a:pt x="325" y="26612"/>
                  </a:cubicBezTo>
                  <a:cubicBezTo>
                    <a:pt x="252" y="26612"/>
                    <a:pt x="179" y="26614"/>
                    <a:pt x="106" y="26620"/>
                  </a:cubicBezTo>
                  <a:cubicBezTo>
                    <a:pt x="1" y="26767"/>
                    <a:pt x="1" y="26767"/>
                    <a:pt x="106" y="26935"/>
                  </a:cubicBezTo>
                  <a:cubicBezTo>
                    <a:pt x="316" y="26935"/>
                    <a:pt x="505" y="26978"/>
                    <a:pt x="694" y="27020"/>
                  </a:cubicBezTo>
                  <a:lnTo>
                    <a:pt x="694" y="27062"/>
                  </a:lnTo>
                  <a:lnTo>
                    <a:pt x="2187" y="27062"/>
                  </a:lnTo>
                  <a:cubicBezTo>
                    <a:pt x="2187" y="27020"/>
                    <a:pt x="2208" y="26999"/>
                    <a:pt x="2229" y="26999"/>
                  </a:cubicBezTo>
                  <a:cubicBezTo>
                    <a:pt x="2397" y="26999"/>
                    <a:pt x="2566" y="26989"/>
                    <a:pt x="2734" y="26989"/>
                  </a:cubicBezTo>
                  <a:cubicBezTo>
                    <a:pt x="2818" y="26989"/>
                    <a:pt x="2902" y="26992"/>
                    <a:pt x="2986" y="26999"/>
                  </a:cubicBezTo>
                  <a:cubicBezTo>
                    <a:pt x="3006" y="27000"/>
                    <a:pt x="3025" y="27001"/>
                    <a:pt x="3044" y="27001"/>
                  </a:cubicBezTo>
                  <a:cubicBezTo>
                    <a:pt x="3236" y="27001"/>
                    <a:pt x="3406" y="26927"/>
                    <a:pt x="3594" y="26927"/>
                  </a:cubicBezTo>
                  <a:cubicBezTo>
                    <a:pt x="3629" y="26927"/>
                    <a:pt x="3664" y="26929"/>
                    <a:pt x="3701" y="26935"/>
                  </a:cubicBezTo>
                  <a:cubicBezTo>
                    <a:pt x="4016" y="26935"/>
                    <a:pt x="4311" y="26872"/>
                    <a:pt x="4584" y="26788"/>
                  </a:cubicBezTo>
                  <a:cubicBezTo>
                    <a:pt x="4731" y="26746"/>
                    <a:pt x="4878" y="26704"/>
                    <a:pt x="5025" y="26662"/>
                  </a:cubicBezTo>
                  <a:cubicBezTo>
                    <a:pt x="5299" y="26620"/>
                    <a:pt x="5593" y="26557"/>
                    <a:pt x="5845" y="26452"/>
                  </a:cubicBezTo>
                  <a:cubicBezTo>
                    <a:pt x="5951" y="26410"/>
                    <a:pt x="6056" y="26389"/>
                    <a:pt x="6161" y="26368"/>
                  </a:cubicBezTo>
                  <a:cubicBezTo>
                    <a:pt x="6413" y="26326"/>
                    <a:pt x="6665" y="26242"/>
                    <a:pt x="6897" y="26116"/>
                  </a:cubicBezTo>
                  <a:lnTo>
                    <a:pt x="7149" y="26116"/>
                  </a:lnTo>
                  <a:cubicBezTo>
                    <a:pt x="7317" y="26010"/>
                    <a:pt x="7506" y="25926"/>
                    <a:pt x="7717" y="25884"/>
                  </a:cubicBezTo>
                  <a:cubicBezTo>
                    <a:pt x="7822" y="25863"/>
                    <a:pt x="7927" y="25842"/>
                    <a:pt x="8032" y="25821"/>
                  </a:cubicBezTo>
                  <a:cubicBezTo>
                    <a:pt x="8326" y="25737"/>
                    <a:pt x="8621" y="25611"/>
                    <a:pt x="8873" y="25464"/>
                  </a:cubicBezTo>
                  <a:cubicBezTo>
                    <a:pt x="9041" y="25359"/>
                    <a:pt x="9209" y="25275"/>
                    <a:pt x="9399" y="25254"/>
                  </a:cubicBezTo>
                  <a:cubicBezTo>
                    <a:pt x="9609" y="25233"/>
                    <a:pt x="9798" y="25169"/>
                    <a:pt x="9987" y="25106"/>
                  </a:cubicBezTo>
                  <a:cubicBezTo>
                    <a:pt x="10239" y="25022"/>
                    <a:pt x="10471" y="24854"/>
                    <a:pt x="10744" y="24770"/>
                  </a:cubicBezTo>
                  <a:cubicBezTo>
                    <a:pt x="11228" y="24644"/>
                    <a:pt x="11669" y="24392"/>
                    <a:pt x="12174" y="24286"/>
                  </a:cubicBezTo>
                  <a:cubicBezTo>
                    <a:pt x="12300" y="24244"/>
                    <a:pt x="12447" y="24160"/>
                    <a:pt x="12573" y="24097"/>
                  </a:cubicBezTo>
                  <a:cubicBezTo>
                    <a:pt x="12783" y="23971"/>
                    <a:pt x="13015" y="23887"/>
                    <a:pt x="13246" y="23803"/>
                  </a:cubicBezTo>
                  <a:cubicBezTo>
                    <a:pt x="13477" y="23719"/>
                    <a:pt x="13687" y="23572"/>
                    <a:pt x="13919" y="23509"/>
                  </a:cubicBezTo>
                  <a:cubicBezTo>
                    <a:pt x="14024" y="23466"/>
                    <a:pt x="14108" y="23424"/>
                    <a:pt x="14192" y="23361"/>
                  </a:cubicBezTo>
                  <a:cubicBezTo>
                    <a:pt x="14528" y="23088"/>
                    <a:pt x="14928" y="22878"/>
                    <a:pt x="15348" y="22731"/>
                  </a:cubicBezTo>
                  <a:cubicBezTo>
                    <a:pt x="15496" y="22710"/>
                    <a:pt x="15622" y="22647"/>
                    <a:pt x="15748" y="22541"/>
                  </a:cubicBezTo>
                  <a:cubicBezTo>
                    <a:pt x="15811" y="22499"/>
                    <a:pt x="15874" y="22457"/>
                    <a:pt x="15958" y="22436"/>
                  </a:cubicBezTo>
                  <a:cubicBezTo>
                    <a:pt x="16210" y="22310"/>
                    <a:pt x="16442" y="22163"/>
                    <a:pt x="16673" y="22016"/>
                  </a:cubicBezTo>
                  <a:cubicBezTo>
                    <a:pt x="16757" y="21932"/>
                    <a:pt x="16862" y="21890"/>
                    <a:pt x="16967" y="21869"/>
                  </a:cubicBezTo>
                  <a:cubicBezTo>
                    <a:pt x="17135" y="21827"/>
                    <a:pt x="17283" y="21742"/>
                    <a:pt x="17367" y="21616"/>
                  </a:cubicBezTo>
                  <a:cubicBezTo>
                    <a:pt x="17514" y="21469"/>
                    <a:pt x="17703" y="21343"/>
                    <a:pt x="17892" y="21280"/>
                  </a:cubicBezTo>
                  <a:cubicBezTo>
                    <a:pt x="18018" y="21238"/>
                    <a:pt x="18145" y="21196"/>
                    <a:pt x="18250" y="21112"/>
                  </a:cubicBezTo>
                  <a:cubicBezTo>
                    <a:pt x="18523" y="20923"/>
                    <a:pt x="18775" y="20712"/>
                    <a:pt x="19049" y="20544"/>
                  </a:cubicBezTo>
                  <a:cubicBezTo>
                    <a:pt x="19301" y="20376"/>
                    <a:pt x="19553" y="20208"/>
                    <a:pt x="19827" y="20082"/>
                  </a:cubicBezTo>
                  <a:cubicBezTo>
                    <a:pt x="20058" y="20018"/>
                    <a:pt x="20247" y="19871"/>
                    <a:pt x="20373" y="19661"/>
                  </a:cubicBezTo>
                  <a:cubicBezTo>
                    <a:pt x="20415" y="19619"/>
                    <a:pt x="20436" y="19598"/>
                    <a:pt x="20478" y="19577"/>
                  </a:cubicBezTo>
                  <a:cubicBezTo>
                    <a:pt x="20752" y="19430"/>
                    <a:pt x="21004" y="19220"/>
                    <a:pt x="21193" y="18967"/>
                  </a:cubicBezTo>
                  <a:cubicBezTo>
                    <a:pt x="21229" y="18931"/>
                    <a:pt x="21234" y="18879"/>
                    <a:pt x="21289" y="18879"/>
                  </a:cubicBezTo>
                  <a:cubicBezTo>
                    <a:pt x="21298" y="18879"/>
                    <a:pt x="21308" y="18880"/>
                    <a:pt x="21319" y="18883"/>
                  </a:cubicBezTo>
                  <a:cubicBezTo>
                    <a:pt x="21328" y="18885"/>
                    <a:pt x="21337" y="18886"/>
                    <a:pt x="21345" y="18886"/>
                  </a:cubicBezTo>
                  <a:cubicBezTo>
                    <a:pt x="21413" y="18886"/>
                    <a:pt x="21452" y="18816"/>
                    <a:pt x="21509" y="18778"/>
                  </a:cubicBezTo>
                  <a:cubicBezTo>
                    <a:pt x="21740" y="18589"/>
                    <a:pt x="21971" y="18379"/>
                    <a:pt x="22244" y="18210"/>
                  </a:cubicBezTo>
                  <a:cubicBezTo>
                    <a:pt x="22328" y="18147"/>
                    <a:pt x="22328" y="18021"/>
                    <a:pt x="22413" y="18021"/>
                  </a:cubicBezTo>
                  <a:cubicBezTo>
                    <a:pt x="22560" y="18000"/>
                    <a:pt x="22665" y="17916"/>
                    <a:pt x="22728" y="17790"/>
                  </a:cubicBezTo>
                  <a:cubicBezTo>
                    <a:pt x="22833" y="17643"/>
                    <a:pt x="22980" y="17496"/>
                    <a:pt x="23127" y="17390"/>
                  </a:cubicBezTo>
                  <a:cubicBezTo>
                    <a:pt x="23254" y="17243"/>
                    <a:pt x="23464" y="17138"/>
                    <a:pt x="23527" y="16928"/>
                  </a:cubicBezTo>
                  <a:cubicBezTo>
                    <a:pt x="23569" y="16907"/>
                    <a:pt x="23611" y="16907"/>
                    <a:pt x="23653" y="16886"/>
                  </a:cubicBezTo>
                  <a:cubicBezTo>
                    <a:pt x="23926" y="16676"/>
                    <a:pt x="24179" y="16444"/>
                    <a:pt x="24410" y="16192"/>
                  </a:cubicBezTo>
                  <a:cubicBezTo>
                    <a:pt x="24683" y="15898"/>
                    <a:pt x="24978" y="15624"/>
                    <a:pt x="25314" y="15414"/>
                  </a:cubicBezTo>
                  <a:cubicBezTo>
                    <a:pt x="25356" y="15330"/>
                    <a:pt x="25377" y="15267"/>
                    <a:pt x="25398" y="15225"/>
                  </a:cubicBezTo>
                  <a:cubicBezTo>
                    <a:pt x="25608" y="15078"/>
                    <a:pt x="25713" y="14867"/>
                    <a:pt x="25924" y="14846"/>
                  </a:cubicBezTo>
                  <a:cubicBezTo>
                    <a:pt x="25966" y="14699"/>
                    <a:pt x="26071" y="14594"/>
                    <a:pt x="26197" y="14531"/>
                  </a:cubicBezTo>
                  <a:cubicBezTo>
                    <a:pt x="26344" y="14426"/>
                    <a:pt x="26491" y="14300"/>
                    <a:pt x="26617" y="14153"/>
                  </a:cubicBezTo>
                  <a:cubicBezTo>
                    <a:pt x="26807" y="13984"/>
                    <a:pt x="26996" y="13795"/>
                    <a:pt x="27143" y="13627"/>
                  </a:cubicBezTo>
                  <a:cubicBezTo>
                    <a:pt x="27164" y="13585"/>
                    <a:pt x="27227" y="13585"/>
                    <a:pt x="27248" y="13564"/>
                  </a:cubicBezTo>
                  <a:cubicBezTo>
                    <a:pt x="27522" y="13354"/>
                    <a:pt x="27753" y="13101"/>
                    <a:pt x="27921" y="12828"/>
                  </a:cubicBezTo>
                  <a:cubicBezTo>
                    <a:pt x="27942" y="12765"/>
                    <a:pt x="27984" y="12723"/>
                    <a:pt x="28026" y="12681"/>
                  </a:cubicBezTo>
                  <a:cubicBezTo>
                    <a:pt x="28383" y="12429"/>
                    <a:pt x="28699" y="12134"/>
                    <a:pt x="29014" y="11819"/>
                  </a:cubicBezTo>
                  <a:cubicBezTo>
                    <a:pt x="29119" y="11714"/>
                    <a:pt x="29224" y="11630"/>
                    <a:pt x="29330" y="11546"/>
                  </a:cubicBezTo>
                  <a:cubicBezTo>
                    <a:pt x="29540" y="11356"/>
                    <a:pt x="29750" y="11167"/>
                    <a:pt x="29918" y="10957"/>
                  </a:cubicBezTo>
                  <a:cubicBezTo>
                    <a:pt x="29960" y="10936"/>
                    <a:pt x="29960" y="10915"/>
                    <a:pt x="29960" y="10873"/>
                  </a:cubicBezTo>
                  <a:cubicBezTo>
                    <a:pt x="29981" y="10747"/>
                    <a:pt x="30065" y="10642"/>
                    <a:pt x="30192" y="10600"/>
                  </a:cubicBezTo>
                  <a:cubicBezTo>
                    <a:pt x="30381" y="10494"/>
                    <a:pt x="30549" y="10326"/>
                    <a:pt x="30675" y="10137"/>
                  </a:cubicBezTo>
                  <a:cubicBezTo>
                    <a:pt x="30822" y="9927"/>
                    <a:pt x="31033" y="9738"/>
                    <a:pt x="31285" y="9611"/>
                  </a:cubicBezTo>
                  <a:cubicBezTo>
                    <a:pt x="31558" y="9485"/>
                    <a:pt x="31768" y="9296"/>
                    <a:pt x="31958" y="9044"/>
                  </a:cubicBezTo>
                  <a:cubicBezTo>
                    <a:pt x="32126" y="8791"/>
                    <a:pt x="32399" y="8686"/>
                    <a:pt x="32546" y="8413"/>
                  </a:cubicBezTo>
                  <a:cubicBezTo>
                    <a:pt x="32904" y="8161"/>
                    <a:pt x="33240" y="7866"/>
                    <a:pt x="33534" y="7551"/>
                  </a:cubicBezTo>
                  <a:cubicBezTo>
                    <a:pt x="33619" y="7467"/>
                    <a:pt x="33703" y="7383"/>
                    <a:pt x="33808" y="7341"/>
                  </a:cubicBezTo>
                  <a:cubicBezTo>
                    <a:pt x="34060" y="7194"/>
                    <a:pt x="34312" y="6983"/>
                    <a:pt x="34502" y="6773"/>
                  </a:cubicBezTo>
                  <a:cubicBezTo>
                    <a:pt x="34712" y="6542"/>
                    <a:pt x="34943" y="6332"/>
                    <a:pt x="35216" y="6184"/>
                  </a:cubicBezTo>
                  <a:cubicBezTo>
                    <a:pt x="35511" y="6016"/>
                    <a:pt x="35742" y="5743"/>
                    <a:pt x="36078" y="5617"/>
                  </a:cubicBezTo>
                  <a:cubicBezTo>
                    <a:pt x="36163" y="5596"/>
                    <a:pt x="36226" y="5449"/>
                    <a:pt x="36331" y="5428"/>
                  </a:cubicBezTo>
                  <a:cubicBezTo>
                    <a:pt x="36499" y="5196"/>
                    <a:pt x="36688" y="4986"/>
                    <a:pt x="36898" y="4797"/>
                  </a:cubicBezTo>
                  <a:cubicBezTo>
                    <a:pt x="37088" y="4755"/>
                    <a:pt x="37277" y="4650"/>
                    <a:pt x="37424" y="4545"/>
                  </a:cubicBezTo>
                  <a:cubicBezTo>
                    <a:pt x="37634" y="4355"/>
                    <a:pt x="37844" y="4208"/>
                    <a:pt x="38097" y="4082"/>
                  </a:cubicBezTo>
                  <a:cubicBezTo>
                    <a:pt x="38202" y="3956"/>
                    <a:pt x="38244" y="3851"/>
                    <a:pt x="38370" y="3809"/>
                  </a:cubicBezTo>
                  <a:cubicBezTo>
                    <a:pt x="38454" y="3788"/>
                    <a:pt x="38517" y="3746"/>
                    <a:pt x="38580" y="3683"/>
                  </a:cubicBezTo>
                  <a:cubicBezTo>
                    <a:pt x="38875" y="3472"/>
                    <a:pt x="39232" y="3325"/>
                    <a:pt x="39505" y="3094"/>
                  </a:cubicBezTo>
                  <a:cubicBezTo>
                    <a:pt x="39540" y="3060"/>
                    <a:pt x="39574" y="3025"/>
                    <a:pt x="39631" y="3025"/>
                  </a:cubicBezTo>
                  <a:cubicBezTo>
                    <a:pt x="39644" y="3025"/>
                    <a:pt x="39658" y="3027"/>
                    <a:pt x="39674" y="3031"/>
                  </a:cubicBezTo>
                  <a:cubicBezTo>
                    <a:pt x="39685" y="3034"/>
                    <a:pt x="39697" y="3035"/>
                    <a:pt x="39709" y="3035"/>
                  </a:cubicBezTo>
                  <a:cubicBezTo>
                    <a:pt x="39781" y="3035"/>
                    <a:pt x="39851" y="2986"/>
                    <a:pt x="39905" y="2968"/>
                  </a:cubicBezTo>
                  <a:cubicBezTo>
                    <a:pt x="40241" y="2799"/>
                    <a:pt x="40578" y="2652"/>
                    <a:pt x="40935" y="2526"/>
                  </a:cubicBezTo>
                  <a:cubicBezTo>
                    <a:pt x="41103" y="2484"/>
                    <a:pt x="41271" y="2400"/>
                    <a:pt x="41398" y="2253"/>
                  </a:cubicBezTo>
                  <a:cubicBezTo>
                    <a:pt x="41713" y="2190"/>
                    <a:pt x="42007" y="2085"/>
                    <a:pt x="42302" y="1937"/>
                  </a:cubicBezTo>
                  <a:cubicBezTo>
                    <a:pt x="42617" y="1937"/>
                    <a:pt x="42953" y="1916"/>
                    <a:pt x="43290" y="1874"/>
                  </a:cubicBezTo>
                  <a:cubicBezTo>
                    <a:pt x="43336" y="1867"/>
                    <a:pt x="43382" y="1862"/>
                    <a:pt x="43427" y="1862"/>
                  </a:cubicBezTo>
                  <a:cubicBezTo>
                    <a:pt x="43505" y="1862"/>
                    <a:pt x="43581" y="1876"/>
                    <a:pt x="43647" y="1916"/>
                  </a:cubicBezTo>
                  <a:cubicBezTo>
                    <a:pt x="43794" y="1980"/>
                    <a:pt x="43942" y="2064"/>
                    <a:pt x="44068" y="2169"/>
                  </a:cubicBezTo>
                  <a:cubicBezTo>
                    <a:pt x="44341" y="2484"/>
                    <a:pt x="44572" y="2821"/>
                    <a:pt x="44761" y="3199"/>
                  </a:cubicBezTo>
                  <a:cubicBezTo>
                    <a:pt x="45056" y="3767"/>
                    <a:pt x="45308" y="4334"/>
                    <a:pt x="45518" y="4923"/>
                  </a:cubicBezTo>
                  <a:cubicBezTo>
                    <a:pt x="45623" y="5112"/>
                    <a:pt x="45666" y="5343"/>
                    <a:pt x="45666" y="5554"/>
                  </a:cubicBezTo>
                  <a:cubicBezTo>
                    <a:pt x="45666" y="5743"/>
                    <a:pt x="45729" y="5932"/>
                    <a:pt x="45855" y="6079"/>
                  </a:cubicBezTo>
                  <a:cubicBezTo>
                    <a:pt x="45876" y="6121"/>
                    <a:pt x="45897" y="6163"/>
                    <a:pt x="45918" y="6226"/>
                  </a:cubicBezTo>
                  <a:cubicBezTo>
                    <a:pt x="45981" y="6521"/>
                    <a:pt x="46065" y="6836"/>
                    <a:pt x="46170" y="7152"/>
                  </a:cubicBezTo>
                  <a:cubicBezTo>
                    <a:pt x="46296" y="7425"/>
                    <a:pt x="46338" y="7719"/>
                    <a:pt x="46338" y="8014"/>
                  </a:cubicBezTo>
                  <a:cubicBezTo>
                    <a:pt x="46338" y="8077"/>
                    <a:pt x="46338" y="8140"/>
                    <a:pt x="46359" y="8203"/>
                  </a:cubicBezTo>
                  <a:cubicBezTo>
                    <a:pt x="46422" y="8434"/>
                    <a:pt x="46528" y="8644"/>
                    <a:pt x="46654" y="8833"/>
                  </a:cubicBezTo>
                  <a:cubicBezTo>
                    <a:pt x="46633" y="9149"/>
                    <a:pt x="46696" y="9464"/>
                    <a:pt x="46801" y="9780"/>
                  </a:cubicBezTo>
                  <a:cubicBezTo>
                    <a:pt x="46885" y="10074"/>
                    <a:pt x="47053" y="10368"/>
                    <a:pt x="47011" y="10663"/>
                  </a:cubicBezTo>
                  <a:cubicBezTo>
                    <a:pt x="47137" y="10957"/>
                    <a:pt x="47242" y="11293"/>
                    <a:pt x="47284" y="11609"/>
                  </a:cubicBezTo>
                  <a:cubicBezTo>
                    <a:pt x="47284" y="11693"/>
                    <a:pt x="47305" y="11756"/>
                    <a:pt x="47326" y="11840"/>
                  </a:cubicBezTo>
                  <a:cubicBezTo>
                    <a:pt x="47368" y="12050"/>
                    <a:pt x="47453" y="12239"/>
                    <a:pt x="47516" y="12450"/>
                  </a:cubicBezTo>
                  <a:cubicBezTo>
                    <a:pt x="47579" y="12597"/>
                    <a:pt x="47537" y="12723"/>
                    <a:pt x="47600" y="12870"/>
                  </a:cubicBezTo>
                  <a:cubicBezTo>
                    <a:pt x="47768" y="13249"/>
                    <a:pt x="47894" y="13648"/>
                    <a:pt x="48083" y="14005"/>
                  </a:cubicBezTo>
                  <a:cubicBezTo>
                    <a:pt x="48230" y="14342"/>
                    <a:pt x="48336" y="14678"/>
                    <a:pt x="48378" y="15036"/>
                  </a:cubicBezTo>
                  <a:cubicBezTo>
                    <a:pt x="48399" y="15204"/>
                    <a:pt x="48462" y="15372"/>
                    <a:pt x="48546" y="15540"/>
                  </a:cubicBezTo>
                  <a:cubicBezTo>
                    <a:pt x="48798" y="15961"/>
                    <a:pt x="49008" y="16402"/>
                    <a:pt x="49177" y="16844"/>
                  </a:cubicBezTo>
                  <a:cubicBezTo>
                    <a:pt x="49240" y="17075"/>
                    <a:pt x="49345" y="17264"/>
                    <a:pt x="49492" y="17453"/>
                  </a:cubicBezTo>
                  <a:cubicBezTo>
                    <a:pt x="49681" y="17727"/>
                    <a:pt x="49849" y="18021"/>
                    <a:pt x="49976" y="18337"/>
                  </a:cubicBezTo>
                  <a:cubicBezTo>
                    <a:pt x="49997" y="18421"/>
                    <a:pt x="50018" y="18505"/>
                    <a:pt x="50060" y="18526"/>
                  </a:cubicBezTo>
                  <a:cubicBezTo>
                    <a:pt x="50375" y="18778"/>
                    <a:pt x="50501" y="19135"/>
                    <a:pt x="50795" y="19388"/>
                  </a:cubicBezTo>
                  <a:cubicBezTo>
                    <a:pt x="50880" y="19493"/>
                    <a:pt x="51027" y="19556"/>
                    <a:pt x="51069" y="19661"/>
                  </a:cubicBezTo>
                  <a:cubicBezTo>
                    <a:pt x="51300" y="19976"/>
                    <a:pt x="51531" y="20271"/>
                    <a:pt x="51784" y="20565"/>
                  </a:cubicBezTo>
                  <a:cubicBezTo>
                    <a:pt x="51910" y="20733"/>
                    <a:pt x="52057" y="20880"/>
                    <a:pt x="52246" y="20986"/>
                  </a:cubicBezTo>
                  <a:cubicBezTo>
                    <a:pt x="52625" y="21238"/>
                    <a:pt x="52982" y="21511"/>
                    <a:pt x="53297" y="21848"/>
                  </a:cubicBezTo>
                  <a:cubicBezTo>
                    <a:pt x="53424" y="21974"/>
                    <a:pt x="53550" y="22079"/>
                    <a:pt x="53697" y="22184"/>
                  </a:cubicBezTo>
                  <a:cubicBezTo>
                    <a:pt x="53760" y="22205"/>
                    <a:pt x="53823" y="22247"/>
                    <a:pt x="53886" y="22289"/>
                  </a:cubicBezTo>
                  <a:cubicBezTo>
                    <a:pt x="54033" y="22436"/>
                    <a:pt x="54180" y="22583"/>
                    <a:pt x="54349" y="22731"/>
                  </a:cubicBezTo>
                  <a:cubicBezTo>
                    <a:pt x="54517" y="22878"/>
                    <a:pt x="54706" y="23025"/>
                    <a:pt x="54916" y="23130"/>
                  </a:cubicBezTo>
                  <a:cubicBezTo>
                    <a:pt x="55126" y="23214"/>
                    <a:pt x="55316" y="23340"/>
                    <a:pt x="55505" y="23466"/>
                  </a:cubicBezTo>
                  <a:cubicBezTo>
                    <a:pt x="55736" y="23572"/>
                    <a:pt x="55946" y="23698"/>
                    <a:pt x="56115" y="23845"/>
                  </a:cubicBezTo>
                  <a:cubicBezTo>
                    <a:pt x="56241" y="23971"/>
                    <a:pt x="56388" y="24055"/>
                    <a:pt x="56577" y="24076"/>
                  </a:cubicBezTo>
                  <a:cubicBezTo>
                    <a:pt x="56829" y="24223"/>
                    <a:pt x="57124" y="24286"/>
                    <a:pt x="57355" y="24434"/>
                  </a:cubicBezTo>
                  <a:cubicBezTo>
                    <a:pt x="57565" y="24581"/>
                    <a:pt x="57797" y="24665"/>
                    <a:pt x="58028" y="24749"/>
                  </a:cubicBezTo>
                  <a:cubicBezTo>
                    <a:pt x="58490" y="24896"/>
                    <a:pt x="58953" y="25001"/>
                    <a:pt x="59415" y="25064"/>
                  </a:cubicBezTo>
                  <a:cubicBezTo>
                    <a:pt x="59458" y="25064"/>
                    <a:pt x="59458" y="25106"/>
                    <a:pt x="59521" y="25106"/>
                  </a:cubicBezTo>
                  <a:cubicBezTo>
                    <a:pt x="59557" y="25101"/>
                    <a:pt x="59595" y="25098"/>
                    <a:pt x="59634" y="25098"/>
                  </a:cubicBezTo>
                  <a:cubicBezTo>
                    <a:pt x="59751" y="25098"/>
                    <a:pt x="59873" y="25122"/>
                    <a:pt x="59983" y="25169"/>
                  </a:cubicBezTo>
                  <a:cubicBezTo>
                    <a:pt x="60151" y="25254"/>
                    <a:pt x="60341" y="25296"/>
                    <a:pt x="60509" y="25296"/>
                  </a:cubicBezTo>
                  <a:cubicBezTo>
                    <a:pt x="60856" y="25343"/>
                    <a:pt x="61191" y="25367"/>
                    <a:pt x="61523" y="25367"/>
                  </a:cubicBezTo>
                  <a:cubicBezTo>
                    <a:pt x="61634" y="25367"/>
                    <a:pt x="61744" y="25364"/>
                    <a:pt x="61854" y="25359"/>
                  </a:cubicBezTo>
                  <a:lnTo>
                    <a:pt x="62043" y="25359"/>
                  </a:lnTo>
                  <a:cubicBezTo>
                    <a:pt x="62275" y="25422"/>
                    <a:pt x="62485" y="25464"/>
                    <a:pt x="62716" y="25485"/>
                  </a:cubicBezTo>
                  <a:cubicBezTo>
                    <a:pt x="62781" y="25490"/>
                    <a:pt x="62844" y="25492"/>
                    <a:pt x="62908" y="25492"/>
                  </a:cubicBezTo>
                  <a:cubicBezTo>
                    <a:pt x="63280" y="25492"/>
                    <a:pt x="63643" y="25414"/>
                    <a:pt x="64003" y="25414"/>
                  </a:cubicBezTo>
                  <a:cubicBezTo>
                    <a:pt x="64065" y="25414"/>
                    <a:pt x="64126" y="25416"/>
                    <a:pt x="64188" y="25422"/>
                  </a:cubicBezTo>
                  <a:cubicBezTo>
                    <a:pt x="64346" y="25374"/>
                    <a:pt x="64503" y="25351"/>
                    <a:pt x="64661" y="25351"/>
                  </a:cubicBezTo>
                  <a:cubicBezTo>
                    <a:pt x="64714" y="25351"/>
                    <a:pt x="64766" y="25353"/>
                    <a:pt x="64819" y="25359"/>
                  </a:cubicBezTo>
                  <a:cubicBezTo>
                    <a:pt x="64861" y="25359"/>
                    <a:pt x="64882" y="25338"/>
                    <a:pt x="64903" y="25338"/>
                  </a:cubicBezTo>
                  <a:cubicBezTo>
                    <a:pt x="65176" y="25233"/>
                    <a:pt x="65470" y="25169"/>
                    <a:pt x="65765" y="25169"/>
                  </a:cubicBezTo>
                  <a:lnTo>
                    <a:pt x="65807" y="25169"/>
                  </a:lnTo>
                  <a:cubicBezTo>
                    <a:pt x="66122" y="25085"/>
                    <a:pt x="66396" y="24980"/>
                    <a:pt x="66690" y="24854"/>
                  </a:cubicBezTo>
                  <a:cubicBezTo>
                    <a:pt x="66858" y="24791"/>
                    <a:pt x="67047" y="24728"/>
                    <a:pt x="67237" y="24665"/>
                  </a:cubicBezTo>
                  <a:cubicBezTo>
                    <a:pt x="67489" y="24623"/>
                    <a:pt x="67741" y="24539"/>
                    <a:pt x="67972" y="24413"/>
                  </a:cubicBezTo>
                  <a:cubicBezTo>
                    <a:pt x="68204" y="24244"/>
                    <a:pt x="68477" y="24139"/>
                    <a:pt x="68750" y="24076"/>
                  </a:cubicBezTo>
                  <a:cubicBezTo>
                    <a:pt x="68982" y="24013"/>
                    <a:pt x="69192" y="23929"/>
                    <a:pt x="69381" y="23803"/>
                  </a:cubicBezTo>
                  <a:cubicBezTo>
                    <a:pt x="69486" y="23740"/>
                    <a:pt x="69591" y="23698"/>
                    <a:pt x="69717" y="23677"/>
                  </a:cubicBezTo>
                  <a:cubicBezTo>
                    <a:pt x="70054" y="23593"/>
                    <a:pt x="70390" y="23445"/>
                    <a:pt x="70706" y="23256"/>
                  </a:cubicBezTo>
                  <a:cubicBezTo>
                    <a:pt x="71021" y="23088"/>
                    <a:pt x="71378" y="23025"/>
                    <a:pt x="71736" y="22815"/>
                  </a:cubicBezTo>
                  <a:cubicBezTo>
                    <a:pt x="72114" y="22625"/>
                    <a:pt x="72514" y="22520"/>
                    <a:pt x="72871" y="22310"/>
                  </a:cubicBezTo>
                  <a:cubicBezTo>
                    <a:pt x="72955" y="22268"/>
                    <a:pt x="73018" y="22205"/>
                    <a:pt x="73081" y="22205"/>
                  </a:cubicBezTo>
                  <a:cubicBezTo>
                    <a:pt x="73418" y="22163"/>
                    <a:pt x="73628" y="21974"/>
                    <a:pt x="73943" y="21869"/>
                  </a:cubicBezTo>
                  <a:cubicBezTo>
                    <a:pt x="74259" y="21742"/>
                    <a:pt x="74553" y="21553"/>
                    <a:pt x="74868" y="21448"/>
                  </a:cubicBezTo>
                  <a:cubicBezTo>
                    <a:pt x="75121" y="21343"/>
                    <a:pt x="75394" y="21196"/>
                    <a:pt x="75646" y="21112"/>
                  </a:cubicBezTo>
                  <a:cubicBezTo>
                    <a:pt x="76046" y="20965"/>
                    <a:pt x="76382" y="20691"/>
                    <a:pt x="76803" y="20628"/>
                  </a:cubicBezTo>
                  <a:cubicBezTo>
                    <a:pt x="77034" y="20481"/>
                    <a:pt x="77286" y="20355"/>
                    <a:pt x="77559" y="20250"/>
                  </a:cubicBezTo>
                  <a:cubicBezTo>
                    <a:pt x="77686" y="20166"/>
                    <a:pt x="77812" y="20124"/>
                    <a:pt x="77959" y="20103"/>
                  </a:cubicBezTo>
                  <a:cubicBezTo>
                    <a:pt x="78169" y="20082"/>
                    <a:pt x="78358" y="19997"/>
                    <a:pt x="78506" y="19871"/>
                  </a:cubicBezTo>
                  <a:cubicBezTo>
                    <a:pt x="78821" y="19661"/>
                    <a:pt x="79157" y="19514"/>
                    <a:pt x="79494" y="19388"/>
                  </a:cubicBezTo>
                  <a:cubicBezTo>
                    <a:pt x="79893" y="19262"/>
                    <a:pt x="80314" y="19177"/>
                    <a:pt x="80629" y="18925"/>
                  </a:cubicBezTo>
                  <a:cubicBezTo>
                    <a:pt x="80860" y="18883"/>
                    <a:pt x="81007" y="18715"/>
                    <a:pt x="81218" y="18673"/>
                  </a:cubicBezTo>
                  <a:cubicBezTo>
                    <a:pt x="81491" y="18610"/>
                    <a:pt x="81764" y="18505"/>
                    <a:pt x="82038" y="18400"/>
                  </a:cubicBezTo>
                  <a:cubicBezTo>
                    <a:pt x="82164" y="18358"/>
                    <a:pt x="82290" y="18294"/>
                    <a:pt x="82416" y="18252"/>
                  </a:cubicBezTo>
                  <a:cubicBezTo>
                    <a:pt x="82584" y="18210"/>
                    <a:pt x="82731" y="18147"/>
                    <a:pt x="82879" y="18084"/>
                  </a:cubicBezTo>
                  <a:cubicBezTo>
                    <a:pt x="83026" y="18000"/>
                    <a:pt x="83173" y="17958"/>
                    <a:pt x="83341" y="17916"/>
                  </a:cubicBezTo>
                  <a:cubicBezTo>
                    <a:pt x="83593" y="17874"/>
                    <a:pt x="83846" y="17811"/>
                    <a:pt x="84077" y="17748"/>
                  </a:cubicBezTo>
                  <a:cubicBezTo>
                    <a:pt x="84308" y="17664"/>
                    <a:pt x="84540" y="17622"/>
                    <a:pt x="84792" y="17622"/>
                  </a:cubicBezTo>
                  <a:cubicBezTo>
                    <a:pt x="84805" y="17623"/>
                    <a:pt x="84818" y="17624"/>
                    <a:pt x="84830" y="17624"/>
                  </a:cubicBezTo>
                  <a:cubicBezTo>
                    <a:pt x="84964" y="17624"/>
                    <a:pt x="85098" y="17553"/>
                    <a:pt x="85231" y="17553"/>
                  </a:cubicBezTo>
                  <a:cubicBezTo>
                    <a:pt x="85274" y="17553"/>
                    <a:pt x="85317" y="17561"/>
                    <a:pt x="85360" y="17580"/>
                  </a:cubicBezTo>
                  <a:cubicBezTo>
                    <a:pt x="85403" y="17549"/>
                    <a:pt x="85446" y="17538"/>
                    <a:pt x="85489" y="17538"/>
                  </a:cubicBezTo>
                  <a:cubicBezTo>
                    <a:pt x="85593" y="17538"/>
                    <a:pt x="85697" y="17601"/>
                    <a:pt x="85801" y="17601"/>
                  </a:cubicBezTo>
                  <a:cubicBezTo>
                    <a:pt x="85948" y="17559"/>
                    <a:pt x="86095" y="17538"/>
                    <a:pt x="86243" y="17538"/>
                  </a:cubicBezTo>
                  <a:lnTo>
                    <a:pt x="86327" y="17538"/>
                  </a:lnTo>
                  <a:cubicBezTo>
                    <a:pt x="86495" y="17622"/>
                    <a:pt x="86684" y="17643"/>
                    <a:pt x="86852" y="17643"/>
                  </a:cubicBezTo>
                  <a:cubicBezTo>
                    <a:pt x="87147" y="17685"/>
                    <a:pt x="87441" y="17790"/>
                    <a:pt x="87693" y="17916"/>
                  </a:cubicBezTo>
                  <a:cubicBezTo>
                    <a:pt x="87946" y="18042"/>
                    <a:pt x="88177" y="18189"/>
                    <a:pt x="88387" y="18358"/>
                  </a:cubicBezTo>
                  <a:cubicBezTo>
                    <a:pt x="88492" y="18421"/>
                    <a:pt x="88597" y="18505"/>
                    <a:pt x="88702" y="18589"/>
                  </a:cubicBezTo>
                  <a:cubicBezTo>
                    <a:pt x="88808" y="18736"/>
                    <a:pt x="88955" y="18862"/>
                    <a:pt x="89060" y="18988"/>
                  </a:cubicBezTo>
                  <a:cubicBezTo>
                    <a:pt x="89291" y="19220"/>
                    <a:pt x="89480" y="19472"/>
                    <a:pt x="89648" y="19724"/>
                  </a:cubicBezTo>
                  <a:cubicBezTo>
                    <a:pt x="89670" y="19766"/>
                    <a:pt x="89691" y="19766"/>
                    <a:pt x="89733" y="19766"/>
                  </a:cubicBezTo>
                  <a:cubicBezTo>
                    <a:pt x="89796" y="19724"/>
                    <a:pt x="89838" y="19661"/>
                    <a:pt x="89838" y="19598"/>
                  </a:cubicBezTo>
                  <a:cubicBezTo>
                    <a:pt x="89754" y="19472"/>
                    <a:pt x="89733" y="19283"/>
                    <a:pt x="89670" y="19114"/>
                  </a:cubicBezTo>
                  <a:cubicBezTo>
                    <a:pt x="89585" y="18967"/>
                    <a:pt x="89501" y="18820"/>
                    <a:pt x="89396" y="18694"/>
                  </a:cubicBezTo>
                  <a:cubicBezTo>
                    <a:pt x="89165" y="18379"/>
                    <a:pt x="88892" y="18105"/>
                    <a:pt x="88576" y="17895"/>
                  </a:cubicBezTo>
                  <a:cubicBezTo>
                    <a:pt x="88240" y="17643"/>
                    <a:pt x="87861" y="17517"/>
                    <a:pt x="87525" y="17285"/>
                  </a:cubicBezTo>
                  <a:cubicBezTo>
                    <a:pt x="87504" y="17243"/>
                    <a:pt x="87483" y="17243"/>
                    <a:pt x="87441" y="17222"/>
                  </a:cubicBezTo>
                  <a:cubicBezTo>
                    <a:pt x="87062" y="17117"/>
                    <a:pt x="86684" y="17033"/>
                    <a:pt x="86285" y="16970"/>
                  </a:cubicBezTo>
                  <a:cubicBezTo>
                    <a:pt x="86232" y="16949"/>
                    <a:pt x="86179" y="16938"/>
                    <a:pt x="86127" y="16938"/>
                  </a:cubicBezTo>
                  <a:cubicBezTo>
                    <a:pt x="86074" y="16938"/>
                    <a:pt x="86022" y="16949"/>
                    <a:pt x="85969" y="16970"/>
                  </a:cubicBezTo>
                  <a:cubicBezTo>
                    <a:pt x="85917" y="16991"/>
                    <a:pt x="85854" y="16991"/>
                    <a:pt x="85793" y="16991"/>
                  </a:cubicBezTo>
                  <a:cubicBezTo>
                    <a:pt x="85733" y="16991"/>
                    <a:pt x="85675" y="16991"/>
                    <a:pt x="85633" y="17012"/>
                  </a:cubicBezTo>
                  <a:cubicBezTo>
                    <a:pt x="85580" y="17044"/>
                    <a:pt x="85517" y="17059"/>
                    <a:pt x="85454" y="17059"/>
                  </a:cubicBezTo>
                  <a:cubicBezTo>
                    <a:pt x="85391" y="17059"/>
                    <a:pt x="85328" y="17044"/>
                    <a:pt x="85275" y="17012"/>
                  </a:cubicBezTo>
                  <a:cubicBezTo>
                    <a:pt x="85268" y="17010"/>
                    <a:pt x="85262" y="17009"/>
                    <a:pt x="85256" y="17009"/>
                  </a:cubicBezTo>
                  <a:cubicBezTo>
                    <a:pt x="85207" y="17009"/>
                    <a:pt x="85184" y="17075"/>
                    <a:pt x="85128" y="17075"/>
                  </a:cubicBezTo>
                  <a:cubicBezTo>
                    <a:pt x="85033" y="17034"/>
                    <a:pt x="84929" y="17011"/>
                    <a:pt x="84822" y="17011"/>
                  </a:cubicBezTo>
                  <a:cubicBezTo>
                    <a:pt x="84764" y="17011"/>
                    <a:pt x="84704" y="17018"/>
                    <a:pt x="84645" y="17033"/>
                  </a:cubicBezTo>
                  <a:cubicBezTo>
                    <a:pt x="84392" y="17096"/>
                    <a:pt x="84161" y="17180"/>
                    <a:pt x="83888" y="17201"/>
                  </a:cubicBezTo>
                  <a:cubicBezTo>
                    <a:pt x="83593" y="17201"/>
                    <a:pt x="83299" y="17285"/>
                    <a:pt x="83026" y="17411"/>
                  </a:cubicBezTo>
                  <a:cubicBezTo>
                    <a:pt x="82984" y="17432"/>
                    <a:pt x="82921" y="17453"/>
                    <a:pt x="82858" y="17453"/>
                  </a:cubicBezTo>
                  <a:cubicBezTo>
                    <a:pt x="82605" y="17475"/>
                    <a:pt x="82374" y="17559"/>
                    <a:pt x="82143" y="17685"/>
                  </a:cubicBezTo>
                  <a:cubicBezTo>
                    <a:pt x="81954" y="17790"/>
                    <a:pt x="81743" y="17895"/>
                    <a:pt x="81533" y="17937"/>
                  </a:cubicBezTo>
                  <a:cubicBezTo>
                    <a:pt x="81386" y="17958"/>
                    <a:pt x="81260" y="18000"/>
                    <a:pt x="81155" y="18063"/>
                  </a:cubicBezTo>
                  <a:cubicBezTo>
                    <a:pt x="80881" y="18210"/>
                    <a:pt x="80608" y="18315"/>
                    <a:pt x="80293" y="18379"/>
                  </a:cubicBezTo>
                  <a:cubicBezTo>
                    <a:pt x="80177" y="18513"/>
                    <a:pt x="79992" y="18613"/>
                    <a:pt x="79816" y="18613"/>
                  </a:cubicBezTo>
                  <a:cubicBezTo>
                    <a:pt x="79800" y="18613"/>
                    <a:pt x="79783" y="18612"/>
                    <a:pt x="79767" y="18610"/>
                  </a:cubicBezTo>
                  <a:cubicBezTo>
                    <a:pt x="79725" y="18610"/>
                    <a:pt x="79704" y="18610"/>
                    <a:pt x="79662" y="18631"/>
                  </a:cubicBezTo>
                  <a:cubicBezTo>
                    <a:pt x="79241" y="18799"/>
                    <a:pt x="78842" y="18988"/>
                    <a:pt x="78421" y="19199"/>
                  </a:cubicBezTo>
                  <a:cubicBezTo>
                    <a:pt x="78085" y="19367"/>
                    <a:pt x="77707" y="19514"/>
                    <a:pt x="77328" y="19640"/>
                  </a:cubicBezTo>
                  <a:cubicBezTo>
                    <a:pt x="77254" y="19689"/>
                    <a:pt x="77166" y="19710"/>
                    <a:pt x="77076" y="19710"/>
                  </a:cubicBezTo>
                  <a:cubicBezTo>
                    <a:pt x="77012" y="19710"/>
                    <a:pt x="76948" y="19699"/>
                    <a:pt x="76887" y="19682"/>
                  </a:cubicBezTo>
                  <a:cubicBezTo>
                    <a:pt x="77034" y="19598"/>
                    <a:pt x="77202" y="19535"/>
                    <a:pt x="77349" y="19472"/>
                  </a:cubicBezTo>
                  <a:cubicBezTo>
                    <a:pt x="77770" y="19388"/>
                    <a:pt x="78169" y="19220"/>
                    <a:pt x="78527" y="18988"/>
                  </a:cubicBezTo>
                  <a:cubicBezTo>
                    <a:pt x="78863" y="18757"/>
                    <a:pt x="79241" y="18589"/>
                    <a:pt x="79641" y="18505"/>
                  </a:cubicBezTo>
                  <a:cubicBezTo>
                    <a:pt x="79998" y="18421"/>
                    <a:pt x="80356" y="18273"/>
                    <a:pt x="80671" y="18084"/>
                  </a:cubicBezTo>
                  <a:cubicBezTo>
                    <a:pt x="80755" y="18021"/>
                    <a:pt x="80860" y="17958"/>
                    <a:pt x="80965" y="17937"/>
                  </a:cubicBezTo>
                  <a:cubicBezTo>
                    <a:pt x="81302" y="17874"/>
                    <a:pt x="81638" y="17748"/>
                    <a:pt x="81954" y="17601"/>
                  </a:cubicBezTo>
                  <a:cubicBezTo>
                    <a:pt x="82143" y="17517"/>
                    <a:pt x="82332" y="17432"/>
                    <a:pt x="82521" y="17390"/>
                  </a:cubicBezTo>
                  <a:cubicBezTo>
                    <a:pt x="82774" y="17327"/>
                    <a:pt x="83005" y="17264"/>
                    <a:pt x="83236" y="17180"/>
                  </a:cubicBezTo>
                  <a:cubicBezTo>
                    <a:pt x="83377" y="17145"/>
                    <a:pt x="83489" y="17065"/>
                    <a:pt x="83620" y="17065"/>
                  </a:cubicBezTo>
                  <a:cubicBezTo>
                    <a:pt x="83645" y="17065"/>
                    <a:pt x="83671" y="17068"/>
                    <a:pt x="83699" y="17075"/>
                  </a:cubicBezTo>
                  <a:cubicBezTo>
                    <a:pt x="83825" y="16949"/>
                    <a:pt x="83951" y="17012"/>
                    <a:pt x="84077" y="16970"/>
                  </a:cubicBezTo>
                  <a:cubicBezTo>
                    <a:pt x="84413" y="16886"/>
                    <a:pt x="84771" y="16823"/>
                    <a:pt x="85128" y="16823"/>
                  </a:cubicBezTo>
                  <a:cubicBezTo>
                    <a:pt x="85212" y="16823"/>
                    <a:pt x="85296" y="16865"/>
                    <a:pt x="85360" y="16865"/>
                  </a:cubicBezTo>
                  <a:cubicBezTo>
                    <a:pt x="85544" y="16834"/>
                    <a:pt x="85729" y="16815"/>
                    <a:pt x="85914" y="16815"/>
                  </a:cubicBezTo>
                  <a:cubicBezTo>
                    <a:pt x="85981" y="16815"/>
                    <a:pt x="86049" y="16817"/>
                    <a:pt x="86116" y="16823"/>
                  </a:cubicBezTo>
                  <a:cubicBezTo>
                    <a:pt x="86369" y="16823"/>
                    <a:pt x="86642" y="16844"/>
                    <a:pt x="86894" y="16928"/>
                  </a:cubicBezTo>
                  <a:cubicBezTo>
                    <a:pt x="86999" y="16928"/>
                    <a:pt x="87084" y="16928"/>
                    <a:pt x="87189" y="16949"/>
                  </a:cubicBezTo>
                  <a:cubicBezTo>
                    <a:pt x="87735" y="17138"/>
                    <a:pt x="88261" y="17390"/>
                    <a:pt x="88723" y="17727"/>
                  </a:cubicBezTo>
                  <a:cubicBezTo>
                    <a:pt x="88808" y="17769"/>
                    <a:pt x="88871" y="17811"/>
                    <a:pt x="88955" y="17874"/>
                  </a:cubicBezTo>
                  <a:cubicBezTo>
                    <a:pt x="89375" y="18273"/>
                    <a:pt x="89775" y="18736"/>
                    <a:pt x="90090" y="19220"/>
                  </a:cubicBezTo>
                  <a:cubicBezTo>
                    <a:pt x="90153" y="19199"/>
                    <a:pt x="90237" y="19199"/>
                    <a:pt x="90279" y="19114"/>
                  </a:cubicBezTo>
                  <a:cubicBezTo>
                    <a:pt x="90132" y="18967"/>
                    <a:pt x="90048" y="18778"/>
                    <a:pt x="90090" y="18589"/>
                  </a:cubicBezTo>
                  <a:cubicBezTo>
                    <a:pt x="89964" y="18484"/>
                    <a:pt x="89859" y="18358"/>
                    <a:pt x="89754" y="18252"/>
                  </a:cubicBezTo>
                  <a:cubicBezTo>
                    <a:pt x="89585" y="18021"/>
                    <a:pt x="89396" y="17811"/>
                    <a:pt x="89186" y="17622"/>
                  </a:cubicBezTo>
                  <a:cubicBezTo>
                    <a:pt x="88808" y="17327"/>
                    <a:pt x="88408" y="17054"/>
                    <a:pt x="87967" y="16844"/>
                  </a:cubicBezTo>
                  <a:cubicBezTo>
                    <a:pt x="87756" y="16739"/>
                    <a:pt x="87567" y="16634"/>
                    <a:pt x="87357" y="16507"/>
                  </a:cubicBezTo>
                  <a:cubicBezTo>
                    <a:pt x="87312" y="16512"/>
                    <a:pt x="87267" y="16515"/>
                    <a:pt x="87223" y="16515"/>
                  </a:cubicBezTo>
                  <a:cubicBezTo>
                    <a:pt x="87078" y="16515"/>
                    <a:pt x="86934" y="16488"/>
                    <a:pt x="86789" y="16423"/>
                  </a:cubicBezTo>
                  <a:cubicBezTo>
                    <a:pt x="86663" y="16367"/>
                    <a:pt x="86528" y="16339"/>
                    <a:pt x="86389" y="16339"/>
                  </a:cubicBezTo>
                  <a:cubicBezTo>
                    <a:pt x="86320" y="16339"/>
                    <a:pt x="86250" y="16346"/>
                    <a:pt x="86179" y="16360"/>
                  </a:cubicBezTo>
                  <a:cubicBezTo>
                    <a:pt x="86032" y="16381"/>
                    <a:pt x="85906" y="16402"/>
                    <a:pt x="85759" y="16402"/>
                  </a:cubicBezTo>
                  <a:lnTo>
                    <a:pt x="84729" y="16402"/>
                  </a:lnTo>
                  <a:cubicBezTo>
                    <a:pt x="84666" y="16402"/>
                    <a:pt x="84582" y="16402"/>
                    <a:pt x="84519" y="16423"/>
                  </a:cubicBezTo>
                  <a:cubicBezTo>
                    <a:pt x="84245" y="16507"/>
                    <a:pt x="83951" y="16549"/>
                    <a:pt x="83678" y="16591"/>
                  </a:cubicBezTo>
                  <a:cubicBezTo>
                    <a:pt x="83572" y="16591"/>
                    <a:pt x="83467" y="16591"/>
                    <a:pt x="83383" y="16613"/>
                  </a:cubicBezTo>
                  <a:cubicBezTo>
                    <a:pt x="83110" y="16739"/>
                    <a:pt x="82816" y="16781"/>
                    <a:pt x="82521" y="16886"/>
                  </a:cubicBezTo>
                  <a:cubicBezTo>
                    <a:pt x="82486" y="16900"/>
                    <a:pt x="82451" y="16902"/>
                    <a:pt x="82416" y="16902"/>
                  </a:cubicBezTo>
                  <a:cubicBezTo>
                    <a:pt x="82399" y="16902"/>
                    <a:pt x="82381" y="16902"/>
                    <a:pt x="82364" y="16902"/>
                  </a:cubicBezTo>
                  <a:cubicBezTo>
                    <a:pt x="82311" y="16902"/>
                    <a:pt x="82258" y="16907"/>
                    <a:pt x="82206" y="16949"/>
                  </a:cubicBezTo>
                  <a:cubicBezTo>
                    <a:pt x="82017" y="17054"/>
                    <a:pt x="81827" y="17117"/>
                    <a:pt x="81638" y="17222"/>
                  </a:cubicBezTo>
                  <a:cubicBezTo>
                    <a:pt x="81449" y="17306"/>
                    <a:pt x="81260" y="17369"/>
                    <a:pt x="81050" y="17411"/>
                  </a:cubicBezTo>
                  <a:cubicBezTo>
                    <a:pt x="80839" y="17496"/>
                    <a:pt x="80629" y="17601"/>
                    <a:pt x="80398" y="17685"/>
                  </a:cubicBezTo>
                  <a:cubicBezTo>
                    <a:pt x="80314" y="17706"/>
                    <a:pt x="80230" y="17748"/>
                    <a:pt x="80166" y="17790"/>
                  </a:cubicBezTo>
                  <a:cubicBezTo>
                    <a:pt x="79977" y="17958"/>
                    <a:pt x="79725" y="18063"/>
                    <a:pt x="79473" y="18063"/>
                  </a:cubicBezTo>
                  <a:cubicBezTo>
                    <a:pt x="79347" y="18063"/>
                    <a:pt x="79220" y="18105"/>
                    <a:pt x="79115" y="18168"/>
                  </a:cubicBezTo>
                  <a:cubicBezTo>
                    <a:pt x="78632" y="18379"/>
                    <a:pt x="78169" y="18610"/>
                    <a:pt x="77707" y="18841"/>
                  </a:cubicBezTo>
                  <a:cubicBezTo>
                    <a:pt x="77602" y="18883"/>
                    <a:pt x="77517" y="18904"/>
                    <a:pt x="77391" y="18946"/>
                  </a:cubicBezTo>
                  <a:cubicBezTo>
                    <a:pt x="77265" y="18988"/>
                    <a:pt x="77118" y="18946"/>
                    <a:pt x="77055" y="19009"/>
                  </a:cubicBezTo>
                  <a:cubicBezTo>
                    <a:pt x="76908" y="19135"/>
                    <a:pt x="76697" y="19114"/>
                    <a:pt x="76571" y="19241"/>
                  </a:cubicBezTo>
                  <a:cubicBezTo>
                    <a:pt x="76424" y="19346"/>
                    <a:pt x="76256" y="19430"/>
                    <a:pt x="76088" y="19451"/>
                  </a:cubicBezTo>
                  <a:cubicBezTo>
                    <a:pt x="75751" y="19535"/>
                    <a:pt x="75436" y="19661"/>
                    <a:pt x="75142" y="19850"/>
                  </a:cubicBezTo>
                  <a:cubicBezTo>
                    <a:pt x="75069" y="19923"/>
                    <a:pt x="74964" y="19980"/>
                    <a:pt x="74841" y="19980"/>
                  </a:cubicBezTo>
                  <a:cubicBezTo>
                    <a:pt x="74823" y="19980"/>
                    <a:pt x="74804" y="19979"/>
                    <a:pt x="74784" y="19976"/>
                  </a:cubicBezTo>
                  <a:cubicBezTo>
                    <a:pt x="74763" y="19976"/>
                    <a:pt x="74742" y="19997"/>
                    <a:pt x="74721" y="19997"/>
                  </a:cubicBezTo>
                  <a:cubicBezTo>
                    <a:pt x="74658" y="20039"/>
                    <a:pt x="74658" y="20103"/>
                    <a:pt x="74637" y="20145"/>
                  </a:cubicBezTo>
                  <a:cubicBezTo>
                    <a:pt x="74385" y="20271"/>
                    <a:pt x="74133" y="20376"/>
                    <a:pt x="73880" y="20439"/>
                  </a:cubicBezTo>
                  <a:lnTo>
                    <a:pt x="73691" y="20607"/>
                  </a:lnTo>
                  <a:lnTo>
                    <a:pt x="73460" y="20607"/>
                  </a:lnTo>
                  <a:cubicBezTo>
                    <a:pt x="73376" y="20649"/>
                    <a:pt x="73313" y="20691"/>
                    <a:pt x="73228" y="20733"/>
                  </a:cubicBezTo>
                  <a:cubicBezTo>
                    <a:pt x="72955" y="20796"/>
                    <a:pt x="72682" y="20901"/>
                    <a:pt x="72472" y="21070"/>
                  </a:cubicBezTo>
                  <a:cubicBezTo>
                    <a:pt x="72451" y="21091"/>
                    <a:pt x="72409" y="21091"/>
                    <a:pt x="72387" y="21091"/>
                  </a:cubicBezTo>
                  <a:cubicBezTo>
                    <a:pt x="72261" y="21091"/>
                    <a:pt x="72156" y="21133"/>
                    <a:pt x="72072" y="21217"/>
                  </a:cubicBezTo>
                  <a:cubicBezTo>
                    <a:pt x="71988" y="21280"/>
                    <a:pt x="71904" y="21238"/>
                    <a:pt x="71799" y="21301"/>
                  </a:cubicBezTo>
                  <a:cubicBezTo>
                    <a:pt x="71589" y="21469"/>
                    <a:pt x="71357" y="21574"/>
                    <a:pt x="71105" y="21679"/>
                  </a:cubicBezTo>
                  <a:cubicBezTo>
                    <a:pt x="70832" y="21763"/>
                    <a:pt x="70558" y="21890"/>
                    <a:pt x="70306" y="22037"/>
                  </a:cubicBezTo>
                  <a:cubicBezTo>
                    <a:pt x="70159" y="22142"/>
                    <a:pt x="69970" y="22205"/>
                    <a:pt x="69780" y="22226"/>
                  </a:cubicBezTo>
                  <a:cubicBezTo>
                    <a:pt x="69675" y="22226"/>
                    <a:pt x="69549" y="22268"/>
                    <a:pt x="69444" y="22331"/>
                  </a:cubicBezTo>
                  <a:cubicBezTo>
                    <a:pt x="69339" y="22415"/>
                    <a:pt x="69213" y="22478"/>
                    <a:pt x="69066" y="22499"/>
                  </a:cubicBezTo>
                  <a:cubicBezTo>
                    <a:pt x="68855" y="22583"/>
                    <a:pt x="68624" y="22668"/>
                    <a:pt x="68414" y="22773"/>
                  </a:cubicBezTo>
                  <a:cubicBezTo>
                    <a:pt x="68246" y="22857"/>
                    <a:pt x="68077" y="22920"/>
                    <a:pt x="67888" y="22962"/>
                  </a:cubicBezTo>
                  <a:cubicBezTo>
                    <a:pt x="67699" y="22983"/>
                    <a:pt x="67594" y="23130"/>
                    <a:pt x="67384" y="23130"/>
                  </a:cubicBezTo>
                  <a:cubicBezTo>
                    <a:pt x="67173" y="23130"/>
                    <a:pt x="67047" y="23277"/>
                    <a:pt x="66879" y="23361"/>
                  </a:cubicBezTo>
                  <a:cubicBezTo>
                    <a:pt x="66795" y="23403"/>
                    <a:pt x="66711" y="23445"/>
                    <a:pt x="66606" y="23487"/>
                  </a:cubicBezTo>
                  <a:cubicBezTo>
                    <a:pt x="66311" y="23593"/>
                    <a:pt x="66017" y="23677"/>
                    <a:pt x="65702" y="23761"/>
                  </a:cubicBezTo>
                  <a:lnTo>
                    <a:pt x="64924" y="23929"/>
                  </a:lnTo>
                  <a:cubicBezTo>
                    <a:pt x="64714" y="23992"/>
                    <a:pt x="64524" y="24013"/>
                    <a:pt x="64314" y="24013"/>
                  </a:cubicBezTo>
                  <a:cubicBezTo>
                    <a:pt x="64230" y="24003"/>
                    <a:pt x="64146" y="23997"/>
                    <a:pt x="64064" y="23997"/>
                  </a:cubicBezTo>
                  <a:cubicBezTo>
                    <a:pt x="63983" y="23997"/>
                    <a:pt x="63904" y="24003"/>
                    <a:pt x="63831" y="24013"/>
                  </a:cubicBezTo>
                  <a:cubicBezTo>
                    <a:pt x="63725" y="24013"/>
                    <a:pt x="63620" y="24034"/>
                    <a:pt x="63536" y="24055"/>
                  </a:cubicBezTo>
                  <a:cubicBezTo>
                    <a:pt x="63421" y="24108"/>
                    <a:pt x="63300" y="24134"/>
                    <a:pt x="63179" y="24134"/>
                  </a:cubicBezTo>
                  <a:cubicBezTo>
                    <a:pt x="63058" y="24134"/>
                    <a:pt x="62937" y="24108"/>
                    <a:pt x="62821" y="24055"/>
                  </a:cubicBezTo>
                  <a:cubicBezTo>
                    <a:pt x="62720" y="24021"/>
                    <a:pt x="62613" y="24000"/>
                    <a:pt x="62506" y="24000"/>
                  </a:cubicBezTo>
                  <a:cubicBezTo>
                    <a:pt x="62413" y="24000"/>
                    <a:pt x="62321" y="24016"/>
                    <a:pt x="62233" y="24055"/>
                  </a:cubicBezTo>
                  <a:cubicBezTo>
                    <a:pt x="62191" y="24066"/>
                    <a:pt x="62143" y="24071"/>
                    <a:pt x="62093" y="24071"/>
                  </a:cubicBezTo>
                  <a:cubicBezTo>
                    <a:pt x="62043" y="24071"/>
                    <a:pt x="61991" y="24066"/>
                    <a:pt x="61938" y="24055"/>
                  </a:cubicBezTo>
                  <a:cubicBezTo>
                    <a:pt x="61707" y="23971"/>
                    <a:pt x="61476" y="23929"/>
                    <a:pt x="61224" y="23929"/>
                  </a:cubicBezTo>
                  <a:cubicBezTo>
                    <a:pt x="61182" y="23929"/>
                    <a:pt x="61139" y="23929"/>
                    <a:pt x="61076" y="23908"/>
                  </a:cubicBezTo>
                  <a:cubicBezTo>
                    <a:pt x="60856" y="23798"/>
                    <a:pt x="60604" y="23736"/>
                    <a:pt x="60347" y="23736"/>
                  </a:cubicBezTo>
                  <a:cubicBezTo>
                    <a:pt x="60310" y="23736"/>
                    <a:pt x="60273" y="23737"/>
                    <a:pt x="60235" y="23740"/>
                  </a:cubicBezTo>
                  <a:cubicBezTo>
                    <a:pt x="60109" y="23740"/>
                    <a:pt x="59983" y="23719"/>
                    <a:pt x="59857" y="23656"/>
                  </a:cubicBezTo>
                  <a:cubicBezTo>
                    <a:pt x="59619" y="23564"/>
                    <a:pt x="59365" y="23504"/>
                    <a:pt x="59095" y="23504"/>
                  </a:cubicBezTo>
                  <a:cubicBezTo>
                    <a:pt x="59055" y="23504"/>
                    <a:pt x="59015" y="23506"/>
                    <a:pt x="58974" y="23509"/>
                  </a:cubicBezTo>
                  <a:cubicBezTo>
                    <a:pt x="58827" y="23403"/>
                    <a:pt x="58659" y="23340"/>
                    <a:pt x="58469" y="23319"/>
                  </a:cubicBezTo>
                  <a:cubicBezTo>
                    <a:pt x="58259" y="23298"/>
                    <a:pt x="58070" y="23214"/>
                    <a:pt x="57902" y="23067"/>
                  </a:cubicBezTo>
                  <a:cubicBezTo>
                    <a:pt x="57712" y="22941"/>
                    <a:pt x="57544" y="22731"/>
                    <a:pt x="57292" y="22731"/>
                  </a:cubicBezTo>
                  <a:cubicBezTo>
                    <a:pt x="57166" y="22731"/>
                    <a:pt x="57061" y="22668"/>
                    <a:pt x="56998" y="22583"/>
                  </a:cubicBezTo>
                  <a:cubicBezTo>
                    <a:pt x="56850" y="22457"/>
                    <a:pt x="56682" y="22352"/>
                    <a:pt x="56514" y="22289"/>
                  </a:cubicBezTo>
                  <a:cubicBezTo>
                    <a:pt x="56094" y="22100"/>
                    <a:pt x="55694" y="21848"/>
                    <a:pt x="55358" y="21532"/>
                  </a:cubicBezTo>
                  <a:cubicBezTo>
                    <a:pt x="55295" y="21448"/>
                    <a:pt x="55232" y="21364"/>
                    <a:pt x="55126" y="21322"/>
                  </a:cubicBezTo>
                  <a:cubicBezTo>
                    <a:pt x="54958" y="21238"/>
                    <a:pt x="54790" y="21091"/>
                    <a:pt x="54664" y="20944"/>
                  </a:cubicBezTo>
                  <a:cubicBezTo>
                    <a:pt x="54538" y="20817"/>
                    <a:pt x="54454" y="20628"/>
                    <a:pt x="54307" y="20523"/>
                  </a:cubicBezTo>
                  <a:cubicBezTo>
                    <a:pt x="54222" y="20523"/>
                    <a:pt x="54138" y="20523"/>
                    <a:pt x="54054" y="20481"/>
                  </a:cubicBezTo>
                  <a:cubicBezTo>
                    <a:pt x="53844" y="20376"/>
                    <a:pt x="53697" y="20166"/>
                    <a:pt x="53487" y="20061"/>
                  </a:cubicBezTo>
                  <a:cubicBezTo>
                    <a:pt x="53297" y="19682"/>
                    <a:pt x="52877" y="19535"/>
                    <a:pt x="52667" y="19199"/>
                  </a:cubicBezTo>
                  <a:cubicBezTo>
                    <a:pt x="52477" y="19135"/>
                    <a:pt x="52435" y="18946"/>
                    <a:pt x="52351" y="18820"/>
                  </a:cubicBezTo>
                  <a:cubicBezTo>
                    <a:pt x="52309" y="18736"/>
                    <a:pt x="52246" y="18652"/>
                    <a:pt x="52183" y="18589"/>
                  </a:cubicBezTo>
                  <a:cubicBezTo>
                    <a:pt x="52015" y="18421"/>
                    <a:pt x="51847" y="18231"/>
                    <a:pt x="51700" y="18042"/>
                  </a:cubicBezTo>
                  <a:cubicBezTo>
                    <a:pt x="51468" y="17769"/>
                    <a:pt x="51279" y="17453"/>
                    <a:pt x="51174" y="17138"/>
                  </a:cubicBezTo>
                  <a:cubicBezTo>
                    <a:pt x="51090" y="17012"/>
                    <a:pt x="50985" y="16907"/>
                    <a:pt x="50880" y="16802"/>
                  </a:cubicBezTo>
                  <a:cubicBezTo>
                    <a:pt x="50859" y="16718"/>
                    <a:pt x="50901" y="16655"/>
                    <a:pt x="50859" y="16591"/>
                  </a:cubicBezTo>
                  <a:cubicBezTo>
                    <a:pt x="50732" y="16360"/>
                    <a:pt x="50606" y="16150"/>
                    <a:pt x="50459" y="15961"/>
                  </a:cubicBezTo>
                  <a:cubicBezTo>
                    <a:pt x="50417" y="15898"/>
                    <a:pt x="50396" y="15835"/>
                    <a:pt x="50375" y="15772"/>
                  </a:cubicBezTo>
                  <a:cubicBezTo>
                    <a:pt x="50207" y="15498"/>
                    <a:pt x="50144" y="15183"/>
                    <a:pt x="49997" y="14889"/>
                  </a:cubicBezTo>
                  <a:cubicBezTo>
                    <a:pt x="49933" y="14720"/>
                    <a:pt x="49891" y="14531"/>
                    <a:pt x="49870" y="14342"/>
                  </a:cubicBezTo>
                  <a:lnTo>
                    <a:pt x="49870" y="14342"/>
                  </a:lnTo>
                  <a:cubicBezTo>
                    <a:pt x="49933" y="14447"/>
                    <a:pt x="49933" y="14489"/>
                    <a:pt x="49954" y="14531"/>
                  </a:cubicBezTo>
                  <a:cubicBezTo>
                    <a:pt x="50123" y="14426"/>
                    <a:pt x="50039" y="14300"/>
                    <a:pt x="50081" y="14174"/>
                  </a:cubicBezTo>
                  <a:lnTo>
                    <a:pt x="50081" y="14174"/>
                  </a:lnTo>
                  <a:lnTo>
                    <a:pt x="49891" y="14237"/>
                  </a:lnTo>
                  <a:cubicBezTo>
                    <a:pt x="49765" y="13963"/>
                    <a:pt x="49639" y="13732"/>
                    <a:pt x="49513" y="13459"/>
                  </a:cubicBezTo>
                  <a:cubicBezTo>
                    <a:pt x="49492" y="13438"/>
                    <a:pt x="49471" y="13354"/>
                    <a:pt x="49534" y="13312"/>
                  </a:cubicBezTo>
                  <a:cubicBezTo>
                    <a:pt x="49576" y="13333"/>
                    <a:pt x="49555" y="13396"/>
                    <a:pt x="49639" y="13417"/>
                  </a:cubicBezTo>
                  <a:cubicBezTo>
                    <a:pt x="49576" y="13312"/>
                    <a:pt x="49681" y="13291"/>
                    <a:pt x="49681" y="13228"/>
                  </a:cubicBezTo>
                  <a:cubicBezTo>
                    <a:pt x="49618" y="13165"/>
                    <a:pt x="49639" y="13059"/>
                    <a:pt x="49618" y="12996"/>
                  </a:cubicBezTo>
                  <a:lnTo>
                    <a:pt x="49597" y="12996"/>
                  </a:lnTo>
                  <a:lnTo>
                    <a:pt x="49492" y="13165"/>
                  </a:lnTo>
                  <a:cubicBezTo>
                    <a:pt x="49471" y="12891"/>
                    <a:pt x="49282" y="12723"/>
                    <a:pt x="49303" y="12492"/>
                  </a:cubicBezTo>
                  <a:cubicBezTo>
                    <a:pt x="49261" y="12450"/>
                    <a:pt x="49198" y="12429"/>
                    <a:pt x="49156" y="12408"/>
                  </a:cubicBezTo>
                  <a:cubicBezTo>
                    <a:pt x="49114" y="12092"/>
                    <a:pt x="48945" y="11819"/>
                    <a:pt x="48966" y="11441"/>
                  </a:cubicBezTo>
                  <a:lnTo>
                    <a:pt x="48966" y="11441"/>
                  </a:lnTo>
                  <a:cubicBezTo>
                    <a:pt x="49029" y="11630"/>
                    <a:pt x="49029" y="11777"/>
                    <a:pt x="49135" y="11882"/>
                  </a:cubicBezTo>
                  <a:cubicBezTo>
                    <a:pt x="49240" y="11735"/>
                    <a:pt x="49198" y="11609"/>
                    <a:pt x="49198" y="11483"/>
                  </a:cubicBezTo>
                  <a:cubicBezTo>
                    <a:pt x="49166" y="11451"/>
                    <a:pt x="49135" y="11446"/>
                    <a:pt x="49103" y="11446"/>
                  </a:cubicBezTo>
                  <a:cubicBezTo>
                    <a:pt x="49087" y="11446"/>
                    <a:pt x="49071" y="11447"/>
                    <a:pt x="49056" y="11447"/>
                  </a:cubicBezTo>
                  <a:cubicBezTo>
                    <a:pt x="49040" y="11447"/>
                    <a:pt x="49024" y="11446"/>
                    <a:pt x="49008" y="11441"/>
                  </a:cubicBezTo>
                  <a:cubicBezTo>
                    <a:pt x="48924" y="11419"/>
                    <a:pt x="48861" y="11356"/>
                    <a:pt x="48882" y="11272"/>
                  </a:cubicBezTo>
                  <a:cubicBezTo>
                    <a:pt x="48945" y="11104"/>
                    <a:pt x="48840" y="10957"/>
                    <a:pt x="48882" y="10789"/>
                  </a:cubicBezTo>
                  <a:cubicBezTo>
                    <a:pt x="48714" y="10726"/>
                    <a:pt x="48777" y="10515"/>
                    <a:pt x="48630" y="10473"/>
                  </a:cubicBezTo>
                  <a:cubicBezTo>
                    <a:pt x="48693" y="10389"/>
                    <a:pt x="48714" y="10263"/>
                    <a:pt x="48672" y="10158"/>
                  </a:cubicBezTo>
                  <a:lnTo>
                    <a:pt x="48588" y="10116"/>
                  </a:lnTo>
                  <a:cubicBezTo>
                    <a:pt x="48567" y="10032"/>
                    <a:pt x="48546" y="9948"/>
                    <a:pt x="48546" y="9864"/>
                  </a:cubicBezTo>
                  <a:cubicBezTo>
                    <a:pt x="48525" y="9695"/>
                    <a:pt x="48399" y="9569"/>
                    <a:pt x="48399" y="9401"/>
                  </a:cubicBezTo>
                  <a:cubicBezTo>
                    <a:pt x="48399" y="9317"/>
                    <a:pt x="48357" y="9191"/>
                    <a:pt x="48399" y="9128"/>
                  </a:cubicBezTo>
                  <a:cubicBezTo>
                    <a:pt x="48420" y="9065"/>
                    <a:pt x="48399" y="8939"/>
                    <a:pt x="48399" y="8791"/>
                  </a:cubicBezTo>
                  <a:cubicBezTo>
                    <a:pt x="48252" y="8728"/>
                    <a:pt x="48230" y="8539"/>
                    <a:pt x="48125" y="8413"/>
                  </a:cubicBezTo>
                  <a:cubicBezTo>
                    <a:pt x="48188" y="8203"/>
                    <a:pt x="48020" y="8014"/>
                    <a:pt x="48104" y="7782"/>
                  </a:cubicBezTo>
                  <a:lnTo>
                    <a:pt x="48104" y="7782"/>
                  </a:lnTo>
                  <a:cubicBezTo>
                    <a:pt x="48104" y="7929"/>
                    <a:pt x="48230" y="7887"/>
                    <a:pt x="48336" y="7929"/>
                  </a:cubicBezTo>
                  <a:lnTo>
                    <a:pt x="48167" y="7656"/>
                  </a:lnTo>
                  <a:cubicBezTo>
                    <a:pt x="48138" y="7686"/>
                    <a:pt x="48108" y="7716"/>
                    <a:pt x="48071" y="7716"/>
                  </a:cubicBezTo>
                  <a:cubicBezTo>
                    <a:pt x="48055" y="7716"/>
                    <a:pt x="48039" y="7710"/>
                    <a:pt x="48020" y="7698"/>
                  </a:cubicBezTo>
                  <a:cubicBezTo>
                    <a:pt x="47999" y="7614"/>
                    <a:pt x="47999" y="7551"/>
                    <a:pt x="48041" y="7488"/>
                  </a:cubicBezTo>
                  <a:cubicBezTo>
                    <a:pt x="48054" y="7483"/>
                    <a:pt x="48065" y="7480"/>
                    <a:pt x="48074" y="7480"/>
                  </a:cubicBezTo>
                  <a:cubicBezTo>
                    <a:pt x="48138" y="7480"/>
                    <a:pt x="48115" y="7593"/>
                    <a:pt x="48188" y="7593"/>
                  </a:cubicBezTo>
                  <a:lnTo>
                    <a:pt x="48188" y="7362"/>
                  </a:lnTo>
                  <a:cubicBezTo>
                    <a:pt x="48134" y="7270"/>
                    <a:pt x="48031" y="7211"/>
                    <a:pt x="47922" y="7211"/>
                  </a:cubicBezTo>
                  <a:cubicBezTo>
                    <a:pt x="47906" y="7211"/>
                    <a:pt x="47889" y="7212"/>
                    <a:pt x="47873" y="7215"/>
                  </a:cubicBezTo>
                  <a:cubicBezTo>
                    <a:pt x="47957" y="7067"/>
                    <a:pt x="47978" y="6878"/>
                    <a:pt x="47936" y="6731"/>
                  </a:cubicBezTo>
                  <a:lnTo>
                    <a:pt x="47936" y="6731"/>
                  </a:lnTo>
                  <a:lnTo>
                    <a:pt x="47852" y="6773"/>
                  </a:lnTo>
                  <a:cubicBezTo>
                    <a:pt x="47831" y="6710"/>
                    <a:pt x="47789" y="6668"/>
                    <a:pt x="47768" y="6605"/>
                  </a:cubicBezTo>
                  <a:cubicBezTo>
                    <a:pt x="47831" y="6458"/>
                    <a:pt x="47810" y="6269"/>
                    <a:pt x="47726" y="6121"/>
                  </a:cubicBezTo>
                  <a:lnTo>
                    <a:pt x="47726" y="6121"/>
                  </a:lnTo>
                  <a:cubicBezTo>
                    <a:pt x="47663" y="6184"/>
                    <a:pt x="47747" y="6290"/>
                    <a:pt x="47663" y="6353"/>
                  </a:cubicBezTo>
                  <a:cubicBezTo>
                    <a:pt x="47537" y="6163"/>
                    <a:pt x="47474" y="5953"/>
                    <a:pt x="47474" y="5743"/>
                  </a:cubicBezTo>
                  <a:lnTo>
                    <a:pt x="47474" y="5743"/>
                  </a:lnTo>
                  <a:lnTo>
                    <a:pt x="47537" y="5785"/>
                  </a:lnTo>
                  <a:cubicBezTo>
                    <a:pt x="47579" y="5701"/>
                    <a:pt x="47663" y="5617"/>
                    <a:pt x="47642" y="5533"/>
                  </a:cubicBezTo>
                  <a:cubicBezTo>
                    <a:pt x="47580" y="5367"/>
                    <a:pt x="47599" y="5160"/>
                    <a:pt x="47459" y="5013"/>
                  </a:cubicBezTo>
                  <a:lnTo>
                    <a:pt x="47459" y="5013"/>
                  </a:lnTo>
                  <a:lnTo>
                    <a:pt x="47495" y="4923"/>
                  </a:lnTo>
                  <a:cubicBezTo>
                    <a:pt x="47242" y="4734"/>
                    <a:pt x="47158" y="4608"/>
                    <a:pt x="47200" y="4418"/>
                  </a:cubicBezTo>
                  <a:cubicBezTo>
                    <a:pt x="47053" y="4313"/>
                    <a:pt x="46969" y="4166"/>
                    <a:pt x="46948" y="3998"/>
                  </a:cubicBezTo>
                  <a:cubicBezTo>
                    <a:pt x="46953" y="3995"/>
                    <a:pt x="46957" y="3994"/>
                    <a:pt x="46962" y="3994"/>
                  </a:cubicBezTo>
                  <a:cubicBezTo>
                    <a:pt x="46985" y="3994"/>
                    <a:pt x="47003" y="4022"/>
                    <a:pt x="47029" y="4022"/>
                  </a:cubicBezTo>
                  <a:cubicBezTo>
                    <a:pt x="47042" y="4022"/>
                    <a:pt x="47056" y="4016"/>
                    <a:pt x="47074" y="3998"/>
                  </a:cubicBezTo>
                  <a:lnTo>
                    <a:pt x="47137" y="3935"/>
                  </a:lnTo>
                  <a:cubicBezTo>
                    <a:pt x="47095" y="3746"/>
                    <a:pt x="46948" y="3640"/>
                    <a:pt x="46822" y="3514"/>
                  </a:cubicBezTo>
                  <a:lnTo>
                    <a:pt x="46822" y="3325"/>
                  </a:lnTo>
                  <a:cubicBezTo>
                    <a:pt x="46759" y="3283"/>
                    <a:pt x="46675" y="3262"/>
                    <a:pt x="46654" y="3178"/>
                  </a:cubicBezTo>
                  <a:cubicBezTo>
                    <a:pt x="46612" y="2863"/>
                    <a:pt x="46633" y="2505"/>
                    <a:pt x="46401" y="2253"/>
                  </a:cubicBezTo>
                  <a:cubicBezTo>
                    <a:pt x="46384" y="2247"/>
                    <a:pt x="46369" y="2245"/>
                    <a:pt x="46355" y="2245"/>
                  </a:cubicBezTo>
                  <a:cubicBezTo>
                    <a:pt x="46316" y="2245"/>
                    <a:pt x="46285" y="2264"/>
                    <a:pt x="46254" y="2295"/>
                  </a:cubicBezTo>
                  <a:lnTo>
                    <a:pt x="46107" y="2211"/>
                  </a:lnTo>
                  <a:lnTo>
                    <a:pt x="46212" y="2148"/>
                  </a:lnTo>
                  <a:cubicBezTo>
                    <a:pt x="46170" y="2106"/>
                    <a:pt x="46128" y="2064"/>
                    <a:pt x="46086" y="2001"/>
                  </a:cubicBezTo>
                  <a:lnTo>
                    <a:pt x="46086" y="1853"/>
                  </a:lnTo>
                  <a:cubicBezTo>
                    <a:pt x="46023" y="1748"/>
                    <a:pt x="45855" y="1748"/>
                    <a:pt x="45876" y="1622"/>
                  </a:cubicBezTo>
                  <a:cubicBezTo>
                    <a:pt x="45897" y="1454"/>
                    <a:pt x="45771" y="1349"/>
                    <a:pt x="45771" y="1265"/>
                  </a:cubicBezTo>
                  <a:cubicBezTo>
                    <a:pt x="45666" y="1118"/>
                    <a:pt x="45560" y="1139"/>
                    <a:pt x="45497" y="1118"/>
                  </a:cubicBezTo>
                  <a:cubicBezTo>
                    <a:pt x="45076" y="415"/>
                    <a:pt x="44310" y="0"/>
                    <a:pt x="4349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99546" y="1871027"/>
              <a:ext cx="961795" cy="292434"/>
            </a:xfrm>
            <a:custGeom>
              <a:avLst/>
              <a:gdLst/>
              <a:ahLst/>
              <a:cxnLst/>
              <a:rect l="l" t="t" r="r" b="b"/>
              <a:pathLst>
                <a:path w="93265" h="27924" extrusionOk="0">
                  <a:moveTo>
                    <a:pt x="38406" y="2236"/>
                  </a:moveTo>
                  <a:cubicBezTo>
                    <a:pt x="38409" y="2236"/>
                    <a:pt x="38412" y="2240"/>
                    <a:pt x="38412" y="2250"/>
                  </a:cubicBezTo>
                  <a:cubicBezTo>
                    <a:pt x="38412" y="2292"/>
                    <a:pt x="38391" y="2292"/>
                    <a:pt x="38370" y="2292"/>
                  </a:cubicBezTo>
                  <a:cubicBezTo>
                    <a:pt x="38228" y="2414"/>
                    <a:pt x="38067" y="2496"/>
                    <a:pt x="37886" y="2521"/>
                  </a:cubicBezTo>
                  <a:lnTo>
                    <a:pt x="37886" y="2521"/>
                  </a:lnTo>
                  <a:cubicBezTo>
                    <a:pt x="38012" y="2386"/>
                    <a:pt x="38191" y="2292"/>
                    <a:pt x="38370" y="2292"/>
                  </a:cubicBezTo>
                  <a:cubicBezTo>
                    <a:pt x="38370" y="2276"/>
                    <a:pt x="38394" y="2236"/>
                    <a:pt x="38406" y="2236"/>
                  </a:cubicBezTo>
                  <a:close/>
                  <a:moveTo>
                    <a:pt x="37846" y="2545"/>
                  </a:moveTo>
                  <a:lnTo>
                    <a:pt x="37846" y="2545"/>
                  </a:lnTo>
                  <a:cubicBezTo>
                    <a:pt x="37683" y="2722"/>
                    <a:pt x="37500" y="2843"/>
                    <a:pt x="37297" y="2944"/>
                  </a:cubicBezTo>
                  <a:cubicBezTo>
                    <a:pt x="36982" y="3091"/>
                    <a:pt x="36688" y="3302"/>
                    <a:pt x="36456" y="3533"/>
                  </a:cubicBezTo>
                  <a:cubicBezTo>
                    <a:pt x="36372" y="3617"/>
                    <a:pt x="36288" y="3659"/>
                    <a:pt x="36183" y="3701"/>
                  </a:cubicBezTo>
                  <a:cubicBezTo>
                    <a:pt x="35784" y="3911"/>
                    <a:pt x="35426" y="4164"/>
                    <a:pt x="35069" y="4437"/>
                  </a:cubicBezTo>
                  <a:cubicBezTo>
                    <a:pt x="34922" y="4584"/>
                    <a:pt x="34753" y="4710"/>
                    <a:pt x="34543" y="4815"/>
                  </a:cubicBezTo>
                  <a:lnTo>
                    <a:pt x="34409" y="4815"/>
                  </a:lnTo>
                  <a:cubicBezTo>
                    <a:pt x="34512" y="4658"/>
                    <a:pt x="34634" y="4539"/>
                    <a:pt x="34796" y="4479"/>
                  </a:cubicBezTo>
                  <a:cubicBezTo>
                    <a:pt x="34880" y="4437"/>
                    <a:pt x="34943" y="4395"/>
                    <a:pt x="34985" y="4332"/>
                  </a:cubicBezTo>
                  <a:cubicBezTo>
                    <a:pt x="35132" y="4185"/>
                    <a:pt x="35300" y="4058"/>
                    <a:pt x="35489" y="3974"/>
                  </a:cubicBezTo>
                  <a:cubicBezTo>
                    <a:pt x="35721" y="3869"/>
                    <a:pt x="35931" y="3722"/>
                    <a:pt x="36099" y="3533"/>
                  </a:cubicBezTo>
                  <a:cubicBezTo>
                    <a:pt x="36288" y="3344"/>
                    <a:pt x="36499" y="3175"/>
                    <a:pt x="36751" y="3070"/>
                  </a:cubicBezTo>
                  <a:cubicBezTo>
                    <a:pt x="37087" y="2902"/>
                    <a:pt x="37424" y="2755"/>
                    <a:pt x="37760" y="2566"/>
                  </a:cubicBezTo>
                  <a:cubicBezTo>
                    <a:pt x="37795" y="2548"/>
                    <a:pt x="37816" y="2545"/>
                    <a:pt x="37846" y="2545"/>
                  </a:cubicBezTo>
                  <a:close/>
                  <a:moveTo>
                    <a:pt x="34384" y="4836"/>
                  </a:moveTo>
                  <a:cubicBezTo>
                    <a:pt x="34302" y="4975"/>
                    <a:pt x="34200" y="5093"/>
                    <a:pt x="34060" y="5173"/>
                  </a:cubicBezTo>
                  <a:cubicBezTo>
                    <a:pt x="33934" y="5278"/>
                    <a:pt x="33849" y="5425"/>
                    <a:pt x="33723" y="5530"/>
                  </a:cubicBezTo>
                  <a:cubicBezTo>
                    <a:pt x="33597" y="5635"/>
                    <a:pt x="33429" y="5656"/>
                    <a:pt x="33303" y="5740"/>
                  </a:cubicBezTo>
                  <a:cubicBezTo>
                    <a:pt x="33408" y="5551"/>
                    <a:pt x="33618" y="5425"/>
                    <a:pt x="33723" y="5236"/>
                  </a:cubicBezTo>
                  <a:cubicBezTo>
                    <a:pt x="33849" y="5068"/>
                    <a:pt x="34123" y="5026"/>
                    <a:pt x="34228" y="4836"/>
                  </a:cubicBezTo>
                  <a:close/>
                  <a:moveTo>
                    <a:pt x="32987" y="5972"/>
                  </a:moveTo>
                  <a:cubicBezTo>
                    <a:pt x="33008" y="6074"/>
                    <a:pt x="32928" y="6077"/>
                    <a:pt x="32846" y="6077"/>
                  </a:cubicBezTo>
                  <a:lnTo>
                    <a:pt x="32846" y="6077"/>
                  </a:lnTo>
                  <a:cubicBezTo>
                    <a:pt x="32869" y="6007"/>
                    <a:pt x="32911" y="5972"/>
                    <a:pt x="32987" y="5972"/>
                  </a:cubicBezTo>
                  <a:close/>
                  <a:moveTo>
                    <a:pt x="44322" y="608"/>
                  </a:moveTo>
                  <a:cubicBezTo>
                    <a:pt x="44478" y="608"/>
                    <a:pt x="44628" y="649"/>
                    <a:pt x="44761" y="716"/>
                  </a:cubicBezTo>
                  <a:cubicBezTo>
                    <a:pt x="44971" y="821"/>
                    <a:pt x="45203" y="884"/>
                    <a:pt x="45434" y="884"/>
                  </a:cubicBezTo>
                  <a:cubicBezTo>
                    <a:pt x="45539" y="884"/>
                    <a:pt x="45623" y="968"/>
                    <a:pt x="45749" y="968"/>
                  </a:cubicBezTo>
                  <a:cubicBezTo>
                    <a:pt x="45917" y="1115"/>
                    <a:pt x="46128" y="1220"/>
                    <a:pt x="46359" y="1241"/>
                  </a:cubicBezTo>
                  <a:cubicBezTo>
                    <a:pt x="46527" y="1304"/>
                    <a:pt x="46695" y="1388"/>
                    <a:pt x="46842" y="1515"/>
                  </a:cubicBezTo>
                  <a:cubicBezTo>
                    <a:pt x="47137" y="1725"/>
                    <a:pt x="47410" y="1935"/>
                    <a:pt x="47683" y="2166"/>
                  </a:cubicBezTo>
                  <a:cubicBezTo>
                    <a:pt x="47810" y="2292"/>
                    <a:pt x="47936" y="2398"/>
                    <a:pt x="48041" y="2524"/>
                  </a:cubicBezTo>
                  <a:cubicBezTo>
                    <a:pt x="48083" y="2566"/>
                    <a:pt x="48125" y="2608"/>
                    <a:pt x="48146" y="2629"/>
                  </a:cubicBezTo>
                  <a:cubicBezTo>
                    <a:pt x="48524" y="2965"/>
                    <a:pt x="48819" y="3365"/>
                    <a:pt x="49050" y="3806"/>
                  </a:cubicBezTo>
                  <a:cubicBezTo>
                    <a:pt x="49134" y="3953"/>
                    <a:pt x="49239" y="4080"/>
                    <a:pt x="49323" y="4227"/>
                  </a:cubicBezTo>
                  <a:cubicBezTo>
                    <a:pt x="49492" y="4521"/>
                    <a:pt x="49639" y="4857"/>
                    <a:pt x="49786" y="5152"/>
                  </a:cubicBezTo>
                  <a:cubicBezTo>
                    <a:pt x="49954" y="5446"/>
                    <a:pt x="50059" y="5782"/>
                    <a:pt x="50185" y="6077"/>
                  </a:cubicBezTo>
                  <a:cubicBezTo>
                    <a:pt x="50227" y="6140"/>
                    <a:pt x="50248" y="6203"/>
                    <a:pt x="50290" y="6266"/>
                  </a:cubicBezTo>
                  <a:cubicBezTo>
                    <a:pt x="50438" y="6560"/>
                    <a:pt x="50543" y="6876"/>
                    <a:pt x="50606" y="7212"/>
                  </a:cubicBezTo>
                  <a:cubicBezTo>
                    <a:pt x="50606" y="7254"/>
                    <a:pt x="50606" y="7296"/>
                    <a:pt x="50606" y="7338"/>
                  </a:cubicBezTo>
                  <a:cubicBezTo>
                    <a:pt x="50501" y="7254"/>
                    <a:pt x="50459" y="7128"/>
                    <a:pt x="50480" y="7002"/>
                  </a:cubicBezTo>
                  <a:cubicBezTo>
                    <a:pt x="50333" y="6855"/>
                    <a:pt x="50227" y="6644"/>
                    <a:pt x="50227" y="6434"/>
                  </a:cubicBezTo>
                  <a:cubicBezTo>
                    <a:pt x="50185" y="6182"/>
                    <a:pt x="50080" y="5951"/>
                    <a:pt x="49912" y="5761"/>
                  </a:cubicBezTo>
                  <a:cubicBezTo>
                    <a:pt x="49807" y="5614"/>
                    <a:pt x="49702" y="5446"/>
                    <a:pt x="49660" y="5257"/>
                  </a:cubicBezTo>
                  <a:cubicBezTo>
                    <a:pt x="49597" y="5005"/>
                    <a:pt x="49471" y="4794"/>
                    <a:pt x="49323" y="4584"/>
                  </a:cubicBezTo>
                  <a:cubicBezTo>
                    <a:pt x="49092" y="4248"/>
                    <a:pt x="48861" y="3890"/>
                    <a:pt x="48672" y="3533"/>
                  </a:cubicBezTo>
                  <a:cubicBezTo>
                    <a:pt x="48335" y="3091"/>
                    <a:pt x="47978" y="2692"/>
                    <a:pt x="47578" y="2334"/>
                  </a:cubicBezTo>
                  <a:cubicBezTo>
                    <a:pt x="47536" y="2271"/>
                    <a:pt x="47473" y="2292"/>
                    <a:pt x="47410" y="2271"/>
                  </a:cubicBezTo>
                  <a:cubicBezTo>
                    <a:pt x="47284" y="2187"/>
                    <a:pt x="47200" y="2082"/>
                    <a:pt x="47116" y="1956"/>
                  </a:cubicBezTo>
                  <a:cubicBezTo>
                    <a:pt x="47095" y="1914"/>
                    <a:pt x="47074" y="1851"/>
                    <a:pt x="47032" y="1851"/>
                  </a:cubicBezTo>
                  <a:cubicBezTo>
                    <a:pt x="46885" y="1809"/>
                    <a:pt x="46779" y="1683"/>
                    <a:pt x="46632" y="1641"/>
                  </a:cubicBezTo>
                  <a:cubicBezTo>
                    <a:pt x="46380" y="1536"/>
                    <a:pt x="46149" y="1409"/>
                    <a:pt x="45896" y="1325"/>
                  </a:cubicBezTo>
                  <a:cubicBezTo>
                    <a:pt x="45707" y="1283"/>
                    <a:pt x="45476" y="1262"/>
                    <a:pt x="45350" y="1073"/>
                  </a:cubicBezTo>
                  <a:cubicBezTo>
                    <a:pt x="45308" y="1010"/>
                    <a:pt x="45245" y="989"/>
                    <a:pt x="45161" y="989"/>
                  </a:cubicBezTo>
                  <a:cubicBezTo>
                    <a:pt x="44915" y="989"/>
                    <a:pt x="44685" y="916"/>
                    <a:pt x="44432" y="916"/>
                  </a:cubicBezTo>
                  <a:cubicBezTo>
                    <a:pt x="44381" y="916"/>
                    <a:pt x="44330" y="919"/>
                    <a:pt x="44278" y="926"/>
                  </a:cubicBezTo>
                  <a:cubicBezTo>
                    <a:pt x="44232" y="931"/>
                    <a:pt x="44186" y="934"/>
                    <a:pt x="44140" y="934"/>
                  </a:cubicBezTo>
                  <a:cubicBezTo>
                    <a:pt x="43870" y="934"/>
                    <a:pt x="43590" y="855"/>
                    <a:pt x="43308" y="855"/>
                  </a:cubicBezTo>
                  <a:cubicBezTo>
                    <a:pt x="43260" y="855"/>
                    <a:pt x="43211" y="857"/>
                    <a:pt x="43163" y="863"/>
                  </a:cubicBezTo>
                  <a:cubicBezTo>
                    <a:pt x="42932" y="884"/>
                    <a:pt x="42722" y="905"/>
                    <a:pt x="42511" y="968"/>
                  </a:cubicBezTo>
                  <a:cubicBezTo>
                    <a:pt x="42364" y="989"/>
                    <a:pt x="42238" y="1031"/>
                    <a:pt x="42112" y="1031"/>
                  </a:cubicBezTo>
                  <a:cubicBezTo>
                    <a:pt x="42080" y="1041"/>
                    <a:pt x="42054" y="1047"/>
                    <a:pt x="42028" y="1047"/>
                  </a:cubicBezTo>
                  <a:cubicBezTo>
                    <a:pt x="42002" y="1047"/>
                    <a:pt x="41975" y="1041"/>
                    <a:pt x="41944" y="1031"/>
                  </a:cubicBezTo>
                  <a:cubicBezTo>
                    <a:pt x="41923" y="1031"/>
                    <a:pt x="41902" y="1010"/>
                    <a:pt x="41881" y="989"/>
                  </a:cubicBezTo>
                  <a:cubicBezTo>
                    <a:pt x="41734" y="1031"/>
                    <a:pt x="41607" y="1094"/>
                    <a:pt x="41439" y="1115"/>
                  </a:cubicBezTo>
                  <a:cubicBezTo>
                    <a:pt x="41313" y="1136"/>
                    <a:pt x="41208" y="1199"/>
                    <a:pt x="41124" y="1283"/>
                  </a:cubicBezTo>
                  <a:cubicBezTo>
                    <a:pt x="41040" y="1367"/>
                    <a:pt x="40914" y="1409"/>
                    <a:pt x="40787" y="1409"/>
                  </a:cubicBezTo>
                  <a:cubicBezTo>
                    <a:pt x="40514" y="1430"/>
                    <a:pt x="40241" y="1494"/>
                    <a:pt x="39968" y="1599"/>
                  </a:cubicBezTo>
                  <a:cubicBezTo>
                    <a:pt x="39870" y="1676"/>
                    <a:pt x="39791" y="1790"/>
                    <a:pt x="39663" y="1790"/>
                  </a:cubicBezTo>
                  <a:cubicBezTo>
                    <a:pt x="39653" y="1790"/>
                    <a:pt x="39642" y="1789"/>
                    <a:pt x="39631" y="1788"/>
                  </a:cubicBezTo>
                  <a:cubicBezTo>
                    <a:pt x="39631" y="1788"/>
                    <a:pt x="39610" y="1809"/>
                    <a:pt x="39610" y="1809"/>
                  </a:cubicBezTo>
                  <a:cubicBezTo>
                    <a:pt x="39400" y="1956"/>
                    <a:pt x="39190" y="2061"/>
                    <a:pt x="38958" y="2145"/>
                  </a:cubicBezTo>
                  <a:cubicBezTo>
                    <a:pt x="38832" y="2208"/>
                    <a:pt x="38685" y="2250"/>
                    <a:pt x="38538" y="2292"/>
                  </a:cubicBezTo>
                  <a:cubicBezTo>
                    <a:pt x="38496" y="2250"/>
                    <a:pt x="38538" y="2208"/>
                    <a:pt x="38580" y="2166"/>
                  </a:cubicBezTo>
                  <a:cubicBezTo>
                    <a:pt x="38874" y="1977"/>
                    <a:pt x="39211" y="1788"/>
                    <a:pt x="39547" y="1641"/>
                  </a:cubicBezTo>
                  <a:cubicBezTo>
                    <a:pt x="39694" y="1599"/>
                    <a:pt x="39862" y="1578"/>
                    <a:pt x="40010" y="1557"/>
                  </a:cubicBezTo>
                  <a:cubicBezTo>
                    <a:pt x="40073" y="1430"/>
                    <a:pt x="40199" y="1346"/>
                    <a:pt x="40346" y="1325"/>
                  </a:cubicBezTo>
                  <a:cubicBezTo>
                    <a:pt x="40598" y="1220"/>
                    <a:pt x="40830" y="1157"/>
                    <a:pt x="41103" y="1052"/>
                  </a:cubicBezTo>
                  <a:cubicBezTo>
                    <a:pt x="41313" y="968"/>
                    <a:pt x="41523" y="905"/>
                    <a:pt x="41734" y="842"/>
                  </a:cubicBezTo>
                  <a:cubicBezTo>
                    <a:pt x="41818" y="821"/>
                    <a:pt x="41881" y="821"/>
                    <a:pt x="41944" y="821"/>
                  </a:cubicBezTo>
                  <a:cubicBezTo>
                    <a:pt x="41959" y="823"/>
                    <a:pt x="41974" y="824"/>
                    <a:pt x="41989" y="824"/>
                  </a:cubicBezTo>
                  <a:cubicBezTo>
                    <a:pt x="42121" y="824"/>
                    <a:pt x="42228" y="755"/>
                    <a:pt x="42345" y="755"/>
                  </a:cubicBezTo>
                  <a:cubicBezTo>
                    <a:pt x="42359" y="755"/>
                    <a:pt x="42372" y="756"/>
                    <a:pt x="42385" y="758"/>
                  </a:cubicBezTo>
                  <a:cubicBezTo>
                    <a:pt x="42459" y="768"/>
                    <a:pt x="42533" y="773"/>
                    <a:pt x="42606" y="773"/>
                  </a:cubicBezTo>
                  <a:cubicBezTo>
                    <a:pt x="42680" y="773"/>
                    <a:pt x="42753" y="768"/>
                    <a:pt x="42827" y="758"/>
                  </a:cubicBezTo>
                  <a:cubicBezTo>
                    <a:pt x="42921" y="710"/>
                    <a:pt x="43028" y="687"/>
                    <a:pt x="43137" y="687"/>
                  </a:cubicBezTo>
                  <a:cubicBezTo>
                    <a:pt x="43174" y="687"/>
                    <a:pt x="43211" y="689"/>
                    <a:pt x="43247" y="695"/>
                  </a:cubicBezTo>
                  <a:cubicBezTo>
                    <a:pt x="43289" y="716"/>
                    <a:pt x="43331" y="723"/>
                    <a:pt x="43374" y="723"/>
                  </a:cubicBezTo>
                  <a:cubicBezTo>
                    <a:pt x="43460" y="723"/>
                    <a:pt x="43549" y="695"/>
                    <a:pt x="43647" y="695"/>
                  </a:cubicBezTo>
                  <a:cubicBezTo>
                    <a:pt x="43681" y="700"/>
                    <a:pt x="43716" y="703"/>
                    <a:pt x="43752" y="703"/>
                  </a:cubicBezTo>
                  <a:cubicBezTo>
                    <a:pt x="43850" y="703"/>
                    <a:pt x="43954" y="683"/>
                    <a:pt x="44046" y="653"/>
                  </a:cubicBezTo>
                  <a:cubicBezTo>
                    <a:pt x="44139" y="622"/>
                    <a:pt x="44231" y="608"/>
                    <a:pt x="44322" y="608"/>
                  </a:cubicBezTo>
                  <a:close/>
                  <a:moveTo>
                    <a:pt x="50606" y="7338"/>
                  </a:moveTo>
                  <a:lnTo>
                    <a:pt x="50606" y="7338"/>
                  </a:lnTo>
                  <a:cubicBezTo>
                    <a:pt x="50711" y="7359"/>
                    <a:pt x="50669" y="7443"/>
                    <a:pt x="50648" y="7528"/>
                  </a:cubicBezTo>
                  <a:cubicBezTo>
                    <a:pt x="50585" y="7464"/>
                    <a:pt x="50606" y="7401"/>
                    <a:pt x="50606" y="7338"/>
                  </a:cubicBezTo>
                  <a:close/>
                  <a:moveTo>
                    <a:pt x="32794" y="6095"/>
                  </a:moveTo>
                  <a:cubicBezTo>
                    <a:pt x="32806" y="6095"/>
                    <a:pt x="32817" y="6095"/>
                    <a:pt x="32828" y="6096"/>
                  </a:cubicBezTo>
                  <a:lnTo>
                    <a:pt x="32828" y="6096"/>
                  </a:lnTo>
                  <a:cubicBezTo>
                    <a:pt x="32680" y="6335"/>
                    <a:pt x="32435" y="6440"/>
                    <a:pt x="32231" y="6644"/>
                  </a:cubicBezTo>
                  <a:cubicBezTo>
                    <a:pt x="32189" y="6666"/>
                    <a:pt x="32146" y="6729"/>
                    <a:pt x="32083" y="6771"/>
                  </a:cubicBezTo>
                  <a:cubicBezTo>
                    <a:pt x="31936" y="6981"/>
                    <a:pt x="31747" y="7170"/>
                    <a:pt x="31537" y="7338"/>
                  </a:cubicBezTo>
                  <a:cubicBezTo>
                    <a:pt x="31327" y="7506"/>
                    <a:pt x="31053" y="7654"/>
                    <a:pt x="30927" y="7927"/>
                  </a:cubicBezTo>
                  <a:cubicBezTo>
                    <a:pt x="30654" y="7948"/>
                    <a:pt x="30507" y="8179"/>
                    <a:pt x="30338" y="8326"/>
                  </a:cubicBezTo>
                  <a:cubicBezTo>
                    <a:pt x="30107" y="8516"/>
                    <a:pt x="29918" y="8726"/>
                    <a:pt x="29708" y="8936"/>
                  </a:cubicBezTo>
                  <a:cubicBezTo>
                    <a:pt x="29476" y="9167"/>
                    <a:pt x="29224" y="9378"/>
                    <a:pt x="28951" y="9588"/>
                  </a:cubicBezTo>
                  <a:cubicBezTo>
                    <a:pt x="28825" y="9693"/>
                    <a:pt x="28677" y="9840"/>
                    <a:pt x="28572" y="9945"/>
                  </a:cubicBezTo>
                  <a:cubicBezTo>
                    <a:pt x="28467" y="10050"/>
                    <a:pt x="28362" y="10156"/>
                    <a:pt x="28257" y="10261"/>
                  </a:cubicBezTo>
                  <a:cubicBezTo>
                    <a:pt x="28068" y="10429"/>
                    <a:pt x="27900" y="10618"/>
                    <a:pt x="27689" y="10786"/>
                  </a:cubicBezTo>
                  <a:cubicBezTo>
                    <a:pt x="27374" y="11039"/>
                    <a:pt x="27122" y="11333"/>
                    <a:pt x="26890" y="11669"/>
                  </a:cubicBezTo>
                  <a:cubicBezTo>
                    <a:pt x="26743" y="11901"/>
                    <a:pt x="26491" y="12069"/>
                    <a:pt x="26218" y="12132"/>
                  </a:cubicBezTo>
                  <a:cubicBezTo>
                    <a:pt x="26218" y="12174"/>
                    <a:pt x="26197" y="12195"/>
                    <a:pt x="26155" y="12195"/>
                  </a:cubicBezTo>
                  <a:lnTo>
                    <a:pt x="26155" y="12300"/>
                  </a:lnTo>
                  <a:cubicBezTo>
                    <a:pt x="25986" y="12342"/>
                    <a:pt x="25923" y="12510"/>
                    <a:pt x="25818" y="12636"/>
                  </a:cubicBezTo>
                  <a:cubicBezTo>
                    <a:pt x="25755" y="12721"/>
                    <a:pt x="25671" y="12826"/>
                    <a:pt x="25566" y="12889"/>
                  </a:cubicBezTo>
                  <a:cubicBezTo>
                    <a:pt x="25314" y="13078"/>
                    <a:pt x="25103" y="13330"/>
                    <a:pt x="24956" y="13604"/>
                  </a:cubicBezTo>
                  <a:cubicBezTo>
                    <a:pt x="24704" y="13772"/>
                    <a:pt x="24473" y="13982"/>
                    <a:pt x="24283" y="14234"/>
                  </a:cubicBezTo>
                  <a:cubicBezTo>
                    <a:pt x="24157" y="14487"/>
                    <a:pt x="23947" y="14676"/>
                    <a:pt x="23674" y="14760"/>
                  </a:cubicBezTo>
                  <a:cubicBezTo>
                    <a:pt x="23611" y="14781"/>
                    <a:pt x="23569" y="14823"/>
                    <a:pt x="23526" y="14865"/>
                  </a:cubicBezTo>
                  <a:cubicBezTo>
                    <a:pt x="23232" y="15159"/>
                    <a:pt x="22917" y="15454"/>
                    <a:pt x="22622" y="15769"/>
                  </a:cubicBezTo>
                  <a:cubicBezTo>
                    <a:pt x="22538" y="15853"/>
                    <a:pt x="22475" y="16000"/>
                    <a:pt x="22370" y="16063"/>
                  </a:cubicBezTo>
                  <a:cubicBezTo>
                    <a:pt x="22244" y="16126"/>
                    <a:pt x="22139" y="16211"/>
                    <a:pt x="22034" y="16316"/>
                  </a:cubicBezTo>
                  <a:cubicBezTo>
                    <a:pt x="21908" y="16421"/>
                    <a:pt x="21802" y="16547"/>
                    <a:pt x="21739" y="16694"/>
                  </a:cubicBezTo>
                  <a:cubicBezTo>
                    <a:pt x="21403" y="16904"/>
                    <a:pt x="21214" y="17241"/>
                    <a:pt x="20898" y="17472"/>
                  </a:cubicBezTo>
                  <a:cubicBezTo>
                    <a:pt x="20541" y="17724"/>
                    <a:pt x="20226" y="17998"/>
                    <a:pt x="19931" y="18313"/>
                  </a:cubicBezTo>
                  <a:cubicBezTo>
                    <a:pt x="19868" y="18376"/>
                    <a:pt x="19805" y="18439"/>
                    <a:pt x="19763" y="18523"/>
                  </a:cubicBezTo>
                  <a:cubicBezTo>
                    <a:pt x="19721" y="18586"/>
                    <a:pt x="19616" y="18607"/>
                    <a:pt x="19574" y="18670"/>
                  </a:cubicBezTo>
                  <a:cubicBezTo>
                    <a:pt x="19322" y="18944"/>
                    <a:pt x="19027" y="19175"/>
                    <a:pt x="18691" y="19364"/>
                  </a:cubicBezTo>
                  <a:cubicBezTo>
                    <a:pt x="18649" y="19406"/>
                    <a:pt x="18607" y="19448"/>
                    <a:pt x="18565" y="19490"/>
                  </a:cubicBezTo>
                  <a:cubicBezTo>
                    <a:pt x="18228" y="19827"/>
                    <a:pt x="17871" y="20121"/>
                    <a:pt x="17471" y="20352"/>
                  </a:cubicBezTo>
                  <a:cubicBezTo>
                    <a:pt x="17135" y="20563"/>
                    <a:pt x="16841" y="20815"/>
                    <a:pt x="16504" y="21025"/>
                  </a:cubicBezTo>
                  <a:cubicBezTo>
                    <a:pt x="16294" y="21151"/>
                    <a:pt x="16084" y="21277"/>
                    <a:pt x="15874" y="21404"/>
                  </a:cubicBezTo>
                  <a:lnTo>
                    <a:pt x="15830" y="21404"/>
                  </a:lnTo>
                  <a:cubicBezTo>
                    <a:pt x="16036" y="21182"/>
                    <a:pt x="16281" y="20998"/>
                    <a:pt x="16525" y="20815"/>
                  </a:cubicBezTo>
                  <a:cubicBezTo>
                    <a:pt x="16757" y="20689"/>
                    <a:pt x="16967" y="20542"/>
                    <a:pt x="17156" y="20373"/>
                  </a:cubicBezTo>
                  <a:cubicBezTo>
                    <a:pt x="17303" y="20247"/>
                    <a:pt x="17492" y="20142"/>
                    <a:pt x="17682" y="20079"/>
                  </a:cubicBezTo>
                  <a:cubicBezTo>
                    <a:pt x="17808" y="20037"/>
                    <a:pt x="17913" y="19974"/>
                    <a:pt x="17997" y="19890"/>
                  </a:cubicBezTo>
                  <a:cubicBezTo>
                    <a:pt x="18165" y="19722"/>
                    <a:pt x="18397" y="19659"/>
                    <a:pt x="18481" y="19427"/>
                  </a:cubicBezTo>
                  <a:cubicBezTo>
                    <a:pt x="18481" y="19406"/>
                    <a:pt x="18502" y="19385"/>
                    <a:pt x="18523" y="19385"/>
                  </a:cubicBezTo>
                  <a:cubicBezTo>
                    <a:pt x="18754" y="19238"/>
                    <a:pt x="18964" y="19070"/>
                    <a:pt x="19153" y="18902"/>
                  </a:cubicBezTo>
                  <a:cubicBezTo>
                    <a:pt x="19406" y="18712"/>
                    <a:pt x="19658" y="18523"/>
                    <a:pt x="19868" y="18292"/>
                  </a:cubicBezTo>
                  <a:cubicBezTo>
                    <a:pt x="19952" y="18187"/>
                    <a:pt x="20036" y="18061"/>
                    <a:pt x="20100" y="17935"/>
                  </a:cubicBezTo>
                  <a:cubicBezTo>
                    <a:pt x="20226" y="17872"/>
                    <a:pt x="20352" y="17787"/>
                    <a:pt x="20457" y="17703"/>
                  </a:cubicBezTo>
                  <a:lnTo>
                    <a:pt x="21004" y="17178"/>
                  </a:lnTo>
                  <a:cubicBezTo>
                    <a:pt x="21172" y="16988"/>
                    <a:pt x="21361" y="16820"/>
                    <a:pt x="21550" y="16652"/>
                  </a:cubicBezTo>
                  <a:cubicBezTo>
                    <a:pt x="21739" y="16463"/>
                    <a:pt x="21866" y="16232"/>
                    <a:pt x="22076" y="16063"/>
                  </a:cubicBezTo>
                  <a:cubicBezTo>
                    <a:pt x="22139" y="16021"/>
                    <a:pt x="22223" y="15937"/>
                    <a:pt x="22307" y="15895"/>
                  </a:cubicBezTo>
                  <a:cubicBezTo>
                    <a:pt x="22433" y="15811"/>
                    <a:pt x="22559" y="15706"/>
                    <a:pt x="22622" y="15580"/>
                  </a:cubicBezTo>
                  <a:cubicBezTo>
                    <a:pt x="22686" y="15475"/>
                    <a:pt x="22770" y="15391"/>
                    <a:pt x="22896" y="15349"/>
                  </a:cubicBezTo>
                  <a:cubicBezTo>
                    <a:pt x="22938" y="15328"/>
                    <a:pt x="22959" y="15307"/>
                    <a:pt x="22980" y="15264"/>
                  </a:cubicBezTo>
                  <a:cubicBezTo>
                    <a:pt x="23295" y="14907"/>
                    <a:pt x="23695" y="14613"/>
                    <a:pt x="24031" y="14276"/>
                  </a:cubicBezTo>
                  <a:cubicBezTo>
                    <a:pt x="24220" y="14087"/>
                    <a:pt x="24388" y="13898"/>
                    <a:pt x="24599" y="13730"/>
                  </a:cubicBezTo>
                  <a:cubicBezTo>
                    <a:pt x="24725" y="13604"/>
                    <a:pt x="24830" y="13435"/>
                    <a:pt x="24956" y="13309"/>
                  </a:cubicBezTo>
                  <a:cubicBezTo>
                    <a:pt x="25145" y="13162"/>
                    <a:pt x="25272" y="12952"/>
                    <a:pt x="25482" y="12826"/>
                  </a:cubicBezTo>
                  <a:cubicBezTo>
                    <a:pt x="25629" y="12742"/>
                    <a:pt x="25692" y="12531"/>
                    <a:pt x="25839" y="12426"/>
                  </a:cubicBezTo>
                  <a:cubicBezTo>
                    <a:pt x="25923" y="12321"/>
                    <a:pt x="26049" y="12258"/>
                    <a:pt x="26155" y="12195"/>
                  </a:cubicBezTo>
                  <a:cubicBezTo>
                    <a:pt x="26155" y="12153"/>
                    <a:pt x="26197" y="12132"/>
                    <a:pt x="26218" y="12132"/>
                  </a:cubicBezTo>
                  <a:cubicBezTo>
                    <a:pt x="26365" y="11880"/>
                    <a:pt x="26575" y="11648"/>
                    <a:pt x="26827" y="11501"/>
                  </a:cubicBezTo>
                  <a:cubicBezTo>
                    <a:pt x="27017" y="11249"/>
                    <a:pt x="27227" y="11018"/>
                    <a:pt x="27458" y="10786"/>
                  </a:cubicBezTo>
                  <a:cubicBezTo>
                    <a:pt x="27647" y="10534"/>
                    <a:pt x="27879" y="10324"/>
                    <a:pt x="28131" y="10177"/>
                  </a:cubicBezTo>
                  <a:cubicBezTo>
                    <a:pt x="28299" y="10050"/>
                    <a:pt x="28467" y="9924"/>
                    <a:pt x="28614" y="9777"/>
                  </a:cubicBezTo>
                  <a:cubicBezTo>
                    <a:pt x="28951" y="9462"/>
                    <a:pt x="29266" y="9146"/>
                    <a:pt x="29581" y="8810"/>
                  </a:cubicBezTo>
                  <a:cubicBezTo>
                    <a:pt x="29750" y="8642"/>
                    <a:pt x="29939" y="8474"/>
                    <a:pt x="30149" y="8326"/>
                  </a:cubicBezTo>
                  <a:cubicBezTo>
                    <a:pt x="30338" y="8179"/>
                    <a:pt x="30486" y="7969"/>
                    <a:pt x="30696" y="7843"/>
                  </a:cubicBezTo>
                  <a:cubicBezTo>
                    <a:pt x="30843" y="7717"/>
                    <a:pt x="30969" y="7549"/>
                    <a:pt x="31158" y="7506"/>
                  </a:cubicBezTo>
                  <a:cubicBezTo>
                    <a:pt x="31327" y="7254"/>
                    <a:pt x="31516" y="7023"/>
                    <a:pt x="31747" y="6855"/>
                  </a:cubicBezTo>
                  <a:cubicBezTo>
                    <a:pt x="31999" y="6687"/>
                    <a:pt x="32231" y="6476"/>
                    <a:pt x="32441" y="6266"/>
                  </a:cubicBezTo>
                  <a:cubicBezTo>
                    <a:pt x="32535" y="6172"/>
                    <a:pt x="32663" y="6095"/>
                    <a:pt x="32794" y="6095"/>
                  </a:cubicBezTo>
                  <a:close/>
                  <a:moveTo>
                    <a:pt x="43689" y="1"/>
                  </a:moveTo>
                  <a:cubicBezTo>
                    <a:pt x="43648" y="42"/>
                    <a:pt x="43581" y="65"/>
                    <a:pt x="43510" y="65"/>
                  </a:cubicBezTo>
                  <a:cubicBezTo>
                    <a:pt x="43472" y="65"/>
                    <a:pt x="43432" y="58"/>
                    <a:pt x="43395" y="43"/>
                  </a:cubicBezTo>
                  <a:cubicBezTo>
                    <a:pt x="43384" y="32"/>
                    <a:pt x="43373" y="27"/>
                    <a:pt x="43363" y="27"/>
                  </a:cubicBezTo>
                  <a:cubicBezTo>
                    <a:pt x="43352" y="27"/>
                    <a:pt x="43342" y="32"/>
                    <a:pt x="43331" y="43"/>
                  </a:cubicBezTo>
                  <a:cubicBezTo>
                    <a:pt x="43245" y="67"/>
                    <a:pt x="43159" y="78"/>
                    <a:pt x="43077" y="78"/>
                  </a:cubicBezTo>
                  <a:cubicBezTo>
                    <a:pt x="43019" y="78"/>
                    <a:pt x="42963" y="73"/>
                    <a:pt x="42911" y="64"/>
                  </a:cubicBezTo>
                  <a:cubicBezTo>
                    <a:pt x="42892" y="62"/>
                    <a:pt x="42874" y="60"/>
                    <a:pt x="42857" y="60"/>
                  </a:cubicBezTo>
                  <a:cubicBezTo>
                    <a:pt x="42719" y="60"/>
                    <a:pt x="42621" y="127"/>
                    <a:pt x="42490" y="127"/>
                  </a:cubicBezTo>
                  <a:cubicBezTo>
                    <a:pt x="42301" y="127"/>
                    <a:pt x="42133" y="169"/>
                    <a:pt x="41965" y="253"/>
                  </a:cubicBezTo>
                  <a:cubicBezTo>
                    <a:pt x="41924" y="212"/>
                    <a:pt x="41866" y="189"/>
                    <a:pt x="41801" y="189"/>
                  </a:cubicBezTo>
                  <a:cubicBezTo>
                    <a:pt x="41766" y="189"/>
                    <a:pt x="41729" y="196"/>
                    <a:pt x="41692" y="211"/>
                  </a:cubicBezTo>
                  <a:cubicBezTo>
                    <a:pt x="41615" y="242"/>
                    <a:pt x="41526" y="261"/>
                    <a:pt x="41435" y="261"/>
                  </a:cubicBezTo>
                  <a:cubicBezTo>
                    <a:pt x="41402" y="261"/>
                    <a:pt x="41368" y="259"/>
                    <a:pt x="41334" y="253"/>
                  </a:cubicBezTo>
                  <a:cubicBezTo>
                    <a:pt x="41187" y="358"/>
                    <a:pt x="41019" y="400"/>
                    <a:pt x="40872" y="400"/>
                  </a:cubicBezTo>
                  <a:cubicBezTo>
                    <a:pt x="40830" y="463"/>
                    <a:pt x="40787" y="526"/>
                    <a:pt x="40703" y="568"/>
                  </a:cubicBezTo>
                  <a:cubicBezTo>
                    <a:pt x="40577" y="632"/>
                    <a:pt x="40451" y="674"/>
                    <a:pt x="40304" y="674"/>
                  </a:cubicBezTo>
                  <a:cubicBezTo>
                    <a:pt x="39989" y="716"/>
                    <a:pt x="39673" y="821"/>
                    <a:pt x="39400" y="1010"/>
                  </a:cubicBezTo>
                  <a:cubicBezTo>
                    <a:pt x="39253" y="1094"/>
                    <a:pt x="39127" y="1178"/>
                    <a:pt x="38979" y="1241"/>
                  </a:cubicBezTo>
                  <a:cubicBezTo>
                    <a:pt x="38769" y="1346"/>
                    <a:pt x="38538" y="1451"/>
                    <a:pt x="38328" y="1536"/>
                  </a:cubicBezTo>
                  <a:cubicBezTo>
                    <a:pt x="38296" y="1504"/>
                    <a:pt x="38259" y="1488"/>
                    <a:pt x="38223" y="1488"/>
                  </a:cubicBezTo>
                  <a:cubicBezTo>
                    <a:pt x="38186" y="1488"/>
                    <a:pt x="38149" y="1504"/>
                    <a:pt x="38117" y="1536"/>
                  </a:cubicBezTo>
                  <a:cubicBezTo>
                    <a:pt x="38075" y="1557"/>
                    <a:pt x="38033" y="1620"/>
                    <a:pt x="37991" y="1620"/>
                  </a:cubicBezTo>
                  <a:cubicBezTo>
                    <a:pt x="37676" y="1662"/>
                    <a:pt x="37487" y="1935"/>
                    <a:pt x="37192" y="2019"/>
                  </a:cubicBezTo>
                  <a:cubicBezTo>
                    <a:pt x="37171" y="2019"/>
                    <a:pt x="37150" y="2040"/>
                    <a:pt x="37150" y="2082"/>
                  </a:cubicBezTo>
                  <a:cubicBezTo>
                    <a:pt x="37108" y="2187"/>
                    <a:pt x="37024" y="2208"/>
                    <a:pt x="36940" y="2229"/>
                  </a:cubicBezTo>
                  <a:cubicBezTo>
                    <a:pt x="36877" y="2229"/>
                    <a:pt x="36793" y="2271"/>
                    <a:pt x="36751" y="2313"/>
                  </a:cubicBezTo>
                  <a:cubicBezTo>
                    <a:pt x="36499" y="2440"/>
                    <a:pt x="36267" y="2587"/>
                    <a:pt x="36036" y="2755"/>
                  </a:cubicBezTo>
                  <a:cubicBezTo>
                    <a:pt x="35952" y="2818"/>
                    <a:pt x="35889" y="2923"/>
                    <a:pt x="35805" y="2965"/>
                  </a:cubicBezTo>
                  <a:cubicBezTo>
                    <a:pt x="35426" y="3133"/>
                    <a:pt x="35111" y="3449"/>
                    <a:pt x="34753" y="3659"/>
                  </a:cubicBezTo>
                  <a:cubicBezTo>
                    <a:pt x="34543" y="3764"/>
                    <a:pt x="34354" y="3911"/>
                    <a:pt x="34186" y="4080"/>
                  </a:cubicBezTo>
                  <a:cubicBezTo>
                    <a:pt x="34081" y="4185"/>
                    <a:pt x="33955" y="4248"/>
                    <a:pt x="33807" y="4269"/>
                  </a:cubicBezTo>
                  <a:cubicBezTo>
                    <a:pt x="33660" y="4500"/>
                    <a:pt x="33387" y="4605"/>
                    <a:pt x="33282" y="4857"/>
                  </a:cubicBezTo>
                  <a:cubicBezTo>
                    <a:pt x="33114" y="4920"/>
                    <a:pt x="32945" y="5005"/>
                    <a:pt x="32798" y="5110"/>
                  </a:cubicBezTo>
                  <a:cubicBezTo>
                    <a:pt x="32609" y="5236"/>
                    <a:pt x="32441" y="5383"/>
                    <a:pt x="32273" y="5551"/>
                  </a:cubicBezTo>
                  <a:cubicBezTo>
                    <a:pt x="32231" y="5614"/>
                    <a:pt x="32167" y="5677"/>
                    <a:pt x="32083" y="5698"/>
                  </a:cubicBezTo>
                  <a:cubicBezTo>
                    <a:pt x="31978" y="5740"/>
                    <a:pt x="31873" y="5804"/>
                    <a:pt x="31789" y="5909"/>
                  </a:cubicBezTo>
                  <a:cubicBezTo>
                    <a:pt x="31726" y="5972"/>
                    <a:pt x="31684" y="6056"/>
                    <a:pt x="31600" y="6056"/>
                  </a:cubicBezTo>
                  <a:cubicBezTo>
                    <a:pt x="31537" y="6161"/>
                    <a:pt x="31516" y="6287"/>
                    <a:pt x="31432" y="6329"/>
                  </a:cubicBezTo>
                  <a:cubicBezTo>
                    <a:pt x="31221" y="6434"/>
                    <a:pt x="31095" y="6623"/>
                    <a:pt x="30906" y="6750"/>
                  </a:cubicBezTo>
                  <a:cubicBezTo>
                    <a:pt x="30780" y="6834"/>
                    <a:pt x="30570" y="6897"/>
                    <a:pt x="30549" y="7086"/>
                  </a:cubicBezTo>
                  <a:cubicBezTo>
                    <a:pt x="30380" y="7128"/>
                    <a:pt x="30233" y="7233"/>
                    <a:pt x="30149" y="7401"/>
                  </a:cubicBezTo>
                  <a:cubicBezTo>
                    <a:pt x="30065" y="7443"/>
                    <a:pt x="29981" y="7485"/>
                    <a:pt x="29897" y="7549"/>
                  </a:cubicBezTo>
                  <a:cubicBezTo>
                    <a:pt x="29834" y="7717"/>
                    <a:pt x="29708" y="7864"/>
                    <a:pt x="29539" y="7948"/>
                  </a:cubicBezTo>
                  <a:cubicBezTo>
                    <a:pt x="29455" y="7990"/>
                    <a:pt x="29371" y="8074"/>
                    <a:pt x="29308" y="8137"/>
                  </a:cubicBezTo>
                  <a:cubicBezTo>
                    <a:pt x="29119" y="8326"/>
                    <a:pt x="28930" y="8537"/>
                    <a:pt x="28719" y="8726"/>
                  </a:cubicBezTo>
                  <a:cubicBezTo>
                    <a:pt x="28467" y="8957"/>
                    <a:pt x="28110" y="9104"/>
                    <a:pt x="27942" y="9441"/>
                  </a:cubicBezTo>
                  <a:cubicBezTo>
                    <a:pt x="27584" y="9714"/>
                    <a:pt x="27248" y="10029"/>
                    <a:pt x="26953" y="10387"/>
                  </a:cubicBezTo>
                  <a:cubicBezTo>
                    <a:pt x="26953" y="10387"/>
                    <a:pt x="26932" y="10387"/>
                    <a:pt x="26932" y="10408"/>
                  </a:cubicBezTo>
                  <a:cubicBezTo>
                    <a:pt x="26764" y="10534"/>
                    <a:pt x="26617" y="10702"/>
                    <a:pt x="26470" y="10870"/>
                  </a:cubicBezTo>
                  <a:cubicBezTo>
                    <a:pt x="26365" y="10976"/>
                    <a:pt x="26239" y="11081"/>
                    <a:pt x="26218" y="11186"/>
                  </a:cubicBezTo>
                  <a:cubicBezTo>
                    <a:pt x="26049" y="11354"/>
                    <a:pt x="25881" y="11480"/>
                    <a:pt x="25692" y="11585"/>
                  </a:cubicBezTo>
                  <a:cubicBezTo>
                    <a:pt x="25545" y="11690"/>
                    <a:pt x="25440" y="11838"/>
                    <a:pt x="25314" y="11964"/>
                  </a:cubicBezTo>
                  <a:cubicBezTo>
                    <a:pt x="25208" y="12027"/>
                    <a:pt x="25250" y="12132"/>
                    <a:pt x="25208" y="12174"/>
                  </a:cubicBezTo>
                  <a:cubicBezTo>
                    <a:pt x="24977" y="12342"/>
                    <a:pt x="24746" y="12531"/>
                    <a:pt x="24557" y="12742"/>
                  </a:cubicBezTo>
                  <a:cubicBezTo>
                    <a:pt x="24452" y="12931"/>
                    <a:pt x="24283" y="13099"/>
                    <a:pt x="24115" y="13246"/>
                  </a:cubicBezTo>
                  <a:cubicBezTo>
                    <a:pt x="23905" y="13372"/>
                    <a:pt x="23737" y="13562"/>
                    <a:pt x="23632" y="13793"/>
                  </a:cubicBezTo>
                  <a:cubicBezTo>
                    <a:pt x="23548" y="13940"/>
                    <a:pt x="23421" y="14066"/>
                    <a:pt x="23274" y="14129"/>
                  </a:cubicBezTo>
                  <a:cubicBezTo>
                    <a:pt x="23258" y="14140"/>
                    <a:pt x="23246" y="14144"/>
                    <a:pt x="23235" y="14144"/>
                  </a:cubicBezTo>
                  <a:cubicBezTo>
                    <a:pt x="23213" y="14144"/>
                    <a:pt x="23200" y="14125"/>
                    <a:pt x="23173" y="14125"/>
                  </a:cubicBezTo>
                  <a:cubicBezTo>
                    <a:pt x="23166" y="14125"/>
                    <a:pt x="23158" y="14126"/>
                    <a:pt x="23148" y="14129"/>
                  </a:cubicBezTo>
                  <a:cubicBezTo>
                    <a:pt x="22980" y="14276"/>
                    <a:pt x="22833" y="14445"/>
                    <a:pt x="22686" y="14613"/>
                  </a:cubicBezTo>
                  <a:cubicBezTo>
                    <a:pt x="22538" y="14760"/>
                    <a:pt x="22370" y="14928"/>
                    <a:pt x="22223" y="15075"/>
                  </a:cubicBezTo>
                  <a:cubicBezTo>
                    <a:pt x="22034" y="15243"/>
                    <a:pt x="21866" y="15412"/>
                    <a:pt x="21697" y="15601"/>
                  </a:cubicBezTo>
                  <a:cubicBezTo>
                    <a:pt x="21424" y="15832"/>
                    <a:pt x="21172" y="16105"/>
                    <a:pt x="20962" y="16379"/>
                  </a:cubicBezTo>
                  <a:cubicBezTo>
                    <a:pt x="20814" y="16526"/>
                    <a:pt x="20646" y="16673"/>
                    <a:pt x="20478" y="16820"/>
                  </a:cubicBezTo>
                  <a:cubicBezTo>
                    <a:pt x="20142" y="17136"/>
                    <a:pt x="19700" y="17388"/>
                    <a:pt x="19427" y="17787"/>
                  </a:cubicBezTo>
                  <a:cubicBezTo>
                    <a:pt x="19195" y="17956"/>
                    <a:pt x="18964" y="18166"/>
                    <a:pt x="18775" y="18376"/>
                  </a:cubicBezTo>
                  <a:cubicBezTo>
                    <a:pt x="18712" y="18439"/>
                    <a:pt x="18649" y="18481"/>
                    <a:pt x="18586" y="18523"/>
                  </a:cubicBezTo>
                  <a:cubicBezTo>
                    <a:pt x="18397" y="18607"/>
                    <a:pt x="18228" y="18734"/>
                    <a:pt x="18081" y="18881"/>
                  </a:cubicBezTo>
                  <a:cubicBezTo>
                    <a:pt x="17703" y="19280"/>
                    <a:pt x="17240" y="19638"/>
                    <a:pt x="16757" y="19932"/>
                  </a:cubicBezTo>
                  <a:cubicBezTo>
                    <a:pt x="16525" y="20100"/>
                    <a:pt x="16273" y="20247"/>
                    <a:pt x="16021" y="20394"/>
                  </a:cubicBezTo>
                  <a:cubicBezTo>
                    <a:pt x="15895" y="20584"/>
                    <a:pt x="15684" y="20626"/>
                    <a:pt x="15516" y="20773"/>
                  </a:cubicBezTo>
                  <a:cubicBezTo>
                    <a:pt x="15453" y="20794"/>
                    <a:pt x="15390" y="20836"/>
                    <a:pt x="15327" y="20878"/>
                  </a:cubicBezTo>
                  <a:cubicBezTo>
                    <a:pt x="15180" y="21025"/>
                    <a:pt x="15012" y="21151"/>
                    <a:pt x="14801" y="21235"/>
                  </a:cubicBezTo>
                  <a:cubicBezTo>
                    <a:pt x="14570" y="21362"/>
                    <a:pt x="14360" y="21488"/>
                    <a:pt x="14150" y="21635"/>
                  </a:cubicBezTo>
                  <a:cubicBezTo>
                    <a:pt x="13855" y="21803"/>
                    <a:pt x="13603" y="21992"/>
                    <a:pt x="13309" y="22160"/>
                  </a:cubicBezTo>
                  <a:cubicBezTo>
                    <a:pt x="12993" y="22308"/>
                    <a:pt x="12699" y="22476"/>
                    <a:pt x="12426" y="22644"/>
                  </a:cubicBezTo>
                  <a:cubicBezTo>
                    <a:pt x="12299" y="22728"/>
                    <a:pt x="12173" y="22791"/>
                    <a:pt x="12047" y="22833"/>
                  </a:cubicBezTo>
                  <a:cubicBezTo>
                    <a:pt x="11879" y="22875"/>
                    <a:pt x="11711" y="22980"/>
                    <a:pt x="11564" y="23107"/>
                  </a:cubicBezTo>
                  <a:cubicBezTo>
                    <a:pt x="11395" y="23275"/>
                    <a:pt x="11185" y="23380"/>
                    <a:pt x="10954" y="23464"/>
                  </a:cubicBezTo>
                  <a:cubicBezTo>
                    <a:pt x="10533" y="23590"/>
                    <a:pt x="10134" y="23737"/>
                    <a:pt x="9756" y="23948"/>
                  </a:cubicBezTo>
                  <a:cubicBezTo>
                    <a:pt x="9713" y="23969"/>
                    <a:pt x="9650" y="23990"/>
                    <a:pt x="9608" y="24011"/>
                  </a:cubicBezTo>
                  <a:cubicBezTo>
                    <a:pt x="9188" y="24137"/>
                    <a:pt x="8809" y="24305"/>
                    <a:pt x="8410" y="24494"/>
                  </a:cubicBezTo>
                  <a:cubicBezTo>
                    <a:pt x="8221" y="24599"/>
                    <a:pt x="8032" y="24683"/>
                    <a:pt x="7842" y="24768"/>
                  </a:cubicBezTo>
                  <a:cubicBezTo>
                    <a:pt x="7695" y="24810"/>
                    <a:pt x="7527" y="24873"/>
                    <a:pt x="7380" y="24915"/>
                  </a:cubicBezTo>
                  <a:cubicBezTo>
                    <a:pt x="7212" y="24978"/>
                    <a:pt x="7064" y="25020"/>
                    <a:pt x="6917" y="25104"/>
                  </a:cubicBezTo>
                  <a:cubicBezTo>
                    <a:pt x="6665" y="25209"/>
                    <a:pt x="6371" y="25251"/>
                    <a:pt x="6202" y="25482"/>
                  </a:cubicBezTo>
                  <a:cubicBezTo>
                    <a:pt x="6160" y="25524"/>
                    <a:pt x="6118" y="25545"/>
                    <a:pt x="6076" y="25545"/>
                  </a:cubicBezTo>
                  <a:cubicBezTo>
                    <a:pt x="5698" y="25566"/>
                    <a:pt x="5403" y="25798"/>
                    <a:pt x="5067" y="25945"/>
                  </a:cubicBezTo>
                  <a:cubicBezTo>
                    <a:pt x="4899" y="26008"/>
                    <a:pt x="4731" y="26071"/>
                    <a:pt x="4563" y="26113"/>
                  </a:cubicBezTo>
                  <a:cubicBezTo>
                    <a:pt x="4268" y="26155"/>
                    <a:pt x="3974" y="26260"/>
                    <a:pt x="3722" y="26407"/>
                  </a:cubicBezTo>
                  <a:cubicBezTo>
                    <a:pt x="3618" y="26459"/>
                    <a:pt x="3485" y="26497"/>
                    <a:pt x="3360" y="26497"/>
                  </a:cubicBezTo>
                  <a:cubicBezTo>
                    <a:pt x="3333" y="26497"/>
                    <a:pt x="3306" y="26495"/>
                    <a:pt x="3280" y="26492"/>
                  </a:cubicBezTo>
                  <a:cubicBezTo>
                    <a:pt x="3254" y="26483"/>
                    <a:pt x="3224" y="26478"/>
                    <a:pt x="3194" y="26478"/>
                  </a:cubicBezTo>
                  <a:cubicBezTo>
                    <a:pt x="3151" y="26478"/>
                    <a:pt x="3107" y="26488"/>
                    <a:pt x="3070" y="26513"/>
                  </a:cubicBezTo>
                  <a:cubicBezTo>
                    <a:pt x="2839" y="26597"/>
                    <a:pt x="2607" y="26660"/>
                    <a:pt x="2355" y="26702"/>
                  </a:cubicBezTo>
                  <a:cubicBezTo>
                    <a:pt x="2166" y="26765"/>
                    <a:pt x="1977" y="26786"/>
                    <a:pt x="1766" y="26786"/>
                  </a:cubicBezTo>
                  <a:lnTo>
                    <a:pt x="1514" y="26786"/>
                  </a:lnTo>
                  <a:lnTo>
                    <a:pt x="1283" y="26912"/>
                  </a:lnTo>
                  <a:cubicBezTo>
                    <a:pt x="1214" y="26924"/>
                    <a:pt x="1147" y="26928"/>
                    <a:pt x="1083" y="26928"/>
                  </a:cubicBezTo>
                  <a:cubicBezTo>
                    <a:pt x="1014" y="26928"/>
                    <a:pt x="949" y="26924"/>
                    <a:pt x="887" y="26924"/>
                  </a:cubicBezTo>
                  <a:cubicBezTo>
                    <a:pt x="810" y="26924"/>
                    <a:pt x="738" y="26930"/>
                    <a:pt x="673" y="26954"/>
                  </a:cubicBezTo>
                  <a:cubicBezTo>
                    <a:pt x="484" y="27017"/>
                    <a:pt x="274" y="26954"/>
                    <a:pt x="147" y="27143"/>
                  </a:cubicBezTo>
                  <a:cubicBezTo>
                    <a:pt x="195" y="27167"/>
                    <a:pt x="248" y="27170"/>
                    <a:pt x="302" y="27170"/>
                  </a:cubicBezTo>
                  <a:cubicBezTo>
                    <a:pt x="319" y="27170"/>
                    <a:pt x="337" y="27170"/>
                    <a:pt x="355" y="27170"/>
                  </a:cubicBezTo>
                  <a:cubicBezTo>
                    <a:pt x="426" y="27170"/>
                    <a:pt x="494" y="27175"/>
                    <a:pt x="547" y="27227"/>
                  </a:cubicBezTo>
                  <a:cubicBezTo>
                    <a:pt x="627" y="27234"/>
                    <a:pt x="705" y="27236"/>
                    <a:pt x="783" y="27236"/>
                  </a:cubicBezTo>
                  <a:cubicBezTo>
                    <a:pt x="970" y="27236"/>
                    <a:pt x="1153" y="27221"/>
                    <a:pt x="1346" y="27206"/>
                  </a:cubicBezTo>
                  <a:cubicBezTo>
                    <a:pt x="1535" y="27164"/>
                    <a:pt x="1703" y="27143"/>
                    <a:pt x="1892" y="27122"/>
                  </a:cubicBezTo>
                  <a:cubicBezTo>
                    <a:pt x="2133" y="27088"/>
                    <a:pt x="2359" y="27054"/>
                    <a:pt x="2594" y="27054"/>
                  </a:cubicBezTo>
                  <a:cubicBezTo>
                    <a:pt x="2647" y="27054"/>
                    <a:pt x="2700" y="27055"/>
                    <a:pt x="2754" y="27059"/>
                  </a:cubicBezTo>
                  <a:lnTo>
                    <a:pt x="2817" y="27059"/>
                  </a:lnTo>
                  <a:cubicBezTo>
                    <a:pt x="3070" y="26975"/>
                    <a:pt x="3343" y="26933"/>
                    <a:pt x="3595" y="26912"/>
                  </a:cubicBezTo>
                  <a:cubicBezTo>
                    <a:pt x="3785" y="26828"/>
                    <a:pt x="3995" y="26744"/>
                    <a:pt x="4184" y="26681"/>
                  </a:cubicBezTo>
                  <a:cubicBezTo>
                    <a:pt x="4436" y="26639"/>
                    <a:pt x="4668" y="26576"/>
                    <a:pt x="4899" y="26470"/>
                  </a:cubicBezTo>
                  <a:cubicBezTo>
                    <a:pt x="5067" y="26365"/>
                    <a:pt x="5256" y="26302"/>
                    <a:pt x="5446" y="26260"/>
                  </a:cubicBezTo>
                  <a:cubicBezTo>
                    <a:pt x="5698" y="26218"/>
                    <a:pt x="5929" y="26155"/>
                    <a:pt x="6139" y="26029"/>
                  </a:cubicBezTo>
                  <a:cubicBezTo>
                    <a:pt x="6413" y="25924"/>
                    <a:pt x="6707" y="25819"/>
                    <a:pt x="6980" y="25714"/>
                  </a:cubicBezTo>
                  <a:cubicBezTo>
                    <a:pt x="7233" y="25630"/>
                    <a:pt x="7443" y="25524"/>
                    <a:pt x="7653" y="25398"/>
                  </a:cubicBezTo>
                  <a:cubicBezTo>
                    <a:pt x="7779" y="25314"/>
                    <a:pt x="7905" y="25272"/>
                    <a:pt x="8053" y="25251"/>
                  </a:cubicBezTo>
                  <a:cubicBezTo>
                    <a:pt x="8347" y="25209"/>
                    <a:pt x="8641" y="25083"/>
                    <a:pt x="8894" y="24915"/>
                  </a:cubicBezTo>
                  <a:cubicBezTo>
                    <a:pt x="9020" y="24789"/>
                    <a:pt x="9188" y="24725"/>
                    <a:pt x="9356" y="24683"/>
                  </a:cubicBezTo>
                  <a:cubicBezTo>
                    <a:pt x="9511" y="24683"/>
                    <a:pt x="9649" y="24576"/>
                    <a:pt x="9801" y="24576"/>
                  </a:cubicBezTo>
                  <a:cubicBezTo>
                    <a:pt x="9814" y="24576"/>
                    <a:pt x="9827" y="24577"/>
                    <a:pt x="9840" y="24578"/>
                  </a:cubicBezTo>
                  <a:cubicBezTo>
                    <a:pt x="10029" y="24389"/>
                    <a:pt x="10260" y="24263"/>
                    <a:pt x="10512" y="24200"/>
                  </a:cubicBezTo>
                  <a:cubicBezTo>
                    <a:pt x="10954" y="24116"/>
                    <a:pt x="11374" y="23927"/>
                    <a:pt x="11753" y="23653"/>
                  </a:cubicBezTo>
                  <a:cubicBezTo>
                    <a:pt x="11816" y="23611"/>
                    <a:pt x="11858" y="23590"/>
                    <a:pt x="11921" y="23590"/>
                  </a:cubicBezTo>
                  <a:cubicBezTo>
                    <a:pt x="12026" y="23569"/>
                    <a:pt x="12131" y="23506"/>
                    <a:pt x="12215" y="23443"/>
                  </a:cubicBezTo>
                  <a:cubicBezTo>
                    <a:pt x="12510" y="23212"/>
                    <a:pt x="12846" y="23022"/>
                    <a:pt x="13182" y="22875"/>
                  </a:cubicBezTo>
                  <a:cubicBezTo>
                    <a:pt x="13288" y="22854"/>
                    <a:pt x="13393" y="22812"/>
                    <a:pt x="13477" y="22749"/>
                  </a:cubicBezTo>
                  <a:cubicBezTo>
                    <a:pt x="13729" y="22560"/>
                    <a:pt x="14002" y="22455"/>
                    <a:pt x="14255" y="22287"/>
                  </a:cubicBezTo>
                  <a:cubicBezTo>
                    <a:pt x="14444" y="22139"/>
                    <a:pt x="14633" y="22013"/>
                    <a:pt x="14843" y="21887"/>
                  </a:cubicBezTo>
                  <a:cubicBezTo>
                    <a:pt x="15075" y="21761"/>
                    <a:pt x="15327" y="21677"/>
                    <a:pt x="15558" y="21551"/>
                  </a:cubicBezTo>
                  <a:cubicBezTo>
                    <a:pt x="15631" y="21515"/>
                    <a:pt x="15672" y="21416"/>
                    <a:pt x="15762" y="21416"/>
                  </a:cubicBezTo>
                  <a:cubicBezTo>
                    <a:pt x="15777" y="21416"/>
                    <a:pt x="15793" y="21419"/>
                    <a:pt x="15810" y="21425"/>
                  </a:cubicBezTo>
                  <a:lnTo>
                    <a:pt x="15810" y="21425"/>
                  </a:lnTo>
                  <a:cubicBezTo>
                    <a:pt x="15810" y="21464"/>
                    <a:pt x="15804" y="21512"/>
                    <a:pt x="15768" y="21530"/>
                  </a:cubicBezTo>
                  <a:cubicBezTo>
                    <a:pt x="15600" y="21656"/>
                    <a:pt x="15411" y="21782"/>
                    <a:pt x="15243" y="21887"/>
                  </a:cubicBezTo>
                  <a:cubicBezTo>
                    <a:pt x="14843" y="22055"/>
                    <a:pt x="14465" y="22266"/>
                    <a:pt x="14129" y="22539"/>
                  </a:cubicBezTo>
                  <a:cubicBezTo>
                    <a:pt x="14087" y="22581"/>
                    <a:pt x="14023" y="22623"/>
                    <a:pt x="13960" y="22623"/>
                  </a:cubicBezTo>
                  <a:cubicBezTo>
                    <a:pt x="13897" y="22623"/>
                    <a:pt x="13834" y="22665"/>
                    <a:pt x="13792" y="22707"/>
                  </a:cubicBezTo>
                  <a:cubicBezTo>
                    <a:pt x="13729" y="22770"/>
                    <a:pt x="13645" y="22812"/>
                    <a:pt x="13561" y="22833"/>
                  </a:cubicBezTo>
                  <a:cubicBezTo>
                    <a:pt x="13477" y="22854"/>
                    <a:pt x="13393" y="22917"/>
                    <a:pt x="13330" y="22980"/>
                  </a:cubicBezTo>
                  <a:cubicBezTo>
                    <a:pt x="13140" y="23128"/>
                    <a:pt x="12930" y="23254"/>
                    <a:pt x="12678" y="23359"/>
                  </a:cubicBezTo>
                  <a:cubicBezTo>
                    <a:pt x="12426" y="23443"/>
                    <a:pt x="12173" y="23569"/>
                    <a:pt x="11942" y="23737"/>
                  </a:cubicBezTo>
                  <a:cubicBezTo>
                    <a:pt x="11753" y="23884"/>
                    <a:pt x="11543" y="24011"/>
                    <a:pt x="11311" y="24116"/>
                  </a:cubicBezTo>
                  <a:cubicBezTo>
                    <a:pt x="10639" y="24347"/>
                    <a:pt x="9966" y="24599"/>
                    <a:pt x="9314" y="24894"/>
                  </a:cubicBezTo>
                  <a:cubicBezTo>
                    <a:pt x="9125" y="24957"/>
                    <a:pt x="8915" y="25041"/>
                    <a:pt x="8725" y="25125"/>
                  </a:cubicBezTo>
                  <a:cubicBezTo>
                    <a:pt x="8368" y="25335"/>
                    <a:pt x="7968" y="25482"/>
                    <a:pt x="7548" y="25608"/>
                  </a:cubicBezTo>
                  <a:cubicBezTo>
                    <a:pt x="7422" y="25651"/>
                    <a:pt x="7317" y="25777"/>
                    <a:pt x="7212" y="25798"/>
                  </a:cubicBezTo>
                  <a:cubicBezTo>
                    <a:pt x="6875" y="25882"/>
                    <a:pt x="6581" y="26008"/>
                    <a:pt x="6287" y="26197"/>
                  </a:cubicBezTo>
                  <a:cubicBezTo>
                    <a:pt x="6265" y="26197"/>
                    <a:pt x="6265" y="26218"/>
                    <a:pt x="6244" y="26218"/>
                  </a:cubicBezTo>
                  <a:cubicBezTo>
                    <a:pt x="5950" y="26302"/>
                    <a:pt x="5677" y="26407"/>
                    <a:pt x="5403" y="26534"/>
                  </a:cubicBezTo>
                  <a:cubicBezTo>
                    <a:pt x="5151" y="26660"/>
                    <a:pt x="4899" y="26744"/>
                    <a:pt x="4626" y="26807"/>
                  </a:cubicBezTo>
                  <a:cubicBezTo>
                    <a:pt x="4415" y="26828"/>
                    <a:pt x="4205" y="26891"/>
                    <a:pt x="4016" y="26996"/>
                  </a:cubicBezTo>
                  <a:cubicBezTo>
                    <a:pt x="3806" y="27080"/>
                    <a:pt x="3553" y="27143"/>
                    <a:pt x="3301" y="27164"/>
                  </a:cubicBezTo>
                  <a:cubicBezTo>
                    <a:pt x="3238" y="27164"/>
                    <a:pt x="3175" y="27185"/>
                    <a:pt x="3091" y="27185"/>
                  </a:cubicBezTo>
                  <a:cubicBezTo>
                    <a:pt x="2839" y="27269"/>
                    <a:pt x="2565" y="27332"/>
                    <a:pt x="2313" y="27354"/>
                  </a:cubicBezTo>
                  <a:cubicBezTo>
                    <a:pt x="2145" y="27375"/>
                    <a:pt x="1977" y="27375"/>
                    <a:pt x="1808" y="27417"/>
                  </a:cubicBezTo>
                  <a:cubicBezTo>
                    <a:pt x="1582" y="27486"/>
                    <a:pt x="1370" y="27527"/>
                    <a:pt x="1148" y="27527"/>
                  </a:cubicBezTo>
                  <a:cubicBezTo>
                    <a:pt x="1103" y="27527"/>
                    <a:pt x="1056" y="27525"/>
                    <a:pt x="1009" y="27522"/>
                  </a:cubicBezTo>
                  <a:cubicBezTo>
                    <a:pt x="925" y="27522"/>
                    <a:pt x="883" y="27585"/>
                    <a:pt x="799" y="27585"/>
                  </a:cubicBezTo>
                  <a:cubicBezTo>
                    <a:pt x="755" y="27555"/>
                    <a:pt x="710" y="27525"/>
                    <a:pt x="665" y="27525"/>
                  </a:cubicBezTo>
                  <a:cubicBezTo>
                    <a:pt x="647" y="27525"/>
                    <a:pt x="628" y="27530"/>
                    <a:pt x="610" y="27543"/>
                  </a:cubicBezTo>
                  <a:cubicBezTo>
                    <a:pt x="556" y="27583"/>
                    <a:pt x="493" y="27607"/>
                    <a:pt x="426" y="27607"/>
                  </a:cubicBezTo>
                  <a:cubicBezTo>
                    <a:pt x="390" y="27607"/>
                    <a:pt x="353" y="27600"/>
                    <a:pt x="316" y="27585"/>
                  </a:cubicBezTo>
                  <a:cubicBezTo>
                    <a:pt x="231" y="27585"/>
                    <a:pt x="161" y="27639"/>
                    <a:pt x="82" y="27639"/>
                  </a:cubicBezTo>
                  <a:cubicBezTo>
                    <a:pt x="62" y="27639"/>
                    <a:pt x="42" y="27635"/>
                    <a:pt x="21" y="27627"/>
                  </a:cubicBezTo>
                  <a:lnTo>
                    <a:pt x="21" y="27627"/>
                  </a:lnTo>
                  <a:cubicBezTo>
                    <a:pt x="0" y="27690"/>
                    <a:pt x="21" y="27732"/>
                    <a:pt x="84" y="27753"/>
                  </a:cubicBezTo>
                  <a:cubicBezTo>
                    <a:pt x="274" y="27816"/>
                    <a:pt x="463" y="27858"/>
                    <a:pt x="652" y="27921"/>
                  </a:cubicBezTo>
                  <a:cubicBezTo>
                    <a:pt x="660" y="27923"/>
                    <a:pt x="668" y="27924"/>
                    <a:pt x="676" y="27924"/>
                  </a:cubicBezTo>
                  <a:cubicBezTo>
                    <a:pt x="747" y="27924"/>
                    <a:pt x="800" y="27861"/>
                    <a:pt x="866" y="27861"/>
                  </a:cubicBezTo>
                  <a:cubicBezTo>
                    <a:pt x="884" y="27861"/>
                    <a:pt x="904" y="27866"/>
                    <a:pt x="925" y="27879"/>
                  </a:cubicBezTo>
                  <a:cubicBezTo>
                    <a:pt x="979" y="27906"/>
                    <a:pt x="1030" y="27914"/>
                    <a:pt x="1078" y="27914"/>
                  </a:cubicBezTo>
                  <a:cubicBezTo>
                    <a:pt x="1142" y="27914"/>
                    <a:pt x="1202" y="27900"/>
                    <a:pt x="1262" y="27900"/>
                  </a:cubicBezTo>
                  <a:cubicBezTo>
                    <a:pt x="1314" y="27911"/>
                    <a:pt x="1367" y="27916"/>
                    <a:pt x="1419" y="27916"/>
                  </a:cubicBezTo>
                  <a:cubicBezTo>
                    <a:pt x="1472" y="27916"/>
                    <a:pt x="1524" y="27911"/>
                    <a:pt x="1577" y="27900"/>
                  </a:cubicBezTo>
                  <a:cubicBezTo>
                    <a:pt x="1704" y="27884"/>
                    <a:pt x="1819" y="27808"/>
                    <a:pt x="1949" y="27808"/>
                  </a:cubicBezTo>
                  <a:cubicBezTo>
                    <a:pt x="1991" y="27808"/>
                    <a:pt x="2035" y="27816"/>
                    <a:pt x="2082" y="27837"/>
                  </a:cubicBezTo>
                  <a:cubicBezTo>
                    <a:pt x="2205" y="27806"/>
                    <a:pt x="2339" y="27787"/>
                    <a:pt x="2477" y="27787"/>
                  </a:cubicBezTo>
                  <a:cubicBezTo>
                    <a:pt x="2527" y="27787"/>
                    <a:pt x="2578" y="27789"/>
                    <a:pt x="2628" y="27795"/>
                  </a:cubicBezTo>
                  <a:lnTo>
                    <a:pt x="2839" y="27795"/>
                  </a:lnTo>
                  <a:cubicBezTo>
                    <a:pt x="3049" y="27732"/>
                    <a:pt x="3280" y="27690"/>
                    <a:pt x="3511" y="27690"/>
                  </a:cubicBezTo>
                  <a:cubicBezTo>
                    <a:pt x="3722" y="27669"/>
                    <a:pt x="3911" y="27606"/>
                    <a:pt x="4121" y="27522"/>
                  </a:cubicBezTo>
                  <a:cubicBezTo>
                    <a:pt x="4205" y="27480"/>
                    <a:pt x="4310" y="27438"/>
                    <a:pt x="4415" y="27417"/>
                  </a:cubicBezTo>
                  <a:cubicBezTo>
                    <a:pt x="4689" y="27375"/>
                    <a:pt x="4920" y="27311"/>
                    <a:pt x="5172" y="27227"/>
                  </a:cubicBezTo>
                  <a:cubicBezTo>
                    <a:pt x="5361" y="27101"/>
                    <a:pt x="5572" y="27038"/>
                    <a:pt x="5782" y="26996"/>
                  </a:cubicBezTo>
                  <a:cubicBezTo>
                    <a:pt x="5929" y="26996"/>
                    <a:pt x="6097" y="26933"/>
                    <a:pt x="6244" y="26870"/>
                  </a:cubicBezTo>
                  <a:cubicBezTo>
                    <a:pt x="6476" y="26723"/>
                    <a:pt x="6749" y="26702"/>
                    <a:pt x="6959" y="26534"/>
                  </a:cubicBezTo>
                  <a:cubicBezTo>
                    <a:pt x="7001" y="26492"/>
                    <a:pt x="7064" y="26513"/>
                    <a:pt x="7106" y="26492"/>
                  </a:cubicBezTo>
                  <a:cubicBezTo>
                    <a:pt x="7359" y="26449"/>
                    <a:pt x="7590" y="26386"/>
                    <a:pt x="7821" y="26260"/>
                  </a:cubicBezTo>
                  <a:cubicBezTo>
                    <a:pt x="7884" y="26197"/>
                    <a:pt x="7968" y="26134"/>
                    <a:pt x="8053" y="26092"/>
                  </a:cubicBezTo>
                  <a:cubicBezTo>
                    <a:pt x="8137" y="26050"/>
                    <a:pt x="8221" y="26029"/>
                    <a:pt x="8305" y="26008"/>
                  </a:cubicBezTo>
                  <a:cubicBezTo>
                    <a:pt x="8620" y="25966"/>
                    <a:pt x="8936" y="25861"/>
                    <a:pt x="9188" y="25672"/>
                  </a:cubicBezTo>
                  <a:cubicBezTo>
                    <a:pt x="9356" y="25545"/>
                    <a:pt x="9566" y="25461"/>
                    <a:pt x="9798" y="25440"/>
                  </a:cubicBezTo>
                  <a:cubicBezTo>
                    <a:pt x="9987" y="25419"/>
                    <a:pt x="10155" y="25335"/>
                    <a:pt x="10302" y="25209"/>
                  </a:cubicBezTo>
                  <a:cubicBezTo>
                    <a:pt x="10431" y="25080"/>
                    <a:pt x="10608" y="25016"/>
                    <a:pt x="10791" y="25016"/>
                  </a:cubicBezTo>
                  <a:cubicBezTo>
                    <a:pt x="10817" y="25016"/>
                    <a:pt x="10844" y="25017"/>
                    <a:pt x="10870" y="25020"/>
                  </a:cubicBezTo>
                  <a:cubicBezTo>
                    <a:pt x="11038" y="24894"/>
                    <a:pt x="11248" y="24894"/>
                    <a:pt x="11395" y="24789"/>
                  </a:cubicBezTo>
                  <a:lnTo>
                    <a:pt x="11480" y="24831"/>
                  </a:lnTo>
                  <a:cubicBezTo>
                    <a:pt x="11711" y="24725"/>
                    <a:pt x="11837" y="24515"/>
                    <a:pt x="12089" y="24452"/>
                  </a:cubicBezTo>
                  <a:cubicBezTo>
                    <a:pt x="12320" y="24347"/>
                    <a:pt x="12573" y="24221"/>
                    <a:pt x="12804" y="24074"/>
                  </a:cubicBezTo>
                  <a:cubicBezTo>
                    <a:pt x="12909" y="24032"/>
                    <a:pt x="13014" y="23948"/>
                    <a:pt x="13140" y="23884"/>
                  </a:cubicBezTo>
                  <a:cubicBezTo>
                    <a:pt x="13288" y="23737"/>
                    <a:pt x="13477" y="23653"/>
                    <a:pt x="13708" y="23653"/>
                  </a:cubicBezTo>
                  <a:cubicBezTo>
                    <a:pt x="14486" y="23128"/>
                    <a:pt x="15306" y="22644"/>
                    <a:pt x="16147" y="22224"/>
                  </a:cubicBezTo>
                  <a:cubicBezTo>
                    <a:pt x="16294" y="22097"/>
                    <a:pt x="16504" y="21950"/>
                    <a:pt x="16715" y="21782"/>
                  </a:cubicBezTo>
                  <a:cubicBezTo>
                    <a:pt x="16946" y="21593"/>
                    <a:pt x="17240" y="21446"/>
                    <a:pt x="17492" y="21235"/>
                  </a:cubicBezTo>
                  <a:cubicBezTo>
                    <a:pt x="17598" y="21130"/>
                    <a:pt x="17703" y="20983"/>
                    <a:pt x="17850" y="20941"/>
                  </a:cubicBezTo>
                  <a:cubicBezTo>
                    <a:pt x="18060" y="20899"/>
                    <a:pt x="18228" y="20731"/>
                    <a:pt x="18439" y="20689"/>
                  </a:cubicBezTo>
                  <a:cubicBezTo>
                    <a:pt x="18565" y="20647"/>
                    <a:pt x="18670" y="20563"/>
                    <a:pt x="18733" y="20458"/>
                  </a:cubicBezTo>
                  <a:cubicBezTo>
                    <a:pt x="18838" y="20310"/>
                    <a:pt x="18964" y="20184"/>
                    <a:pt x="19111" y="20100"/>
                  </a:cubicBezTo>
                  <a:cubicBezTo>
                    <a:pt x="19322" y="19953"/>
                    <a:pt x="19511" y="19743"/>
                    <a:pt x="19721" y="19596"/>
                  </a:cubicBezTo>
                  <a:cubicBezTo>
                    <a:pt x="19994" y="19427"/>
                    <a:pt x="20226" y="19217"/>
                    <a:pt x="20415" y="18965"/>
                  </a:cubicBezTo>
                  <a:cubicBezTo>
                    <a:pt x="20541" y="18797"/>
                    <a:pt x="20730" y="18691"/>
                    <a:pt x="20835" y="18502"/>
                  </a:cubicBezTo>
                  <a:cubicBezTo>
                    <a:pt x="20877" y="18460"/>
                    <a:pt x="20919" y="18418"/>
                    <a:pt x="20983" y="18397"/>
                  </a:cubicBezTo>
                  <a:cubicBezTo>
                    <a:pt x="21109" y="18334"/>
                    <a:pt x="21235" y="18250"/>
                    <a:pt x="21319" y="18124"/>
                  </a:cubicBezTo>
                  <a:cubicBezTo>
                    <a:pt x="21508" y="17935"/>
                    <a:pt x="21697" y="17745"/>
                    <a:pt x="21908" y="17577"/>
                  </a:cubicBezTo>
                  <a:cubicBezTo>
                    <a:pt x="22097" y="17451"/>
                    <a:pt x="22244" y="17304"/>
                    <a:pt x="22349" y="17115"/>
                  </a:cubicBezTo>
                  <a:cubicBezTo>
                    <a:pt x="22433" y="16967"/>
                    <a:pt x="22538" y="16841"/>
                    <a:pt x="22686" y="16736"/>
                  </a:cubicBezTo>
                  <a:cubicBezTo>
                    <a:pt x="22959" y="16547"/>
                    <a:pt x="23232" y="16316"/>
                    <a:pt x="23442" y="16063"/>
                  </a:cubicBezTo>
                  <a:cubicBezTo>
                    <a:pt x="23548" y="15916"/>
                    <a:pt x="23716" y="15874"/>
                    <a:pt x="23842" y="15748"/>
                  </a:cubicBezTo>
                  <a:cubicBezTo>
                    <a:pt x="24010" y="15559"/>
                    <a:pt x="24136" y="15328"/>
                    <a:pt x="24388" y="15243"/>
                  </a:cubicBezTo>
                  <a:cubicBezTo>
                    <a:pt x="24431" y="15222"/>
                    <a:pt x="24452" y="15180"/>
                    <a:pt x="24473" y="15159"/>
                  </a:cubicBezTo>
                  <a:cubicBezTo>
                    <a:pt x="24683" y="14907"/>
                    <a:pt x="24935" y="14718"/>
                    <a:pt x="25124" y="14466"/>
                  </a:cubicBezTo>
                  <a:cubicBezTo>
                    <a:pt x="25187" y="14360"/>
                    <a:pt x="25272" y="14276"/>
                    <a:pt x="25377" y="14192"/>
                  </a:cubicBezTo>
                  <a:cubicBezTo>
                    <a:pt x="25671" y="13982"/>
                    <a:pt x="25923" y="13751"/>
                    <a:pt x="26134" y="13456"/>
                  </a:cubicBezTo>
                  <a:cubicBezTo>
                    <a:pt x="26302" y="13246"/>
                    <a:pt x="26491" y="13057"/>
                    <a:pt x="26701" y="12910"/>
                  </a:cubicBezTo>
                  <a:cubicBezTo>
                    <a:pt x="26785" y="12847"/>
                    <a:pt x="26848" y="12784"/>
                    <a:pt x="26890" y="12700"/>
                  </a:cubicBezTo>
                  <a:cubicBezTo>
                    <a:pt x="27017" y="12510"/>
                    <a:pt x="27164" y="12342"/>
                    <a:pt x="27353" y="12216"/>
                  </a:cubicBezTo>
                  <a:cubicBezTo>
                    <a:pt x="27605" y="12027"/>
                    <a:pt x="27836" y="11795"/>
                    <a:pt x="28005" y="11543"/>
                  </a:cubicBezTo>
                  <a:cubicBezTo>
                    <a:pt x="28110" y="11375"/>
                    <a:pt x="28257" y="11228"/>
                    <a:pt x="28404" y="11102"/>
                  </a:cubicBezTo>
                  <a:cubicBezTo>
                    <a:pt x="28509" y="11039"/>
                    <a:pt x="28593" y="10976"/>
                    <a:pt x="28677" y="10891"/>
                  </a:cubicBezTo>
                  <a:cubicBezTo>
                    <a:pt x="28762" y="10786"/>
                    <a:pt x="28867" y="10723"/>
                    <a:pt x="28993" y="10681"/>
                  </a:cubicBezTo>
                  <a:cubicBezTo>
                    <a:pt x="29056" y="10660"/>
                    <a:pt x="29119" y="10618"/>
                    <a:pt x="29161" y="10576"/>
                  </a:cubicBezTo>
                  <a:cubicBezTo>
                    <a:pt x="29371" y="10303"/>
                    <a:pt x="29624" y="10050"/>
                    <a:pt x="29897" y="9819"/>
                  </a:cubicBezTo>
                  <a:cubicBezTo>
                    <a:pt x="29939" y="9756"/>
                    <a:pt x="30023" y="9756"/>
                    <a:pt x="30065" y="9693"/>
                  </a:cubicBezTo>
                  <a:cubicBezTo>
                    <a:pt x="30254" y="9420"/>
                    <a:pt x="30486" y="9167"/>
                    <a:pt x="30780" y="8978"/>
                  </a:cubicBezTo>
                  <a:cubicBezTo>
                    <a:pt x="30864" y="8915"/>
                    <a:pt x="30927" y="8852"/>
                    <a:pt x="30990" y="8789"/>
                  </a:cubicBezTo>
                  <a:cubicBezTo>
                    <a:pt x="31137" y="8642"/>
                    <a:pt x="31284" y="8432"/>
                    <a:pt x="31432" y="8368"/>
                  </a:cubicBezTo>
                  <a:cubicBezTo>
                    <a:pt x="31600" y="8305"/>
                    <a:pt x="31747" y="8221"/>
                    <a:pt x="31831" y="8053"/>
                  </a:cubicBezTo>
                  <a:cubicBezTo>
                    <a:pt x="31978" y="8053"/>
                    <a:pt x="31978" y="7864"/>
                    <a:pt x="32083" y="7780"/>
                  </a:cubicBezTo>
                  <a:cubicBezTo>
                    <a:pt x="32294" y="7675"/>
                    <a:pt x="32441" y="7485"/>
                    <a:pt x="32651" y="7359"/>
                  </a:cubicBezTo>
                  <a:cubicBezTo>
                    <a:pt x="32756" y="7296"/>
                    <a:pt x="32840" y="7170"/>
                    <a:pt x="32945" y="7107"/>
                  </a:cubicBezTo>
                  <a:cubicBezTo>
                    <a:pt x="32987" y="7065"/>
                    <a:pt x="33008" y="7023"/>
                    <a:pt x="33051" y="6981"/>
                  </a:cubicBezTo>
                  <a:cubicBezTo>
                    <a:pt x="33114" y="6855"/>
                    <a:pt x="33240" y="6771"/>
                    <a:pt x="33366" y="6729"/>
                  </a:cubicBezTo>
                  <a:cubicBezTo>
                    <a:pt x="33660" y="6687"/>
                    <a:pt x="33891" y="6518"/>
                    <a:pt x="34039" y="6266"/>
                  </a:cubicBezTo>
                  <a:cubicBezTo>
                    <a:pt x="34060" y="6245"/>
                    <a:pt x="34081" y="6224"/>
                    <a:pt x="34102" y="6203"/>
                  </a:cubicBezTo>
                  <a:cubicBezTo>
                    <a:pt x="34249" y="6035"/>
                    <a:pt x="34396" y="5909"/>
                    <a:pt x="34585" y="5782"/>
                  </a:cubicBezTo>
                  <a:cubicBezTo>
                    <a:pt x="34753" y="5677"/>
                    <a:pt x="34922" y="5572"/>
                    <a:pt x="35090" y="5446"/>
                  </a:cubicBezTo>
                  <a:cubicBezTo>
                    <a:pt x="35321" y="5299"/>
                    <a:pt x="35531" y="5131"/>
                    <a:pt x="35742" y="4942"/>
                  </a:cubicBezTo>
                  <a:cubicBezTo>
                    <a:pt x="35784" y="4899"/>
                    <a:pt x="35847" y="4794"/>
                    <a:pt x="35910" y="4794"/>
                  </a:cubicBezTo>
                  <a:cubicBezTo>
                    <a:pt x="36288" y="4689"/>
                    <a:pt x="36499" y="4416"/>
                    <a:pt x="36751" y="4164"/>
                  </a:cubicBezTo>
                  <a:cubicBezTo>
                    <a:pt x="36814" y="4122"/>
                    <a:pt x="36856" y="4058"/>
                    <a:pt x="36919" y="4037"/>
                  </a:cubicBezTo>
                  <a:cubicBezTo>
                    <a:pt x="37234" y="3869"/>
                    <a:pt x="37550" y="3722"/>
                    <a:pt x="37886" y="3617"/>
                  </a:cubicBezTo>
                  <a:cubicBezTo>
                    <a:pt x="37949" y="3596"/>
                    <a:pt x="38012" y="3554"/>
                    <a:pt x="38054" y="3512"/>
                  </a:cubicBezTo>
                  <a:cubicBezTo>
                    <a:pt x="38286" y="3323"/>
                    <a:pt x="38538" y="3196"/>
                    <a:pt x="38811" y="3112"/>
                  </a:cubicBezTo>
                  <a:cubicBezTo>
                    <a:pt x="38979" y="3070"/>
                    <a:pt x="39127" y="2986"/>
                    <a:pt x="39274" y="2902"/>
                  </a:cubicBezTo>
                  <a:cubicBezTo>
                    <a:pt x="39379" y="2860"/>
                    <a:pt x="39442" y="2734"/>
                    <a:pt x="39547" y="2713"/>
                  </a:cubicBezTo>
                  <a:cubicBezTo>
                    <a:pt x="39609" y="2697"/>
                    <a:pt x="39682" y="2648"/>
                    <a:pt x="39758" y="2648"/>
                  </a:cubicBezTo>
                  <a:cubicBezTo>
                    <a:pt x="39786" y="2648"/>
                    <a:pt x="39814" y="2654"/>
                    <a:pt x="39841" y="2671"/>
                  </a:cubicBezTo>
                  <a:cubicBezTo>
                    <a:pt x="40052" y="2503"/>
                    <a:pt x="40367" y="2524"/>
                    <a:pt x="40556" y="2313"/>
                  </a:cubicBezTo>
                  <a:cubicBezTo>
                    <a:pt x="40598" y="2292"/>
                    <a:pt x="40640" y="2271"/>
                    <a:pt x="40661" y="2271"/>
                  </a:cubicBezTo>
                  <a:cubicBezTo>
                    <a:pt x="40893" y="2208"/>
                    <a:pt x="41124" y="2124"/>
                    <a:pt x="41355" y="2061"/>
                  </a:cubicBezTo>
                  <a:cubicBezTo>
                    <a:pt x="41586" y="1998"/>
                    <a:pt x="41818" y="1914"/>
                    <a:pt x="42028" y="1788"/>
                  </a:cubicBezTo>
                  <a:lnTo>
                    <a:pt x="42070" y="1788"/>
                  </a:lnTo>
                  <a:cubicBezTo>
                    <a:pt x="42123" y="1788"/>
                    <a:pt x="42175" y="1798"/>
                    <a:pt x="42225" y="1798"/>
                  </a:cubicBezTo>
                  <a:cubicBezTo>
                    <a:pt x="42275" y="1798"/>
                    <a:pt x="42322" y="1788"/>
                    <a:pt x="42364" y="1746"/>
                  </a:cubicBezTo>
                  <a:cubicBezTo>
                    <a:pt x="42419" y="1787"/>
                    <a:pt x="42490" y="1810"/>
                    <a:pt x="42563" y="1810"/>
                  </a:cubicBezTo>
                  <a:cubicBezTo>
                    <a:pt x="42603" y="1810"/>
                    <a:pt x="42642" y="1803"/>
                    <a:pt x="42680" y="1788"/>
                  </a:cubicBezTo>
                  <a:cubicBezTo>
                    <a:pt x="42848" y="1746"/>
                    <a:pt x="43037" y="1725"/>
                    <a:pt x="43205" y="1725"/>
                  </a:cubicBezTo>
                  <a:lnTo>
                    <a:pt x="43731" y="1725"/>
                  </a:lnTo>
                  <a:cubicBezTo>
                    <a:pt x="43833" y="1638"/>
                    <a:pt x="43964" y="1591"/>
                    <a:pt x="44098" y="1591"/>
                  </a:cubicBezTo>
                  <a:cubicBezTo>
                    <a:pt x="44158" y="1591"/>
                    <a:pt x="44219" y="1600"/>
                    <a:pt x="44278" y="1620"/>
                  </a:cubicBezTo>
                  <a:cubicBezTo>
                    <a:pt x="44740" y="1746"/>
                    <a:pt x="45203" y="1893"/>
                    <a:pt x="45665" y="2061"/>
                  </a:cubicBezTo>
                  <a:cubicBezTo>
                    <a:pt x="45791" y="2103"/>
                    <a:pt x="45917" y="2145"/>
                    <a:pt x="46044" y="2208"/>
                  </a:cubicBezTo>
                  <a:cubicBezTo>
                    <a:pt x="46233" y="2313"/>
                    <a:pt x="46401" y="2461"/>
                    <a:pt x="46569" y="2608"/>
                  </a:cubicBezTo>
                  <a:cubicBezTo>
                    <a:pt x="46716" y="2734"/>
                    <a:pt x="46885" y="2860"/>
                    <a:pt x="47032" y="2965"/>
                  </a:cubicBezTo>
                  <a:cubicBezTo>
                    <a:pt x="47326" y="3154"/>
                    <a:pt x="47494" y="3491"/>
                    <a:pt x="47768" y="3680"/>
                  </a:cubicBezTo>
                  <a:lnTo>
                    <a:pt x="47768" y="3722"/>
                  </a:lnTo>
                  <a:cubicBezTo>
                    <a:pt x="47915" y="3932"/>
                    <a:pt x="48062" y="4143"/>
                    <a:pt x="48188" y="4353"/>
                  </a:cubicBezTo>
                  <a:cubicBezTo>
                    <a:pt x="48335" y="4584"/>
                    <a:pt x="48482" y="4815"/>
                    <a:pt x="48609" y="5068"/>
                  </a:cubicBezTo>
                  <a:cubicBezTo>
                    <a:pt x="48651" y="5194"/>
                    <a:pt x="48693" y="5299"/>
                    <a:pt x="48777" y="5404"/>
                  </a:cubicBezTo>
                  <a:cubicBezTo>
                    <a:pt x="48903" y="5551"/>
                    <a:pt x="48882" y="5740"/>
                    <a:pt x="49008" y="5867"/>
                  </a:cubicBezTo>
                  <a:cubicBezTo>
                    <a:pt x="49029" y="6098"/>
                    <a:pt x="49113" y="6308"/>
                    <a:pt x="49281" y="6497"/>
                  </a:cubicBezTo>
                  <a:cubicBezTo>
                    <a:pt x="49450" y="6750"/>
                    <a:pt x="49555" y="7023"/>
                    <a:pt x="49618" y="7338"/>
                  </a:cubicBezTo>
                  <a:cubicBezTo>
                    <a:pt x="49639" y="7570"/>
                    <a:pt x="49723" y="7801"/>
                    <a:pt x="49849" y="8011"/>
                  </a:cubicBezTo>
                  <a:cubicBezTo>
                    <a:pt x="49912" y="8116"/>
                    <a:pt x="49975" y="8242"/>
                    <a:pt x="49975" y="8368"/>
                  </a:cubicBezTo>
                  <a:cubicBezTo>
                    <a:pt x="50017" y="8726"/>
                    <a:pt x="50122" y="9083"/>
                    <a:pt x="50290" y="9420"/>
                  </a:cubicBezTo>
                  <a:cubicBezTo>
                    <a:pt x="50375" y="9630"/>
                    <a:pt x="50417" y="9861"/>
                    <a:pt x="50417" y="10092"/>
                  </a:cubicBezTo>
                  <a:cubicBezTo>
                    <a:pt x="50564" y="10198"/>
                    <a:pt x="50459" y="10408"/>
                    <a:pt x="50585" y="10513"/>
                  </a:cubicBezTo>
                  <a:cubicBezTo>
                    <a:pt x="50564" y="10576"/>
                    <a:pt x="50522" y="10618"/>
                    <a:pt x="50564" y="10681"/>
                  </a:cubicBezTo>
                  <a:cubicBezTo>
                    <a:pt x="50690" y="10933"/>
                    <a:pt x="50732" y="11207"/>
                    <a:pt x="50732" y="11480"/>
                  </a:cubicBezTo>
                  <a:cubicBezTo>
                    <a:pt x="50711" y="11564"/>
                    <a:pt x="50753" y="11669"/>
                    <a:pt x="50795" y="11753"/>
                  </a:cubicBezTo>
                  <a:cubicBezTo>
                    <a:pt x="50858" y="11880"/>
                    <a:pt x="50879" y="12027"/>
                    <a:pt x="50921" y="12153"/>
                  </a:cubicBezTo>
                  <a:cubicBezTo>
                    <a:pt x="51110" y="12615"/>
                    <a:pt x="51152" y="13120"/>
                    <a:pt x="51342" y="13583"/>
                  </a:cubicBezTo>
                  <a:cubicBezTo>
                    <a:pt x="51342" y="13625"/>
                    <a:pt x="51342" y="13667"/>
                    <a:pt x="51342" y="13688"/>
                  </a:cubicBezTo>
                  <a:cubicBezTo>
                    <a:pt x="51321" y="14129"/>
                    <a:pt x="51531" y="14466"/>
                    <a:pt x="51657" y="14907"/>
                  </a:cubicBezTo>
                  <a:lnTo>
                    <a:pt x="51657" y="15222"/>
                  </a:lnTo>
                  <a:cubicBezTo>
                    <a:pt x="51699" y="15307"/>
                    <a:pt x="51741" y="15391"/>
                    <a:pt x="51783" y="15475"/>
                  </a:cubicBezTo>
                  <a:cubicBezTo>
                    <a:pt x="51825" y="15622"/>
                    <a:pt x="51888" y="15769"/>
                    <a:pt x="51951" y="15895"/>
                  </a:cubicBezTo>
                  <a:cubicBezTo>
                    <a:pt x="52099" y="16105"/>
                    <a:pt x="52183" y="16358"/>
                    <a:pt x="52204" y="16610"/>
                  </a:cubicBezTo>
                  <a:cubicBezTo>
                    <a:pt x="52267" y="17031"/>
                    <a:pt x="52393" y="17430"/>
                    <a:pt x="52582" y="17808"/>
                  </a:cubicBezTo>
                  <a:cubicBezTo>
                    <a:pt x="52708" y="18040"/>
                    <a:pt x="52813" y="18271"/>
                    <a:pt x="52919" y="18502"/>
                  </a:cubicBezTo>
                  <a:cubicBezTo>
                    <a:pt x="52961" y="18565"/>
                    <a:pt x="52982" y="18628"/>
                    <a:pt x="53003" y="18691"/>
                  </a:cubicBezTo>
                  <a:cubicBezTo>
                    <a:pt x="53108" y="19133"/>
                    <a:pt x="53297" y="19532"/>
                    <a:pt x="53549" y="19890"/>
                  </a:cubicBezTo>
                  <a:cubicBezTo>
                    <a:pt x="53612" y="19974"/>
                    <a:pt x="53675" y="20058"/>
                    <a:pt x="53696" y="20163"/>
                  </a:cubicBezTo>
                  <a:cubicBezTo>
                    <a:pt x="53760" y="20331"/>
                    <a:pt x="53865" y="20479"/>
                    <a:pt x="53991" y="20605"/>
                  </a:cubicBezTo>
                  <a:cubicBezTo>
                    <a:pt x="54306" y="20815"/>
                    <a:pt x="54474" y="21151"/>
                    <a:pt x="54727" y="21383"/>
                  </a:cubicBezTo>
                  <a:cubicBezTo>
                    <a:pt x="54769" y="21404"/>
                    <a:pt x="54748" y="21446"/>
                    <a:pt x="54769" y="21467"/>
                  </a:cubicBezTo>
                  <a:cubicBezTo>
                    <a:pt x="54811" y="21572"/>
                    <a:pt x="54895" y="21677"/>
                    <a:pt x="54979" y="21740"/>
                  </a:cubicBezTo>
                  <a:cubicBezTo>
                    <a:pt x="55105" y="21824"/>
                    <a:pt x="55147" y="21950"/>
                    <a:pt x="55252" y="22034"/>
                  </a:cubicBezTo>
                  <a:cubicBezTo>
                    <a:pt x="55505" y="22203"/>
                    <a:pt x="55736" y="22392"/>
                    <a:pt x="55946" y="22602"/>
                  </a:cubicBezTo>
                  <a:cubicBezTo>
                    <a:pt x="55988" y="22644"/>
                    <a:pt x="56030" y="22686"/>
                    <a:pt x="56093" y="22728"/>
                  </a:cubicBezTo>
                  <a:cubicBezTo>
                    <a:pt x="56367" y="22896"/>
                    <a:pt x="56619" y="23107"/>
                    <a:pt x="56829" y="23359"/>
                  </a:cubicBezTo>
                  <a:cubicBezTo>
                    <a:pt x="56955" y="23527"/>
                    <a:pt x="57123" y="23674"/>
                    <a:pt x="57313" y="23779"/>
                  </a:cubicBezTo>
                  <a:cubicBezTo>
                    <a:pt x="57502" y="23927"/>
                    <a:pt x="57712" y="24032"/>
                    <a:pt x="57943" y="24116"/>
                  </a:cubicBezTo>
                  <a:cubicBezTo>
                    <a:pt x="58027" y="24263"/>
                    <a:pt x="58175" y="24368"/>
                    <a:pt x="58343" y="24410"/>
                  </a:cubicBezTo>
                  <a:cubicBezTo>
                    <a:pt x="58574" y="24452"/>
                    <a:pt x="58784" y="24557"/>
                    <a:pt x="58953" y="24704"/>
                  </a:cubicBezTo>
                  <a:cubicBezTo>
                    <a:pt x="59205" y="24915"/>
                    <a:pt x="59520" y="25062"/>
                    <a:pt x="59836" y="25125"/>
                  </a:cubicBezTo>
                  <a:cubicBezTo>
                    <a:pt x="60151" y="25230"/>
                    <a:pt x="60466" y="25293"/>
                    <a:pt x="60803" y="25314"/>
                  </a:cubicBezTo>
                  <a:cubicBezTo>
                    <a:pt x="61034" y="25356"/>
                    <a:pt x="61265" y="25440"/>
                    <a:pt x="61496" y="25482"/>
                  </a:cubicBezTo>
                  <a:cubicBezTo>
                    <a:pt x="61600" y="25497"/>
                    <a:pt x="61703" y="25584"/>
                    <a:pt x="61821" y="25584"/>
                  </a:cubicBezTo>
                  <a:cubicBezTo>
                    <a:pt x="61871" y="25584"/>
                    <a:pt x="61923" y="25568"/>
                    <a:pt x="61980" y="25524"/>
                  </a:cubicBezTo>
                  <a:cubicBezTo>
                    <a:pt x="61980" y="25518"/>
                    <a:pt x="61985" y="25516"/>
                    <a:pt x="61994" y="25516"/>
                  </a:cubicBezTo>
                  <a:cubicBezTo>
                    <a:pt x="62013" y="25516"/>
                    <a:pt x="62049" y="25531"/>
                    <a:pt x="62064" y="25545"/>
                  </a:cubicBezTo>
                  <a:cubicBezTo>
                    <a:pt x="62082" y="25569"/>
                    <a:pt x="62100" y="25578"/>
                    <a:pt x="62118" y="25578"/>
                  </a:cubicBezTo>
                  <a:cubicBezTo>
                    <a:pt x="62163" y="25578"/>
                    <a:pt x="62208" y="25524"/>
                    <a:pt x="62253" y="25524"/>
                  </a:cubicBezTo>
                  <a:cubicBezTo>
                    <a:pt x="62422" y="25608"/>
                    <a:pt x="62611" y="25651"/>
                    <a:pt x="62779" y="25651"/>
                  </a:cubicBezTo>
                  <a:cubicBezTo>
                    <a:pt x="62809" y="25653"/>
                    <a:pt x="62840" y="25654"/>
                    <a:pt x="62871" y="25654"/>
                  </a:cubicBezTo>
                  <a:cubicBezTo>
                    <a:pt x="62992" y="25654"/>
                    <a:pt x="63117" y="25638"/>
                    <a:pt x="63238" y="25638"/>
                  </a:cubicBezTo>
                  <a:cubicBezTo>
                    <a:pt x="63341" y="25638"/>
                    <a:pt x="63442" y="25650"/>
                    <a:pt x="63536" y="25693"/>
                  </a:cubicBezTo>
                  <a:cubicBezTo>
                    <a:pt x="63571" y="25684"/>
                    <a:pt x="63606" y="25680"/>
                    <a:pt x="63640" y="25680"/>
                  </a:cubicBezTo>
                  <a:cubicBezTo>
                    <a:pt x="63732" y="25680"/>
                    <a:pt x="63819" y="25705"/>
                    <a:pt x="63905" y="25705"/>
                  </a:cubicBezTo>
                  <a:cubicBezTo>
                    <a:pt x="63936" y="25705"/>
                    <a:pt x="63967" y="25701"/>
                    <a:pt x="63998" y="25693"/>
                  </a:cubicBezTo>
                  <a:cubicBezTo>
                    <a:pt x="64293" y="25608"/>
                    <a:pt x="64587" y="25587"/>
                    <a:pt x="64902" y="25587"/>
                  </a:cubicBezTo>
                  <a:cubicBezTo>
                    <a:pt x="65050" y="25587"/>
                    <a:pt x="65197" y="25566"/>
                    <a:pt x="65344" y="25524"/>
                  </a:cubicBezTo>
                  <a:cubicBezTo>
                    <a:pt x="65722" y="25398"/>
                    <a:pt x="66122" y="25293"/>
                    <a:pt x="66479" y="25125"/>
                  </a:cubicBezTo>
                  <a:cubicBezTo>
                    <a:pt x="66816" y="24999"/>
                    <a:pt x="67194" y="24999"/>
                    <a:pt x="67467" y="24725"/>
                  </a:cubicBezTo>
                  <a:lnTo>
                    <a:pt x="67530" y="24725"/>
                  </a:lnTo>
                  <a:cubicBezTo>
                    <a:pt x="67699" y="24704"/>
                    <a:pt x="67846" y="24662"/>
                    <a:pt x="67993" y="24578"/>
                  </a:cubicBezTo>
                  <a:cubicBezTo>
                    <a:pt x="68119" y="24515"/>
                    <a:pt x="68287" y="24452"/>
                    <a:pt x="68435" y="24431"/>
                  </a:cubicBezTo>
                  <a:cubicBezTo>
                    <a:pt x="68582" y="24410"/>
                    <a:pt x="68729" y="24347"/>
                    <a:pt x="68834" y="24242"/>
                  </a:cubicBezTo>
                  <a:cubicBezTo>
                    <a:pt x="69002" y="24095"/>
                    <a:pt x="69233" y="23990"/>
                    <a:pt x="69465" y="23990"/>
                  </a:cubicBezTo>
                  <a:cubicBezTo>
                    <a:pt x="69696" y="23969"/>
                    <a:pt x="69927" y="23884"/>
                    <a:pt x="70116" y="23737"/>
                  </a:cubicBezTo>
                  <a:cubicBezTo>
                    <a:pt x="70201" y="23674"/>
                    <a:pt x="70264" y="23632"/>
                    <a:pt x="70348" y="23611"/>
                  </a:cubicBezTo>
                  <a:cubicBezTo>
                    <a:pt x="70600" y="23527"/>
                    <a:pt x="70831" y="23443"/>
                    <a:pt x="71042" y="23317"/>
                  </a:cubicBezTo>
                  <a:cubicBezTo>
                    <a:pt x="71231" y="23233"/>
                    <a:pt x="71399" y="23170"/>
                    <a:pt x="71588" y="23086"/>
                  </a:cubicBezTo>
                  <a:cubicBezTo>
                    <a:pt x="71714" y="23044"/>
                    <a:pt x="71840" y="23086"/>
                    <a:pt x="71925" y="23001"/>
                  </a:cubicBezTo>
                  <a:cubicBezTo>
                    <a:pt x="72156" y="22812"/>
                    <a:pt x="72429" y="22686"/>
                    <a:pt x="72723" y="22602"/>
                  </a:cubicBezTo>
                  <a:cubicBezTo>
                    <a:pt x="73144" y="22497"/>
                    <a:pt x="73543" y="22329"/>
                    <a:pt x="73901" y="22076"/>
                  </a:cubicBezTo>
                  <a:cubicBezTo>
                    <a:pt x="73985" y="22013"/>
                    <a:pt x="74069" y="21992"/>
                    <a:pt x="74174" y="21992"/>
                  </a:cubicBezTo>
                  <a:cubicBezTo>
                    <a:pt x="74191" y="21998"/>
                    <a:pt x="74209" y="22001"/>
                    <a:pt x="74228" y="22001"/>
                  </a:cubicBezTo>
                  <a:cubicBezTo>
                    <a:pt x="74279" y="22001"/>
                    <a:pt x="74333" y="21981"/>
                    <a:pt x="74363" y="21950"/>
                  </a:cubicBezTo>
                  <a:cubicBezTo>
                    <a:pt x="74553" y="21845"/>
                    <a:pt x="74742" y="21803"/>
                    <a:pt x="74910" y="21698"/>
                  </a:cubicBezTo>
                  <a:cubicBezTo>
                    <a:pt x="74994" y="21656"/>
                    <a:pt x="75099" y="21656"/>
                    <a:pt x="75183" y="21593"/>
                  </a:cubicBezTo>
                  <a:cubicBezTo>
                    <a:pt x="75352" y="21467"/>
                    <a:pt x="75541" y="21404"/>
                    <a:pt x="75751" y="21383"/>
                  </a:cubicBezTo>
                  <a:cubicBezTo>
                    <a:pt x="75919" y="21362"/>
                    <a:pt x="76066" y="21298"/>
                    <a:pt x="76193" y="21193"/>
                  </a:cubicBezTo>
                  <a:cubicBezTo>
                    <a:pt x="76340" y="21067"/>
                    <a:pt x="76508" y="20962"/>
                    <a:pt x="76676" y="20878"/>
                  </a:cubicBezTo>
                  <a:lnTo>
                    <a:pt x="76928" y="20878"/>
                  </a:lnTo>
                  <a:cubicBezTo>
                    <a:pt x="76970" y="20857"/>
                    <a:pt x="76991" y="20836"/>
                    <a:pt x="77033" y="20836"/>
                  </a:cubicBezTo>
                  <a:cubicBezTo>
                    <a:pt x="77349" y="20710"/>
                    <a:pt x="77643" y="20563"/>
                    <a:pt x="77938" y="20394"/>
                  </a:cubicBezTo>
                  <a:cubicBezTo>
                    <a:pt x="78274" y="20184"/>
                    <a:pt x="78631" y="20037"/>
                    <a:pt x="79031" y="19953"/>
                  </a:cubicBezTo>
                  <a:cubicBezTo>
                    <a:pt x="79346" y="19911"/>
                    <a:pt x="79640" y="19806"/>
                    <a:pt x="79914" y="19638"/>
                  </a:cubicBezTo>
                  <a:cubicBezTo>
                    <a:pt x="80187" y="19469"/>
                    <a:pt x="80460" y="19364"/>
                    <a:pt x="80755" y="19280"/>
                  </a:cubicBezTo>
                  <a:cubicBezTo>
                    <a:pt x="81070" y="19196"/>
                    <a:pt x="81386" y="19091"/>
                    <a:pt x="81680" y="18944"/>
                  </a:cubicBezTo>
                  <a:cubicBezTo>
                    <a:pt x="81722" y="18902"/>
                    <a:pt x="81785" y="18881"/>
                    <a:pt x="81848" y="18860"/>
                  </a:cubicBezTo>
                  <a:cubicBezTo>
                    <a:pt x="82184" y="18797"/>
                    <a:pt x="82563" y="18691"/>
                    <a:pt x="82878" y="18607"/>
                  </a:cubicBezTo>
                  <a:cubicBezTo>
                    <a:pt x="83194" y="18523"/>
                    <a:pt x="83509" y="18418"/>
                    <a:pt x="83824" y="18376"/>
                  </a:cubicBezTo>
                  <a:cubicBezTo>
                    <a:pt x="84119" y="18292"/>
                    <a:pt x="84434" y="18250"/>
                    <a:pt x="84749" y="18229"/>
                  </a:cubicBezTo>
                  <a:cubicBezTo>
                    <a:pt x="84855" y="18229"/>
                    <a:pt x="84918" y="18166"/>
                    <a:pt x="85023" y="18166"/>
                  </a:cubicBezTo>
                  <a:cubicBezTo>
                    <a:pt x="85086" y="18213"/>
                    <a:pt x="85161" y="18237"/>
                    <a:pt x="85239" y="18237"/>
                  </a:cubicBezTo>
                  <a:cubicBezTo>
                    <a:pt x="85265" y="18237"/>
                    <a:pt x="85291" y="18234"/>
                    <a:pt x="85317" y="18229"/>
                  </a:cubicBezTo>
                  <a:cubicBezTo>
                    <a:pt x="85407" y="18235"/>
                    <a:pt x="85497" y="18237"/>
                    <a:pt x="85587" y="18237"/>
                  </a:cubicBezTo>
                  <a:cubicBezTo>
                    <a:pt x="85834" y="18237"/>
                    <a:pt x="86080" y="18218"/>
                    <a:pt x="86326" y="18187"/>
                  </a:cubicBezTo>
                  <a:cubicBezTo>
                    <a:pt x="86407" y="18171"/>
                    <a:pt x="86487" y="18164"/>
                    <a:pt x="86566" y="18164"/>
                  </a:cubicBezTo>
                  <a:cubicBezTo>
                    <a:pt x="86694" y="18164"/>
                    <a:pt x="86819" y="18182"/>
                    <a:pt x="86936" y="18208"/>
                  </a:cubicBezTo>
                  <a:cubicBezTo>
                    <a:pt x="87083" y="18229"/>
                    <a:pt x="87251" y="18250"/>
                    <a:pt x="87398" y="18292"/>
                  </a:cubicBezTo>
                  <a:cubicBezTo>
                    <a:pt x="87714" y="18397"/>
                    <a:pt x="88029" y="18460"/>
                    <a:pt x="88366" y="18502"/>
                  </a:cubicBezTo>
                  <a:cubicBezTo>
                    <a:pt x="88492" y="18565"/>
                    <a:pt x="88639" y="18628"/>
                    <a:pt x="88807" y="18691"/>
                  </a:cubicBezTo>
                  <a:cubicBezTo>
                    <a:pt x="89333" y="18923"/>
                    <a:pt x="89795" y="19301"/>
                    <a:pt x="90300" y="19553"/>
                  </a:cubicBezTo>
                  <a:cubicBezTo>
                    <a:pt x="90510" y="19680"/>
                    <a:pt x="90720" y="19848"/>
                    <a:pt x="90889" y="20037"/>
                  </a:cubicBezTo>
                  <a:cubicBezTo>
                    <a:pt x="91204" y="20331"/>
                    <a:pt x="91456" y="20689"/>
                    <a:pt x="91751" y="21004"/>
                  </a:cubicBezTo>
                  <a:cubicBezTo>
                    <a:pt x="92024" y="21320"/>
                    <a:pt x="92234" y="21677"/>
                    <a:pt x="92402" y="22034"/>
                  </a:cubicBezTo>
                  <a:cubicBezTo>
                    <a:pt x="92409" y="22033"/>
                    <a:pt x="92415" y="22033"/>
                    <a:pt x="92421" y="22033"/>
                  </a:cubicBezTo>
                  <a:cubicBezTo>
                    <a:pt x="92525" y="22033"/>
                    <a:pt x="92556" y="22183"/>
                    <a:pt x="92710" y="22183"/>
                  </a:cubicBezTo>
                  <a:cubicBezTo>
                    <a:pt x="92719" y="22183"/>
                    <a:pt x="92729" y="22183"/>
                    <a:pt x="92739" y="22182"/>
                  </a:cubicBezTo>
                  <a:cubicBezTo>
                    <a:pt x="92613" y="21803"/>
                    <a:pt x="92339" y="21509"/>
                    <a:pt x="92339" y="21151"/>
                  </a:cubicBezTo>
                  <a:cubicBezTo>
                    <a:pt x="92192" y="21025"/>
                    <a:pt x="92066" y="20878"/>
                    <a:pt x="91961" y="20710"/>
                  </a:cubicBezTo>
                  <a:cubicBezTo>
                    <a:pt x="91814" y="20373"/>
                    <a:pt x="91477" y="20142"/>
                    <a:pt x="91267" y="19848"/>
                  </a:cubicBezTo>
                  <a:cubicBezTo>
                    <a:pt x="91120" y="19701"/>
                    <a:pt x="90994" y="19574"/>
                    <a:pt x="90825" y="19448"/>
                  </a:cubicBezTo>
                  <a:cubicBezTo>
                    <a:pt x="90615" y="19238"/>
                    <a:pt x="90363" y="19070"/>
                    <a:pt x="90090" y="18902"/>
                  </a:cubicBezTo>
                  <a:cubicBezTo>
                    <a:pt x="89585" y="18565"/>
                    <a:pt x="89038" y="18271"/>
                    <a:pt x="88492" y="18040"/>
                  </a:cubicBezTo>
                  <a:cubicBezTo>
                    <a:pt x="88155" y="18040"/>
                    <a:pt x="87840" y="17935"/>
                    <a:pt x="87567" y="17766"/>
                  </a:cubicBezTo>
                  <a:cubicBezTo>
                    <a:pt x="87504" y="17772"/>
                    <a:pt x="87441" y="17774"/>
                    <a:pt x="87378" y="17774"/>
                  </a:cubicBezTo>
                  <a:cubicBezTo>
                    <a:pt x="87190" y="17774"/>
                    <a:pt x="87004" y="17751"/>
                    <a:pt x="86831" y="17703"/>
                  </a:cubicBezTo>
                  <a:cubicBezTo>
                    <a:pt x="86726" y="17682"/>
                    <a:pt x="86626" y="17672"/>
                    <a:pt x="86529" y="17672"/>
                  </a:cubicBezTo>
                  <a:cubicBezTo>
                    <a:pt x="86431" y="17672"/>
                    <a:pt x="86337" y="17682"/>
                    <a:pt x="86242" y="17703"/>
                  </a:cubicBezTo>
                  <a:cubicBezTo>
                    <a:pt x="86190" y="17714"/>
                    <a:pt x="86137" y="17719"/>
                    <a:pt x="86084" y="17719"/>
                  </a:cubicBezTo>
                  <a:cubicBezTo>
                    <a:pt x="86032" y="17719"/>
                    <a:pt x="85979" y="17714"/>
                    <a:pt x="85927" y="17703"/>
                  </a:cubicBezTo>
                  <a:cubicBezTo>
                    <a:pt x="85899" y="17689"/>
                    <a:pt x="85871" y="17685"/>
                    <a:pt x="85843" y="17685"/>
                  </a:cubicBezTo>
                  <a:cubicBezTo>
                    <a:pt x="85789" y="17685"/>
                    <a:pt x="85738" y="17703"/>
                    <a:pt x="85696" y="17703"/>
                  </a:cubicBezTo>
                  <a:cubicBezTo>
                    <a:pt x="85585" y="17703"/>
                    <a:pt x="85487" y="17739"/>
                    <a:pt x="85391" y="17739"/>
                  </a:cubicBezTo>
                  <a:cubicBezTo>
                    <a:pt x="85359" y="17739"/>
                    <a:pt x="85328" y="17735"/>
                    <a:pt x="85296" y="17724"/>
                  </a:cubicBezTo>
                  <a:cubicBezTo>
                    <a:pt x="85136" y="17674"/>
                    <a:pt x="84975" y="17648"/>
                    <a:pt x="84817" y="17648"/>
                  </a:cubicBezTo>
                  <a:cubicBezTo>
                    <a:pt x="84643" y="17648"/>
                    <a:pt x="84473" y="17679"/>
                    <a:pt x="84308" y="17745"/>
                  </a:cubicBezTo>
                  <a:cubicBezTo>
                    <a:pt x="84014" y="17829"/>
                    <a:pt x="83698" y="17872"/>
                    <a:pt x="83404" y="17893"/>
                  </a:cubicBezTo>
                  <a:cubicBezTo>
                    <a:pt x="83131" y="17914"/>
                    <a:pt x="82878" y="17977"/>
                    <a:pt x="82647" y="18061"/>
                  </a:cubicBezTo>
                  <a:cubicBezTo>
                    <a:pt x="82311" y="18187"/>
                    <a:pt x="81974" y="18271"/>
                    <a:pt x="81617" y="18292"/>
                  </a:cubicBezTo>
                  <a:cubicBezTo>
                    <a:pt x="81386" y="18418"/>
                    <a:pt x="81175" y="18523"/>
                    <a:pt x="80965" y="18628"/>
                  </a:cubicBezTo>
                  <a:lnTo>
                    <a:pt x="80881" y="18628"/>
                  </a:lnTo>
                  <a:cubicBezTo>
                    <a:pt x="80755" y="18691"/>
                    <a:pt x="80587" y="18670"/>
                    <a:pt x="80439" y="18734"/>
                  </a:cubicBezTo>
                  <a:cubicBezTo>
                    <a:pt x="80208" y="18860"/>
                    <a:pt x="79956" y="18965"/>
                    <a:pt x="79704" y="19007"/>
                  </a:cubicBezTo>
                  <a:cubicBezTo>
                    <a:pt x="79662" y="19007"/>
                    <a:pt x="79619" y="19070"/>
                    <a:pt x="79577" y="19112"/>
                  </a:cubicBezTo>
                  <a:cubicBezTo>
                    <a:pt x="79409" y="19238"/>
                    <a:pt x="79220" y="19322"/>
                    <a:pt x="79010" y="19364"/>
                  </a:cubicBezTo>
                  <a:cubicBezTo>
                    <a:pt x="78652" y="19427"/>
                    <a:pt x="78295" y="19553"/>
                    <a:pt x="77959" y="19722"/>
                  </a:cubicBezTo>
                  <a:cubicBezTo>
                    <a:pt x="77622" y="19869"/>
                    <a:pt x="77286" y="20079"/>
                    <a:pt x="76907" y="20205"/>
                  </a:cubicBezTo>
                  <a:cubicBezTo>
                    <a:pt x="76718" y="20289"/>
                    <a:pt x="76508" y="20373"/>
                    <a:pt x="76298" y="20415"/>
                  </a:cubicBezTo>
                  <a:cubicBezTo>
                    <a:pt x="76087" y="20458"/>
                    <a:pt x="75898" y="20521"/>
                    <a:pt x="75709" y="20626"/>
                  </a:cubicBezTo>
                  <a:cubicBezTo>
                    <a:pt x="75646" y="20647"/>
                    <a:pt x="75625" y="20731"/>
                    <a:pt x="75541" y="20731"/>
                  </a:cubicBezTo>
                  <a:cubicBezTo>
                    <a:pt x="75267" y="20773"/>
                    <a:pt x="75015" y="20878"/>
                    <a:pt x="74784" y="21025"/>
                  </a:cubicBezTo>
                  <a:cubicBezTo>
                    <a:pt x="74511" y="21193"/>
                    <a:pt x="74153" y="21256"/>
                    <a:pt x="73880" y="21467"/>
                  </a:cubicBezTo>
                  <a:cubicBezTo>
                    <a:pt x="73866" y="21462"/>
                    <a:pt x="73853" y="21460"/>
                    <a:pt x="73841" y="21460"/>
                  </a:cubicBezTo>
                  <a:cubicBezTo>
                    <a:pt x="73748" y="21460"/>
                    <a:pt x="73721" y="21593"/>
                    <a:pt x="73628" y="21593"/>
                  </a:cubicBezTo>
                  <a:cubicBezTo>
                    <a:pt x="73386" y="21593"/>
                    <a:pt x="73222" y="21804"/>
                    <a:pt x="73006" y="21804"/>
                  </a:cubicBezTo>
                  <a:cubicBezTo>
                    <a:pt x="72996" y="21804"/>
                    <a:pt x="72986" y="21804"/>
                    <a:pt x="72976" y="21803"/>
                  </a:cubicBezTo>
                  <a:cubicBezTo>
                    <a:pt x="72808" y="21971"/>
                    <a:pt x="72555" y="21950"/>
                    <a:pt x="72387" y="22097"/>
                  </a:cubicBezTo>
                  <a:cubicBezTo>
                    <a:pt x="72282" y="22160"/>
                    <a:pt x="72114" y="22160"/>
                    <a:pt x="71988" y="22203"/>
                  </a:cubicBezTo>
                  <a:cubicBezTo>
                    <a:pt x="71861" y="22266"/>
                    <a:pt x="71756" y="22371"/>
                    <a:pt x="71609" y="22434"/>
                  </a:cubicBezTo>
                  <a:cubicBezTo>
                    <a:pt x="71567" y="22434"/>
                    <a:pt x="71525" y="22455"/>
                    <a:pt x="71483" y="22476"/>
                  </a:cubicBezTo>
                  <a:cubicBezTo>
                    <a:pt x="71210" y="22518"/>
                    <a:pt x="70957" y="22623"/>
                    <a:pt x="70726" y="22770"/>
                  </a:cubicBezTo>
                  <a:cubicBezTo>
                    <a:pt x="70684" y="22791"/>
                    <a:pt x="70621" y="22812"/>
                    <a:pt x="70579" y="22833"/>
                  </a:cubicBezTo>
                  <a:cubicBezTo>
                    <a:pt x="70243" y="22938"/>
                    <a:pt x="69906" y="23086"/>
                    <a:pt x="69570" y="23275"/>
                  </a:cubicBezTo>
                  <a:cubicBezTo>
                    <a:pt x="69423" y="23338"/>
                    <a:pt x="69254" y="23401"/>
                    <a:pt x="69107" y="23422"/>
                  </a:cubicBezTo>
                  <a:cubicBezTo>
                    <a:pt x="68960" y="23464"/>
                    <a:pt x="68813" y="23506"/>
                    <a:pt x="68687" y="23590"/>
                  </a:cubicBezTo>
                  <a:cubicBezTo>
                    <a:pt x="68561" y="23653"/>
                    <a:pt x="68413" y="23716"/>
                    <a:pt x="68266" y="23737"/>
                  </a:cubicBezTo>
                  <a:cubicBezTo>
                    <a:pt x="68035" y="23821"/>
                    <a:pt x="67783" y="23906"/>
                    <a:pt x="67551" y="24011"/>
                  </a:cubicBezTo>
                  <a:cubicBezTo>
                    <a:pt x="67089" y="24179"/>
                    <a:pt x="66626" y="24326"/>
                    <a:pt x="66185" y="24536"/>
                  </a:cubicBezTo>
                  <a:cubicBezTo>
                    <a:pt x="65933" y="24662"/>
                    <a:pt x="65659" y="24746"/>
                    <a:pt x="65365" y="24768"/>
                  </a:cubicBezTo>
                  <a:cubicBezTo>
                    <a:pt x="65338" y="24765"/>
                    <a:pt x="65312" y="24764"/>
                    <a:pt x="65285" y="24764"/>
                  </a:cubicBezTo>
                  <a:cubicBezTo>
                    <a:pt x="65102" y="24764"/>
                    <a:pt x="64926" y="24826"/>
                    <a:pt x="64797" y="24936"/>
                  </a:cubicBezTo>
                  <a:cubicBezTo>
                    <a:pt x="64419" y="24936"/>
                    <a:pt x="64040" y="24957"/>
                    <a:pt x="63662" y="24999"/>
                  </a:cubicBezTo>
                  <a:cubicBezTo>
                    <a:pt x="63583" y="25010"/>
                    <a:pt x="63504" y="25015"/>
                    <a:pt x="63425" y="25015"/>
                  </a:cubicBezTo>
                  <a:cubicBezTo>
                    <a:pt x="63092" y="25015"/>
                    <a:pt x="62757" y="24934"/>
                    <a:pt x="62410" y="24934"/>
                  </a:cubicBezTo>
                  <a:cubicBezTo>
                    <a:pt x="62379" y="24934"/>
                    <a:pt x="62348" y="24934"/>
                    <a:pt x="62316" y="24936"/>
                  </a:cubicBezTo>
                  <a:cubicBezTo>
                    <a:pt x="62169" y="24936"/>
                    <a:pt x="62022" y="24915"/>
                    <a:pt x="61896" y="24852"/>
                  </a:cubicBezTo>
                  <a:cubicBezTo>
                    <a:pt x="61496" y="24725"/>
                    <a:pt x="61097" y="24620"/>
                    <a:pt x="60698" y="24557"/>
                  </a:cubicBezTo>
                  <a:cubicBezTo>
                    <a:pt x="60592" y="24536"/>
                    <a:pt x="60529" y="24473"/>
                    <a:pt x="60424" y="24473"/>
                  </a:cubicBezTo>
                  <a:cubicBezTo>
                    <a:pt x="60256" y="24473"/>
                    <a:pt x="60067" y="24431"/>
                    <a:pt x="59920" y="24347"/>
                  </a:cubicBezTo>
                  <a:cubicBezTo>
                    <a:pt x="59836" y="24305"/>
                    <a:pt x="59751" y="24284"/>
                    <a:pt x="59688" y="24284"/>
                  </a:cubicBezTo>
                  <a:cubicBezTo>
                    <a:pt x="59625" y="24221"/>
                    <a:pt x="59541" y="24158"/>
                    <a:pt x="59478" y="24116"/>
                  </a:cubicBezTo>
                  <a:cubicBezTo>
                    <a:pt x="59037" y="23927"/>
                    <a:pt x="58637" y="23653"/>
                    <a:pt x="58217" y="23422"/>
                  </a:cubicBezTo>
                  <a:cubicBezTo>
                    <a:pt x="58006" y="23338"/>
                    <a:pt x="57817" y="23191"/>
                    <a:pt x="57670" y="23044"/>
                  </a:cubicBezTo>
                  <a:cubicBezTo>
                    <a:pt x="57481" y="22854"/>
                    <a:pt x="57271" y="22665"/>
                    <a:pt x="57039" y="22497"/>
                  </a:cubicBezTo>
                  <a:cubicBezTo>
                    <a:pt x="56892" y="22371"/>
                    <a:pt x="56808" y="22182"/>
                    <a:pt x="56619" y="22097"/>
                  </a:cubicBezTo>
                  <a:cubicBezTo>
                    <a:pt x="56346" y="21971"/>
                    <a:pt x="56135" y="21803"/>
                    <a:pt x="55946" y="21572"/>
                  </a:cubicBezTo>
                  <a:cubicBezTo>
                    <a:pt x="55820" y="21446"/>
                    <a:pt x="55694" y="21341"/>
                    <a:pt x="55547" y="21235"/>
                  </a:cubicBezTo>
                  <a:cubicBezTo>
                    <a:pt x="55420" y="21151"/>
                    <a:pt x="55315" y="21025"/>
                    <a:pt x="55231" y="20878"/>
                  </a:cubicBezTo>
                  <a:cubicBezTo>
                    <a:pt x="55084" y="20647"/>
                    <a:pt x="54916" y="20436"/>
                    <a:pt x="54727" y="20247"/>
                  </a:cubicBezTo>
                  <a:cubicBezTo>
                    <a:pt x="54537" y="20037"/>
                    <a:pt x="54369" y="19806"/>
                    <a:pt x="54285" y="19553"/>
                  </a:cubicBezTo>
                  <a:cubicBezTo>
                    <a:pt x="54243" y="19406"/>
                    <a:pt x="54180" y="19280"/>
                    <a:pt x="54075" y="19175"/>
                  </a:cubicBezTo>
                  <a:cubicBezTo>
                    <a:pt x="53949" y="19028"/>
                    <a:pt x="53844" y="18860"/>
                    <a:pt x="53781" y="18670"/>
                  </a:cubicBezTo>
                  <a:cubicBezTo>
                    <a:pt x="53591" y="18313"/>
                    <a:pt x="53423" y="17956"/>
                    <a:pt x="53297" y="17556"/>
                  </a:cubicBezTo>
                  <a:cubicBezTo>
                    <a:pt x="53234" y="17409"/>
                    <a:pt x="53213" y="17241"/>
                    <a:pt x="53171" y="17073"/>
                  </a:cubicBezTo>
                  <a:cubicBezTo>
                    <a:pt x="53108" y="16841"/>
                    <a:pt x="53024" y="16589"/>
                    <a:pt x="52898" y="16379"/>
                  </a:cubicBezTo>
                  <a:cubicBezTo>
                    <a:pt x="52876" y="16337"/>
                    <a:pt x="52876" y="16274"/>
                    <a:pt x="52876" y="16232"/>
                  </a:cubicBezTo>
                  <a:cubicBezTo>
                    <a:pt x="52855" y="15979"/>
                    <a:pt x="52771" y="15748"/>
                    <a:pt x="52645" y="15538"/>
                  </a:cubicBezTo>
                  <a:cubicBezTo>
                    <a:pt x="52519" y="15307"/>
                    <a:pt x="52519" y="15054"/>
                    <a:pt x="52393" y="14844"/>
                  </a:cubicBezTo>
                  <a:cubicBezTo>
                    <a:pt x="52414" y="14697"/>
                    <a:pt x="52309" y="14550"/>
                    <a:pt x="52330" y="14402"/>
                  </a:cubicBezTo>
                  <a:cubicBezTo>
                    <a:pt x="52330" y="14192"/>
                    <a:pt x="52288" y="14003"/>
                    <a:pt x="52204" y="13814"/>
                  </a:cubicBezTo>
                  <a:cubicBezTo>
                    <a:pt x="52141" y="13625"/>
                    <a:pt x="52078" y="13435"/>
                    <a:pt x="52014" y="13246"/>
                  </a:cubicBezTo>
                  <a:cubicBezTo>
                    <a:pt x="51993" y="13099"/>
                    <a:pt x="51951" y="12952"/>
                    <a:pt x="51909" y="12784"/>
                  </a:cubicBezTo>
                  <a:cubicBezTo>
                    <a:pt x="51825" y="12405"/>
                    <a:pt x="51741" y="12006"/>
                    <a:pt x="51699" y="11606"/>
                  </a:cubicBezTo>
                  <a:cubicBezTo>
                    <a:pt x="51636" y="11501"/>
                    <a:pt x="51594" y="11396"/>
                    <a:pt x="51573" y="11291"/>
                  </a:cubicBezTo>
                  <a:cubicBezTo>
                    <a:pt x="51510" y="11039"/>
                    <a:pt x="51489" y="10807"/>
                    <a:pt x="51405" y="10555"/>
                  </a:cubicBezTo>
                  <a:cubicBezTo>
                    <a:pt x="51342" y="10408"/>
                    <a:pt x="51300" y="10240"/>
                    <a:pt x="51279" y="10071"/>
                  </a:cubicBezTo>
                  <a:cubicBezTo>
                    <a:pt x="51258" y="9798"/>
                    <a:pt x="51174" y="9546"/>
                    <a:pt x="51068" y="9294"/>
                  </a:cubicBezTo>
                  <a:cubicBezTo>
                    <a:pt x="50942" y="9062"/>
                    <a:pt x="50879" y="8831"/>
                    <a:pt x="50837" y="8579"/>
                  </a:cubicBezTo>
                  <a:cubicBezTo>
                    <a:pt x="50837" y="8411"/>
                    <a:pt x="50795" y="8242"/>
                    <a:pt x="50732" y="8095"/>
                  </a:cubicBezTo>
                  <a:cubicBezTo>
                    <a:pt x="50690" y="7948"/>
                    <a:pt x="50585" y="7843"/>
                    <a:pt x="50669" y="7675"/>
                  </a:cubicBezTo>
                  <a:lnTo>
                    <a:pt x="50669" y="7675"/>
                  </a:lnTo>
                  <a:cubicBezTo>
                    <a:pt x="50774" y="7759"/>
                    <a:pt x="50774" y="7864"/>
                    <a:pt x="50837" y="7969"/>
                  </a:cubicBezTo>
                  <a:cubicBezTo>
                    <a:pt x="50879" y="8095"/>
                    <a:pt x="50921" y="8221"/>
                    <a:pt x="50921" y="8368"/>
                  </a:cubicBezTo>
                  <a:cubicBezTo>
                    <a:pt x="50984" y="8621"/>
                    <a:pt x="51110" y="8852"/>
                    <a:pt x="51195" y="9125"/>
                  </a:cubicBezTo>
                  <a:cubicBezTo>
                    <a:pt x="51216" y="9252"/>
                    <a:pt x="51258" y="9357"/>
                    <a:pt x="51342" y="9462"/>
                  </a:cubicBezTo>
                  <a:cubicBezTo>
                    <a:pt x="51300" y="9651"/>
                    <a:pt x="51342" y="9840"/>
                    <a:pt x="51468" y="9987"/>
                  </a:cubicBezTo>
                  <a:cubicBezTo>
                    <a:pt x="51426" y="10198"/>
                    <a:pt x="51447" y="10429"/>
                    <a:pt x="51552" y="10618"/>
                  </a:cubicBezTo>
                  <a:cubicBezTo>
                    <a:pt x="51615" y="10828"/>
                    <a:pt x="51636" y="11039"/>
                    <a:pt x="51636" y="11270"/>
                  </a:cubicBezTo>
                  <a:cubicBezTo>
                    <a:pt x="51678" y="11354"/>
                    <a:pt x="51720" y="11438"/>
                    <a:pt x="51762" y="11522"/>
                  </a:cubicBezTo>
                  <a:cubicBezTo>
                    <a:pt x="51762" y="11585"/>
                    <a:pt x="51720" y="11669"/>
                    <a:pt x="51762" y="11711"/>
                  </a:cubicBezTo>
                  <a:cubicBezTo>
                    <a:pt x="51909" y="11901"/>
                    <a:pt x="51867" y="12153"/>
                    <a:pt x="51972" y="12363"/>
                  </a:cubicBezTo>
                  <a:cubicBezTo>
                    <a:pt x="52057" y="12531"/>
                    <a:pt x="52120" y="12721"/>
                    <a:pt x="52120" y="12931"/>
                  </a:cubicBezTo>
                  <a:cubicBezTo>
                    <a:pt x="52141" y="13183"/>
                    <a:pt x="52204" y="13414"/>
                    <a:pt x="52309" y="13646"/>
                  </a:cubicBezTo>
                  <a:cubicBezTo>
                    <a:pt x="52288" y="13814"/>
                    <a:pt x="52330" y="14003"/>
                    <a:pt x="52393" y="14171"/>
                  </a:cubicBezTo>
                  <a:cubicBezTo>
                    <a:pt x="52477" y="14339"/>
                    <a:pt x="52414" y="14550"/>
                    <a:pt x="52561" y="14655"/>
                  </a:cubicBezTo>
                  <a:cubicBezTo>
                    <a:pt x="52561" y="14949"/>
                    <a:pt x="52624" y="15222"/>
                    <a:pt x="52771" y="15475"/>
                  </a:cubicBezTo>
                  <a:cubicBezTo>
                    <a:pt x="52898" y="15685"/>
                    <a:pt x="52982" y="15895"/>
                    <a:pt x="53045" y="16126"/>
                  </a:cubicBezTo>
                  <a:cubicBezTo>
                    <a:pt x="53066" y="16253"/>
                    <a:pt x="53108" y="16400"/>
                    <a:pt x="53150" y="16547"/>
                  </a:cubicBezTo>
                  <a:cubicBezTo>
                    <a:pt x="53234" y="16715"/>
                    <a:pt x="53255" y="16904"/>
                    <a:pt x="53234" y="17094"/>
                  </a:cubicBezTo>
                  <a:cubicBezTo>
                    <a:pt x="53360" y="17367"/>
                    <a:pt x="53507" y="17619"/>
                    <a:pt x="53675" y="17872"/>
                  </a:cubicBezTo>
                  <a:cubicBezTo>
                    <a:pt x="53675" y="17998"/>
                    <a:pt x="53781" y="18103"/>
                    <a:pt x="53802" y="18229"/>
                  </a:cubicBezTo>
                  <a:cubicBezTo>
                    <a:pt x="53886" y="18586"/>
                    <a:pt x="54033" y="18923"/>
                    <a:pt x="54243" y="19238"/>
                  </a:cubicBezTo>
                  <a:cubicBezTo>
                    <a:pt x="54285" y="19280"/>
                    <a:pt x="54327" y="19343"/>
                    <a:pt x="54348" y="19406"/>
                  </a:cubicBezTo>
                  <a:cubicBezTo>
                    <a:pt x="54411" y="19638"/>
                    <a:pt x="54558" y="19848"/>
                    <a:pt x="54727" y="20016"/>
                  </a:cubicBezTo>
                  <a:cubicBezTo>
                    <a:pt x="55021" y="20331"/>
                    <a:pt x="55294" y="20647"/>
                    <a:pt x="55568" y="20983"/>
                  </a:cubicBezTo>
                  <a:cubicBezTo>
                    <a:pt x="55673" y="21130"/>
                    <a:pt x="55757" y="21298"/>
                    <a:pt x="55946" y="21362"/>
                  </a:cubicBezTo>
                  <a:cubicBezTo>
                    <a:pt x="56009" y="21509"/>
                    <a:pt x="56114" y="21635"/>
                    <a:pt x="56282" y="21698"/>
                  </a:cubicBezTo>
                  <a:cubicBezTo>
                    <a:pt x="56388" y="21761"/>
                    <a:pt x="56493" y="21845"/>
                    <a:pt x="56598" y="21950"/>
                  </a:cubicBezTo>
                  <a:cubicBezTo>
                    <a:pt x="56661" y="22013"/>
                    <a:pt x="56724" y="22055"/>
                    <a:pt x="56787" y="22118"/>
                  </a:cubicBezTo>
                  <a:cubicBezTo>
                    <a:pt x="57060" y="22266"/>
                    <a:pt x="57313" y="22497"/>
                    <a:pt x="57481" y="22770"/>
                  </a:cubicBezTo>
                  <a:cubicBezTo>
                    <a:pt x="57523" y="22833"/>
                    <a:pt x="57586" y="22875"/>
                    <a:pt x="57649" y="22917"/>
                  </a:cubicBezTo>
                  <a:cubicBezTo>
                    <a:pt x="57880" y="23044"/>
                    <a:pt x="58112" y="23191"/>
                    <a:pt x="58322" y="23338"/>
                  </a:cubicBezTo>
                  <a:cubicBezTo>
                    <a:pt x="58448" y="23401"/>
                    <a:pt x="58553" y="23485"/>
                    <a:pt x="58658" y="23527"/>
                  </a:cubicBezTo>
                  <a:cubicBezTo>
                    <a:pt x="58974" y="23674"/>
                    <a:pt x="59289" y="23842"/>
                    <a:pt x="59583" y="24032"/>
                  </a:cubicBezTo>
                  <a:cubicBezTo>
                    <a:pt x="59794" y="24179"/>
                    <a:pt x="60046" y="24179"/>
                    <a:pt x="60235" y="24326"/>
                  </a:cubicBezTo>
                  <a:cubicBezTo>
                    <a:pt x="60247" y="24324"/>
                    <a:pt x="60258" y="24323"/>
                    <a:pt x="60270" y="24323"/>
                  </a:cubicBezTo>
                  <a:cubicBezTo>
                    <a:pt x="60363" y="24323"/>
                    <a:pt x="60457" y="24389"/>
                    <a:pt x="60550" y="24389"/>
                  </a:cubicBezTo>
                  <a:cubicBezTo>
                    <a:pt x="60845" y="24410"/>
                    <a:pt x="61118" y="24452"/>
                    <a:pt x="61412" y="24536"/>
                  </a:cubicBezTo>
                  <a:cubicBezTo>
                    <a:pt x="61749" y="24620"/>
                    <a:pt x="62085" y="24683"/>
                    <a:pt x="62443" y="24704"/>
                  </a:cubicBezTo>
                  <a:lnTo>
                    <a:pt x="62569" y="24704"/>
                  </a:lnTo>
                  <a:cubicBezTo>
                    <a:pt x="62842" y="24768"/>
                    <a:pt x="63136" y="24810"/>
                    <a:pt x="63431" y="24810"/>
                  </a:cubicBezTo>
                  <a:cubicBezTo>
                    <a:pt x="63508" y="24817"/>
                    <a:pt x="63587" y="24822"/>
                    <a:pt x="63668" y="24822"/>
                  </a:cubicBezTo>
                  <a:cubicBezTo>
                    <a:pt x="63807" y="24822"/>
                    <a:pt x="63949" y="24807"/>
                    <a:pt x="64082" y="24768"/>
                  </a:cubicBezTo>
                  <a:cubicBezTo>
                    <a:pt x="64335" y="24725"/>
                    <a:pt x="64587" y="24768"/>
                    <a:pt x="64839" y="24704"/>
                  </a:cubicBezTo>
                  <a:cubicBezTo>
                    <a:pt x="65218" y="24641"/>
                    <a:pt x="65575" y="24536"/>
                    <a:pt x="65933" y="24410"/>
                  </a:cubicBezTo>
                  <a:cubicBezTo>
                    <a:pt x="65996" y="24368"/>
                    <a:pt x="66080" y="24326"/>
                    <a:pt x="66164" y="24326"/>
                  </a:cubicBezTo>
                  <a:cubicBezTo>
                    <a:pt x="66269" y="24305"/>
                    <a:pt x="66374" y="24263"/>
                    <a:pt x="66458" y="24221"/>
                  </a:cubicBezTo>
                  <a:cubicBezTo>
                    <a:pt x="66984" y="24011"/>
                    <a:pt x="67509" y="23821"/>
                    <a:pt x="68035" y="23653"/>
                  </a:cubicBezTo>
                  <a:cubicBezTo>
                    <a:pt x="68245" y="23611"/>
                    <a:pt x="68435" y="23527"/>
                    <a:pt x="68624" y="23422"/>
                  </a:cubicBezTo>
                  <a:cubicBezTo>
                    <a:pt x="68750" y="23317"/>
                    <a:pt x="68897" y="23233"/>
                    <a:pt x="69065" y="23212"/>
                  </a:cubicBezTo>
                  <a:cubicBezTo>
                    <a:pt x="69339" y="23170"/>
                    <a:pt x="69591" y="23086"/>
                    <a:pt x="69822" y="22938"/>
                  </a:cubicBezTo>
                  <a:cubicBezTo>
                    <a:pt x="69906" y="22896"/>
                    <a:pt x="69990" y="22854"/>
                    <a:pt x="70095" y="22812"/>
                  </a:cubicBezTo>
                  <a:cubicBezTo>
                    <a:pt x="70243" y="22770"/>
                    <a:pt x="70390" y="22707"/>
                    <a:pt x="70516" y="22623"/>
                  </a:cubicBezTo>
                  <a:cubicBezTo>
                    <a:pt x="70663" y="22560"/>
                    <a:pt x="70810" y="22497"/>
                    <a:pt x="70957" y="22434"/>
                  </a:cubicBezTo>
                  <a:cubicBezTo>
                    <a:pt x="71273" y="22350"/>
                    <a:pt x="71567" y="22224"/>
                    <a:pt x="71840" y="22076"/>
                  </a:cubicBezTo>
                  <a:cubicBezTo>
                    <a:pt x="72009" y="21950"/>
                    <a:pt x="72219" y="21866"/>
                    <a:pt x="72450" y="21845"/>
                  </a:cubicBezTo>
                  <a:cubicBezTo>
                    <a:pt x="72618" y="21740"/>
                    <a:pt x="72787" y="21656"/>
                    <a:pt x="72997" y="21614"/>
                  </a:cubicBezTo>
                  <a:cubicBezTo>
                    <a:pt x="73186" y="21551"/>
                    <a:pt x="73354" y="21425"/>
                    <a:pt x="73543" y="21362"/>
                  </a:cubicBezTo>
                  <a:cubicBezTo>
                    <a:pt x="74006" y="21214"/>
                    <a:pt x="74447" y="21025"/>
                    <a:pt x="74868" y="20815"/>
                  </a:cubicBezTo>
                  <a:cubicBezTo>
                    <a:pt x="74994" y="20731"/>
                    <a:pt x="75120" y="20689"/>
                    <a:pt x="75246" y="20647"/>
                  </a:cubicBezTo>
                  <a:cubicBezTo>
                    <a:pt x="75562" y="20563"/>
                    <a:pt x="75856" y="20436"/>
                    <a:pt x="76108" y="20247"/>
                  </a:cubicBezTo>
                  <a:cubicBezTo>
                    <a:pt x="76214" y="20184"/>
                    <a:pt x="76340" y="20142"/>
                    <a:pt x="76466" y="20121"/>
                  </a:cubicBezTo>
                  <a:cubicBezTo>
                    <a:pt x="76844" y="20037"/>
                    <a:pt x="77181" y="19890"/>
                    <a:pt x="77517" y="19680"/>
                  </a:cubicBezTo>
                  <a:cubicBezTo>
                    <a:pt x="77853" y="19469"/>
                    <a:pt x="78211" y="19301"/>
                    <a:pt x="78589" y="19217"/>
                  </a:cubicBezTo>
                  <a:cubicBezTo>
                    <a:pt x="78968" y="19133"/>
                    <a:pt x="79346" y="19007"/>
                    <a:pt x="79683" y="18839"/>
                  </a:cubicBezTo>
                  <a:cubicBezTo>
                    <a:pt x="79851" y="18734"/>
                    <a:pt x="80040" y="18670"/>
                    <a:pt x="80208" y="18607"/>
                  </a:cubicBezTo>
                  <a:cubicBezTo>
                    <a:pt x="80313" y="18565"/>
                    <a:pt x="80439" y="18607"/>
                    <a:pt x="80545" y="18544"/>
                  </a:cubicBezTo>
                  <a:cubicBezTo>
                    <a:pt x="80797" y="18460"/>
                    <a:pt x="81049" y="18355"/>
                    <a:pt x="81301" y="18208"/>
                  </a:cubicBezTo>
                  <a:cubicBezTo>
                    <a:pt x="81313" y="18210"/>
                    <a:pt x="81324" y="18210"/>
                    <a:pt x="81334" y="18210"/>
                  </a:cubicBezTo>
                  <a:cubicBezTo>
                    <a:pt x="81465" y="18210"/>
                    <a:pt x="81563" y="18101"/>
                    <a:pt x="81680" y="18082"/>
                  </a:cubicBezTo>
                  <a:cubicBezTo>
                    <a:pt x="82037" y="17998"/>
                    <a:pt x="82374" y="17893"/>
                    <a:pt x="82731" y="17808"/>
                  </a:cubicBezTo>
                  <a:cubicBezTo>
                    <a:pt x="83173" y="17703"/>
                    <a:pt x="83593" y="17577"/>
                    <a:pt x="84014" y="17514"/>
                  </a:cubicBezTo>
                  <a:cubicBezTo>
                    <a:pt x="84050" y="17509"/>
                    <a:pt x="84087" y="17508"/>
                    <a:pt x="84124" y="17508"/>
                  </a:cubicBezTo>
                  <a:cubicBezTo>
                    <a:pt x="84161" y="17508"/>
                    <a:pt x="84198" y="17509"/>
                    <a:pt x="84234" y="17509"/>
                  </a:cubicBezTo>
                  <a:cubicBezTo>
                    <a:pt x="84308" y="17509"/>
                    <a:pt x="84381" y="17504"/>
                    <a:pt x="84455" y="17472"/>
                  </a:cubicBezTo>
                  <a:cubicBezTo>
                    <a:pt x="84595" y="17416"/>
                    <a:pt x="84745" y="17388"/>
                    <a:pt x="84897" y="17388"/>
                  </a:cubicBezTo>
                  <a:cubicBezTo>
                    <a:pt x="84974" y="17388"/>
                    <a:pt x="85051" y="17395"/>
                    <a:pt x="85128" y="17409"/>
                  </a:cubicBezTo>
                  <a:lnTo>
                    <a:pt x="86663" y="17409"/>
                  </a:lnTo>
                  <a:cubicBezTo>
                    <a:pt x="86915" y="17409"/>
                    <a:pt x="87167" y="17451"/>
                    <a:pt x="87398" y="17535"/>
                  </a:cubicBezTo>
                  <a:cubicBezTo>
                    <a:pt x="87672" y="17598"/>
                    <a:pt x="87966" y="17661"/>
                    <a:pt x="88239" y="17703"/>
                  </a:cubicBezTo>
                  <a:cubicBezTo>
                    <a:pt x="88534" y="17745"/>
                    <a:pt x="88807" y="17829"/>
                    <a:pt x="89059" y="17977"/>
                  </a:cubicBezTo>
                  <a:cubicBezTo>
                    <a:pt x="89375" y="18103"/>
                    <a:pt x="89648" y="18271"/>
                    <a:pt x="89942" y="18418"/>
                  </a:cubicBezTo>
                  <a:cubicBezTo>
                    <a:pt x="90006" y="18460"/>
                    <a:pt x="90069" y="18502"/>
                    <a:pt x="90132" y="18565"/>
                  </a:cubicBezTo>
                  <a:cubicBezTo>
                    <a:pt x="90216" y="18649"/>
                    <a:pt x="90321" y="18712"/>
                    <a:pt x="90426" y="18776"/>
                  </a:cubicBezTo>
                  <a:cubicBezTo>
                    <a:pt x="90783" y="18965"/>
                    <a:pt x="91120" y="19217"/>
                    <a:pt x="91414" y="19511"/>
                  </a:cubicBezTo>
                  <a:cubicBezTo>
                    <a:pt x="91582" y="19659"/>
                    <a:pt x="91751" y="19848"/>
                    <a:pt x="91898" y="20037"/>
                  </a:cubicBezTo>
                  <a:cubicBezTo>
                    <a:pt x="92276" y="20458"/>
                    <a:pt x="92613" y="20920"/>
                    <a:pt x="92844" y="21446"/>
                  </a:cubicBezTo>
                  <a:cubicBezTo>
                    <a:pt x="92907" y="21593"/>
                    <a:pt x="93012" y="21719"/>
                    <a:pt x="93138" y="21803"/>
                  </a:cubicBezTo>
                  <a:cubicBezTo>
                    <a:pt x="93201" y="21782"/>
                    <a:pt x="93243" y="21761"/>
                    <a:pt x="93264" y="21698"/>
                  </a:cubicBezTo>
                  <a:cubicBezTo>
                    <a:pt x="93138" y="21383"/>
                    <a:pt x="92886" y="21109"/>
                    <a:pt x="92823" y="20773"/>
                  </a:cubicBezTo>
                  <a:cubicBezTo>
                    <a:pt x="92823" y="20668"/>
                    <a:pt x="92697" y="20710"/>
                    <a:pt x="92676" y="20647"/>
                  </a:cubicBezTo>
                  <a:cubicBezTo>
                    <a:pt x="92676" y="20605"/>
                    <a:pt x="92655" y="20563"/>
                    <a:pt x="92655" y="20521"/>
                  </a:cubicBezTo>
                  <a:cubicBezTo>
                    <a:pt x="92634" y="20479"/>
                    <a:pt x="92570" y="20500"/>
                    <a:pt x="92528" y="20436"/>
                  </a:cubicBezTo>
                  <a:cubicBezTo>
                    <a:pt x="92360" y="20037"/>
                    <a:pt x="92003" y="19764"/>
                    <a:pt x="91751" y="19427"/>
                  </a:cubicBezTo>
                  <a:cubicBezTo>
                    <a:pt x="91603" y="19301"/>
                    <a:pt x="91477" y="19154"/>
                    <a:pt x="91372" y="18986"/>
                  </a:cubicBezTo>
                  <a:cubicBezTo>
                    <a:pt x="91330" y="18923"/>
                    <a:pt x="91267" y="18860"/>
                    <a:pt x="91183" y="18818"/>
                  </a:cubicBezTo>
                  <a:cubicBezTo>
                    <a:pt x="90973" y="18712"/>
                    <a:pt x="90762" y="18586"/>
                    <a:pt x="90552" y="18439"/>
                  </a:cubicBezTo>
                  <a:cubicBezTo>
                    <a:pt x="90363" y="18334"/>
                    <a:pt x="90237" y="18166"/>
                    <a:pt x="90048" y="18061"/>
                  </a:cubicBezTo>
                  <a:cubicBezTo>
                    <a:pt x="89711" y="17872"/>
                    <a:pt x="89354" y="17724"/>
                    <a:pt x="89017" y="17514"/>
                  </a:cubicBezTo>
                  <a:cubicBezTo>
                    <a:pt x="88891" y="17451"/>
                    <a:pt x="88765" y="17409"/>
                    <a:pt x="88639" y="17409"/>
                  </a:cubicBezTo>
                  <a:cubicBezTo>
                    <a:pt x="88387" y="17388"/>
                    <a:pt x="88134" y="17304"/>
                    <a:pt x="87903" y="17199"/>
                  </a:cubicBezTo>
                  <a:cubicBezTo>
                    <a:pt x="87798" y="17136"/>
                    <a:pt x="87672" y="17094"/>
                    <a:pt x="87525" y="17094"/>
                  </a:cubicBezTo>
                  <a:cubicBezTo>
                    <a:pt x="87486" y="17097"/>
                    <a:pt x="87448" y="17099"/>
                    <a:pt x="87409" y="17099"/>
                  </a:cubicBezTo>
                  <a:cubicBezTo>
                    <a:pt x="87217" y="17099"/>
                    <a:pt x="87027" y="17055"/>
                    <a:pt x="86852" y="16967"/>
                  </a:cubicBezTo>
                  <a:lnTo>
                    <a:pt x="86726" y="16967"/>
                  </a:lnTo>
                  <a:cubicBezTo>
                    <a:pt x="86494" y="16967"/>
                    <a:pt x="86242" y="16967"/>
                    <a:pt x="86011" y="17010"/>
                  </a:cubicBezTo>
                  <a:cubicBezTo>
                    <a:pt x="85906" y="17031"/>
                    <a:pt x="85801" y="17041"/>
                    <a:pt x="85698" y="17041"/>
                  </a:cubicBezTo>
                  <a:cubicBezTo>
                    <a:pt x="85596" y="17041"/>
                    <a:pt x="85496" y="17031"/>
                    <a:pt x="85401" y="17010"/>
                  </a:cubicBezTo>
                  <a:cubicBezTo>
                    <a:pt x="85217" y="16974"/>
                    <a:pt x="85033" y="16958"/>
                    <a:pt x="84848" y="16958"/>
                  </a:cubicBezTo>
                  <a:cubicBezTo>
                    <a:pt x="84591" y="16958"/>
                    <a:pt x="84334" y="16990"/>
                    <a:pt x="84077" y="17052"/>
                  </a:cubicBezTo>
                  <a:cubicBezTo>
                    <a:pt x="83824" y="17136"/>
                    <a:pt x="83551" y="17178"/>
                    <a:pt x="83299" y="17199"/>
                  </a:cubicBezTo>
                  <a:cubicBezTo>
                    <a:pt x="82941" y="17199"/>
                    <a:pt x="82605" y="17304"/>
                    <a:pt x="82311" y="17472"/>
                  </a:cubicBezTo>
                  <a:cubicBezTo>
                    <a:pt x="82267" y="17461"/>
                    <a:pt x="82224" y="17456"/>
                    <a:pt x="82181" y="17456"/>
                  </a:cubicBezTo>
                  <a:cubicBezTo>
                    <a:pt x="82058" y="17456"/>
                    <a:pt x="81942" y="17499"/>
                    <a:pt x="81848" y="17577"/>
                  </a:cubicBezTo>
                  <a:cubicBezTo>
                    <a:pt x="81795" y="17546"/>
                    <a:pt x="81738" y="17530"/>
                    <a:pt x="81682" y="17530"/>
                  </a:cubicBezTo>
                  <a:cubicBezTo>
                    <a:pt x="81627" y="17530"/>
                    <a:pt x="81575" y="17546"/>
                    <a:pt x="81533" y="17577"/>
                  </a:cubicBezTo>
                  <a:cubicBezTo>
                    <a:pt x="81259" y="17703"/>
                    <a:pt x="80965" y="17829"/>
                    <a:pt x="80671" y="17935"/>
                  </a:cubicBezTo>
                  <a:cubicBezTo>
                    <a:pt x="80376" y="18019"/>
                    <a:pt x="80082" y="18124"/>
                    <a:pt x="79788" y="18271"/>
                  </a:cubicBezTo>
                  <a:cubicBezTo>
                    <a:pt x="79746" y="18292"/>
                    <a:pt x="79725" y="18313"/>
                    <a:pt x="79683" y="18313"/>
                  </a:cubicBezTo>
                  <a:cubicBezTo>
                    <a:pt x="79430" y="18334"/>
                    <a:pt x="79199" y="18439"/>
                    <a:pt x="79010" y="18607"/>
                  </a:cubicBezTo>
                  <a:cubicBezTo>
                    <a:pt x="78989" y="18628"/>
                    <a:pt x="78926" y="18628"/>
                    <a:pt x="78884" y="18628"/>
                  </a:cubicBezTo>
                  <a:cubicBezTo>
                    <a:pt x="78484" y="18734"/>
                    <a:pt x="78085" y="18860"/>
                    <a:pt x="77706" y="19028"/>
                  </a:cubicBezTo>
                  <a:cubicBezTo>
                    <a:pt x="77496" y="19112"/>
                    <a:pt x="77286" y="19259"/>
                    <a:pt x="77076" y="19343"/>
                  </a:cubicBezTo>
                  <a:cubicBezTo>
                    <a:pt x="76676" y="19511"/>
                    <a:pt x="76256" y="19638"/>
                    <a:pt x="75856" y="19764"/>
                  </a:cubicBezTo>
                  <a:cubicBezTo>
                    <a:pt x="75751" y="19806"/>
                    <a:pt x="75646" y="19785"/>
                    <a:pt x="75562" y="19848"/>
                  </a:cubicBezTo>
                  <a:cubicBezTo>
                    <a:pt x="75352" y="19974"/>
                    <a:pt x="75120" y="20058"/>
                    <a:pt x="74889" y="20142"/>
                  </a:cubicBezTo>
                  <a:cubicBezTo>
                    <a:pt x="74574" y="20289"/>
                    <a:pt x="74279" y="20436"/>
                    <a:pt x="73964" y="20563"/>
                  </a:cubicBezTo>
                  <a:cubicBezTo>
                    <a:pt x="73754" y="20647"/>
                    <a:pt x="73543" y="20773"/>
                    <a:pt x="73333" y="20878"/>
                  </a:cubicBezTo>
                  <a:cubicBezTo>
                    <a:pt x="72997" y="21025"/>
                    <a:pt x="72639" y="21109"/>
                    <a:pt x="72303" y="21277"/>
                  </a:cubicBezTo>
                  <a:cubicBezTo>
                    <a:pt x="72072" y="21404"/>
                    <a:pt x="71798" y="21425"/>
                    <a:pt x="71567" y="21572"/>
                  </a:cubicBezTo>
                  <a:cubicBezTo>
                    <a:pt x="71435" y="21685"/>
                    <a:pt x="71269" y="21764"/>
                    <a:pt x="71100" y="21764"/>
                  </a:cubicBezTo>
                  <a:cubicBezTo>
                    <a:pt x="71081" y="21764"/>
                    <a:pt x="71061" y="21763"/>
                    <a:pt x="71042" y="21761"/>
                  </a:cubicBezTo>
                  <a:cubicBezTo>
                    <a:pt x="71021" y="21761"/>
                    <a:pt x="70999" y="21803"/>
                    <a:pt x="70957" y="21803"/>
                  </a:cubicBezTo>
                  <a:cubicBezTo>
                    <a:pt x="70621" y="21929"/>
                    <a:pt x="70306" y="22118"/>
                    <a:pt x="69969" y="22266"/>
                  </a:cubicBezTo>
                  <a:cubicBezTo>
                    <a:pt x="69633" y="22413"/>
                    <a:pt x="69275" y="22539"/>
                    <a:pt x="68939" y="22665"/>
                  </a:cubicBezTo>
                  <a:cubicBezTo>
                    <a:pt x="68582" y="22749"/>
                    <a:pt x="68266" y="22980"/>
                    <a:pt x="67909" y="23044"/>
                  </a:cubicBezTo>
                  <a:cubicBezTo>
                    <a:pt x="67678" y="23128"/>
                    <a:pt x="67446" y="23212"/>
                    <a:pt x="67215" y="23317"/>
                  </a:cubicBezTo>
                  <a:cubicBezTo>
                    <a:pt x="66900" y="23443"/>
                    <a:pt x="66563" y="23527"/>
                    <a:pt x="66248" y="23674"/>
                  </a:cubicBezTo>
                  <a:cubicBezTo>
                    <a:pt x="66038" y="23758"/>
                    <a:pt x="65849" y="23842"/>
                    <a:pt x="65638" y="23906"/>
                  </a:cubicBezTo>
                  <a:cubicBezTo>
                    <a:pt x="65419" y="23997"/>
                    <a:pt x="65183" y="24057"/>
                    <a:pt x="64945" y="24057"/>
                  </a:cubicBezTo>
                  <a:cubicBezTo>
                    <a:pt x="64910" y="24057"/>
                    <a:pt x="64875" y="24055"/>
                    <a:pt x="64839" y="24053"/>
                  </a:cubicBezTo>
                  <a:cubicBezTo>
                    <a:pt x="64603" y="24147"/>
                    <a:pt x="64354" y="24195"/>
                    <a:pt x="64103" y="24195"/>
                  </a:cubicBezTo>
                  <a:cubicBezTo>
                    <a:pt x="64019" y="24195"/>
                    <a:pt x="63935" y="24189"/>
                    <a:pt x="63851" y="24179"/>
                  </a:cubicBezTo>
                  <a:cubicBezTo>
                    <a:pt x="63746" y="24179"/>
                    <a:pt x="63641" y="24200"/>
                    <a:pt x="63536" y="24242"/>
                  </a:cubicBezTo>
                  <a:cubicBezTo>
                    <a:pt x="63431" y="24242"/>
                    <a:pt x="63389" y="24179"/>
                    <a:pt x="63305" y="24179"/>
                  </a:cubicBezTo>
                  <a:cubicBezTo>
                    <a:pt x="63215" y="24184"/>
                    <a:pt x="63127" y="24187"/>
                    <a:pt x="63040" y="24187"/>
                  </a:cubicBezTo>
                  <a:cubicBezTo>
                    <a:pt x="62778" y="24187"/>
                    <a:pt x="62521" y="24163"/>
                    <a:pt x="62253" y="24116"/>
                  </a:cubicBezTo>
                  <a:cubicBezTo>
                    <a:pt x="61959" y="24074"/>
                    <a:pt x="61665" y="23990"/>
                    <a:pt x="61391" y="23863"/>
                  </a:cubicBezTo>
                  <a:cubicBezTo>
                    <a:pt x="61362" y="23876"/>
                    <a:pt x="61333" y="23881"/>
                    <a:pt x="61305" y="23881"/>
                  </a:cubicBezTo>
                  <a:cubicBezTo>
                    <a:pt x="61192" y="23881"/>
                    <a:pt x="61084" y="23800"/>
                    <a:pt x="60950" y="23800"/>
                  </a:cubicBezTo>
                  <a:cubicBezTo>
                    <a:pt x="60613" y="23779"/>
                    <a:pt x="60298" y="23695"/>
                    <a:pt x="59983" y="23548"/>
                  </a:cubicBezTo>
                  <a:cubicBezTo>
                    <a:pt x="59604" y="23359"/>
                    <a:pt x="59247" y="23128"/>
                    <a:pt x="58868" y="22917"/>
                  </a:cubicBezTo>
                  <a:cubicBezTo>
                    <a:pt x="58511" y="22749"/>
                    <a:pt x="58217" y="22539"/>
                    <a:pt x="57964" y="22266"/>
                  </a:cubicBezTo>
                  <a:cubicBezTo>
                    <a:pt x="57775" y="22097"/>
                    <a:pt x="57586" y="21929"/>
                    <a:pt x="57376" y="21761"/>
                  </a:cubicBezTo>
                  <a:cubicBezTo>
                    <a:pt x="57271" y="21656"/>
                    <a:pt x="57165" y="21551"/>
                    <a:pt x="57039" y="21467"/>
                  </a:cubicBezTo>
                  <a:cubicBezTo>
                    <a:pt x="56682" y="21277"/>
                    <a:pt x="56451" y="20920"/>
                    <a:pt x="56093" y="20710"/>
                  </a:cubicBezTo>
                  <a:cubicBezTo>
                    <a:pt x="56051" y="20689"/>
                    <a:pt x="56030" y="20668"/>
                    <a:pt x="56030" y="20626"/>
                  </a:cubicBezTo>
                  <a:cubicBezTo>
                    <a:pt x="55799" y="20205"/>
                    <a:pt x="55399" y="19911"/>
                    <a:pt x="55189" y="19490"/>
                  </a:cubicBezTo>
                  <a:cubicBezTo>
                    <a:pt x="55000" y="19406"/>
                    <a:pt x="54958" y="19217"/>
                    <a:pt x="54895" y="19028"/>
                  </a:cubicBezTo>
                  <a:cubicBezTo>
                    <a:pt x="54874" y="18944"/>
                    <a:pt x="54832" y="18860"/>
                    <a:pt x="54790" y="18797"/>
                  </a:cubicBezTo>
                  <a:cubicBezTo>
                    <a:pt x="54516" y="18418"/>
                    <a:pt x="54306" y="18019"/>
                    <a:pt x="54159" y="17577"/>
                  </a:cubicBezTo>
                  <a:cubicBezTo>
                    <a:pt x="53970" y="17052"/>
                    <a:pt x="53823" y="16484"/>
                    <a:pt x="53654" y="15958"/>
                  </a:cubicBezTo>
                  <a:cubicBezTo>
                    <a:pt x="53570" y="15580"/>
                    <a:pt x="53423" y="15201"/>
                    <a:pt x="53213" y="14865"/>
                  </a:cubicBezTo>
                  <a:cubicBezTo>
                    <a:pt x="53213" y="14613"/>
                    <a:pt x="53171" y="14360"/>
                    <a:pt x="53108" y="14129"/>
                  </a:cubicBezTo>
                  <a:cubicBezTo>
                    <a:pt x="53024" y="13751"/>
                    <a:pt x="52919" y="13393"/>
                    <a:pt x="52813" y="13036"/>
                  </a:cubicBezTo>
                  <a:cubicBezTo>
                    <a:pt x="52708" y="12805"/>
                    <a:pt x="52666" y="12552"/>
                    <a:pt x="52666" y="12300"/>
                  </a:cubicBezTo>
                  <a:lnTo>
                    <a:pt x="52540" y="12069"/>
                  </a:lnTo>
                  <a:lnTo>
                    <a:pt x="52540" y="11606"/>
                  </a:lnTo>
                  <a:cubicBezTo>
                    <a:pt x="52393" y="11438"/>
                    <a:pt x="52435" y="11228"/>
                    <a:pt x="52351" y="11018"/>
                  </a:cubicBezTo>
                  <a:cubicBezTo>
                    <a:pt x="52288" y="10786"/>
                    <a:pt x="52246" y="10555"/>
                    <a:pt x="52183" y="10324"/>
                  </a:cubicBezTo>
                  <a:cubicBezTo>
                    <a:pt x="52120" y="10092"/>
                    <a:pt x="52057" y="9861"/>
                    <a:pt x="52036" y="9630"/>
                  </a:cubicBezTo>
                  <a:cubicBezTo>
                    <a:pt x="52036" y="9441"/>
                    <a:pt x="51888" y="9273"/>
                    <a:pt x="51909" y="9062"/>
                  </a:cubicBezTo>
                  <a:cubicBezTo>
                    <a:pt x="51909" y="9062"/>
                    <a:pt x="51888" y="9041"/>
                    <a:pt x="51888" y="9020"/>
                  </a:cubicBezTo>
                  <a:cubicBezTo>
                    <a:pt x="51762" y="8915"/>
                    <a:pt x="51762" y="8726"/>
                    <a:pt x="51678" y="8600"/>
                  </a:cubicBezTo>
                  <a:cubicBezTo>
                    <a:pt x="51657" y="8537"/>
                    <a:pt x="51594" y="8432"/>
                    <a:pt x="51678" y="8347"/>
                  </a:cubicBezTo>
                  <a:cubicBezTo>
                    <a:pt x="51699" y="8326"/>
                    <a:pt x="51657" y="8263"/>
                    <a:pt x="51657" y="8200"/>
                  </a:cubicBezTo>
                  <a:cubicBezTo>
                    <a:pt x="51531" y="7801"/>
                    <a:pt x="51426" y="7401"/>
                    <a:pt x="51321" y="7023"/>
                  </a:cubicBezTo>
                  <a:cubicBezTo>
                    <a:pt x="51279" y="6855"/>
                    <a:pt x="51216" y="6687"/>
                    <a:pt x="51131" y="6539"/>
                  </a:cubicBezTo>
                  <a:cubicBezTo>
                    <a:pt x="51089" y="6455"/>
                    <a:pt x="51047" y="6350"/>
                    <a:pt x="51005" y="6245"/>
                  </a:cubicBezTo>
                  <a:cubicBezTo>
                    <a:pt x="50942" y="5993"/>
                    <a:pt x="50837" y="5740"/>
                    <a:pt x="50690" y="5530"/>
                  </a:cubicBezTo>
                  <a:cubicBezTo>
                    <a:pt x="50564" y="5320"/>
                    <a:pt x="50459" y="5110"/>
                    <a:pt x="50375" y="4878"/>
                  </a:cubicBezTo>
                  <a:cubicBezTo>
                    <a:pt x="50290" y="4542"/>
                    <a:pt x="50122" y="4227"/>
                    <a:pt x="49870" y="3974"/>
                  </a:cubicBezTo>
                  <a:cubicBezTo>
                    <a:pt x="49681" y="3806"/>
                    <a:pt x="49555" y="3554"/>
                    <a:pt x="49513" y="3302"/>
                  </a:cubicBezTo>
                  <a:cubicBezTo>
                    <a:pt x="49428" y="3196"/>
                    <a:pt x="49302" y="3133"/>
                    <a:pt x="49281" y="3028"/>
                  </a:cubicBezTo>
                  <a:cubicBezTo>
                    <a:pt x="49176" y="2671"/>
                    <a:pt x="48882" y="2524"/>
                    <a:pt x="48651" y="2292"/>
                  </a:cubicBezTo>
                  <a:cubicBezTo>
                    <a:pt x="48630" y="2250"/>
                    <a:pt x="48524" y="2229"/>
                    <a:pt x="48503" y="2166"/>
                  </a:cubicBezTo>
                  <a:cubicBezTo>
                    <a:pt x="48377" y="1893"/>
                    <a:pt x="48083" y="1788"/>
                    <a:pt x="47936" y="1536"/>
                  </a:cubicBezTo>
                  <a:cubicBezTo>
                    <a:pt x="47894" y="1451"/>
                    <a:pt x="47789" y="1515"/>
                    <a:pt x="47726" y="1451"/>
                  </a:cubicBezTo>
                  <a:cubicBezTo>
                    <a:pt x="47704" y="1409"/>
                    <a:pt x="47726" y="1346"/>
                    <a:pt x="47726" y="1346"/>
                  </a:cubicBezTo>
                  <a:cubicBezTo>
                    <a:pt x="47620" y="1283"/>
                    <a:pt x="47536" y="1241"/>
                    <a:pt x="47452" y="1178"/>
                  </a:cubicBezTo>
                  <a:cubicBezTo>
                    <a:pt x="47305" y="1052"/>
                    <a:pt x="47158" y="968"/>
                    <a:pt x="46990" y="905"/>
                  </a:cubicBezTo>
                  <a:cubicBezTo>
                    <a:pt x="46885" y="863"/>
                    <a:pt x="46779" y="821"/>
                    <a:pt x="46674" y="758"/>
                  </a:cubicBezTo>
                  <a:cubicBezTo>
                    <a:pt x="46527" y="674"/>
                    <a:pt x="46401" y="610"/>
                    <a:pt x="46233" y="568"/>
                  </a:cubicBezTo>
                  <a:cubicBezTo>
                    <a:pt x="46149" y="547"/>
                    <a:pt x="46065" y="505"/>
                    <a:pt x="45980" y="463"/>
                  </a:cubicBezTo>
                  <a:cubicBezTo>
                    <a:pt x="45896" y="400"/>
                    <a:pt x="45749" y="421"/>
                    <a:pt x="45665" y="379"/>
                  </a:cubicBezTo>
                  <a:cubicBezTo>
                    <a:pt x="45581" y="337"/>
                    <a:pt x="45581" y="253"/>
                    <a:pt x="45539" y="211"/>
                  </a:cubicBezTo>
                  <a:cubicBezTo>
                    <a:pt x="44929" y="85"/>
                    <a:pt x="44299" y="169"/>
                    <a:pt x="43689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04093" y="1854009"/>
              <a:ext cx="964837" cy="292141"/>
            </a:xfrm>
            <a:custGeom>
              <a:avLst/>
              <a:gdLst/>
              <a:ahLst/>
              <a:cxnLst/>
              <a:rect l="l" t="t" r="r" b="b"/>
              <a:pathLst>
                <a:path w="93560" h="27896" extrusionOk="0">
                  <a:moveTo>
                    <a:pt x="44783" y="217"/>
                  </a:moveTo>
                  <a:lnTo>
                    <a:pt x="44804" y="238"/>
                  </a:lnTo>
                  <a:cubicBezTo>
                    <a:pt x="44783" y="238"/>
                    <a:pt x="44762" y="259"/>
                    <a:pt x="44762" y="259"/>
                  </a:cubicBezTo>
                  <a:cubicBezTo>
                    <a:pt x="44762" y="238"/>
                    <a:pt x="44762" y="238"/>
                    <a:pt x="44762" y="238"/>
                  </a:cubicBezTo>
                  <a:cubicBezTo>
                    <a:pt x="44762" y="217"/>
                    <a:pt x="44783" y="217"/>
                    <a:pt x="44783" y="217"/>
                  </a:cubicBezTo>
                  <a:close/>
                  <a:moveTo>
                    <a:pt x="51538" y="9012"/>
                  </a:moveTo>
                  <a:cubicBezTo>
                    <a:pt x="51542" y="9012"/>
                    <a:pt x="51547" y="9016"/>
                    <a:pt x="51552" y="9026"/>
                  </a:cubicBezTo>
                  <a:cubicBezTo>
                    <a:pt x="51552" y="9061"/>
                    <a:pt x="51538" y="9067"/>
                    <a:pt x="51510" y="9068"/>
                  </a:cubicBezTo>
                  <a:lnTo>
                    <a:pt x="51510" y="9068"/>
                  </a:lnTo>
                  <a:cubicBezTo>
                    <a:pt x="51511" y="9052"/>
                    <a:pt x="51523" y="9012"/>
                    <a:pt x="51538" y="9012"/>
                  </a:cubicBezTo>
                  <a:close/>
                  <a:moveTo>
                    <a:pt x="52888" y="14327"/>
                  </a:moveTo>
                  <a:cubicBezTo>
                    <a:pt x="52917" y="14347"/>
                    <a:pt x="52948" y="14367"/>
                    <a:pt x="52919" y="14367"/>
                  </a:cubicBezTo>
                  <a:cubicBezTo>
                    <a:pt x="52892" y="14367"/>
                    <a:pt x="52891" y="14340"/>
                    <a:pt x="52888" y="14327"/>
                  </a:cubicBezTo>
                  <a:close/>
                  <a:moveTo>
                    <a:pt x="85023" y="17468"/>
                  </a:moveTo>
                  <a:cubicBezTo>
                    <a:pt x="85039" y="17468"/>
                    <a:pt x="85055" y="17478"/>
                    <a:pt x="85065" y="17499"/>
                  </a:cubicBezTo>
                  <a:cubicBezTo>
                    <a:pt x="85055" y="17520"/>
                    <a:pt x="85039" y="17531"/>
                    <a:pt x="85023" y="17531"/>
                  </a:cubicBezTo>
                  <a:cubicBezTo>
                    <a:pt x="85007" y="17531"/>
                    <a:pt x="84992" y="17520"/>
                    <a:pt x="84981" y="17499"/>
                  </a:cubicBezTo>
                  <a:cubicBezTo>
                    <a:pt x="84992" y="17478"/>
                    <a:pt x="85007" y="17468"/>
                    <a:pt x="85023" y="17468"/>
                  </a:cubicBezTo>
                  <a:close/>
                  <a:moveTo>
                    <a:pt x="83346" y="17542"/>
                  </a:moveTo>
                  <a:cubicBezTo>
                    <a:pt x="83376" y="17636"/>
                    <a:pt x="83470" y="17566"/>
                    <a:pt x="83509" y="17625"/>
                  </a:cubicBezTo>
                  <a:cubicBezTo>
                    <a:pt x="83482" y="17652"/>
                    <a:pt x="83448" y="17660"/>
                    <a:pt x="83410" y="17660"/>
                  </a:cubicBezTo>
                  <a:cubicBezTo>
                    <a:pt x="83360" y="17660"/>
                    <a:pt x="83305" y="17646"/>
                    <a:pt x="83257" y="17646"/>
                  </a:cubicBezTo>
                  <a:cubicBezTo>
                    <a:pt x="83257" y="17589"/>
                    <a:pt x="83292" y="17549"/>
                    <a:pt x="83346" y="17542"/>
                  </a:cubicBezTo>
                  <a:close/>
                  <a:moveTo>
                    <a:pt x="82942" y="17667"/>
                  </a:moveTo>
                  <a:cubicBezTo>
                    <a:pt x="82963" y="17667"/>
                    <a:pt x="82963" y="17688"/>
                    <a:pt x="82963" y="17688"/>
                  </a:cubicBezTo>
                  <a:lnTo>
                    <a:pt x="82942" y="17709"/>
                  </a:lnTo>
                  <a:cubicBezTo>
                    <a:pt x="82942" y="17688"/>
                    <a:pt x="82921" y="17688"/>
                    <a:pt x="82921" y="17688"/>
                  </a:cubicBezTo>
                  <a:cubicBezTo>
                    <a:pt x="82921" y="17667"/>
                    <a:pt x="82942" y="17667"/>
                    <a:pt x="82942" y="17667"/>
                  </a:cubicBezTo>
                  <a:close/>
                  <a:moveTo>
                    <a:pt x="80209" y="18214"/>
                  </a:moveTo>
                  <a:lnTo>
                    <a:pt x="80251" y="18235"/>
                  </a:lnTo>
                  <a:lnTo>
                    <a:pt x="80251" y="18256"/>
                  </a:lnTo>
                  <a:lnTo>
                    <a:pt x="80209" y="18256"/>
                  </a:lnTo>
                  <a:cubicBezTo>
                    <a:pt x="80209" y="18256"/>
                    <a:pt x="80209" y="18235"/>
                    <a:pt x="80188" y="18235"/>
                  </a:cubicBezTo>
                  <a:cubicBezTo>
                    <a:pt x="80209" y="18214"/>
                    <a:pt x="80209" y="18214"/>
                    <a:pt x="80209" y="18214"/>
                  </a:cubicBezTo>
                  <a:close/>
                  <a:moveTo>
                    <a:pt x="79977" y="18340"/>
                  </a:moveTo>
                  <a:cubicBezTo>
                    <a:pt x="79998" y="18340"/>
                    <a:pt x="80019" y="18361"/>
                    <a:pt x="80019" y="18361"/>
                  </a:cubicBezTo>
                  <a:lnTo>
                    <a:pt x="79998" y="18361"/>
                  </a:lnTo>
                  <a:cubicBezTo>
                    <a:pt x="79984" y="18376"/>
                    <a:pt x="80000" y="18391"/>
                    <a:pt x="79996" y="18391"/>
                  </a:cubicBezTo>
                  <a:cubicBezTo>
                    <a:pt x="79995" y="18391"/>
                    <a:pt x="79990" y="18388"/>
                    <a:pt x="79977" y="18382"/>
                  </a:cubicBezTo>
                  <a:cubicBezTo>
                    <a:pt x="79956" y="18382"/>
                    <a:pt x="79977" y="18361"/>
                    <a:pt x="79977" y="18340"/>
                  </a:cubicBezTo>
                  <a:close/>
                  <a:moveTo>
                    <a:pt x="79305" y="18592"/>
                  </a:moveTo>
                  <a:cubicBezTo>
                    <a:pt x="79326" y="18592"/>
                    <a:pt x="79326" y="18613"/>
                    <a:pt x="79326" y="18613"/>
                  </a:cubicBezTo>
                  <a:lnTo>
                    <a:pt x="79305" y="18635"/>
                  </a:lnTo>
                  <a:lnTo>
                    <a:pt x="79284" y="18635"/>
                  </a:lnTo>
                  <a:cubicBezTo>
                    <a:pt x="79284" y="18635"/>
                    <a:pt x="79284" y="18635"/>
                    <a:pt x="79284" y="18613"/>
                  </a:cubicBezTo>
                  <a:cubicBezTo>
                    <a:pt x="79284" y="18592"/>
                    <a:pt x="79284" y="18592"/>
                    <a:pt x="79305" y="18592"/>
                  </a:cubicBezTo>
                  <a:close/>
                  <a:moveTo>
                    <a:pt x="80671" y="18719"/>
                  </a:moveTo>
                  <a:lnTo>
                    <a:pt x="80692" y="18740"/>
                  </a:lnTo>
                  <a:lnTo>
                    <a:pt x="80671" y="18740"/>
                  </a:lnTo>
                  <a:cubicBezTo>
                    <a:pt x="80671" y="18740"/>
                    <a:pt x="80671" y="18761"/>
                    <a:pt x="80671" y="18761"/>
                  </a:cubicBezTo>
                  <a:cubicBezTo>
                    <a:pt x="80650" y="18740"/>
                    <a:pt x="80650" y="18740"/>
                    <a:pt x="80650" y="18740"/>
                  </a:cubicBezTo>
                  <a:cubicBezTo>
                    <a:pt x="80650" y="18719"/>
                    <a:pt x="80671" y="18719"/>
                    <a:pt x="80671" y="18719"/>
                  </a:cubicBezTo>
                  <a:close/>
                  <a:moveTo>
                    <a:pt x="90042" y="19136"/>
                  </a:moveTo>
                  <a:cubicBezTo>
                    <a:pt x="90051" y="19136"/>
                    <a:pt x="90060" y="19142"/>
                    <a:pt x="90069" y="19160"/>
                  </a:cubicBezTo>
                  <a:cubicBezTo>
                    <a:pt x="90090" y="19202"/>
                    <a:pt x="90048" y="19202"/>
                    <a:pt x="90027" y="19202"/>
                  </a:cubicBezTo>
                  <a:cubicBezTo>
                    <a:pt x="90027" y="19202"/>
                    <a:pt x="90006" y="19160"/>
                    <a:pt x="90006" y="19160"/>
                  </a:cubicBezTo>
                  <a:cubicBezTo>
                    <a:pt x="90018" y="19148"/>
                    <a:pt x="90030" y="19136"/>
                    <a:pt x="90042" y="19136"/>
                  </a:cubicBezTo>
                  <a:close/>
                  <a:moveTo>
                    <a:pt x="76908" y="19518"/>
                  </a:moveTo>
                  <a:cubicBezTo>
                    <a:pt x="76929" y="19518"/>
                    <a:pt x="76950" y="19560"/>
                    <a:pt x="76950" y="19560"/>
                  </a:cubicBezTo>
                  <a:cubicBezTo>
                    <a:pt x="76938" y="19572"/>
                    <a:pt x="76919" y="19584"/>
                    <a:pt x="76901" y="19584"/>
                  </a:cubicBezTo>
                  <a:cubicBezTo>
                    <a:pt x="76887" y="19584"/>
                    <a:pt x="76875" y="19577"/>
                    <a:pt x="76866" y="19560"/>
                  </a:cubicBezTo>
                  <a:cubicBezTo>
                    <a:pt x="76845" y="19518"/>
                    <a:pt x="76908" y="19518"/>
                    <a:pt x="76908" y="19518"/>
                  </a:cubicBezTo>
                  <a:close/>
                  <a:moveTo>
                    <a:pt x="74786" y="20267"/>
                  </a:moveTo>
                  <a:cubicBezTo>
                    <a:pt x="74798" y="20267"/>
                    <a:pt x="74811" y="20269"/>
                    <a:pt x="74826" y="20274"/>
                  </a:cubicBezTo>
                  <a:cubicBezTo>
                    <a:pt x="74814" y="20312"/>
                    <a:pt x="74794" y="20320"/>
                    <a:pt x="74770" y="20320"/>
                  </a:cubicBezTo>
                  <a:cubicBezTo>
                    <a:pt x="74757" y="20320"/>
                    <a:pt x="74743" y="20317"/>
                    <a:pt x="74729" y="20317"/>
                  </a:cubicBezTo>
                  <a:lnTo>
                    <a:pt x="74729" y="20317"/>
                  </a:lnTo>
                  <a:cubicBezTo>
                    <a:pt x="74743" y="20283"/>
                    <a:pt x="74758" y="20267"/>
                    <a:pt x="74786" y="20267"/>
                  </a:cubicBezTo>
                  <a:close/>
                  <a:moveTo>
                    <a:pt x="16715" y="20569"/>
                  </a:moveTo>
                  <a:cubicBezTo>
                    <a:pt x="16715" y="20569"/>
                    <a:pt x="16736" y="20590"/>
                    <a:pt x="16736" y="20590"/>
                  </a:cubicBezTo>
                  <a:lnTo>
                    <a:pt x="16715" y="20611"/>
                  </a:lnTo>
                  <a:lnTo>
                    <a:pt x="16694" y="20611"/>
                  </a:lnTo>
                  <a:cubicBezTo>
                    <a:pt x="16694" y="20611"/>
                    <a:pt x="16694" y="20590"/>
                    <a:pt x="16694" y="20590"/>
                  </a:cubicBezTo>
                  <a:cubicBezTo>
                    <a:pt x="16694" y="20569"/>
                    <a:pt x="16715" y="20569"/>
                    <a:pt x="16715" y="20569"/>
                  </a:cubicBezTo>
                  <a:close/>
                  <a:moveTo>
                    <a:pt x="70892" y="21993"/>
                  </a:moveTo>
                  <a:cubicBezTo>
                    <a:pt x="70900" y="21993"/>
                    <a:pt x="70905" y="21998"/>
                    <a:pt x="70895" y="22019"/>
                  </a:cubicBezTo>
                  <a:cubicBezTo>
                    <a:pt x="70888" y="22026"/>
                    <a:pt x="70881" y="22029"/>
                    <a:pt x="70875" y="22029"/>
                  </a:cubicBezTo>
                  <a:cubicBezTo>
                    <a:pt x="70862" y="22029"/>
                    <a:pt x="70853" y="22019"/>
                    <a:pt x="70853" y="22019"/>
                  </a:cubicBezTo>
                  <a:cubicBezTo>
                    <a:pt x="70853" y="21998"/>
                    <a:pt x="70874" y="21998"/>
                    <a:pt x="70874" y="21998"/>
                  </a:cubicBezTo>
                  <a:cubicBezTo>
                    <a:pt x="70874" y="21998"/>
                    <a:pt x="70884" y="21993"/>
                    <a:pt x="70892" y="21993"/>
                  </a:cubicBezTo>
                  <a:close/>
                  <a:moveTo>
                    <a:pt x="67846" y="23281"/>
                  </a:moveTo>
                  <a:cubicBezTo>
                    <a:pt x="67846" y="23281"/>
                    <a:pt x="67867" y="23302"/>
                    <a:pt x="67867" y="23302"/>
                  </a:cubicBezTo>
                  <a:lnTo>
                    <a:pt x="67846" y="23323"/>
                  </a:lnTo>
                  <a:cubicBezTo>
                    <a:pt x="67804" y="23302"/>
                    <a:pt x="67825" y="23281"/>
                    <a:pt x="67846" y="23281"/>
                  </a:cubicBezTo>
                  <a:close/>
                  <a:moveTo>
                    <a:pt x="7416" y="24907"/>
                  </a:moveTo>
                  <a:cubicBezTo>
                    <a:pt x="7420" y="24907"/>
                    <a:pt x="7422" y="24911"/>
                    <a:pt x="7422" y="24921"/>
                  </a:cubicBezTo>
                  <a:cubicBezTo>
                    <a:pt x="7422" y="24963"/>
                    <a:pt x="7401" y="24963"/>
                    <a:pt x="7380" y="24963"/>
                  </a:cubicBezTo>
                  <a:cubicBezTo>
                    <a:pt x="7367" y="25003"/>
                    <a:pt x="7354" y="25017"/>
                    <a:pt x="7330" y="25017"/>
                  </a:cubicBezTo>
                  <a:cubicBezTo>
                    <a:pt x="7316" y="25017"/>
                    <a:pt x="7298" y="25013"/>
                    <a:pt x="7275" y="25005"/>
                  </a:cubicBezTo>
                  <a:cubicBezTo>
                    <a:pt x="7288" y="24967"/>
                    <a:pt x="7308" y="24959"/>
                    <a:pt x="7331" y="24959"/>
                  </a:cubicBezTo>
                  <a:cubicBezTo>
                    <a:pt x="7347" y="24959"/>
                    <a:pt x="7363" y="24963"/>
                    <a:pt x="7380" y="24963"/>
                  </a:cubicBezTo>
                  <a:cubicBezTo>
                    <a:pt x="7380" y="24947"/>
                    <a:pt x="7405" y="24907"/>
                    <a:pt x="7416" y="24907"/>
                  </a:cubicBezTo>
                  <a:close/>
                  <a:moveTo>
                    <a:pt x="4857" y="26834"/>
                  </a:moveTo>
                  <a:cubicBezTo>
                    <a:pt x="4878" y="26834"/>
                    <a:pt x="4878" y="26855"/>
                    <a:pt x="4878" y="26855"/>
                  </a:cubicBezTo>
                  <a:lnTo>
                    <a:pt x="4857" y="26876"/>
                  </a:lnTo>
                  <a:cubicBezTo>
                    <a:pt x="4857" y="26855"/>
                    <a:pt x="4836" y="26834"/>
                    <a:pt x="4836" y="26834"/>
                  </a:cubicBezTo>
                  <a:close/>
                  <a:moveTo>
                    <a:pt x="42556" y="0"/>
                  </a:moveTo>
                  <a:cubicBezTo>
                    <a:pt x="42480" y="0"/>
                    <a:pt x="42401" y="11"/>
                    <a:pt x="42323" y="28"/>
                  </a:cubicBezTo>
                  <a:cubicBezTo>
                    <a:pt x="42155" y="91"/>
                    <a:pt x="42007" y="133"/>
                    <a:pt x="41839" y="133"/>
                  </a:cubicBezTo>
                  <a:cubicBezTo>
                    <a:pt x="41818" y="133"/>
                    <a:pt x="41797" y="133"/>
                    <a:pt x="41776" y="154"/>
                  </a:cubicBezTo>
                  <a:cubicBezTo>
                    <a:pt x="41755" y="196"/>
                    <a:pt x="41755" y="259"/>
                    <a:pt x="41713" y="259"/>
                  </a:cubicBezTo>
                  <a:cubicBezTo>
                    <a:pt x="41662" y="254"/>
                    <a:pt x="41610" y="251"/>
                    <a:pt x="41557" y="251"/>
                  </a:cubicBezTo>
                  <a:cubicBezTo>
                    <a:pt x="41413" y="251"/>
                    <a:pt x="41263" y="270"/>
                    <a:pt x="41124" y="301"/>
                  </a:cubicBezTo>
                  <a:cubicBezTo>
                    <a:pt x="40986" y="270"/>
                    <a:pt x="40836" y="251"/>
                    <a:pt x="40683" y="251"/>
                  </a:cubicBezTo>
                  <a:cubicBezTo>
                    <a:pt x="40627" y="251"/>
                    <a:pt x="40571" y="254"/>
                    <a:pt x="40515" y="259"/>
                  </a:cubicBezTo>
                  <a:cubicBezTo>
                    <a:pt x="40136" y="511"/>
                    <a:pt x="39695" y="596"/>
                    <a:pt x="39316" y="806"/>
                  </a:cubicBezTo>
                  <a:cubicBezTo>
                    <a:pt x="39274" y="764"/>
                    <a:pt x="39379" y="722"/>
                    <a:pt x="39274" y="701"/>
                  </a:cubicBezTo>
                  <a:lnTo>
                    <a:pt x="39106" y="785"/>
                  </a:lnTo>
                  <a:cubicBezTo>
                    <a:pt x="39127" y="827"/>
                    <a:pt x="39211" y="806"/>
                    <a:pt x="39211" y="869"/>
                  </a:cubicBezTo>
                  <a:cubicBezTo>
                    <a:pt x="38896" y="869"/>
                    <a:pt x="38686" y="1100"/>
                    <a:pt x="38412" y="1184"/>
                  </a:cubicBezTo>
                  <a:cubicBezTo>
                    <a:pt x="38370" y="1184"/>
                    <a:pt x="38349" y="1121"/>
                    <a:pt x="38328" y="1121"/>
                  </a:cubicBezTo>
                  <a:cubicBezTo>
                    <a:pt x="38097" y="1289"/>
                    <a:pt x="37845" y="1416"/>
                    <a:pt x="37571" y="1521"/>
                  </a:cubicBezTo>
                  <a:cubicBezTo>
                    <a:pt x="37298" y="1605"/>
                    <a:pt x="37067" y="1752"/>
                    <a:pt x="36793" y="1857"/>
                  </a:cubicBezTo>
                  <a:lnTo>
                    <a:pt x="36541" y="1857"/>
                  </a:lnTo>
                  <a:cubicBezTo>
                    <a:pt x="36352" y="1962"/>
                    <a:pt x="36163" y="2088"/>
                    <a:pt x="36015" y="2257"/>
                  </a:cubicBezTo>
                  <a:cubicBezTo>
                    <a:pt x="35973" y="2341"/>
                    <a:pt x="35889" y="2383"/>
                    <a:pt x="35784" y="2404"/>
                  </a:cubicBezTo>
                  <a:cubicBezTo>
                    <a:pt x="35553" y="2404"/>
                    <a:pt x="35448" y="2572"/>
                    <a:pt x="35259" y="2635"/>
                  </a:cubicBezTo>
                  <a:cubicBezTo>
                    <a:pt x="35196" y="2677"/>
                    <a:pt x="35090" y="2698"/>
                    <a:pt x="35048" y="2782"/>
                  </a:cubicBezTo>
                  <a:cubicBezTo>
                    <a:pt x="34922" y="2971"/>
                    <a:pt x="34754" y="3119"/>
                    <a:pt x="34544" y="3182"/>
                  </a:cubicBezTo>
                  <a:cubicBezTo>
                    <a:pt x="34270" y="3308"/>
                    <a:pt x="34081" y="3560"/>
                    <a:pt x="33766" y="3623"/>
                  </a:cubicBezTo>
                  <a:cubicBezTo>
                    <a:pt x="33640" y="3770"/>
                    <a:pt x="33472" y="3896"/>
                    <a:pt x="33303" y="3981"/>
                  </a:cubicBezTo>
                  <a:cubicBezTo>
                    <a:pt x="33303" y="4065"/>
                    <a:pt x="33387" y="4002"/>
                    <a:pt x="33387" y="4086"/>
                  </a:cubicBezTo>
                  <a:cubicBezTo>
                    <a:pt x="33324" y="4128"/>
                    <a:pt x="33261" y="4233"/>
                    <a:pt x="33177" y="4254"/>
                  </a:cubicBezTo>
                  <a:cubicBezTo>
                    <a:pt x="32904" y="4359"/>
                    <a:pt x="32652" y="4464"/>
                    <a:pt x="32420" y="4611"/>
                  </a:cubicBezTo>
                  <a:lnTo>
                    <a:pt x="32462" y="4695"/>
                  </a:lnTo>
                  <a:cubicBezTo>
                    <a:pt x="32399" y="4758"/>
                    <a:pt x="32336" y="4843"/>
                    <a:pt x="32231" y="4885"/>
                  </a:cubicBezTo>
                  <a:cubicBezTo>
                    <a:pt x="32063" y="4969"/>
                    <a:pt x="31916" y="5095"/>
                    <a:pt x="31790" y="5242"/>
                  </a:cubicBezTo>
                  <a:cubicBezTo>
                    <a:pt x="31663" y="5368"/>
                    <a:pt x="31537" y="5473"/>
                    <a:pt x="31390" y="5557"/>
                  </a:cubicBezTo>
                  <a:cubicBezTo>
                    <a:pt x="31243" y="5620"/>
                    <a:pt x="31117" y="5683"/>
                    <a:pt x="30991" y="5768"/>
                  </a:cubicBezTo>
                  <a:cubicBezTo>
                    <a:pt x="30780" y="5852"/>
                    <a:pt x="30633" y="6041"/>
                    <a:pt x="30570" y="6251"/>
                  </a:cubicBezTo>
                  <a:cubicBezTo>
                    <a:pt x="30381" y="6356"/>
                    <a:pt x="30234" y="6524"/>
                    <a:pt x="30045" y="6630"/>
                  </a:cubicBezTo>
                  <a:cubicBezTo>
                    <a:pt x="29855" y="6756"/>
                    <a:pt x="29687" y="6903"/>
                    <a:pt x="29519" y="7050"/>
                  </a:cubicBezTo>
                  <a:cubicBezTo>
                    <a:pt x="29351" y="7197"/>
                    <a:pt x="29204" y="7344"/>
                    <a:pt x="29056" y="7513"/>
                  </a:cubicBezTo>
                  <a:cubicBezTo>
                    <a:pt x="29014" y="7576"/>
                    <a:pt x="28930" y="7639"/>
                    <a:pt x="28888" y="7681"/>
                  </a:cubicBezTo>
                  <a:cubicBezTo>
                    <a:pt x="28720" y="7891"/>
                    <a:pt x="28405" y="7912"/>
                    <a:pt x="28300" y="8164"/>
                  </a:cubicBezTo>
                  <a:cubicBezTo>
                    <a:pt x="28026" y="8312"/>
                    <a:pt x="27816" y="8522"/>
                    <a:pt x="27690" y="8795"/>
                  </a:cubicBezTo>
                  <a:cubicBezTo>
                    <a:pt x="27480" y="8858"/>
                    <a:pt x="27374" y="9068"/>
                    <a:pt x="27185" y="9174"/>
                  </a:cubicBezTo>
                  <a:cubicBezTo>
                    <a:pt x="27038" y="9258"/>
                    <a:pt x="26912" y="9405"/>
                    <a:pt x="26828" y="9573"/>
                  </a:cubicBezTo>
                  <a:cubicBezTo>
                    <a:pt x="26786" y="9636"/>
                    <a:pt x="26723" y="9699"/>
                    <a:pt x="26639" y="9741"/>
                  </a:cubicBezTo>
                  <a:cubicBezTo>
                    <a:pt x="26386" y="9867"/>
                    <a:pt x="26176" y="10057"/>
                    <a:pt x="26029" y="10267"/>
                  </a:cubicBezTo>
                  <a:cubicBezTo>
                    <a:pt x="25840" y="10540"/>
                    <a:pt x="25545" y="10624"/>
                    <a:pt x="25377" y="10898"/>
                  </a:cubicBezTo>
                  <a:cubicBezTo>
                    <a:pt x="25230" y="10961"/>
                    <a:pt x="25104" y="11087"/>
                    <a:pt x="25041" y="11255"/>
                  </a:cubicBezTo>
                  <a:cubicBezTo>
                    <a:pt x="24978" y="11402"/>
                    <a:pt x="24873" y="11549"/>
                    <a:pt x="24746" y="11633"/>
                  </a:cubicBezTo>
                  <a:cubicBezTo>
                    <a:pt x="24662" y="11696"/>
                    <a:pt x="24578" y="11760"/>
                    <a:pt x="24515" y="11823"/>
                  </a:cubicBezTo>
                  <a:cubicBezTo>
                    <a:pt x="24410" y="11928"/>
                    <a:pt x="24305" y="12033"/>
                    <a:pt x="24200" y="12138"/>
                  </a:cubicBezTo>
                  <a:lnTo>
                    <a:pt x="24116" y="12075"/>
                  </a:lnTo>
                  <a:cubicBezTo>
                    <a:pt x="24053" y="12180"/>
                    <a:pt x="23969" y="12285"/>
                    <a:pt x="23884" y="12390"/>
                  </a:cubicBezTo>
                  <a:cubicBezTo>
                    <a:pt x="23779" y="12516"/>
                    <a:pt x="23716" y="12706"/>
                    <a:pt x="23527" y="12790"/>
                  </a:cubicBezTo>
                  <a:cubicBezTo>
                    <a:pt x="23275" y="12895"/>
                    <a:pt x="23064" y="13126"/>
                    <a:pt x="22980" y="13420"/>
                  </a:cubicBezTo>
                  <a:cubicBezTo>
                    <a:pt x="22791" y="13526"/>
                    <a:pt x="22623" y="13673"/>
                    <a:pt x="22476" y="13820"/>
                  </a:cubicBezTo>
                  <a:cubicBezTo>
                    <a:pt x="22371" y="13988"/>
                    <a:pt x="22223" y="14156"/>
                    <a:pt x="22076" y="14282"/>
                  </a:cubicBezTo>
                  <a:cubicBezTo>
                    <a:pt x="22034" y="14303"/>
                    <a:pt x="22013" y="14346"/>
                    <a:pt x="21992" y="14367"/>
                  </a:cubicBezTo>
                  <a:cubicBezTo>
                    <a:pt x="21887" y="14619"/>
                    <a:pt x="21614" y="14703"/>
                    <a:pt x="21446" y="14892"/>
                  </a:cubicBezTo>
                  <a:cubicBezTo>
                    <a:pt x="21432" y="14892"/>
                    <a:pt x="21399" y="14883"/>
                    <a:pt x="21379" y="14883"/>
                  </a:cubicBezTo>
                  <a:cubicBezTo>
                    <a:pt x="21368" y="14883"/>
                    <a:pt x="21361" y="14885"/>
                    <a:pt x="21361" y="14892"/>
                  </a:cubicBezTo>
                  <a:cubicBezTo>
                    <a:pt x="21340" y="14892"/>
                    <a:pt x="21319" y="14913"/>
                    <a:pt x="21319" y="14913"/>
                  </a:cubicBezTo>
                  <a:cubicBezTo>
                    <a:pt x="21361" y="14955"/>
                    <a:pt x="21361" y="14997"/>
                    <a:pt x="21361" y="15039"/>
                  </a:cubicBezTo>
                  <a:lnTo>
                    <a:pt x="21277" y="15123"/>
                  </a:lnTo>
                  <a:lnTo>
                    <a:pt x="21214" y="14997"/>
                  </a:lnTo>
                  <a:cubicBezTo>
                    <a:pt x="21151" y="15102"/>
                    <a:pt x="21046" y="15144"/>
                    <a:pt x="20983" y="15271"/>
                  </a:cubicBezTo>
                  <a:cubicBezTo>
                    <a:pt x="20899" y="15418"/>
                    <a:pt x="20752" y="15502"/>
                    <a:pt x="20689" y="15649"/>
                  </a:cubicBezTo>
                  <a:cubicBezTo>
                    <a:pt x="20394" y="15859"/>
                    <a:pt x="20142" y="16091"/>
                    <a:pt x="19911" y="16364"/>
                  </a:cubicBezTo>
                  <a:cubicBezTo>
                    <a:pt x="19827" y="16490"/>
                    <a:pt x="19701" y="16595"/>
                    <a:pt x="19553" y="16658"/>
                  </a:cubicBezTo>
                  <a:cubicBezTo>
                    <a:pt x="19469" y="16868"/>
                    <a:pt x="19322" y="17037"/>
                    <a:pt x="19133" y="17163"/>
                  </a:cubicBezTo>
                  <a:cubicBezTo>
                    <a:pt x="19028" y="17205"/>
                    <a:pt x="18944" y="17310"/>
                    <a:pt x="18881" y="17415"/>
                  </a:cubicBezTo>
                  <a:cubicBezTo>
                    <a:pt x="18839" y="17499"/>
                    <a:pt x="18775" y="17562"/>
                    <a:pt x="18691" y="17604"/>
                  </a:cubicBezTo>
                  <a:cubicBezTo>
                    <a:pt x="18376" y="17794"/>
                    <a:pt x="18103" y="18025"/>
                    <a:pt x="17850" y="18298"/>
                  </a:cubicBezTo>
                  <a:cubicBezTo>
                    <a:pt x="17808" y="18340"/>
                    <a:pt x="17787" y="18382"/>
                    <a:pt x="17745" y="18424"/>
                  </a:cubicBezTo>
                  <a:cubicBezTo>
                    <a:pt x="17703" y="18529"/>
                    <a:pt x="17598" y="18529"/>
                    <a:pt x="17535" y="18613"/>
                  </a:cubicBezTo>
                  <a:cubicBezTo>
                    <a:pt x="17472" y="18698"/>
                    <a:pt x="17388" y="18761"/>
                    <a:pt x="17325" y="18845"/>
                  </a:cubicBezTo>
                  <a:cubicBezTo>
                    <a:pt x="17199" y="18971"/>
                    <a:pt x="17073" y="19097"/>
                    <a:pt x="16904" y="19160"/>
                  </a:cubicBezTo>
                  <a:cubicBezTo>
                    <a:pt x="16778" y="19244"/>
                    <a:pt x="16589" y="19286"/>
                    <a:pt x="16526" y="19475"/>
                  </a:cubicBezTo>
                  <a:cubicBezTo>
                    <a:pt x="16484" y="19560"/>
                    <a:pt x="16442" y="19623"/>
                    <a:pt x="16358" y="19665"/>
                  </a:cubicBezTo>
                  <a:cubicBezTo>
                    <a:pt x="16084" y="19833"/>
                    <a:pt x="15853" y="20064"/>
                    <a:pt x="15580" y="20211"/>
                  </a:cubicBezTo>
                  <a:cubicBezTo>
                    <a:pt x="15433" y="20274"/>
                    <a:pt x="15306" y="20380"/>
                    <a:pt x="15222" y="20506"/>
                  </a:cubicBezTo>
                  <a:cubicBezTo>
                    <a:pt x="15117" y="20695"/>
                    <a:pt x="14928" y="20758"/>
                    <a:pt x="14739" y="20821"/>
                  </a:cubicBezTo>
                  <a:cubicBezTo>
                    <a:pt x="14550" y="20884"/>
                    <a:pt x="14381" y="20989"/>
                    <a:pt x="14213" y="21115"/>
                  </a:cubicBezTo>
                  <a:cubicBezTo>
                    <a:pt x="14024" y="21305"/>
                    <a:pt x="13793" y="21473"/>
                    <a:pt x="13540" y="21620"/>
                  </a:cubicBezTo>
                  <a:cubicBezTo>
                    <a:pt x="13435" y="21662"/>
                    <a:pt x="13351" y="21725"/>
                    <a:pt x="13267" y="21809"/>
                  </a:cubicBezTo>
                  <a:cubicBezTo>
                    <a:pt x="13183" y="21893"/>
                    <a:pt x="13078" y="21935"/>
                    <a:pt x="12952" y="21956"/>
                  </a:cubicBezTo>
                  <a:cubicBezTo>
                    <a:pt x="12805" y="22083"/>
                    <a:pt x="12699" y="22251"/>
                    <a:pt x="12489" y="22293"/>
                  </a:cubicBezTo>
                  <a:cubicBezTo>
                    <a:pt x="12405" y="22335"/>
                    <a:pt x="12300" y="22377"/>
                    <a:pt x="12195" y="22440"/>
                  </a:cubicBezTo>
                  <a:cubicBezTo>
                    <a:pt x="11879" y="22587"/>
                    <a:pt x="11606" y="22860"/>
                    <a:pt x="11270" y="22987"/>
                  </a:cubicBezTo>
                  <a:cubicBezTo>
                    <a:pt x="11144" y="23029"/>
                    <a:pt x="11060" y="23155"/>
                    <a:pt x="10912" y="23197"/>
                  </a:cubicBezTo>
                  <a:lnTo>
                    <a:pt x="10954" y="23281"/>
                  </a:lnTo>
                  <a:cubicBezTo>
                    <a:pt x="10937" y="23294"/>
                    <a:pt x="10922" y="23299"/>
                    <a:pt x="10908" y="23299"/>
                  </a:cubicBezTo>
                  <a:cubicBezTo>
                    <a:pt x="10857" y="23299"/>
                    <a:pt x="10819" y="23236"/>
                    <a:pt x="10763" y="23236"/>
                  </a:cubicBezTo>
                  <a:cubicBezTo>
                    <a:pt x="10757" y="23236"/>
                    <a:pt x="10751" y="23237"/>
                    <a:pt x="10744" y="23239"/>
                  </a:cubicBezTo>
                  <a:cubicBezTo>
                    <a:pt x="10576" y="23344"/>
                    <a:pt x="10408" y="23470"/>
                    <a:pt x="10261" y="23596"/>
                  </a:cubicBezTo>
                  <a:cubicBezTo>
                    <a:pt x="10092" y="23701"/>
                    <a:pt x="9903" y="23807"/>
                    <a:pt x="9693" y="23870"/>
                  </a:cubicBezTo>
                  <a:cubicBezTo>
                    <a:pt x="9504" y="23954"/>
                    <a:pt x="9336" y="24059"/>
                    <a:pt x="9167" y="24164"/>
                  </a:cubicBezTo>
                  <a:lnTo>
                    <a:pt x="9083" y="24101"/>
                  </a:lnTo>
                  <a:cubicBezTo>
                    <a:pt x="8894" y="24143"/>
                    <a:pt x="8726" y="24227"/>
                    <a:pt x="8600" y="24332"/>
                  </a:cubicBezTo>
                  <a:cubicBezTo>
                    <a:pt x="8516" y="24395"/>
                    <a:pt x="8432" y="24458"/>
                    <a:pt x="8326" y="24458"/>
                  </a:cubicBezTo>
                  <a:cubicBezTo>
                    <a:pt x="8158" y="24479"/>
                    <a:pt x="8032" y="24626"/>
                    <a:pt x="7843" y="24669"/>
                  </a:cubicBezTo>
                  <a:cubicBezTo>
                    <a:pt x="7775" y="24818"/>
                    <a:pt x="7663" y="24845"/>
                    <a:pt x="7552" y="24845"/>
                  </a:cubicBezTo>
                  <a:cubicBezTo>
                    <a:pt x="7492" y="24845"/>
                    <a:pt x="7432" y="24837"/>
                    <a:pt x="7380" y="24837"/>
                  </a:cubicBezTo>
                  <a:lnTo>
                    <a:pt x="6518" y="25257"/>
                  </a:lnTo>
                  <a:cubicBezTo>
                    <a:pt x="6503" y="25227"/>
                    <a:pt x="6478" y="25198"/>
                    <a:pt x="6450" y="25198"/>
                  </a:cubicBezTo>
                  <a:cubicBezTo>
                    <a:pt x="6438" y="25198"/>
                    <a:pt x="6425" y="25203"/>
                    <a:pt x="6413" y="25215"/>
                  </a:cubicBezTo>
                  <a:cubicBezTo>
                    <a:pt x="6350" y="25278"/>
                    <a:pt x="6266" y="25320"/>
                    <a:pt x="6245" y="25404"/>
                  </a:cubicBezTo>
                  <a:lnTo>
                    <a:pt x="6371" y="25404"/>
                  </a:lnTo>
                  <a:cubicBezTo>
                    <a:pt x="6371" y="25388"/>
                    <a:pt x="6395" y="25348"/>
                    <a:pt x="6407" y="25348"/>
                  </a:cubicBezTo>
                  <a:cubicBezTo>
                    <a:pt x="6411" y="25348"/>
                    <a:pt x="6413" y="25352"/>
                    <a:pt x="6413" y="25362"/>
                  </a:cubicBezTo>
                  <a:cubicBezTo>
                    <a:pt x="6413" y="25404"/>
                    <a:pt x="6392" y="25404"/>
                    <a:pt x="6371" y="25404"/>
                  </a:cubicBezTo>
                  <a:cubicBezTo>
                    <a:pt x="6350" y="25446"/>
                    <a:pt x="6334" y="25467"/>
                    <a:pt x="6316" y="25467"/>
                  </a:cubicBezTo>
                  <a:cubicBezTo>
                    <a:pt x="6298" y="25467"/>
                    <a:pt x="6277" y="25446"/>
                    <a:pt x="6245" y="25404"/>
                  </a:cubicBezTo>
                  <a:cubicBezTo>
                    <a:pt x="6203" y="25404"/>
                    <a:pt x="6140" y="25404"/>
                    <a:pt x="6098" y="25446"/>
                  </a:cubicBezTo>
                  <a:cubicBezTo>
                    <a:pt x="5951" y="25573"/>
                    <a:pt x="5761" y="25678"/>
                    <a:pt x="5551" y="25699"/>
                  </a:cubicBezTo>
                  <a:cubicBezTo>
                    <a:pt x="5446" y="25741"/>
                    <a:pt x="5341" y="25762"/>
                    <a:pt x="5236" y="25825"/>
                  </a:cubicBezTo>
                  <a:cubicBezTo>
                    <a:pt x="5005" y="25951"/>
                    <a:pt x="4794" y="26098"/>
                    <a:pt x="4584" y="26266"/>
                  </a:cubicBezTo>
                  <a:cubicBezTo>
                    <a:pt x="4578" y="26268"/>
                    <a:pt x="4573" y="26269"/>
                    <a:pt x="4567" y="26269"/>
                  </a:cubicBezTo>
                  <a:cubicBezTo>
                    <a:pt x="4523" y="26269"/>
                    <a:pt x="4487" y="26214"/>
                    <a:pt x="4434" y="26214"/>
                  </a:cubicBezTo>
                  <a:cubicBezTo>
                    <a:pt x="4422" y="26214"/>
                    <a:pt x="4409" y="26217"/>
                    <a:pt x="4395" y="26224"/>
                  </a:cubicBezTo>
                  <a:cubicBezTo>
                    <a:pt x="4248" y="26266"/>
                    <a:pt x="4122" y="26329"/>
                    <a:pt x="3995" y="26393"/>
                  </a:cubicBezTo>
                  <a:cubicBezTo>
                    <a:pt x="3911" y="26456"/>
                    <a:pt x="3806" y="26498"/>
                    <a:pt x="3701" y="26540"/>
                  </a:cubicBezTo>
                  <a:cubicBezTo>
                    <a:pt x="3512" y="26561"/>
                    <a:pt x="3323" y="26666"/>
                    <a:pt x="3133" y="26708"/>
                  </a:cubicBezTo>
                  <a:cubicBezTo>
                    <a:pt x="2944" y="26750"/>
                    <a:pt x="2797" y="26876"/>
                    <a:pt x="2608" y="26918"/>
                  </a:cubicBezTo>
                  <a:lnTo>
                    <a:pt x="2608" y="26939"/>
                  </a:lnTo>
                  <a:lnTo>
                    <a:pt x="2713" y="27002"/>
                  </a:lnTo>
                  <a:cubicBezTo>
                    <a:pt x="2598" y="27069"/>
                    <a:pt x="2482" y="27084"/>
                    <a:pt x="2365" y="27084"/>
                  </a:cubicBezTo>
                  <a:cubicBezTo>
                    <a:pt x="2275" y="27084"/>
                    <a:pt x="2185" y="27076"/>
                    <a:pt x="2092" y="27076"/>
                  </a:cubicBezTo>
                  <a:cubicBezTo>
                    <a:pt x="2040" y="27076"/>
                    <a:pt x="1988" y="27078"/>
                    <a:pt x="1935" y="27086"/>
                  </a:cubicBezTo>
                  <a:cubicBezTo>
                    <a:pt x="1872" y="27170"/>
                    <a:pt x="1767" y="27212"/>
                    <a:pt x="1662" y="27212"/>
                  </a:cubicBezTo>
                  <a:cubicBezTo>
                    <a:pt x="1683" y="27318"/>
                    <a:pt x="1620" y="27339"/>
                    <a:pt x="1557" y="27381"/>
                  </a:cubicBezTo>
                  <a:cubicBezTo>
                    <a:pt x="1535" y="27376"/>
                    <a:pt x="1513" y="27374"/>
                    <a:pt x="1490" y="27374"/>
                  </a:cubicBezTo>
                  <a:cubicBezTo>
                    <a:pt x="1366" y="27374"/>
                    <a:pt x="1235" y="27437"/>
                    <a:pt x="1102" y="27437"/>
                  </a:cubicBezTo>
                  <a:cubicBezTo>
                    <a:pt x="1050" y="27437"/>
                    <a:pt x="998" y="27428"/>
                    <a:pt x="947" y="27402"/>
                  </a:cubicBezTo>
                  <a:lnTo>
                    <a:pt x="737" y="27591"/>
                  </a:lnTo>
                  <a:cubicBezTo>
                    <a:pt x="689" y="27574"/>
                    <a:pt x="643" y="27567"/>
                    <a:pt x="596" y="27567"/>
                  </a:cubicBezTo>
                  <a:cubicBezTo>
                    <a:pt x="444" y="27567"/>
                    <a:pt x="297" y="27640"/>
                    <a:pt x="142" y="27640"/>
                  </a:cubicBezTo>
                  <a:cubicBezTo>
                    <a:pt x="116" y="27640"/>
                    <a:pt x="90" y="27638"/>
                    <a:pt x="64" y="27633"/>
                  </a:cubicBezTo>
                  <a:lnTo>
                    <a:pt x="64" y="27633"/>
                  </a:lnTo>
                  <a:cubicBezTo>
                    <a:pt x="85" y="27717"/>
                    <a:pt x="1" y="27759"/>
                    <a:pt x="22" y="27822"/>
                  </a:cubicBezTo>
                  <a:cubicBezTo>
                    <a:pt x="85" y="27843"/>
                    <a:pt x="169" y="27864"/>
                    <a:pt x="253" y="27864"/>
                  </a:cubicBezTo>
                  <a:cubicBezTo>
                    <a:pt x="400" y="27885"/>
                    <a:pt x="553" y="27896"/>
                    <a:pt x="705" y="27896"/>
                  </a:cubicBezTo>
                  <a:cubicBezTo>
                    <a:pt x="857" y="27896"/>
                    <a:pt x="1010" y="27885"/>
                    <a:pt x="1157" y="27864"/>
                  </a:cubicBezTo>
                  <a:cubicBezTo>
                    <a:pt x="1388" y="27843"/>
                    <a:pt x="1599" y="27822"/>
                    <a:pt x="1809" y="27780"/>
                  </a:cubicBezTo>
                  <a:cubicBezTo>
                    <a:pt x="2082" y="27675"/>
                    <a:pt x="2355" y="27633"/>
                    <a:pt x="2629" y="27612"/>
                  </a:cubicBezTo>
                  <a:lnTo>
                    <a:pt x="2671" y="27612"/>
                  </a:lnTo>
                  <a:cubicBezTo>
                    <a:pt x="2860" y="27549"/>
                    <a:pt x="3070" y="27507"/>
                    <a:pt x="3260" y="27465"/>
                  </a:cubicBezTo>
                  <a:cubicBezTo>
                    <a:pt x="3785" y="27339"/>
                    <a:pt x="4269" y="27149"/>
                    <a:pt x="4731" y="26897"/>
                  </a:cubicBezTo>
                  <a:cubicBezTo>
                    <a:pt x="4768" y="26934"/>
                    <a:pt x="4812" y="26956"/>
                    <a:pt x="4858" y="26956"/>
                  </a:cubicBezTo>
                  <a:cubicBezTo>
                    <a:pt x="4892" y="26956"/>
                    <a:pt x="4927" y="26945"/>
                    <a:pt x="4962" y="26918"/>
                  </a:cubicBezTo>
                  <a:cubicBezTo>
                    <a:pt x="5257" y="26729"/>
                    <a:pt x="5635" y="26666"/>
                    <a:pt x="5951" y="26435"/>
                  </a:cubicBezTo>
                  <a:cubicBezTo>
                    <a:pt x="5958" y="26421"/>
                    <a:pt x="5967" y="26416"/>
                    <a:pt x="5976" y="26416"/>
                  </a:cubicBezTo>
                  <a:cubicBezTo>
                    <a:pt x="5995" y="26416"/>
                    <a:pt x="6014" y="26435"/>
                    <a:pt x="6014" y="26435"/>
                  </a:cubicBezTo>
                  <a:cubicBezTo>
                    <a:pt x="6051" y="26405"/>
                    <a:pt x="6089" y="26399"/>
                    <a:pt x="6129" y="26399"/>
                  </a:cubicBezTo>
                  <a:cubicBezTo>
                    <a:pt x="6155" y="26399"/>
                    <a:pt x="6183" y="26401"/>
                    <a:pt x="6213" y="26401"/>
                  </a:cubicBezTo>
                  <a:cubicBezTo>
                    <a:pt x="6265" y="26401"/>
                    <a:pt x="6323" y="26393"/>
                    <a:pt x="6392" y="26350"/>
                  </a:cubicBezTo>
                  <a:cubicBezTo>
                    <a:pt x="6539" y="26266"/>
                    <a:pt x="6686" y="26182"/>
                    <a:pt x="6834" y="26077"/>
                  </a:cubicBezTo>
                  <a:cubicBezTo>
                    <a:pt x="7128" y="25888"/>
                    <a:pt x="7464" y="25783"/>
                    <a:pt x="7801" y="25783"/>
                  </a:cubicBezTo>
                  <a:cubicBezTo>
                    <a:pt x="7822" y="25762"/>
                    <a:pt x="7822" y="25762"/>
                    <a:pt x="7843" y="25762"/>
                  </a:cubicBezTo>
                  <a:cubicBezTo>
                    <a:pt x="7927" y="25699"/>
                    <a:pt x="7927" y="25594"/>
                    <a:pt x="8011" y="25552"/>
                  </a:cubicBezTo>
                  <a:cubicBezTo>
                    <a:pt x="8347" y="25404"/>
                    <a:pt x="8684" y="25278"/>
                    <a:pt x="9041" y="25194"/>
                  </a:cubicBezTo>
                  <a:lnTo>
                    <a:pt x="8978" y="25110"/>
                  </a:lnTo>
                  <a:cubicBezTo>
                    <a:pt x="9188" y="25005"/>
                    <a:pt x="9420" y="24921"/>
                    <a:pt x="9651" y="24858"/>
                  </a:cubicBezTo>
                  <a:cubicBezTo>
                    <a:pt x="9819" y="24816"/>
                    <a:pt x="10008" y="24774"/>
                    <a:pt x="10177" y="24711"/>
                  </a:cubicBezTo>
                  <a:cubicBezTo>
                    <a:pt x="10492" y="24605"/>
                    <a:pt x="10786" y="24416"/>
                    <a:pt x="10996" y="24164"/>
                  </a:cubicBezTo>
                  <a:lnTo>
                    <a:pt x="11081" y="24227"/>
                  </a:lnTo>
                  <a:cubicBezTo>
                    <a:pt x="11312" y="24143"/>
                    <a:pt x="11522" y="24017"/>
                    <a:pt x="11690" y="23870"/>
                  </a:cubicBezTo>
                  <a:cubicBezTo>
                    <a:pt x="11901" y="23659"/>
                    <a:pt x="12174" y="23554"/>
                    <a:pt x="12468" y="23533"/>
                  </a:cubicBezTo>
                  <a:cubicBezTo>
                    <a:pt x="12489" y="23491"/>
                    <a:pt x="12510" y="23428"/>
                    <a:pt x="12552" y="23407"/>
                  </a:cubicBezTo>
                  <a:cubicBezTo>
                    <a:pt x="12763" y="23281"/>
                    <a:pt x="12952" y="23155"/>
                    <a:pt x="13162" y="23029"/>
                  </a:cubicBezTo>
                  <a:cubicBezTo>
                    <a:pt x="13330" y="22987"/>
                    <a:pt x="13414" y="22797"/>
                    <a:pt x="13603" y="22776"/>
                  </a:cubicBezTo>
                  <a:cubicBezTo>
                    <a:pt x="13625" y="22755"/>
                    <a:pt x="13646" y="22755"/>
                    <a:pt x="13667" y="22734"/>
                  </a:cubicBezTo>
                  <a:cubicBezTo>
                    <a:pt x="13709" y="22608"/>
                    <a:pt x="13814" y="22587"/>
                    <a:pt x="13919" y="22545"/>
                  </a:cubicBezTo>
                  <a:cubicBezTo>
                    <a:pt x="14087" y="22503"/>
                    <a:pt x="14234" y="22419"/>
                    <a:pt x="14381" y="22335"/>
                  </a:cubicBezTo>
                  <a:cubicBezTo>
                    <a:pt x="14444" y="22272"/>
                    <a:pt x="14550" y="22272"/>
                    <a:pt x="14613" y="22209"/>
                  </a:cubicBezTo>
                  <a:lnTo>
                    <a:pt x="14508" y="22167"/>
                  </a:lnTo>
                  <a:cubicBezTo>
                    <a:pt x="14565" y="22090"/>
                    <a:pt x="14605" y="21996"/>
                    <a:pt x="14707" y="21996"/>
                  </a:cubicBezTo>
                  <a:cubicBezTo>
                    <a:pt x="14717" y="21996"/>
                    <a:pt x="14728" y="21997"/>
                    <a:pt x="14739" y="21998"/>
                  </a:cubicBezTo>
                  <a:cubicBezTo>
                    <a:pt x="14739" y="21982"/>
                    <a:pt x="14763" y="21942"/>
                    <a:pt x="14775" y="21942"/>
                  </a:cubicBezTo>
                  <a:cubicBezTo>
                    <a:pt x="14778" y="21942"/>
                    <a:pt x="14781" y="21946"/>
                    <a:pt x="14781" y="21956"/>
                  </a:cubicBezTo>
                  <a:cubicBezTo>
                    <a:pt x="14781" y="21998"/>
                    <a:pt x="14760" y="21998"/>
                    <a:pt x="14739" y="21998"/>
                  </a:cubicBezTo>
                  <a:lnTo>
                    <a:pt x="14739" y="22061"/>
                  </a:lnTo>
                  <a:cubicBezTo>
                    <a:pt x="14781" y="22061"/>
                    <a:pt x="14823" y="22061"/>
                    <a:pt x="14865" y="22040"/>
                  </a:cubicBezTo>
                  <a:cubicBezTo>
                    <a:pt x="14949" y="21914"/>
                    <a:pt x="15075" y="21830"/>
                    <a:pt x="15201" y="21746"/>
                  </a:cubicBezTo>
                  <a:cubicBezTo>
                    <a:pt x="15264" y="21704"/>
                    <a:pt x="15306" y="21641"/>
                    <a:pt x="15327" y="21578"/>
                  </a:cubicBezTo>
                  <a:cubicBezTo>
                    <a:pt x="15601" y="21473"/>
                    <a:pt x="15853" y="21284"/>
                    <a:pt x="16084" y="21073"/>
                  </a:cubicBezTo>
                  <a:cubicBezTo>
                    <a:pt x="16126" y="21010"/>
                    <a:pt x="16211" y="20947"/>
                    <a:pt x="16295" y="20926"/>
                  </a:cubicBezTo>
                  <a:cubicBezTo>
                    <a:pt x="16505" y="20842"/>
                    <a:pt x="16715" y="20737"/>
                    <a:pt x="16925" y="20632"/>
                  </a:cubicBezTo>
                  <a:cubicBezTo>
                    <a:pt x="17030" y="20590"/>
                    <a:pt x="17115" y="20464"/>
                    <a:pt x="17115" y="20359"/>
                  </a:cubicBezTo>
                  <a:cubicBezTo>
                    <a:pt x="17283" y="20253"/>
                    <a:pt x="17451" y="20127"/>
                    <a:pt x="17598" y="19980"/>
                  </a:cubicBezTo>
                  <a:cubicBezTo>
                    <a:pt x="17703" y="19854"/>
                    <a:pt x="17829" y="19749"/>
                    <a:pt x="17956" y="19644"/>
                  </a:cubicBezTo>
                  <a:cubicBezTo>
                    <a:pt x="18313" y="19454"/>
                    <a:pt x="18586" y="19160"/>
                    <a:pt x="18775" y="18803"/>
                  </a:cubicBezTo>
                  <a:cubicBezTo>
                    <a:pt x="18797" y="18761"/>
                    <a:pt x="18860" y="18740"/>
                    <a:pt x="18902" y="18719"/>
                  </a:cubicBezTo>
                  <a:cubicBezTo>
                    <a:pt x="19028" y="18613"/>
                    <a:pt x="19196" y="18529"/>
                    <a:pt x="19343" y="18403"/>
                  </a:cubicBezTo>
                  <a:cubicBezTo>
                    <a:pt x="19574" y="18214"/>
                    <a:pt x="19743" y="17962"/>
                    <a:pt x="19995" y="17773"/>
                  </a:cubicBezTo>
                  <a:cubicBezTo>
                    <a:pt x="20394" y="17457"/>
                    <a:pt x="20647" y="16995"/>
                    <a:pt x="21067" y="16700"/>
                  </a:cubicBezTo>
                  <a:cubicBezTo>
                    <a:pt x="21130" y="16658"/>
                    <a:pt x="21130" y="16574"/>
                    <a:pt x="21172" y="16553"/>
                  </a:cubicBezTo>
                  <a:cubicBezTo>
                    <a:pt x="21183" y="16548"/>
                    <a:pt x="21195" y="16547"/>
                    <a:pt x="21207" y="16547"/>
                  </a:cubicBezTo>
                  <a:cubicBezTo>
                    <a:pt x="21219" y="16547"/>
                    <a:pt x="21231" y="16548"/>
                    <a:pt x="21243" y="16548"/>
                  </a:cubicBezTo>
                  <a:cubicBezTo>
                    <a:pt x="21267" y="16548"/>
                    <a:pt x="21288" y="16543"/>
                    <a:pt x="21298" y="16511"/>
                  </a:cubicBezTo>
                  <a:lnTo>
                    <a:pt x="21256" y="16448"/>
                  </a:lnTo>
                  <a:cubicBezTo>
                    <a:pt x="21340" y="16364"/>
                    <a:pt x="21425" y="16280"/>
                    <a:pt x="21530" y="16217"/>
                  </a:cubicBezTo>
                  <a:cubicBezTo>
                    <a:pt x="21698" y="16112"/>
                    <a:pt x="21866" y="15985"/>
                    <a:pt x="21992" y="15838"/>
                  </a:cubicBezTo>
                  <a:cubicBezTo>
                    <a:pt x="22097" y="15691"/>
                    <a:pt x="22245" y="15565"/>
                    <a:pt x="22392" y="15460"/>
                  </a:cubicBezTo>
                  <a:cubicBezTo>
                    <a:pt x="22476" y="15397"/>
                    <a:pt x="22560" y="15334"/>
                    <a:pt x="22644" y="15250"/>
                  </a:cubicBezTo>
                  <a:cubicBezTo>
                    <a:pt x="22770" y="15144"/>
                    <a:pt x="22875" y="15018"/>
                    <a:pt x="22980" y="14892"/>
                  </a:cubicBezTo>
                  <a:cubicBezTo>
                    <a:pt x="23085" y="14766"/>
                    <a:pt x="23275" y="14703"/>
                    <a:pt x="23317" y="14535"/>
                  </a:cubicBezTo>
                  <a:cubicBezTo>
                    <a:pt x="23464" y="14472"/>
                    <a:pt x="23569" y="14346"/>
                    <a:pt x="23590" y="14198"/>
                  </a:cubicBezTo>
                  <a:cubicBezTo>
                    <a:pt x="23674" y="14093"/>
                    <a:pt x="23842" y="14114"/>
                    <a:pt x="23884" y="14009"/>
                  </a:cubicBezTo>
                  <a:cubicBezTo>
                    <a:pt x="24032" y="13799"/>
                    <a:pt x="24179" y="13631"/>
                    <a:pt x="24368" y="13484"/>
                  </a:cubicBezTo>
                  <a:cubicBezTo>
                    <a:pt x="24410" y="13420"/>
                    <a:pt x="24494" y="13357"/>
                    <a:pt x="24536" y="13294"/>
                  </a:cubicBezTo>
                  <a:cubicBezTo>
                    <a:pt x="24599" y="13126"/>
                    <a:pt x="24746" y="13000"/>
                    <a:pt x="24936" y="12979"/>
                  </a:cubicBezTo>
                  <a:cubicBezTo>
                    <a:pt x="24999" y="12937"/>
                    <a:pt x="24957" y="12874"/>
                    <a:pt x="24999" y="12832"/>
                  </a:cubicBezTo>
                  <a:cubicBezTo>
                    <a:pt x="25230" y="12622"/>
                    <a:pt x="25440" y="12390"/>
                    <a:pt x="25671" y="12180"/>
                  </a:cubicBezTo>
                  <a:cubicBezTo>
                    <a:pt x="25714" y="12138"/>
                    <a:pt x="25798" y="12138"/>
                    <a:pt x="25840" y="12054"/>
                  </a:cubicBezTo>
                  <a:cubicBezTo>
                    <a:pt x="26008" y="11781"/>
                    <a:pt x="26218" y="11528"/>
                    <a:pt x="26449" y="11318"/>
                  </a:cubicBezTo>
                  <a:cubicBezTo>
                    <a:pt x="26512" y="11276"/>
                    <a:pt x="26576" y="11234"/>
                    <a:pt x="26618" y="11171"/>
                  </a:cubicBezTo>
                  <a:cubicBezTo>
                    <a:pt x="26702" y="10940"/>
                    <a:pt x="26912" y="10855"/>
                    <a:pt x="27080" y="10729"/>
                  </a:cubicBezTo>
                  <a:lnTo>
                    <a:pt x="27185" y="10792"/>
                  </a:lnTo>
                  <a:cubicBezTo>
                    <a:pt x="27395" y="10561"/>
                    <a:pt x="27606" y="10309"/>
                    <a:pt x="27816" y="10078"/>
                  </a:cubicBezTo>
                  <a:cubicBezTo>
                    <a:pt x="27879" y="10015"/>
                    <a:pt x="27942" y="9951"/>
                    <a:pt x="28026" y="9909"/>
                  </a:cubicBezTo>
                  <a:cubicBezTo>
                    <a:pt x="28110" y="9888"/>
                    <a:pt x="28152" y="9804"/>
                    <a:pt x="28194" y="9741"/>
                  </a:cubicBezTo>
                  <a:cubicBezTo>
                    <a:pt x="28342" y="9489"/>
                    <a:pt x="28552" y="9300"/>
                    <a:pt x="28783" y="9153"/>
                  </a:cubicBezTo>
                  <a:cubicBezTo>
                    <a:pt x="28993" y="9047"/>
                    <a:pt x="29162" y="8900"/>
                    <a:pt x="29288" y="8711"/>
                  </a:cubicBezTo>
                  <a:cubicBezTo>
                    <a:pt x="29393" y="8522"/>
                    <a:pt x="29561" y="8396"/>
                    <a:pt x="29771" y="8354"/>
                  </a:cubicBezTo>
                  <a:cubicBezTo>
                    <a:pt x="29813" y="8333"/>
                    <a:pt x="29834" y="8291"/>
                    <a:pt x="29876" y="8269"/>
                  </a:cubicBezTo>
                  <a:cubicBezTo>
                    <a:pt x="30024" y="8122"/>
                    <a:pt x="30150" y="7975"/>
                    <a:pt x="30276" y="7807"/>
                  </a:cubicBezTo>
                  <a:cubicBezTo>
                    <a:pt x="30318" y="7723"/>
                    <a:pt x="30381" y="7660"/>
                    <a:pt x="30465" y="7618"/>
                  </a:cubicBezTo>
                  <a:cubicBezTo>
                    <a:pt x="30696" y="7534"/>
                    <a:pt x="30780" y="7281"/>
                    <a:pt x="31012" y="7239"/>
                  </a:cubicBezTo>
                  <a:cubicBezTo>
                    <a:pt x="31075" y="7050"/>
                    <a:pt x="31243" y="7029"/>
                    <a:pt x="31390" y="6882"/>
                  </a:cubicBezTo>
                  <a:cubicBezTo>
                    <a:pt x="31516" y="6735"/>
                    <a:pt x="31600" y="6714"/>
                    <a:pt x="31916" y="6630"/>
                  </a:cubicBezTo>
                  <a:cubicBezTo>
                    <a:pt x="31937" y="6609"/>
                    <a:pt x="32000" y="6588"/>
                    <a:pt x="32021" y="6567"/>
                  </a:cubicBezTo>
                  <a:cubicBezTo>
                    <a:pt x="32147" y="6356"/>
                    <a:pt x="32399" y="6251"/>
                    <a:pt x="32504" y="6020"/>
                  </a:cubicBezTo>
                  <a:cubicBezTo>
                    <a:pt x="32567" y="5894"/>
                    <a:pt x="32673" y="5810"/>
                    <a:pt x="32778" y="5747"/>
                  </a:cubicBezTo>
                  <a:cubicBezTo>
                    <a:pt x="33114" y="5578"/>
                    <a:pt x="33408" y="5326"/>
                    <a:pt x="33724" y="5116"/>
                  </a:cubicBezTo>
                  <a:cubicBezTo>
                    <a:pt x="33787" y="5074"/>
                    <a:pt x="33850" y="5074"/>
                    <a:pt x="33913" y="5011"/>
                  </a:cubicBezTo>
                  <a:cubicBezTo>
                    <a:pt x="34123" y="4695"/>
                    <a:pt x="34523" y="4590"/>
                    <a:pt x="34754" y="4422"/>
                  </a:cubicBezTo>
                  <a:cubicBezTo>
                    <a:pt x="34964" y="4149"/>
                    <a:pt x="35238" y="3917"/>
                    <a:pt x="35532" y="3791"/>
                  </a:cubicBezTo>
                  <a:cubicBezTo>
                    <a:pt x="35700" y="3728"/>
                    <a:pt x="35805" y="3581"/>
                    <a:pt x="35952" y="3560"/>
                  </a:cubicBezTo>
                  <a:cubicBezTo>
                    <a:pt x="36058" y="3539"/>
                    <a:pt x="36142" y="3497"/>
                    <a:pt x="36226" y="3413"/>
                  </a:cubicBezTo>
                  <a:cubicBezTo>
                    <a:pt x="36247" y="3371"/>
                    <a:pt x="36310" y="3350"/>
                    <a:pt x="36352" y="3350"/>
                  </a:cubicBezTo>
                  <a:cubicBezTo>
                    <a:pt x="36371" y="3352"/>
                    <a:pt x="36389" y="3354"/>
                    <a:pt x="36407" y="3354"/>
                  </a:cubicBezTo>
                  <a:cubicBezTo>
                    <a:pt x="36530" y="3354"/>
                    <a:pt x="36633" y="3292"/>
                    <a:pt x="36688" y="3182"/>
                  </a:cubicBezTo>
                  <a:cubicBezTo>
                    <a:pt x="36793" y="3034"/>
                    <a:pt x="37004" y="3055"/>
                    <a:pt x="37088" y="2887"/>
                  </a:cubicBezTo>
                  <a:cubicBezTo>
                    <a:pt x="37107" y="2901"/>
                    <a:pt x="37124" y="2907"/>
                    <a:pt x="37139" y="2907"/>
                  </a:cubicBezTo>
                  <a:cubicBezTo>
                    <a:pt x="37194" y="2907"/>
                    <a:pt x="37238" y="2840"/>
                    <a:pt x="37319" y="2824"/>
                  </a:cubicBezTo>
                  <a:cubicBezTo>
                    <a:pt x="37403" y="2803"/>
                    <a:pt x="37487" y="2761"/>
                    <a:pt x="37571" y="2740"/>
                  </a:cubicBezTo>
                  <a:cubicBezTo>
                    <a:pt x="37739" y="2698"/>
                    <a:pt x="37866" y="2635"/>
                    <a:pt x="37992" y="2530"/>
                  </a:cubicBezTo>
                  <a:cubicBezTo>
                    <a:pt x="38181" y="2404"/>
                    <a:pt x="38370" y="2320"/>
                    <a:pt x="38580" y="2257"/>
                  </a:cubicBezTo>
                  <a:cubicBezTo>
                    <a:pt x="38896" y="2193"/>
                    <a:pt x="39190" y="2046"/>
                    <a:pt x="39442" y="1836"/>
                  </a:cubicBezTo>
                  <a:lnTo>
                    <a:pt x="39716" y="1836"/>
                  </a:lnTo>
                  <a:cubicBezTo>
                    <a:pt x="40031" y="1668"/>
                    <a:pt x="40389" y="1668"/>
                    <a:pt x="40662" y="1416"/>
                  </a:cubicBezTo>
                  <a:cubicBezTo>
                    <a:pt x="40694" y="1435"/>
                    <a:pt x="40724" y="1442"/>
                    <a:pt x="40753" y="1442"/>
                  </a:cubicBezTo>
                  <a:cubicBezTo>
                    <a:pt x="40820" y="1442"/>
                    <a:pt x="40883" y="1403"/>
                    <a:pt x="40956" y="1373"/>
                  </a:cubicBezTo>
                  <a:cubicBezTo>
                    <a:pt x="41061" y="1352"/>
                    <a:pt x="41166" y="1352"/>
                    <a:pt x="41293" y="1352"/>
                  </a:cubicBezTo>
                  <a:cubicBezTo>
                    <a:pt x="41335" y="1352"/>
                    <a:pt x="41398" y="1331"/>
                    <a:pt x="41461" y="1310"/>
                  </a:cubicBezTo>
                  <a:cubicBezTo>
                    <a:pt x="41551" y="1292"/>
                    <a:pt x="41642" y="1243"/>
                    <a:pt x="41745" y="1243"/>
                  </a:cubicBezTo>
                  <a:cubicBezTo>
                    <a:pt x="41762" y="1243"/>
                    <a:pt x="41780" y="1244"/>
                    <a:pt x="41797" y="1247"/>
                  </a:cubicBezTo>
                  <a:cubicBezTo>
                    <a:pt x="41881" y="1268"/>
                    <a:pt x="41965" y="1279"/>
                    <a:pt x="42049" y="1279"/>
                  </a:cubicBezTo>
                  <a:cubicBezTo>
                    <a:pt x="42134" y="1279"/>
                    <a:pt x="42218" y="1268"/>
                    <a:pt x="42302" y="1247"/>
                  </a:cubicBezTo>
                  <a:cubicBezTo>
                    <a:pt x="42393" y="1222"/>
                    <a:pt x="42487" y="1211"/>
                    <a:pt x="42583" y="1211"/>
                  </a:cubicBezTo>
                  <a:cubicBezTo>
                    <a:pt x="42729" y="1211"/>
                    <a:pt x="42877" y="1238"/>
                    <a:pt x="43017" y="1289"/>
                  </a:cubicBezTo>
                  <a:cubicBezTo>
                    <a:pt x="43080" y="1184"/>
                    <a:pt x="43269" y="1268"/>
                    <a:pt x="43269" y="1100"/>
                  </a:cubicBezTo>
                  <a:cubicBezTo>
                    <a:pt x="43366" y="1088"/>
                    <a:pt x="43461" y="1083"/>
                    <a:pt x="43557" y="1083"/>
                  </a:cubicBezTo>
                  <a:cubicBezTo>
                    <a:pt x="43939" y="1083"/>
                    <a:pt x="44316" y="1163"/>
                    <a:pt x="44720" y="1163"/>
                  </a:cubicBezTo>
                  <a:cubicBezTo>
                    <a:pt x="44688" y="1205"/>
                    <a:pt x="44651" y="1205"/>
                    <a:pt x="44620" y="1205"/>
                  </a:cubicBezTo>
                  <a:cubicBezTo>
                    <a:pt x="44588" y="1205"/>
                    <a:pt x="44562" y="1205"/>
                    <a:pt x="44551" y="1247"/>
                  </a:cubicBezTo>
                  <a:cubicBezTo>
                    <a:pt x="44762" y="1331"/>
                    <a:pt x="45014" y="1395"/>
                    <a:pt x="45245" y="1416"/>
                  </a:cubicBezTo>
                  <a:cubicBezTo>
                    <a:pt x="45392" y="1416"/>
                    <a:pt x="45561" y="1458"/>
                    <a:pt x="45687" y="1542"/>
                  </a:cubicBezTo>
                  <a:cubicBezTo>
                    <a:pt x="45897" y="1689"/>
                    <a:pt x="46107" y="1773"/>
                    <a:pt x="46338" y="1836"/>
                  </a:cubicBezTo>
                  <a:cubicBezTo>
                    <a:pt x="46465" y="1836"/>
                    <a:pt x="46570" y="1878"/>
                    <a:pt x="46654" y="1941"/>
                  </a:cubicBezTo>
                  <a:cubicBezTo>
                    <a:pt x="46885" y="2067"/>
                    <a:pt x="47053" y="2278"/>
                    <a:pt x="47306" y="2404"/>
                  </a:cubicBezTo>
                  <a:cubicBezTo>
                    <a:pt x="47411" y="2446"/>
                    <a:pt x="47516" y="2530"/>
                    <a:pt x="47558" y="2656"/>
                  </a:cubicBezTo>
                  <a:cubicBezTo>
                    <a:pt x="47600" y="2698"/>
                    <a:pt x="47663" y="2761"/>
                    <a:pt x="47726" y="2782"/>
                  </a:cubicBezTo>
                  <a:cubicBezTo>
                    <a:pt x="47810" y="2803"/>
                    <a:pt x="47873" y="2845"/>
                    <a:pt x="47936" y="2887"/>
                  </a:cubicBezTo>
                  <a:cubicBezTo>
                    <a:pt x="48083" y="3034"/>
                    <a:pt x="48252" y="3182"/>
                    <a:pt x="48399" y="3329"/>
                  </a:cubicBezTo>
                  <a:cubicBezTo>
                    <a:pt x="48546" y="3497"/>
                    <a:pt x="48714" y="3623"/>
                    <a:pt x="48882" y="3791"/>
                  </a:cubicBezTo>
                  <a:cubicBezTo>
                    <a:pt x="48924" y="3833"/>
                    <a:pt x="48966" y="3875"/>
                    <a:pt x="49009" y="3917"/>
                  </a:cubicBezTo>
                  <a:cubicBezTo>
                    <a:pt x="49156" y="4170"/>
                    <a:pt x="49303" y="4422"/>
                    <a:pt x="49450" y="4653"/>
                  </a:cubicBezTo>
                  <a:cubicBezTo>
                    <a:pt x="49597" y="4927"/>
                    <a:pt x="49765" y="5158"/>
                    <a:pt x="49976" y="5368"/>
                  </a:cubicBezTo>
                  <a:cubicBezTo>
                    <a:pt x="50018" y="5620"/>
                    <a:pt x="50144" y="5873"/>
                    <a:pt x="50312" y="6041"/>
                  </a:cubicBezTo>
                  <a:cubicBezTo>
                    <a:pt x="50396" y="6083"/>
                    <a:pt x="50438" y="6167"/>
                    <a:pt x="50438" y="6230"/>
                  </a:cubicBezTo>
                  <a:cubicBezTo>
                    <a:pt x="50480" y="6419"/>
                    <a:pt x="50522" y="6588"/>
                    <a:pt x="50606" y="6756"/>
                  </a:cubicBezTo>
                  <a:cubicBezTo>
                    <a:pt x="50648" y="6924"/>
                    <a:pt x="50711" y="7092"/>
                    <a:pt x="50796" y="7239"/>
                  </a:cubicBezTo>
                  <a:cubicBezTo>
                    <a:pt x="50901" y="7407"/>
                    <a:pt x="51006" y="7597"/>
                    <a:pt x="51090" y="7765"/>
                  </a:cubicBezTo>
                  <a:cubicBezTo>
                    <a:pt x="51111" y="7807"/>
                    <a:pt x="51132" y="7849"/>
                    <a:pt x="51132" y="7891"/>
                  </a:cubicBezTo>
                  <a:cubicBezTo>
                    <a:pt x="51153" y="8080"/>
                    <a:pt x="51216" y="8269"/>
                    <a:pt x="51300" y="8438"/>
                  </a:cubicBezTo>
                  <a:cubicBezTo>
                    <a:pt x="51321" y="8627"/>
                    <a:pt x="51258" y="8816"/>
                    <a:pt x="51447" y="8942"/>
                  </a:cubicBezTo>
                  <a:lnTo>
                    <a:pt x="51447" y="8816"/>
                  </a:lnTo>
                  <a:cubicBezTo>
                    <a:pt x="51531" y="8879"/>
                    <a:pt x="51510" y="8921"/>
                    <a:pt x="51447" y="8942"/>
                  </a:cubicBezTo>
                  <a:cubicBezTo>
                    <a:pt x="51447" y="8984"/>
                    <a:pt x="51407" y="9065"/>
                    <a:pt x="51505" y="9068"/>
                  </a:cubicBezTo>
                  <a:lnTo>
                    <a:pt x="51505" y="9068"/>
                  </a:lnTo>
                  <a:cubicBezTo>
                    <a:pt x="51500" y="9068"/>
                    <a:pt x="51495" y="9068"/>
                    <a:pt x="51489" y="9068"/>
                  </a:cubicBezTo>
                  <a:cubicBezTo>
                    <a:pt x="51489" y="9174"/>
                    <a:pt x="51531" y="9279"/>
                    <a:pt x="51616" y="9321"/>
                  </a:cubicBezTo>
                  <a:lnTo>
                    <a:pt x="51573" y="9384"/>
                  </a:lnTo>
                  <a:cubicBezTo>
                    <a:pt x="51616" y="9678"/>
                    <a:pt x="51700" y="9930"/>
                    <a:pt x="51805" y="10204"/>
                  </a:cubicBezTo>
                  <a:cubicBezTo>
                    <a:pt x="51931" y="10435"/>
                    <a:pt x="52015" y="10687"/>
                    <a:pt x="52057" y="10961"/>
                  </a:cubicBezTo>
                  <a:cubicBezTo>
                    <a:pt x="52141" y="11213"/>
                    <a:pt x="52099" y="11486"/>
                    <a:pt x="52246" y="11717"/>
                  </a:cubicBezTo>
                  <a:cubicBezTo>
                    <a:pt x="52225" y="11760"/>
                    <a:pt x="52204" y="11802"/>
                    <a:pt x="52162" y="11844"/>
                  </a:cubicBezTo>
                  <a:cubicBezTo>
                    <a:pt x="52246" y="11949"/>
                    <a:pt x="52309" y="12096"/>
                    <a:pt x="52309" y="12222"/>
                  </a:cubicBezTo>
                  <a:cubicBezTo>
                    <a:pt x="52330" y="12369"/>
                    <a:pt x="52351" y="12516"/>
                    <a:pt x="52372" y="12643"/>
                  </a:cubicBezTo>
                  <a:cubicBezTo>
                    <a:pt x="52499" y="12937"/>
                    <a:pt x="52541" y="13273"/>
                    <a:pt x="52646" y="13589"/>
                  </a:cubicBezTo>
                  <a:cubicBezTo>
                    <a:pt x="52751" y="13820"/>
                    <a:pt x="52814" y="14051"/>
                    <a:pt x="52856" y="14303"/>
                  </a:cubicBezTo>
                  <a:cubicBezTo>
                    <a:pt x="52861" y="14309"/>
                    <a:pt x="52870" y="14315"/>
                    <a:pt x="52880" y="14322"/>
                  </a:cubicBezTo>
                  <a:lnTo>
                    <a:pt x="52880" y="14322"/>
                  </a:lnTo>
                  <a:cubicBezTo>
                    <a:pt x="52879" y="14322"/>
                    <a:pt x="52878" y="14323"/>
                    <a:pt x="52877" y="14325"/>
                  </a:cubicBezTo>
                  <a:cubicBezTo>
                    <a:pt x="52835" y="14325"/>
                    <a:pt x="52793" y="14325"/>
                    <a:pt x="52793" y="14388"/>
                  </a:cubicBezTo>
                  <a:cubicBezTo>
                    <a:pt x="52919" y="14619"/>
                    <a:pt x="53003" y="14871"/>
                    <a:pt x="53045" y="15123"/>
                  </a:cubicBezTo>
                  <a:cubicBezTo>
                    <a:pt x="53087" y="15376"/>
                    <a:pt x="53129" y="15628"/>
                    <a:pt x="53234" y="15859"/>
                  </a:cubicBezTo>
                  <a:cubicBezTo>
                    <a:pt x="53297" y="15943"/>
                    <a:pt x="53319" y="16070"/>
                    <a:pt x="53297" y="16175"/>
                  </a:cubicBezTo>
                  <a:cubicBezTo>
                    <a:pt x="53302" y="16179"/>
                    <a:pt x="53307" y="16181"/>
                    <a:pt x="53312" y="16181"/>
                  </a:cubicBezTo>
                  <a:cubicBezTo>
                    <a:pt x="53320" y="16181"/>
                    <a:pt x="53327" y="16176"/>
                    <a:pt x="53332" y="16176"/>
                  </a:cubicBezTo>
                  <a:cubicBezTo>
                    <a:pt x="53337" y="16176"/>
                    <a:pt x="53340" y="16180"/>
                    <a:pt x="53340" y="16196"/>
                  </a:cubicBezTo>
                  <a:cubicBezTo>
                    <a:pt x="53361" y="16238"/>
                    <a:pt x="53319" y="16238"/>
                    <a:pt x="53297" y="16238"/>
                  </a:cubicBezTo>
                  <a:cubicBezTo>
                    <a:pt x="53340" y="16469"/>
                    <a:pt x="53424" y="16700"/>
                    <a:pt x="53550" y="16911"/>
                  </a:cubicBezTo>
                  <a:cubicBezTo>
                    <a:pt x="53613" y="17016"/>
                    <a:pt x="53655" y="17121"/>
                    <a:pt x="53697" y="17247"/>
                  </a:cubicBezTo>
                  <a:cubicBezTo>
                    <a:pt x="53739" y="17541"/>
                    <a:pt x="53844" y="17836"/>
                    <a:pt x="53949" y="18088"/>
                  </a:cubicBezTo>
                  <a:cubicBezTo>
                    <a:pt x="54012" y="18193"/>
                    <a:pt x="53928" y="18256"/>
                    <a:pt x="53928" y="18340"/>
                  </a:cubicBezTo>
                  <a:cubicBezTo>
                    <a:pt x="53970" y="18529"/>
                    <a:pt x="54054" y="18698"/>
                    <a:pt x="54159" y="18866"/>
                  </a:cubicBezTo>
                  <a:cubicBezTo>
                    <a:pt x="54307" y="19055"/>
                    <a:pt x="54391" y="19244"/>
                    <a:pt x="54454" y="19475"/>
                  </a:cubicBezTo>
                  <a:cubicBezTo>
                    <a:pt x="54496" y="19665"/>
                    <a:pt x="54559" y="19833"/>
                    <a:pt x="54643" y="20001"/>
                  </a:cubicBezTo>
                  <a:cubicBezTo>
                    <a:pt x="54769" y="20295"/>
                    <a:pt x="54958" y="20527"/>
                    <a:pt x="55085" y="20821"/>
                  </a:cubicBezTo>
                  <a:cubicBezTo>
                    <a:pt x="55127" y="20905"/>
                    <a:pt x="55190" y="20968"/>
                    <a:pt x="55274" y="21031"/>
                  </a:cubicBezTo>
                  <a:cubicBezTo>
                    <a:pt x="55505" y="21242"/>
                    <a:pt x="55694" y="21452"/>
                    <a:pt x="55883" y="21704"/>
                  </a:cubicBezTo>
                  <a:cubicBezTo>
                    <a:pt x="56031" y="21935"/>
                    <a:pt x="56220" y="22146"/>
                    <a:pt x="56451" y="22314"/>
                  </a:cubicBezTo>
                  <a:cubicBezTo>
                    <a:pt x="56598" y="22461"/>
                    <a:pt x="56809" y="22545"/>
                    <a:pt x="56914" y="22734"/>
                  </a:cubicBezTo>
                  <a:cubicBezTo>
                    <a:pt x="56935" y="22755"/>
                    <a:pt x="56977" y="22776"/>
                    <a:pt x="56998" y="22797"/>
                  </a:cubicBezTo>
                  <a:cubicBezTo>
                    <a:pt x="57208" y="22923"/>
                    <a:pt x="57397" y="23092"/>
                    <a:pt x="57565" y="23260"/>
                  </a:cubicBezTo>
                  <a:cubicBezTo>
                    <a:pt x="57692" y="23428"/>
                    <a:pt x="57839" y="23575"/>
                    <a:pt x="58007" y="23701"/>
                  </a:cubicBezTo>
                  <a:cubicBezTo>
                    <a:pt x="58091" y="23785"/>
                    <a:pt x="58196" y="23764"/>
                    <a:pt x="58259" y="23849"/>
                  </a:cubicBezTo>
                  <a:cubicBezTo>
                    <a:pt x="58659" y="24227"/>
                    <a:pt x="59184" y="24374"/>
                    <a:pt x="59605" y="24690"/>
                  </a:cubicBezTo>
                  <a:cubicBezTo>
                    <a:pt x="59899" y="24858"/>
                    <a:pt x="60193" y="24942"/>
                    <a:pt x="60509" y="24963"/>
                  </a:cubicBezTo>
                  <a:cubicBezTo>
                    <a:pt x="60551" y="24984"/>
                    <a:pt x="60614" y="25005"/>
                    <a:pt x="60656" y="25005"/>
                  </a:cubicBezTo>
                  <a:cubicBezTo>
                    <a:pt x="60686" y="25001"/>
                    <a:pt x="60716" y="24999"/>
                    <a:pt x="60747" y="24999"/>
                  </a:cubicBezTo>
                  <a:cubicBezTo>
                    <a:pt x="60891" y="24999"/>
                    <a:pt x="61043" y="25037"/>
                    <a:pt x="61182" y="25089"/>
                  </a:cubicBezTo>
                  <a:cubicBezTo>
                    <a:pt x="61304" y="25177"/>
                    <a:pt x="61456" y="25220"/>
                    <a:pt x="61613" y="25220"/>
                  </a:cubicBezTo>
                  <a:cubicBezTo>
                    <a:pt x="61644" y="25220"/>
                    <a:pt x="61676" y="25219"/>
                    <a:pt x="61707" y="25215"/>
                  </a:cubicBezTo>
                  <a:cubicBezTo>
                    <a:pt x="61875" y="25215"/>
                    <a:pt x="62023" y="25215"/>
                    <a:pt x="62191" y="25236"/>
                  </a:cubicBezTo>
                  <a:cubicBezTo>
                    <a:pt x="62422" y="25299"/>
                    <a:pt x="62653" y="25341"/>
                    <a:pt x="62906" y="25341"/>
                  </a:cubicBezTo>
                  <a:lnTo>
                    <a:pt x="63578" y="25341"/>
                  </a:lnTo>
                  <a:cubicBezTo>
                    <a:pt x="63629" y="25344"/>
                    <a:pt x="63680" y="25345"/>
                    <a:pt x="63731" y="25345"/>
                  </a:cubicBezTo>
                  <a:cubicBezTo>
                    <a:pt x="64079" y="25345"/>
                    <a:pt x="64423" y="25283"/>
                    <a:pt x="64735" y="25173"/>
                  </a:cubicBezTo>
                  <a:cubicBezTo>
                    <a:pt x="64819" y="25131"/>
                    <a:pt x="64903" y="25089"/>
                    <a:pt x="65008" y="25047"/>
                  </a:cubicBezTo>
                  <a:cubicBezTo>
                    <a:pt x="65408" y="24963"/>
                    <a:pt x="65765" y="24795"/>
                    <a:pt x="66164" y="24711"/>
                  </a:cubicBezTo>
                  <a:cubicBezTo>
                    <a:pt x="66183" y="24616"/>
                    <a:pt x="66219" y="24539"/>
                    <a:pt x="66302" y="24539"/>
                  </a:cubicBezTo>
                  <a:cubicBezTo>
                    <a:pt x="66311" y="24539"/>
                    <a:pt x="66322" y="24540"/>
                    <a:pt x="66333" y="24542"/>
                  </a:cubicBezTo>
                  <a:cubicBezTo>
                    <a:pt x="66417" y="24542"/>
                    <a:pt x="66522" y="24521"/>
                    <a:pt x="66606" y="24458"/>
                  </a:cubicBezTo>
                  <a:cubicBezTo>
                    <a:pt x="66753" y="24395"/>
                    <a:pt x="66942" y="24437"/>
                    <a:pt x="67068" y="24353"/>
                  </a:cubicBezTo>
                  <a:cubicBezTo>
                    <a:pt x="67216" y="24269"/>
                    <a:pt x="67363" y="24185"/>
                    <a:pt x="67510" y="24122"/>
                  </a:cubicBezTo>
                  <a:cubicBezTo>
                    <a:pt x="67552" y="24143"/>
                    <a:pt x="67594" y="24164"/>
                    <a:pt x="67636" y="24164"/>
                  </a:cubicBezTo>
                  <a:cubicBezTo>
                    <a:pt x="67678" y="24101"/>
                    <a:pt x="67678" y="24038"/>
                    <a:pt x="67762" y="23996"/>
                  </a:cubicBezTo>
                  <a:cubicBezTo>
                    <a:pt x="67825" y="23996"/>
                    <a:pt x="67888" y="23975"/>
                    <a:pt x="67951" y="23954"/>
                  </a:cubicBezTo>
                  <a:cubicBezTo>
                    <a:pt x="68036" y="23933"/>
                    <a:pt x="68099" y="23891"/>
                    <a:pt x="68162" y="23849"/>
                  </a:cubicBezTo>
                  <a:cubicBezTo>
                    <a:pt x="68222" y="23862"/>
                    <a:pt x="68282" y="23869"/>
                    <a:pt x="68341" y="23869"/>
                  </a:cubicBezTo>
                  <a:cubicBezTo>
                    <a:pt x="68469" y="23869"/>
                    <a:pt x="68593" y="23836"/>
                    <a:pt x="68708" y="23764"/>
                  </a:cubicBezTo>
                  <a:cubicBezTo>
                    <a:pt x="68982" y="23596"/>
                    <a:pt x="69255" y="23470"/>
                    <a:pt x="69549" y="23344"/>
                  </a:cubicBezTo>
                  <a:cubicBezTo>
                    <a:pt x="69949" y="23197"/>
                    <a:pt x="70327" y="23008"/>
                    <a:pt x="70727" y="22881"/>
                  </a:cubicBezTo>
                  <a:cubicBezTo>
                    <a:pt x="70832" y="22860"/>
                    <a:pt x="70895" y="22818"/>
                    <a:pt x="70979" y="22755"/>
                  </a:cubicBezTo>
                  <a:cubicBezTo>
                    <a:pt x="71063" y="22650"/>
                    <a:pt x="71189" y="22587"/>
                    <a:pt x="71336" y="22566"/>
                  </a:cubicBezTo>
                  <a:cubicBezTo>
                    <a:pt x="71526" y="22545"/>
                    <a:pt x="71694" y="22440"/>
                    <a:pt x="71883" y="22398"/>
                  </a:cubicBezTo>
                  <a:cubicBezTo>
                    <a:pt x="71988" y="22398"/>
                    <a:pt x="72093" y="22356"/>
                    <a:pt x="72177" y="22272"/>
                  </a:cubicBezTo>
                  <a:cubicBezTo>
                    <a:pt x="72346" y="22104"/>
                    <a:pt x="72577" y="22104"/>
                    <a:pt x="72787" y="22019"/>
                  </a:cubicBezTo>
                  <a:cubicBezTo>
                    <a:pt x="73102" y="21872"/>
                    <a:pt x="73418" y="21767"/>
                    <a:pt x="73754" y="21641"/>
                  </a:cubicBezTo>
                  <a:cubicBezTo>
                    <a:pt x="73775" y="21620"/>
                    <a:pt x="73775" y="21620"/>
                    <a:pt x="73796" y="21599"/>
                  </a:cubicBezTo>
                  <a:lnTo>
                    <a:pt x="73754" y="21557"/>
                  </a:lnTo>
                  <a:lnTo>
                    <a:pt x="73901" y="21473"/>
                  </a:lnTo>
                  <a:lnTo>
                    <a:pt x="73964" y="21515"/>
                  </a:lnTo>
                  <a:cubicBezTo>
                    <a:pt x="73985" y="21515"/>
                    <a:pt x="74006" y="21515"/>
                    <a:pt x="74028" y="21494"/>
                  </a:cubicBezTo>
                  <a:cubicBezTo>
                    <a:pt x="74145" y="21377"/>
                    <a:pt x="74302" y="21313"/>
                    <a:pt x="74456" y="21313"/>
                  </a:cubicBezTo>
                  <a:cubicBezTo>
                    <a:pt x="74496" y="21313"/>
                    <a:pt x="74536" y="21317"/>
                    <a:pt x="74574" y="21326"/>
                  </a:cubicBezTo>
                  <a:cubicBezTo>
                    <a:pt x="74595" y="21305"/>
                    <a:pt x="74595" y="21284"/>
                    <a:pt x="74595" y="21263"/>
                  </a:cubicBezTo>
                  <a:cubicBezTo>
                    <a:pt x="74595" y="21263"/>
                    <a:pt x="74511" y="21221"/>
                    <a:pt x="74553" y="21221"/>
                  </a:cubicBezTo>
                  <a:cubicBezTo>
                    <a:pt x="74595" y="21221"/>
                    <a:pt x="74595" y="21242"/>
                    <a:pt x="74595" y="21263"/>
                  </a:cubicBezTo>
                  <a:cubicBezTo>
                    <a:pt x="74620" y="21270"/>
                    <a:pt x="74643" y="21272"/>
                    <a:pt x="74666" y="21272"/>
                  </a:cubicBezTo>
                  <a:cubicBezTo>
                    <a:pt x="74778" y="21272"/>
                    <a:pt x="74868" y="21199"/>
                    <a:pt x="74974" y="21199"/>
                  </a:cubicBezTo>
                  <a:cubicBezTo>
                    <a:pt x="74932" y="21115"/>
                    <a:pt x="74847" y="21157"/>
                    <a:pt x="74784" y="21094"/>
                  </a:cubicBezTo>
                  <a:cubicBezTo>
                    <a:pt x="75079" y="20926"/>
                    <a:pt x="75415" y="20842"/>
                    <a:pt x="75752" y="20821"/>
                  </a:cubicBezTo>
                  <a:cubicBezTo>
                    <a:pt x="75815" y="20779"/>
                    <a:pt x="75920" y="20737"/>
                    <a:pt x="76004" y="20716"/>
                  </a:cubicBezTo>
                  <a:cubicBezTo>
                    <a:pt x="76193" y="20653"/>
                    <a:pt x="76361" y="20548"/>
                    <a:pt x="76529" y="20443"/>
                  </a:cubicBezTo>
                  <a:cubicBezTo>
                    <a:pt x="76782" y="20253"/>
                    <a:pt x="77076" y="20127"/>
                    <a:pt x="77391" y="20022"/>
                  </a:cubicBezTo>
                  <a:cubicBezTo>
                    <a:pt x="77560" y="19938"/>
                    <a:pt x="77749" y="19896"/>
                    <a:pt x="77938" y="19875"/>
                  </a:cubicBezTo>
                  <a:cubicBezTo>
                    <a:pt x="78148" y="19875"/>
                    <a:pt x="78316" y="19707"/>
                    <a:pt x="78548" y="19686"/>
                  </a:cubicBezTo>
                  <a:cubicBezTo>
                    <a:pt x="78569" y="19686"/>
                    <a:pt x="78569" y="19665"/>
                    <a:pt x="78569" y="19665"/>
                  </a:cubicBezTo>
                  <a:cubicBezTo>
                    <a:pt x="78611" y="19560"/>
                    <a:pt x="78716" y="19560"/>
                    <a:pt x="78800" y="19518"/>
                  </a:cubicBezTo>
                  <a:cubicBezTo>
                    <a:pt x="79178" y="19370"/>
                    <a:pt x="79536" y="19244"/>
                    <a:pt x="79914" y="19118"/>
                  </a:cubicBezTo>
                  <a:cubicBezTo>
                    <a:pt x="80188" y="19013"/>
                    <a:pt x="80461" y="18887"/>
                    <a:pt x="80755" y="18803"/>
                  </a:cubicBezTo>
                  <a:cubicBezTo>
                    <a:pt x="80839" y="18782"/>
                    <a:pt x="80923" y="18719"/>
                    <a:pt x="80987" y="18635"/>
                  </a:cubicBezTo>
                  <a:lnTo>
                    <a:pt x="81092" y="18719"/>
                  </a:lnTo>
                  <a:cubicBezTo>
                    <a:pt x="81428" y="18613"/>
                    <a:pt x="81764" y="18487"/>
                    <a:pt x="82080" y="18340"/>
                  </a:cubicBezTo>
                  <a:cubicBezTo>
                    <a:pt x="82206" y="18340"/>
                    <a:pt x="82353" y="18298"/>
                    <a:pt x="82479" y="18298"/>
                  </a:cubicBezTo>
                  <a:cubicBezTo>
                    <a:pt x="82605" y="18298"/>
                    <a:pt x="82732" y="18277"/>
                    <a:pt x="82858" y="18235"/>
                  </a:cubicBezTo>
                  <a:cubicBezTo>
                    <a:pt x="82900" y="18214"/>
                    <a:pt x="82963" y="18214"/>
                    <a:pt x="83005" y="18214"/>
                  </a:cubicBezTo>
                  <a:cubicBezTo>
                    <a:pt x="83040" y="18219"/>
                    <a:pt x="83074" y="18222"/>
                    <a:pt x="83109" y="18222"/>
                  </a:cubicBezTo>
                  <a:cubicBezTo>
                    <a:pt x="83222" y="18222"/>
                    <a:pt x="83334" y="18194"/>
                    <a:pt x="83446" y="18130"/>
                  </a:cubicBezTo>
                  <a:cubicBezTo>
                    <a:pt x="83494" y="18111"/>
                    <a:pt x="83545" y="18101"/>
                    <a:pt x="83597" y="18101"/>
                  </a:cubicBezTo>
                  <a:cubicBezTo>
                    <a:pt x="83661" y="18101"/>
                    <a:pt x="83725" y="18116"/>
                    <a:pt x="83783" y="18151"/>
                  </a:cubicBezTo>
                  <a:cubicBezTo>
                    <a:pt x="83867" y="18088"/>
                    <a:pt x="83951" y="18046"/>
                    <a:pt x="84056" y="18046"/>
                  </a:cubicBezTo>
                  <a:cubicBezTo>
                    <a:pt x="84175" y="18029"/>
                    <a:pt x="84293" y="17971"/>
                    <a:pt x="84390" y="17971"/>
                  </a:cubicBezTo>
                  <a:cubicBezTo>
                    <a:pt x="84413" y="17971"/>
                    <a:pt x="84435" y="17975"/>
                    <a:pt x="84456" y="17983"/>
                  </a:cubicBezTo>
                  <a:cubicBezTo>
                    <a:pt x="84563" y="18014"/>
                    <a:pt x="84671" y="18033"/>
                    <a:pt x="84787" y="18033"/>
                  </a:cubicBezTo>
                  <a:cubicBezTo>
                    <a:pt x="84829" y="18033"/>
                    <a:pt x="84873" y="18030"/>
                    <a:pt x="84918" y="18025"/>
                  </a:cubicBezTo>
                  <a:lnTo>
                    <a:pt x="86369" y="18025"/>
                  </a:lnTo>
                  <a:cubicBezTo>
                    <a:pt x="86400" y="18020"/>
                    <a:pt x="86433" y="18017"/>
                    <a:pt x="86467" y="18017"/>
                  </a:cubicBezTo>
                  <a:cubicBezTo>
                    <a:pt x="86567" y="18017"/>
                    <a:pt x="86674" y="18041"/>
                    <a:pt x="86768" y="18088"/>
                  </a:cubicBezTo>
                  <a:lnTo>
                    <a:pt x="86831" y="17962"/>
                  </a:lnTo>
                  <a:cubicBezTo>
                    <a:pt x="86852" y="18004"/>
                    <a:pt x="86873" y="18046"/>
                    <a:pt x="86894" y="18088"/>
                  </a:cubicBezTo>
                  <a:cubicBezTo>
                    <a:pt x="86911" y="18086"/>
                    <a:pt x="86928" y="18086"/>
                    <a:pt x="86945" y="18086"/>
                  </a:cubicBezTo>
                  <a:cubicBezTo>
                    <a:pt x="87133" y="18086"/>
                    <a:pt x="87311" y="18167"/>
                    <a:pt x="87497" y="18167"/>
                  </a:cubicBezTo>
                  <a:cubicBezTo>
                    <a:pt x="87541" y="18167"/>
                    <a:pt x="87585" y="18162"/>
                    <a:pt x="87630" y="18151"/>
                  </a:cubicBezTo>
                  <a:lnTo>
                    <a:pt x="87693" y="18256"/>
                  </a:lnTo>
                  <a:cubicBezTo>
                    <a:pt x="87722" y="18268"/>
                    <a:pt x="87752" y="18273"/>
                    <a:pt x="87782" y="18273"/>
                  </a:cubicBezTo>
                  <a:cubicBezTo>
                    <a:pt x="87850" y="18273"/>
                    <a:pt x="87920" y="18251"/>
                    <a:pt x="87989" y="18251"/>
                  </a:cubicBezTo>
                  <a:cubicBezTo>
                    <a:pt x="88046" y="18251"/>
                    <a:pt x="88102" y="18266"/>
                    <a:pt x="88156" y="18319"/>
                  </a:cubicBezTo>
                  <a:cubicBezTo>
                    <a:pt x="88156" y="18340"/>
                    <a:pt x="88093" y="18361"/>
                    <a:pt x="88156" y="18382"/>
                  </a:cubicBezTo>
                  <a:cubicBezTo>
                    <a:pt x="88170" y="18382"/>
                    <a:pt x="88203" y="18401"/>
                    <a:pt x="88235" y="18401"/>
                  </a:cubicBezTo>
                  <a:cubicBezTo>
                    <a:pt x="88252" y="18401"/>
                    <a:pt x="88268" y="18396"/>
                    <a:pt x="88282" y="18382"/>
                  </a:cubicBezTo>
                  <a:cubicBezTo>
                    <a:pt x="88309" y="18341"/>
                    <a:pt x="88354" y="18318"/>
                    <a:pt x="88405" y="18318"/>
                  </a:cubicBezTo>
                  <a:cubicBezTo>
                    <a:pt x="88433" y="18318"/>
                    <a:pt x="88462" y="18325"/>
                    <a:pt x="88492" y="18340"/>
                  </a:cubicBezTo>
                  <a:cubicBezTo>
                    <a:pt x="88576" y="18445"/>
                    <a:pt x="88745" y="18424"/>
                    <a:pt x="88850" y="18550"/>
                  </a:cubicBezTo>
                  <a:cubicBezTo>
                    <a:pt x="88850" y="18571"/>
                    <a:pt x="88787" y="18592"/>
                    <a:pt x="88850" y="18635"/>
                  </a:cubicBezTo>
                  <a:lnTo>
                    <a:pt x="88934" y="18635"/>
                  </a:lnTo>
                  <a:cubicBezTo>
                    <a:pt x="88934" y="18604"/>
                    <a:pt x="88956" y="18584"/>
                    <a:pt x="88993" y="18584"/>
                  </a:cubicBezTo>
                  <a:cubicBezTo>
                    <a:pt x="89007" y="18584"/>
                    <a:pt x="89022" y="18587"/>
                    <a:pt x="89039" y="18592"/>
                  </a:cubicBezTo>
                  <a:cubicBezTo>
                    <a:pt x="89026" y="18630"/>
                    <a:pt x="88999" y="18638"/>
                    <a:pt x="88974" y="18638"/>
                  </a:cubicBezTo>
                  <a:cubicBezTo>
                    <a:pt x="88957" y="18638"/>
                    <a:pt x="88942" y="18635"/>
                    <a:pt x="88934" y="18635"/>
                  </a:cubicBezTo>
                  <a:lnTo>
                    <a:pt x="88934" y="18635"/>
                  </a:lnTo>
                  <a:cubicBezTo>
                    <a:pt x="88934" y="18656"/>
                    <a:pt x="88955" y="18698"/>
                    <a:pt x="88955" y="18698"/>
                  </a:cubicBezTo>
                  <a:cubicBezTo>
                    <a:pt x="88978" y="18692"/>
                    <a:pt x="89001" y="18690"/>
                    <a:pt x="89023" y="18690"/>
                  </a:cubicBezTo>
                  <a:cubicBezTo>
                    <a:pt x="89185" y="18690"/>
                    <a:pt x="89333" y="18810"/>
                    <a:pt x="89480" y="18866"/>
                  </a:cubicBezTo>
                  <a:cubicBezTo>
                    <a:pt x="89628" y="18929"/>
                    <a:pt x="89775" y="19013"/>
                    <a:pt x="89901" y="19097"/>
                  </a:cubicBezTo>
                  <a:cubicBezTo>
                    <a:pt x="89880" y="19139"/>
                    <a:pt x="89859" y="19139"/>
                    <a:pt x="89880" y="19223"/>
                  </a:cubicBezTo>
                  <a:cubicBezTo>
                    <a:pt x="90132" y="19370"/>
                    <a:pt x="90511" y="19349"/>
                    <a:pt x="90679" y="19686"/>
                  </a:cubicBezTo>
                  <a:cubicBezTo>
                    <a:pt x="90763" y="19686"/>
                    <a:pt x="90826" y="19749"/>
                    <a:pt x="90910" y="19749"/>
                  </a:cubicBezTo>
                  <a:cubicBezTo>
                    <a:pt x="90920" y="19748"/>
                    <a:pt x="90929" y="19747"/>
                    <a:pt x="90938" y="19747"/>
                  </a:cubicBezTo>
                  <a:cubicBezTo>
                    <a:pt x="91083" y="19747"/>
                    <a:pt x="91128" y="19898"/>
                    <a:pt x="91246" y="19938"/>
                  </a:cubicBezTo>
                  <a:cubicBezTo>
                    <a:pt x="91267" y="20127"/>
                    <a:pt x="91457" y="20127"/>
                    <a:pt x="91562" y="20211"/>
                  </a:cubicBezTo>
                  <a:cubicBezTo>
                    <a:pt x="91583" y="20295"/>
                    <a:pt x="91646" y="20380"/>
                    <a:pt x="91730" y="20422"/>
                  </a:cubicBezTo>
                  <a:cubicBezTo>
                    <a:pt x="91835" y="20485"/>
                    <a:pt x="91772" y="20611"/>
                    <a:pt x="91877" y="20695"/>
                  </a:cubicBezTo>
                  <a:cubicBezTo>
                    <a:pt x="91961" y="20779"/>
                    <a:pt x="92087" y="20821"/>
                    <a:pt x="92129" y="20926"/>
                  </a:cubicBezTo>
                  <a:cubicBezTo>
                    <a:pt x="92129" y="20968"/>
                    <a:pt x="92172" y="20989"/>
                    <a:pt x="92214" y="20989"/>
                  </a:cubicBezTo>
                  <a:cubicBezTo>
                    <a:pt x="92298" y="21031"/>
                    <a:pt x="92361" y="21115"/>
                    <a:pt x="92403" y="21199"/>
                  </a:cubicBezTo>
                  <a:cubicBezTo>
                    <a:pt x="92592" y="21473"/>
                    <a:pt x="92823" y="21725"/>
                    <a:pt x="92991" y="21977"/>
                  </a:cubicBezTo>
                  <a:cubicBezTo>
                    <a:pt x="93076" y="22125"/>
                    <a:pt x="93202" y="22230"/>
                    <a:pt x="93202" y="22440"/>
                  </a:cubicBezTo>
                  <a:cubicBezTo>
                    <a:pt x="93223" y="22524"/>
                    <a:pt x="93265" y="22587"/>
                    <a:pt x="93328" y="22629"/>
                  </a:cubicBezTo>
                  <a:cubicBezTo>
                    <a:pt x="93412" y="22692"/>
                    <a:pt x="93349" y="22797"/>
                    <a:pt x="93412" y="22839"/>
                  </a:cubicBezTo>
                  <a:lnTo>
                    <a:pt x="93559" y="22902"/>
                  </a:lnTo>
                  <a:lnTo>
                    <a:pt x="93559" y="22629"/>
                  </a:lnTo>
                  <a:cubicBezTo>
                    <a:pt x="93454" y="22545"/>
                    <a:pt x="93349" y="22440"/>
                    <a:pt x="93349" y="22314"/>
                  </a:cubicBezTo>
                  <a:cubicBezTo>
                    <a:pt x="93328" y="21998"/>
                    <a:pt x="93076" y="21851"/>
                    <a:pt x="92907" y="21641"/>
                  </a:cubicBezTo>
                  <a:lnTo>
                    <a:pt x="92949" y="21578"/>
                  </a:lnTo>
                  <a:cubicBezTo>
                    <a:pt x="92886" y="21473"/>
                    <a:pt x="92760" y="21410"/>
                    <a:pt x="92739" y="21263"/>
                  </a:cubicBezTo>
                  <a:cubicBezTo>
                    <a:pt x="92739" y="21157"/>
                    <a:pt x="92676" y="21073"/>
                    <a:pt x="92571" y="21031"/>
                  </a:cubicBezTo>
                  <a:cubicBezTo>
                    <a:pt x="92466" y="20989"/>
                    <a:pt x="92424" y="20884"/>
                    <a:pt x="92382" y="20800"/>
                  </a:cubicBezTo>
                  <a:cubicBezTo>
                    <a:pt x="92277" y="20590"/>
                    <a:pt x="92129" y="20422"/>
                    <a:pt x="91919" y="20295"/>
                  </a:cubicBezTo>
                  <a:cubicBezTo>
                    <a:pt x="91877" y="20274"/>
                    <a:pt x="91835" y="20232"/>
                    <a:pt x="91793" y="20169"/>
                  </a:cubicBezTo>
                  <a:cubicBezTo>
                    <a:pt x="91562" y="19833"/>
                    <a:pt x="91267" y="19581"/>
                    <a:pt x="90910" y="19391"/>
                  </a:cubicBezTo>
                  <a:cubicBezTo>
                    <a:pt x="90847" y="19286"/>
                    <a:pt x="90763" y="19202"/>
                    <a:pt x="90637" y="19139"/>
                  </a:cubicBezTo>
                  <a:cubicBezTo>
                    <a:pt x="90469" y="19034"/>
                    <a:pt x="90300" y="18929"/>
                    <a:pt x="90132" y="18803"/>
                  </a:cubicBezTo>
                  <a:cubicBezTo>
                    <a:pt x="89859" y="18635"/>
                    <a:pt x="89565" y="18487"/>
                    <a:pt x="89249" y="18361"/>
                  </a:cubicBezTo>
                  <a:cubicBezTo>
                    <a:pt x="89228" y="18319"/>
                    <a:pt x="89249" y="18256"/>
                    <a:pt x="89207" y="18214"/>
                  </a:cubicBezTo>
                  <a:lnTo>
                    <a:pt x="89123" y="18256"/>
                  </a:lnTo>
                  <a:cubicBezTo>
                    <a:pt x="89114" y="18259"/>
                    <a:pt x="89106" y="18260"/>
                    <a:pt x="89099" y="18260"/>
                  </a:cubicBezTo>
                  <a:cubicBezTo>
                    <a:pt x="89053" y="18260"/>
                    <a:pt x="89030" y="18211"/>
                    <a:pt x="88976" y="18193"/>
                  </a:cubicBezTo>
                  <a:cubicBezTo>
                    <a:pt x="88618" y="18109"/>
                    <a:pt x="88282" y="17983"/>
                    <a:pt x="87925" y="17899"/>
                  </a:cubicBezTo>
                  <a:cubicBezTo>
                    <a:pt x="87818" y="17881"/>
                    <a:pt x="87772" y="17758"/>
                    <a:pt x="87684" y="17758"/>
                  </a:cubicBezTo>
                  <a:cubicBezTo>
                    <a:pt x="87668" y="17758"/>
                    <a:pt x="87650" y="17763"/>
                    <a:pt x="87630" y="17773"/>
                  </a:cubicBezTo>
                  <a:cubicBezTo>
                    <a:pt x="87252" y="17646"/>
                    <a:pt x="86852" y="17604"/>
                    <a:pt x="86453" y="17583"/>
                  </a:cubicBezTo>
                  <a:cubicBezTo>
                    <a:pt x="86439" y="17583"/>
                    <a:pt x="86423" y="17586"/>
                    <a:pt x="86406" y="17586"/>
                  </a:cubicBezTo>
                  <a:cubicBezTo>
                    <a:pt x="86373" y="17586"/>
                    <a:pt x="86341" y="17576"/>
                    <a:pt x="86327" y="17520"/>
                  </a:cubicBezTo>
                  <a:cubicBezTo>
                    <a:pt x="86287" y="17515"/>
                    <a:pt x="86249" y="17513"/>
                    <a:pt x="86211" y="17513"/>
                  </a:cubicBezTo>
                  <a:cubicBezTo>
                    <a:pt x="86089" y="17513"/>
                    <a:pt x="85977" y="17540"/>
                    <a:pt x="85864" y="17604"/>
                  </a:cubicBezTo>
                  <a:cubicBezTo>
                    <a:pt x="85759" y="17531"/>
                    <a:pt x="85649" y="17520"/>
                    <a:pt x="85538" y="17520"/>
                  </a:cubicBezTo>
                  <a:cubicBezTo>
                    <a:pt x="85494" y="17520"/>
                    <a:pt x="85450" y="17522"/>
                    <a:pt x="85406" y="17522"/>
                  </a:cubicBezTo>
                  <a:cubicBezTo>
                    <a:pt x="85341" y="17522"/>
                    <a:pt x="85276" y="17518"/>
                    <a:pt x="85212" y="17499"/>
                  </a:cubicBezTo>
                  <a:cubicBezTo>
                    <a:pt x="85263" y="17461"/>
                    <a:pt x="85313" y="17454"/>
                    <a:pt x="85364" y="17454"/>
                  </a:cubicBezTo>
                  <a:cubicBezTo>
                    <a:pt x="85397" y="17454"/>
                    <a:pt x="85431" y="17457"/>
                    <a:pt x="85465" y="17457"/>
                  </a:cubicBezTo>
                  <a:lnTo>
                    <a:pt x="85675" y="17457"/>
                  </a:lnTo>
                  <a:cubicBezTo>
                    <a:pt x="85696" y="17462"/>
                    <a:pt x="85718" y="17465"/>
                    <a:pt x="85741" y="17465"/>
                  </a:cubicBezTo>
                  <a:cubicBezTo>
                    <a:pt x="85809" y="17465"/>
                    <a:pt x="85880" y="17441"/>
                    <a:pt x="85927" y="17394"/>
                  </a:cubicBezTo>
                  <a:lnTo>
                    <a:pt x="85927" y="17394"/>
                  </a:lnTo>
                  <a:cubicBezTo>
                    <a:pt x="85899" y="17401"/>
                    <a:pt x="85874" y="17404"/>
                    <a:pt x="85851" y="17404"/>
                  </a:cubicBezTo>
                  <a:cubicBezTo>
                    <a:pt x="85736" y="17404"/>
                    <a:pt x="85675" y="17331"/>
                    <a:pt x="85570" y="17331"/>
                  </a:cubicBezTo>
                  <a:cubicBezTo>
                    <a:pt x="85514" y="17387"/>
                    <a:pt x="85439" y="17406"/>
                    <a:pt x="85358" y="17406"/>
                  </a:cubicBezTo>
                  <a:cubicBezTo>
                    <a:pt x="85318" y="17406"/>
                    <a:pt x="85276" y="17401"/>
                    <a:pt x="85233" y="17394"/>
                  </a:cubicBezTo>
                  <a:cubicBezTo>
                    <a:pt x="85212" y="17352"/>
                    <a:pt x="85191" y="17331"/>
                    <a:pt x="85170" y="17268"/>
                  </a:cubicBezTo>
                  <a:cubicBezTo>
                    <a:pt x="84960" y="17268"/>
                    <a:pt x="84771" y="17331"/>
                    <a:pt x="84603" y="17457"/>
                  </a:cubicBezTo>
                  <a:lnTo>
                    <a:pt x="83909" y="17457"/>
                  </a:lnTo>
                  <a:lnTo>
                    <a:pt x="83972" y="17331"/>
                  </a:lnTo>
                  <a:lnTo>
                    <a:pt x="83972" y="17331"/>
                  </a:lnTo>
                  <a:cubicBezTo>
                    <a:pt x="83767" y="17413"/>
                    <a:pt x="83543" y="17395"/>
                    <a:pt x="83357" y="17510"/>
                  </a:cubicBezTo>
                  <a:lnTo>
                    <a:pt x="83357" y="17510"/>
                  </a:lnTo>
                  <a:cubicBezTo>
                    <a:pt x="83341" y="17470"/>
                    <a:pt x="83295" y="17449"/>
                    <a:pt x="83278" y="17415"/>
                  </a:cubicBezTo>
                  <a:cubicBezTo>
                    <a:pt x="83208" y="17454"/>
                    <a:pt x="83132" y="17461"/>
                    <a:pt x="83054" y="17461"/>
                  </a:cubicBezTo>
                  <a:cubicBezTo>
                    <a:pt x="83010" y="17461"/>
                    <a:pt x="82965" y="17459"/>
                    <a:pt x="82920" y="17459"/>
                  </a:cubicBezTo>
                  <a:cubicBezTo>
                    <a:pt x="82833" y="17459"/>
                    <a:pt x="82747" y="17468"/>
                    <a:pt x="82669" y="17520"/>
                  </a:cubicBezTo>
                  <a:cubicBezTo>
                    <a:pt x="82647" y="17520"/>
                    <a:pt x="82626" y="17478"/>
                    <a:pt x="82605" y="17478"/>
                  </a:cubicBezTo>
                  <a:lnTo>
                    <a:pt x="82584" y="17478"/>
                  </a:lnTo>
                  <a:cubicBezTo>
                    <a:pt x="82416" y="17562"/>
                    <a:pt x="82269" y="17667"/>
                    <a:pt x="82143" y="17773"/>
                  </a:cubicBezTo>
                  <a:cubicBezTo>
                    <a:pt x="82119" y="17768"/>
                    <a:pt x="82096" y="17766"/>
                    <a:pt x="82074" y="17766"/>
                  </a:cubicBezTo>
                  <a:cubicBezTo>
                    <a:pt x="82035" y="17766"/>
                    <a:pt x="81999" y="17771"/>
                    <a:pt x="81964" y="17771"/>
                  </a:cubicBezTo>
                  <a:cubicBezTo>
                    <a:pt x="81932" y="17771"/>
                    <a:pt x="81901" y="17767"/>
                    <a:pt x="81870" y="17751"/>
                  </a:cubicBezTo>
                  <a:cubicBezTo>
                    <a:pt x="81912" y="17709"/>
                    <a:pt x="81975" y="17730"/>
                    <a:pt x="81975" y="17667"/>
                  </a:cubicBezTo>
                  <a:cubicBezTo>
                    <a:pt x="81943" y="17646"/>
                    <a:pt x="81912" y="17641"/>
                    <a:pt x="81877" y="17641"/>
                  </a:cubicBezTo>
                  <a:cubicBezTo>
                    <a:pt x="81843" y="17641"/>
                    <a:pt x="81807" y="17646"/>
                    <a:pt x="81764" y="17646"/>
                  </a:cubicBezTo>
                  <a:cubicBezTo>
                    <a:pt x="81743" y="17688"/>
                    <a:pt x="81743" y="17730"/>
                    <a:pt x="81722" y="17751"/>
                  </a:cubicBezTo>
                  <a:cubicBezTo>
                    <a:pt x="81449" y="17794"/>
                    <a:pt x="81176" y="17878"/>
                    <a:pt x="80945" y="18025"/>
                  </a:cubicBezTo>
                  <a:cubicBezTo>
                    <a:pt x="80930" y="18028"/>
                    <a:pt x="80916" y="18029"/>
                    <a:pt x="80903" y="18029"/>
                  </a:cubicBezTo>
                  <a:cubicBezTo>
                    <a:pt x="80827" y="18029"/>
                    <a:pt x="80788" y="17983"/>
                    <a:pt x="80734" y="17983"/>
                  </a:cubicBezTo>
                  <a:lnTo>
                    <a:pt x="80587" y="18109"/>
                  </a:lnTo>
                  <a:cubicBezTo>
                    <a:pt x="80545" y="18098"/>
                    <a:pt x="80503" y="18093"/>
                    <a:pt x="80464" y="18093"/>
                  </a:cubicBezTo>
                  <a:cubicBezTo>
                    <a:pt x="80424" y="18093"/>
                    <a:pt x="80387" y="18098"/>
                    <a:pt x="80356" y="18109"/>
                  </a:cubicBezTo>
                  <a:cubicBezTo>
                    <a:pt x="80083" y="18193"/>
                    <a:pt x="79809" y="18298"/>
                    <a:pt x="79536" y="18445"/>
                  </a:cubicBezTo>
                  <a:cubicBezTo>
                    <a:pt x="79473" y="18498"/>
                    <a:pt x="79431" y="18519"/>
                    <a:pt x="79383" y="18519"/>
                  </a:cubicBezTo>
                  <a:cubicBezTo>
                    <a:pt x="79336" y="18519"/>
                    <a:pt x="79284" y="18498"/>
                    <a:pt x="79199" y="18466"/>
                  </a:cubicBezTo>
                  <a:cubicBezTo>
                    <a:pt x="79052" y="18529"/>
                    <a:pt x="78905" y="18592"/>
                    <a:pt x="78758" y="18677"/>
                  </a:cubicBezTo>
                  <a:cubicBezTo>
                    <a:pt x="78611" y="18740"/>
                    <a:pt x="78485" y="18866"/>
                    <a:pt x="78401" y="19034"/>
                  </a:cubicBezTo>
                  <a:cubicBezTo>
                    <a:pt x="78332" y="19005"/>
                    <a:pt x="78296" y="18989"/>
                    <a:pt x="78245" y="18989"/>
                  </a:cubicBezTo>
                  <a:cubicBezTo>
                    <a:pt x="78185" y="18989"/>
                    <a:pt x="78107" y="19010"/>
                    <a:pt x="77938" y="19055"/>
                  </a:cubicBezTo>
                  <a:cubicBezTo>
                    <a:pt x="77791" y="19097"/>
                    <a:pt x="77623" y="19076"/>
                    <a:pt x="77497" y="19202"/>
                  </a:cubicBezTo>
                  <a:cubicBezTo>
                    <a:pt x="77452" y="19172"/>
                    <a:pt x="77407" y="19143"/>
                    <a:pt x="77363" y="19143"/>
                  </a:cubicBezTo>
                  <a:cubicBezTo>
                    <a:pt x="77344" y="19143"/>
                    <a:pt x="77326" y="19148"/>
                    <a:pt x="77307" y="19160"/>
                  </a:cubicBezTo>
                  <a:cubicBezTo>
                    <a:pt x="77181" y="19223"/>
                    <a:pt x="77034" y="19244"/>
                    <a:pt x="76971" y="19349"/>
                  </a:cubicBezTo>
                  <a:cubicBezTo>
                    <a:pt x="76887" y="19475"/>
                    <a:pt x="76761" y="19433"/>
                    <a:pt x="76677" y="19518"/>
                  </a:cubicBezTo>
                  <a:cubicBezTo>
                    <a:pt x="76653" y="19479"/>
                    <a:pt x="76630" y="19466"/>
                    <a:pt x="76608" y="19466"/>
                  </a:cubicBezTo>
                  <a:cubicBezTo>
                    <a:pt x="76570" y="19466"/>
                    <a:pt x="76535" y="19504"/>
                    <a:pt x="76508" y="19518"/>
                  </a:cubicBezTo>
                  <a:cubicBezTo>
                    <a:pt x="76298" y="19623"/>
                    <a:pt x="76088" y="19728"/>
                    <a:pt x="75878" y="19833"/>
                  </a:cubicBezTo>
                  <a:cubicBezTo>
                    <a:pt x="75709" y="19917"/>
                    <a:pt x="75520" y="19980"/>
                    <a:pt x="75331" y="20022"/>
                  </a:cubicBezTo>
                  <a:cubicBezTo>
                    <a:pt x="75100" y="20043"/>
                    <a:pt x="74890" y="20106"/>
                    <a:pt x="74679" y="20232"/>
                  </a:cubicBezTo>
                  <a:cubicBezTo>
                    <a:pt x="74658" y="20232"/>
                    <a:pt x="74658" y="20253"/>
                    <a:pt x="74658" y="20274"/>
                  </a:cubicBezTo>
                  <a:cubicBezTo>
                    <a:pt x="74676" y="20292"/>
                    <a:pt x="74694" y="20325"/>
                    <a:pt x="74711" y="20335"/>
                  </a:cubicBezTo>
                  <a:lnTo>
                    <a:pt x="74711" y="20335"/>
                  </a:lnTo>
                  <a:cubicBezTo>
                    <a:pt x="74667" y="20407"/>
                    <a:pt x="74589" y="20443"/>
                    <a:pt x="74511" y="20443"/>
                  </a:cubicBezTo>
                  <a:lnTo>
                    <a:pt x="74448" y="20337"/>
                  </a:lnTo>
                  <a:cubicBezTo>
                    <a:pt x="74280" y="20443"/>
                    <a:pt x="74112" y="20527"/>
                    <a:pt x="73922" y="20590"/>
                  </a:cubicBezTo>
                  <a:cubicBezTo>
                    <a:pt x="73754" y="20632"/>
                    <a:pt x="73544" y="20611"/>
                    <a:pt x="73397" y="20800"/>
                  </a:cubicBezTo>
                  <a:cubicBezTo>
                    <a:pt x="73382" y="20797"/>
                    <a:pt x="73369" y="20796"/>
                    <a:pt x="73356" y="20796"/>
                  </a:cubicBezTo>
                  <a:cubicBezTo>
                    <a:pt x="73274" y="20796"/>
                    <a:pt x="73217" y="20848"/>
                    <a:pt x="73144" y="20884"/>
                  </a:cubicBezTo>
                  <a:cubicBezTo>
                    <a:pt x="73039" y="20884"/>
                    <a:pt x="72934" y="20926"/>
                    <a:pt x="72850" y="20989"/>
                  </a:cubicBezTo>
                  <a:cubicBezTo>
                    <a:pt x="72703" y="21115"/>
                    <a:pt x="72556" y="21199"/>
                    <a:pt x="72367" y="21263"/>
                  </a:cubicBezTo>
                  <a:cubicBezTo>
                    <a:pt x="72177" y="21305"/>
                    <a:pt x="71988" y="21389"/>
                    <a:pt x="71820" y="21494"/>
                  </a:cubicBezTo>
                  <a:cubicBezTo>
                    <a:pt x="71673" y="21578"/>
                    <a:pt x="71505" y="21641"/>
                    <a:pt x="71336" y="21704"/>
                  </a:cubicBezTo>
                  <a:cubicBezTo>
                    <a:pt x="71318" y="21717"/>
                    <a:pt x="71299" y="21720"/>
                    <a:pt x="71280" y="21720"/>
                  </a:cubicBezTo>
                  <a:cubicBezTo>
                    <a:pt x="71260" y="21720"/>
                    <a:pt x="71240" y="21716"/>
                    <a:pt x="71221" y="21716"/>
                  </a:cubicBezTo>
                  <a:cubicBezTo>
                    <a:pt x="71196" y="21716"/>
                    <a:pt x="71172" y="21722"/>
                    <a:pt x="71147" y="21746"/>
                  </a:cubicBezTo>
                  <a:cubicBezTo>
                    <a:pt x="71084" y="21788"/>
                    <a:pt x="71000" y="21830"/>
                    <a:pt x="70937" y="21851"/>
                  </a:cubicBezTo>
                  <a:cubicBezTo>
                    <a:pt x="70862" y="21870"/>
                    <a:pt x="70821" y="21939"/>
                    <a:pt x="70738" y="21939"/>
                  </a:cubicBezTo>
                  <a:cubicBezTo>
                    <a:pt x="70728" y="21939"/>
                    <a:pt x="70717" y="21938"/>
                    <a:pt x="70706" y="21935"/>
                  </a:cubicBezTo>
                  <a:lnTo>
                    <a:pt x="70706" y="21935"/>
                  </a:lnTo>
                  <a:cubicBezTo>
                    <a:pt x="70706" y="21956"/>
                    <a:pt x="70727" y="21977"/>
                    <a:pt x="70685" y="21977"/>
                  </a:cubicBezTo>
                  <a:cubicBezTo>
                    <a:pt x="70643" y="21977"/>
                    <a:pt x="70643" y="21956"/>
                    <a:pt x="70643" y="21935"/>
                  </a:cubicBezTo>
                  <a:cubicBezTo>
                    <a:pt x="70390" y="22019"/>
                    <a:pt x="70159" y="22146"/>
                    <a:pt x="69928" y="22272"/>
                  </a:cubicBezTo>
                  <a:cubicBezTo>
                    <a:pt x="69802" y="22314"/>
                    <a:pt x="69675" y="22356"/>
                    <a:pt x="69549" y="22377"/>
                  </a:cubicBezTo>
                  <a:cubicBezTo>
                    <a:pt x="69423" y="22377"/>
                    <a:pt x="69339" y="22524"/>
                    <a:pt x="69213" y="22545"/>
                  </a:cubicBezTo>
                  <a:cubicBezTo>
                    <a:pt x="68919" y="22608"/>
                    <a:pt x="68645" y="22713"/>
                    <a:pt x="68393" y="22881"/>
                  </a:cubicBezTo>
                  <a:cubicBezTo>
                    <a:pt x="68225" y="22966"/>
                    <a:pt x="68057" y="23008"/>
                    <a:pt x="67888" y="23050"/>
                  </a:cubicBezTo>
                  <a:cubicBezTo>
                    <a:pt x="67741" y="23050"/>
                    <a:pt x="67615" y="23092"/>
                    <a:pt x="67510" y="23176"/>
                  </a:cubicBezTo>
                  <a:cubicBezTo>
                    <a:pt x="67426" y="23260"/>
                    <a:pt x="67321" y="23197"/>
                    <a:pt x="67258" y="23302"/>
                  </a:cubicBezTo>
                  <a:cubicBezTo>
                    <a:pt x="67232" y="23296"/>
                    <a:pt x="67207" y="23294"/>
                    <a:pt x="67184" y="23294"/>
                  </a:cubicBezTo>
                  <a:cubicBezTo>
                    <a:pt x="67039" y="23294"/>
                    <a:pt x="66943" y="23395"/>
                    <a:pt x="66816" y="23449"/>
                  </a:cubicBezTo>
                  <a:cubicBezTo>
                    <a:pt x="66732" y="23491"/>
                    <a:pt x="66648" y="23512"/>
                    <a:pt x="66543" y="23554"/>
                  </a:cubicBezTo>
                  <a:cubicBezTo>
                    <a:pt x="66270" y="23638"/>
                    <a:pt x="65933" y="23638"/>
                    <a:pt x="65702" y="23912"/>
                  </a:cubicBezTo>
                  <a:lnTo>
                    <a:pt x="65660" y="23912"/>
                  </a:lnTo>
                  <a:cubicBezTo>
                    <a:pt x="65562" y="23968"/>
                    <a:pt x="65464" y="23977"/>
                    <a:pt x="65359" y="23977"/>
                  </a:cubicBezTo>
                  <a:cubicBezTo>
                    <a:pt x="65307" y="23977"/>
                    <a:pt x="65253" y="23975"/>
                    <a:pt x="65197" y="23975"/>
                  </a:cubicBezTo>
                  <a:cubicBezTo>
                    <a:pt x="65092" y="23996"/>
                    <a:pt x="65008" y="24080"/>
                    <a:pt x="64903" y="24101"/>
                  </a:cubicBezTo>
                  <a:cubicBezTo>
                    <a:pt x="64735" y="24164"/>
                    <a:pt x="64567" y="24206"/>
                    <a:pt x="64377" y="24227"/>
                  </a:cubicBezTo>
                  <a:cubicBezTo>
                    <a:pt x="64209" y="24339"/>
                    <a:pt x="64022" y="24358"/>
                    <a:pt x="63835" y="24358"/>
                  </a:cubicBezTo>
                  <a:cubicBezTo>
                    <a:pt x="63742" y="24358"/>
                    <a:pt x="63648" y="24353"/>
                    <a:pt x="63557" y="24353"/>
                  </a:cubicBezTo>
                  <a:cubicBezTo>
                    <a:pt x="63535" y="24348"/>
                    <a:pt x="63512" y="24345"/>
                    <a:pt x="63490" y="24345"/>
                  </a:cubicBezTo>
                  <a:cubicBezTo>
                    <a:pt x="63428" y="24345"/>
                    <a:pt x="63367" y="24364"/>
                    <a:pt x="63305" y="24395"/>
                  </a:cubicBezTo>
                  <a:cubicBezTo>
                    <a:pt x="63263" y="24406"/>
                    <a:pt x="63216" y="24411"/>
                    <a:pt x="63166" y="24411"/>
                  </a:cubicBezTo>
                  <a:cubicBezTo>
                    <a:pt x="63116" y="24411"/>
                    <a:pt x="63063" y="24406"/>
                    <a:pt x="63011" y="24395"/>
                  </a:cubicBezTo>
                  <a:cubicBezTo>
                    <a:pt x="62932" y="24348"/>
                    <a:pt x="62853" y="24324"/>
                    <a:pt x="62774" y="24324"/>
                  </a:cubicBezTo>
                  <a:cubicBezTo>
                    <a:pt x="62748" y="24324"/>
                    <a:pt x="62722" y="24327"/>
                    <a:pt x="62695" y="24332"/>
                  </a:cubicBezTo>
                  <a:cubicBezTo>
                    <a:pt x="62653" y="24338"/>
                    <a:pt x="62611" y="24341"/>
                    <a:pt x="62570" y="24341"/>
                  </a:cubicBezTo>
                  <a:cubicBezTo>
                    <a:pt x="62350" y="24341"/>
                    <a:pt x="62149" y="24267"/>
                    <a:pt x="61939" y="24267"/>
                  </a:cubicBezTo>
                  <a:cubicBezTo>
                    <a:pt x="61918" y="24267"/>
                    <a:pt x="61897" y="24267"/>
                    <a:pt x="61875" y="24269"/>
                  </a:cubicBezTo>
                  <a:cubicBezTo>
                    <a:pt x="61801" y="24269"/>
                    <a:pt x="61743" y="24203"/>
                    <a:pt x="61671" y="24203"/>
                  </a:cubicBezTo>
                  <a:cubicBezTo>
                    <a:pt x="61663" y="24203"/>
                    <a:pt x="61654" y="24204"/>
                    <a:pt x="61644" y="24206"/>
                  </a:cubicBezTo>
                  <a:cubicBezTo>
                    <a:pt x="61560" y="24059"/>
                    <a:pt x="61392" y="24122"/>
                    <a:pt x="61266" y="24038"/>
                  </a:cubicBezTo>
                  <a:cubicBezTo>
                    <a:pt x="61253" y="24029"/>
                    <a:pt x="61241" y="24026"/>
                    <a:pt x="61230" y="24026"/>
                  </a:cubicBezTo>
                  <a:cubicBezTo>
                    <a:pt x="61186" y="24026"/>
                    <a:pt x="61152" y="24080"/>
                    <a:pt x="61119" y="24080"/>
                  </a:cubicBezTo>
                  <a:cubicBezTo>
                    <a:pt x="61034" y="24059"/>
                    <a:pt x="60950" y="24017"/>
                    <a:pt x="60866" y="23954"/>
                  </a:cubicBezTo>
                  <a:cubicBezTo>
                    <a:pt x="60782" y="23891"/>
                    <a:pt x="60656" y="23933"/>
                    <a:pt x="60572" y="23891"/>
                  </a:cubicBezTo>
                  <a:cubicBezTo>
                    <a:pt x="60362" y="23807"/>
                    <a:pt x="60088" y="23891"/>
                    <a:pt x="59962" y="23596"/>
                  </a:cubicBezTo>
                  <a:lnTo>
                    <a:pt x="59899" y="23596"/>
                  </a:lnTo>
                  <a:cubicBezTo>
                    <a:pt x="59710" y="23470"/>
                    <a:pt x="59521" y="23344"/>
                    <a:pt x="59310" y="23239"/>
                  </a:cubicBezTo>
                  <a:cubicBezTo>
                    <a:pt x="58869" y="23029"/>
                    <a:pt x="58469" y="22734"/>
                    <a:pt x="58133" y="22377"/>
                  </a:cubicBezTo>
                  <a:cubicBezTo>
                    <a:pt x="58091" y="22356"/>
                    <a:pt x="58028" y="22314"/>
                    <a:pt x="58028" y="22272"/>
                  </a:cubicBezTo>
                  <a:cubicBezTo>
                    <a:pt x="57965" y="22104"/>
                    <a:pt x="57839" y="22040"/>
                    <a:pt x="57713" y="21977"/>
                  </a:cubicBezTo>
                  <a:cubicBezTo>
                    <a:pt x="57502" y="21893"/>
                    <a:pt x="57334" y="21746"/>
                    <a:pt x="57208" y="21536"/>
                  </a:cubicBezTo>
                  <a:cubicBezTo>
                    <a:pt x="57145" y="21452"/>
                    <a:pt x="57082" y="21368"/>
                    <a:pt x="56977" y="21305"/>
                  </a:cubicBezTo>
                  <a:cubicBezTo>
                    <a:pt x="56788" y="21199"/>
                    <a:pt x="56640" y="21031"/>
                    <a:pt x="56556" y="20842"/>
                  </a:cubicBezTo>
                  <a:cubicBezTo>
                    <a:pt x="56514" y="20758"/>
                    <a:pt x="56472" y="20695"/>
                    <a:pt x="56409" y="20632"/>
                  </a:cubicBezTo>
                  <a:cubicBezTo>
                    <a:pt x="56325" y="20548"/>
                    <a:pt x="56262" y="20464"/>
                    <a:pt x="56220" y="20401"/>
                  </a:cubicBezTo>
                  <a:cubicBezTo>
                    <a:pt x="56094" y="20211"/>
                    <a:pt x="56010" y="20001"/>
                    <a:pt x="55883" y="19833"/>
                  </a:cubicBezTo>
                  <a:cubicBezTo>
                    <a:pt x="55652" y="19454"/>
                    <a:pt x="55463" y="19055"/>
                    <a:pt x="55295" y="18656"/>
                  </a:cubicBezTo>
                  <a:cubicBezTo>
                    <a:pt x="55253" y="18529"/>
                    <a:pt x="55190" y="18403"/>
                    <a:pt x="55127" y="18277"/>
                  </a:cubicBezTo>
                  <a:cubicBezTo>
                    <a:pt x="55127" y="17941"/>
                    <a:pt x="55021" y="17604"/>
                    <a:pt x="54811" y="17331"/>
                  </a:cubicBezTo>
                  <a:cubicBezTo>
                    <a:pt x="54832" y="17037"/>
                    <a:pt x="54748" y="16721"/>
                    <a:pt x="54538" y="16490"/>
                  </a:cubicBezTo>
                  <a:cubicBezTo>
                    <a:pt x="54517" y="16448"/>
                    <a:pt x="54496" y="16406"/>
                    <a:pt x="54496" y="16364"/>
                  </a:cubicBezTo>
                  <a:cubicBezTo>
                    <a:pt x="54454" y="16133"/>
                    <a:pt x="54391" y="15922"/>
                    <a:pt x="54349" y="15691"/>
                  </a:cubicBezTo>
                  <a:cubicBezTo>
                    <a:pt x="54265" y="15460"/>
                    <a:pt x="54244" y="15208"/>
                    <a:pt x="54244" y="14976"/>
                  </a:cubicBezTo>
                  <a:cubicBezTo>
                    <a:pt x="54075" y="14787"/>
                    <a:pt x="54138" y="14514"/>
                    <a:pt x="53949" y="14346"/>
                  </a:cubicBezTo>
                  <a:cubicBezTo>
                    <a:pt x="53970" y="14303"/>
                    <a:pt x="53991" y="14261"/>
                    <a:pt x="53991" y="14240"/>
                  </a:cubicBezTo>
                  <a:cubicBezTo>
                    <a:pt x="53907" y="13946"/>
                    <a:pt x="53907" y="13631"/>
                    <a:pt x="53739" y="13378"/>
                  </a:cubicBezTo>
                  <a:lnTo>
                    <a:pt x="53739" y="12916"/>
                  </a:lnTo>
                  <a:cubicBezTo>
                    <a:pt x="53697" y="12874"/>
                    <a:pt x="53655" y="12832"/>
                    <a:pt x="53613" y="12769"/>
                  </a:cubicBezTo>
                  <a:cubicBezTo>
                    <a:pt x="53655" y="12369"/>
                    <a:pt x="53424" y="12033"/>
                    <a:pt x="53424" y="11633"/>
                  </a:cubicBezTo>
                  <a:cubicBezTo>
                    <a:pt x="53276" y="11381"/>
                    <a:pt x="53213" y="11108"/>
                    <a:pt x="53255" y="10834"/>
                  </a:cubicBezTo>
                  <a:cubicBezTo>
                    <a:pt x="53129" y="10687"/>
                    <a:pt x="53150" y="10477"/>
                    <a:pt x="53024" y="10351"/>
                  </a:cubicBezTo>
                  <a:cubicBezTo>
                    <a:pt x="52961" y="10288"/>
                    <a:pt x="52919" y="10204"/>
                    <a:pt x="52940" y="10120"/>
                  </a:cubicBezTo>
                  <a:cubicBezTo>
                    <a:pt x="52940" y="10057"/>
                    <a:pt x="52898" y="10015"/>
                    <a:pt x="52898" y="9951"/>
                  </a:cubicBezTo>
                  <a:cubicBezTo>
                    <a:pt x="52877" y="9846"/>
                    <a:pt x="52814" y="9783"/>
                    <a:pt x="52814" y="9657"/>
                  </a:cubicBezTo>
                  <a:cubicBezTo>
                    <a:pt x="52772" y="9363"/>
                    <a:pt x="52709" y="9089"/>
                    <a:pt x="52625" y="8795"/>
                  </a:cubicBezTo>
                  <a:cubicBezTo>
                    <a:pt x="52541" y="8543"/>
                    <a:pt x="52583" y="8227"/>
                    <a:pt x="52393" y="8017"/>
                  </a:cubicBezTo>
                  <a:cubicBezTo>
                    <a:pt x="52288" y="7618"/>
                    <a:pt x="52036" y="7302"/>
                    <a:pt x="51994" y="6903"/>
                  </a:cubicBezTo>
                  <a:cubicBezTo>
                    <a:pt x="51910" y="6651"/>
                    <a:pt x="51763" y="6419"/>
                    <a:pt x="51595" y="6209"/>
                  </a:cubicBezTo>
                  <a:cubicBezTo>
                    <a:pt x="51510" y="6083"/>
                    <a:pt x="51447" y="5915"/>
                    <a:pt x="51405" y="5747"/>
                  </a:cubicBezTo>
                  <a:cubicBezTo>
                    <a:pt x="51384" y="5536"/>
                    <a:pt x="51279" y="5347"/>
                    <a:pt x="51132" y="5200"/>
                  </a:cubicBezTo>
                  <a:cubicBezTo>
                    <a:pt x="51090" y="5158"/>
                    <a:pt x="51069" y="5116"/>
                    <a:pt x="51048" y="5074"/>
                  </a:cubicBezTo>
                  <a:cubicBezTo>
                    <a:pt x="50964" y="4885"/>
                    <a:pt x="50901" y="4674"/>
                    <a:pt x="50690" y="4611"/>
                  </a:cubicBezTo>
                  <a:cubicBezTo>
                    <a:pt x="50606" y="4380"/>
                    <a:pt x="50480" y="4149"/>
                    <a:pt x="50333" y="3917"/>
                  </a:cubicBezTo>
                  <a:cubicBezTo>
                    <a:pt x="50186" y="3749"/>
                    <a:pt x="50060" y="3581"/>
                    <a:pt x="49955" y="3392"/>
                  </a:cubicBezTo>
                  <a:cubicBezTo>
                    <a:pt x="49913" y="3329"/>
                    <a:pt x="49871" y="3287"/>
                    <a:pt x="49807" y="3287"/>
                  </a:cubicBezTo>
                  <a:cubicBezTo>
                    <a:pt x="49786" y="3287"/>
                    <a:pt x="49828" y="3308"/>
                    <a:pt x="49786" y="3329"/>
                  </a:cubicBezTo>
                  <a:cubicBezTo>
                    <a:pt x="49744" y="3329"/>
                    <a:pt x="49744" y="3308"/>
                    <a:pt x="49744" y="3287"/>
                  </a:cubicBezTo>
                  <a:cubicBezTo>
                    <a:pt x="49734" y="3276"/>
                    <a:pt x="49729" y="3276"/>
                    <a:pt x="49723" y="3276"/>
                  </a:cubicBezTo>
                  <a:cubicBezTo>
                    <a:pt x="49718" y="3276"/>
                    <a:pt x="49713" y="3276"/>
                    <a:pt x="49702" y="3266"/>
                  </a:cubicBezTo>
                  <a:cubicBezTo>
                    <a:pt x="49702" y="3224"/>
                    <a:pt x="49723" y="3224"/>
                    <a:pt x="49744" y="3224"/>
                  </a:cubicBezTo>
                  <a:lnTo>
                    <a:pt x="49744" y="3055"/>
                  </a:lnTo>
                  <a:cubicBezTo>
                    <a:pt x="49639" y="2950"/>
                    <a:pt x="49513" y="2845"/>
                    <a:pt x="49387" y="2761"/>
                  </a:cubicBezTo>
                  <a:cubicBezTo>
                    <a:pt x="49261" y="2677"/>
                    <a:pt x="49177" y="2572"/>
                    <a:pt x="49114" y="2446"/>
                  </a:cubicBezTo>
                  <a:cubicBezTo>
                    <a:pt x="49114" y="2383"/>
                    <a:pt x="49072" y="2362"/>
                    <a:pt x="49009" y="2362"/>
                  </a:cubicBezTo>
                  <a:cubicBezTo>
                    <a:pt x="49009" y="2378"/>
                    <a:pt x="48984" y="2418"/>
                    <a:pt x="48973" y="2418"/>
                  </a:cubicBezTo>
                  <a:cubicBezTo>
                    <a:pt x="48969" y="2418"/>
                    <a:pt x="48966" y="2414"/>
                    <a:pt x="48966" y="2404"/>
                  </a:cubicBezTo>
                  <a:cubicBezTo>
                    <a:pt x="48966" y="2362"/>
                    <a:pt x="48987" y="2362"/>
                    <a:pt x="49009" y="2362"/>
                  </a:cubicBezTo>
                  <a:cubicBezTo>
                    <a:pt x="48546" y="2046"/>
                    <a:pt x="48104" y="1689"/>
                    <a:pt x="47705" y="1310"/>
                  </a:cubicBezTo>
                  <a:lnTo>
                    <a:pt x="47705" y="1310"/>
                  </a:lnTo>
                  <a:cubicBezTo>
                    <a:pt x="47705" y="1311"/>
                    <a:pt x="47726" y="1331"/>
                    <a:pt x="47684" y="1352"/>
                  </a:cubicBezTo>
                  <a:cubicBezTo>
                    <a:pt x="47642" y="1352"/>
                    <a:pt x="47642" y="1331"/>
                    <a:pt x="47642" y="1310"/>
                  </a:cubicBezTo>
                  <a:cubicBezTo>
                    <a:pt x="47637" y="1306"/>
                    <a:pt x="47633" y="1304"/>
                    <a:pt x="47630" y="1304"/>
                  </a:cubicBezTo>
                  <a:cubicBezTo>
                    <a:pt x="47625" y="1304"/>
                    <a:pt x="47621" y="1309"/>
                    <a:pt x="47617" y="1309"/>
                  </a:cubicBezTo>
                  <a:cubicBezTo>
                    <a:pt x="47613" y="1309"/>
                    <a:pt x="47608" y="1305"/>
                    <a:pt x="47600" y="1289"/>
                  </a:cubicBezTo>
                  <a:cubicBezTo>
                    <a:pt x="47600" y="1247"/>
                    <a:pt x="47621" y="1247"/>
                    <a:pt x="47642" y="1247"/>
                  </a:cubicBezTo>
                  <a:cubicBezTo>
                    <a:pt x="47516" y="1163"/>
                    <a:pt x="47348" y="1121"/>
                    <a:pt x="47242" y="1037"/>
                  </a:cubicBezTo>
                  <a:cubicBezTo>
                    <a:pt x="47053" y="911"/>
                    <a:pt x="46843" y="848"/>
                    <a:pt x="46633" y="827"/>
                  </a:cubicBezTo>
                  <a:cubicBezTo>
                    <a:pt x="46528" y="806"/>
                    <a:pt x="46423" y="764"/>
                    <a:pt x="46338" y="722"/>
                  </a:cubicBezTo>
                  <a:cubicBezTo>
                    <a:pt x="46170" y="617"/>
                    <a:pt x="46002" y="533"/>
                    <a:pt x="45813" y="448"/>
                  </a:cubicBezTo>
                  <a:cubicBezTo>
                    <a:pt x="45673" y="361"/>
                    <a:pt x="45503" y="317"/>
                    <a:pt x="45329" y="317"/>
                  </a:cubicBezTo>
                  <a:cubicBezTo>
                    <a:pt x="45294" y="317"/>
                    <a:pt x="45259" y="319"/>
                    <a:pt x="45224" y="322"/>
                  </a:cubicBezTo>
                  <a:cubicBezTo>
                    <a:pt x="44999" y="210"/>
                    <a:pt x="44787" y="97"/>
                    <a:pt x="44549" y="97"/>
                  </a:cubicBezTo>
                  <a:cubicBezTo>
                    <a:pt x="44476" y="97"/>
                    <a:pt x="44400" y="108"/>
                    <a:pt x="44320" y="133"/>
                  </a:cubicBezTo>
                  <a:cubicBezTo>
                    <a:pt x="44278" y="144"/>
                    <a:pt x="44236" y="149"/>
                    <a:pt x="44194" y="149"/>
                  </a:cubicBezTo>
                  <a:cubicBezTo>
                    <a:pt x="44152" y="149"/>
                    <a:pt x="44110" y="144"/>
                    <a:pt x="44068" y="133"/>
                  </a:cubicBezTo>
                  <a:cubicBezTo>
                    <a:pt x="43926" y="86"/>
                    <a:pt x="43784" y="62"/>
                    <a:pt x="43642" y="62"/>
                  </a:cubicBezTo>
                  <a:cubicBezTo>
                    <a:pt x="43595" y="62"/>
                    <a:pt x="43547" y="65"/>
                    <a:pt x="43500" y="70"/>
                  </a:cubicBezTo>
                  <a:cubicBezTo>
                    <a:pt x="43437" y="70"/>
                    <a:pt x="43353" y="70"/>
                    <a:pt x="43290" y="28"/>
                  </a:cubicBezTo>
                  <a:cubicBezTo>
                    <a:pt x="43238" y="11"/>
                    <a:pt x="43178" y="0"/>
                    <a:pt x="43117" y="0"/>
                  </a:cubicBezTo>
                  <a:cubicBezTo>
                    <a:pt x="43032" y="0"/>
                    <a:pt x="42943" y="21"/>
                    <a:pt x="42869" y="70"/>
                  </a:cubicBezTo>
                  <a:cubicBezTo>
                    <a:pt x="42771" y="21"/>
                    <a:pt x="42665" y="0"/>
                    <a:pt x="4255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99329" y="1839767"/>
              <a:ext cx="981740" cy="295042"/>
            </a:xfrm>
            <a:custGeom>
              <a:avLst/>
              <a:gdLst/>
              <a:ahLst/>
              <a:cxnLst/>
              <a:rect l="l" t="t" r="r" b="b"/>
              <a:pathLst>
                <a:path w="95199" h="28173" extrusionOk="0">
                  <a:moveTo>
                    <a:pt x="42" y="27958"/>
                  </a:moveTo>
                  <a:lnTo>
                    <a:pt x="42" y="27958"/>
                  </a:lnTo>
                  <a:cubicBezTo>
                    <a:pt x="28" y="27958"/>
                    <a:pt x="15" y="27960"/>
                    <a:pt x="0" y="27963"/>
                  </a:cubicBezTo>
                  <a:cubicBezTo>
                    <a:pt x="15" y="27963"/>
                    <a:pt x="29" y="27961"/>
                    <a:pt x="42" y="27958"/>
                  </a:cubicBezTo>
                  <a:close/>
                  <a:moveTo>
                    <a:pt x="43205" y="0"/>
                  </a:moveTo>
                  <a:cubicBezTo>
                    <a:pt x="43163" y="0"/>
                    <a:pt x="43100" y="0"/>
                    <a:pt x="43058" y="21"/>
                  </a:cubicBezTo>
                  <a:cubicBezTo>
                    <a:pt x="43012" y="52"/>
                    <a:pt x="42966" y="72"/>
                    <a:pt x="42911" y="72"/>
                  </a:cubicBezTo>
                  <a:cubicBezTo>
                    <a:pt x="42891" y="72"/>
                    <a:pt x="42870" y="69"/>
                    <a:pt x="42848" y="63"/>
                  </a:cubicBezTo>
                  <a:cubicBezTo>
                    <a:pt x="42448" y="63"/>
                    <a:pt x="42070" y="147"/>
                    <a:pt x="41692" y="274"/>
                  </a:cubicBezTo>
                  <a:cubicBezTo>
                    <a:pt x="41617" y="289"/>
                    <a:pt x="41543" y="303"/>
                    <a:pt x="41469" y="303"/>
                  </a:cubicBezTo>
                  <a:cubicBezTo>
                    <a:pt x="41438" y="303"/>
                    <a:pt x="41407" y="301"/>
                    <a:pt x="41376" y="295"/>
                  </a:cubicBezTo>
                  <a:cubicBezTo>
                    <a:pt x="41334" y="284"/>
                    <a:pt x="41287" y="279"/>
                    <a:pt x="41239" y="279"/>
                  </a:cubicBezTo>
                  <a:cubicBezTo>
                    <a:pt x="41192" y="279"/>
                    <a:pt x="41145" y="284"/>
                    <a:pt x="41103" y="295"/>
                  </a:cubicBezTo>
                  <a:cubicBezTo>
                    <a:pt x="41050" y="316"/>
                    <a:pt x="40992" y="316"/>
                    <a:pt x="40935" y="316"/>
                  </a:cubicBezTo>
                  <a:cubicBezTo>
                    <a:pt x="40877" y="316"/>
                    <a:pt x="40819" y="316"/>
                    <a:pt x="40766" y="337"/>
                  </a:cubicBezTo>
                  <a:cubicBezTo>
                    <a:pt x="40388" y="421"/>
                    <a:pt x="40010" y="568"/>
                    <a:pt x="39673" y="757"/>
                  </a:cubicBezTo>
                  <a:cubicBezTo>
                    <a:pt x="39639" y="754"/>
                    <a:pt x="39605" y="752"/>
                    <a:pt x="39571" y="752"/>
                  </a:cubicBezTo>
                  <a:cubicBezTo>
                    <a:pt x="39396" y="752"/>
                    <a:pt x="39225" y="799"/>
                    <a:pt x="39084" y="904"/>
                  </a:cubicBezTo>
                  <a:cubicBezTo>
                    <a:pt x="38832" y="1052"/>
                    <a:pt x="38580" y="1157"/>
                    <a:pt x="38328" y="1241"/>
                  </a:cubicBezTo>
                  <a:cubicBezTo>
                    <a:pt x="38138" y="1283"/>
                    <a:pt x="37970" y="1367"/>
                    <a:pt x="37823" y="1472"/>
                  </a:cubicBezTo>
                  <a:cubicBezTo>
                    <a:pt x="37613" y="1661"/>
                    <a:pt x="37276" y="1661"/>
                    <a:pt x="37045" y="1871"/>
                  </a:cubicBezTo>
                  <a:lnTo>
                    <a:pt x="36961" y="1871"/>
                  </a:lnTo>
                  <a:cubicBezTo>
                    <a:pt x="36604" y="1956"/>
                    <a:pt x="36288" y="2103"/>
                    <a:pt x="35973" y="2313"/>
                  </a:cubicBezTo>
                  <a:cubicBezTo>
                    <a:pt x="35805" y="2460"/>
                    <a:pt x="35615" y="2565"/>
                    <a:pt x="35405" y="2649"/>
                  </a:cubicBezTo>
                  <a:cubicBezTo>
                    <a:pt x="35153" y="2755"/>
                    <a:pt x="34943" y="2902"/>
                    <a:pt x="34732" y="3070"/>
                  </a:cubicBezTo>
                  <a:cubicBezTo>
                    <a:pt x="34480" y="3301"/>
                    <a:pt x="34186" y="3490"/>
                    <a:pt x="33870" y="3680"/>
                  </a:cubicBezTo>
                  <a:cubicBezTo>
                    <a:pt x="33597" y="3869"/>
                    <a:pt x="33282" y="4058"/>
                    <a:pt x="33008" y="4247"/>
                  </a:cubicBezTo>
                  <a:cubicBezTo>
                    <a:pt x="32966" y="4268"/>
                    <a:pt x="32903" y="4310"/>
                    <a:pt x="32903" y="4352"/>
                  </a:cubicBezTo>
                  <a:cubicBezTo>
                    <a:pt x="32861" y="4521"/>
                    <a:pt x="32693" y="4563"/>
                    <a:pt x="32588" y="4626"/>
                  </a:cubicBezTo>
                  <a:cubicBezTo>
                    <a:pt x="32273" y="4752"/>
                    <a:pt x="31978" y="4962"/>
                    <a:pt x="31747" y="5214"/>
                  </a:cubicBezTo>
                  <a:cubicBezTo>
                    <a:pt x="31579" y="5404"/>
                    <a:pt x="31348" y="5530"/>
                    <a:pt x="31179" y="5719"/>
                  </a:cubicBezTo>
                  <a:cubicBezTo>
                    <a:pt x="31158" y="5761"/>
                    <a:pt x="31137" y="5740"/>
                    <a:pt x="31095" y="5761"/>
                  </a:cubicBezTo>
                  <a:cubicBezTo>
                    <a:pt x="30906" y="5866"/>
                    <a:pt x="30738" y="5992"/>
                    <a:pt x="30549" y="6118"/>
                  </a:cubicBezTo>
                  <a:cubicBezTo>
                    <a:pt x="30380" y="6287"/>
                    <a:pt x="30212" y="6434"/>
                    <a:pt x="30023" y="6581"/>
                  </a:cubicBezTo>
                  <a:cubicBezTo>
                    <a:pt x="29813" y="6707"/>
                    <a:pt x="29708" y="6917"/>
                    <a:pt x="29518" y="7043"/>
                  </a:cubicBezTo>
                  <a:cubicBezTo>
                    <a:pt x="29371" y="7170"/>
                    <a:pt x="29224" y="7296"/>
                    <a:pt x="29098" y="7443"/>
                  </a:cubicBezTo>
                  <a:cubicBezTo>
                    <a:pt x="29014" y="7527"/>
                    <a:pt x="28888" y="7569"/>
                    <a:pt x="28825" y="7674"/>
                  </a:cubicBezTo>
                  <a:cubicBezTo>
                    <a:pt x="28656" y="7905"/>
                    <a:pt x="28425" y="8011"/>
                    <a:pt x="28257" y="8221"/>
                  </a:cubicBezTo>
                  <a:cubicBezTo>
                    <a:pt x="27879" y="8410"/>
                    <a:pt x="27647" y="8746"/>
                    <a:pt x="27353" y="8999"/>
                  </a:cubicBezTo>
                  <a:cubicBezTo>
                    <a:pt x="27290" y="9062"/>
                    <a:pt x="27290" y="9167"/>
                    <a:pt x="27206" y="9230"/>
                  </a:cubicBezTo>
                  <a:cubicBezTo>
                    <a:pt x="26974" y="9356"/>
                    <a:pt x="26785" y="9524"/>
                    <a:pt x="26617" y="9693"/>
                  </a:cubicBezTo>
                  <a:cubicBezTo>
                    <a:pt x="26554" y="9735"/>
                    <a:pt x="26512" y="9777"/>
                    <a:pt x="26449" y="9819"/>
                  </a:cubicBezTo>
                  <a:lnTo>
                    <a:pt x="26344" y="10008"/>
                  </a:lnTo>
                  <a:cubicBezTo>
                    <a:pt x="26133" y="10176"/>
                    <a:pt x="25944" y="10323"/>
                    <a:pt x="25776" y="10470"/>
                  </a:cubicBezTo>
                  <a:cubicBezTo>
                    <a:pt x="25713" y="10513"/>
                    <a:pt x="25650" y="10597"/>
                    <a:pt x="25608" y="10681"/>
                  </a:cubicBezTo>
                  <a:cubicBezTo>
                    <a:pt x="25566" y="10765"/>
                    <a:pt x="25482" y="10828"/>
                    <a:pt x="25398" y="10891"/>
                  </a:cubicBezTo>
                  <a:cubicBezTo>
                    <a:pt x="25019" y="11185"/>
                    <a:pt x="24683" y="11522"/>
                    <a:pt x="24409" y="11900"/>
                  </a:cubicBezTo>
                  <a:cubicBezTo>
                    <a:pt x="24325" y="12026"/>
                    <a:pt x="24241" y="12131"/>
                    <a:pt x="24115" y="12215"/>
                  </a:cubicBezTo>
                  <a:cubicBezTo>
                    <a:pt x="23989" y="12300"/>
                    <a:pt x="23842" y="12405"/>
                    <a:pt x="23716" y="12531"/>
                  </a:cubicBezTo>
                  <a:cubicBezTo>
                    <a:pt x="23526" y="12678"/>
                    <a:pt x="23379" y="12888"/>
                    <a:pt x="23190" y="13056"/>
                  </a:cubicBezTo>
                  <a:cubicBezTo>
                    <a:pt x="22770" y="13456"/>
                    <a:pt x="22412" y="13939"/>
                    <a:pt x="21992" y="14318"/>
                  </a:cubicBezTo>
                  <a:cubicBezTo>
                    <a:pt x="21971" y="14339"/>
                    <a:pt x="21929" y="14360"/>
                    <a:pt x="21929" y="14360"/>
                  </a:cubicBezTo>
                  <a:cubicBezTo>
                    <a:pt x="21676" y="14717"/>
                    <a:pt x="21382" y="15012"/>
                    <a:pt x="21025" y="15243"/>
                  </a:cubicBezTo>
                  <a:cubicBezTo>
                    <a:pt x="20709" y="15495"/>
                    <a:pt x="20415" y="15790"/>
                    <a:pt x="20184" y="16105"/>
                  </a:cubicBezTo>
                  <a:cubicBezTo>
                    <a:pt x="20036" y="16252"/>
                    <a:pt x="19910" y="16420"/>
                    <a:pt x="19742" y="16547"/>
                  </a:cubicBezTo>
                  <a:cubicBezTo>
                    <a:pt x="19679" y="16568"/>
                    <a:pt x="19637" y="16631"/>
                    <a:pt x="19595" y="16694"/>
                  </a:cubicBezTo>
                  <a:cubicBezTo>
                    <a:pt x="19532" y="16799"/>
                    <a:pt x="19448" y="16904"/>
                    <a:pt x="19322" y="16967"/>
                  </a:cubicBezTo>
                  <a:cubicBezTo>
                    <a:pt x="19259" y="17009"/>
                    <a:pt x="19174" y="17072"/>
                    <a:pt x="19132" y="17156"/>
                  </a:cubicBezTo>
                  <a:cubicBezTo>
                    <a:pt x="18859" y="17472"/>
                    <a:pt x="18565" y="17766"/>
                    <a:pt x="18270" y="18060"/>
                  </a:cubicBezTo>
                  <a:cubicBezTo>
                    <a:pt x="18249" y="18081"/>
                    <a:pt x="18207" y="18081"/>
                    <a:pt x="18186" y="18102"/>
                  </a:cubicBezTo>
                  <a:cubicBezTo>
                    <a:pt x="17934" y="18292"/>
                    <a:pt x="17703" y="18502"/>
                    <a:pt x="17492" y="18733"/>
                  </a:cubicBezTo>
                  <a:cubicBezTo>
                    <a:pt x="17324" y="18943"/>
                    <a:pt x="17135" y="19133"/>
                    <a:pt x="16904" y="19280"/>
                  </a:cubicBezTo>
                  <a:cubicBezTo>
                    <a:pt x="16715" y="19406"/>
                    <a:pt x="16546" y="19553"/>
                    <a:pt x="16378" y="19679"/>
                  </a:cubicBezTo>
                  <a:cubicBezTo>
                    <a:pt x="16126" y="19952"/>
                    <a:pt x="15853" y="20184"/>
                    <a:pt x="15537" y="20394"/>
                  </a:cubicBezTo>
                  <a:cubicBezTo>
                    <a:pt x="15222" y="20604"/>
                    <a:pt x="14906" y="20857"/>
                    <a:pt x="14591" y="21088"/>
                  </a:cubicBezTo>
                  <a:cubicBezTo>
                    <a:pt x="14297" y="21319"/>
                    <a:pt x="13918" y="21445"/>
                    <a:pt x="13666" y="21761"/>
                  </a:cubicBezTo>
                  <a:cubicBezTo>
                    <a:pt x="13666" y="21782"/>
                    <a:pt x="13645" y="21782"/>
                    <a:pt x="13624" y="21782"/>
                  </a:cubicBezTo>
                  <a:cubicBezTo>
                    <a:pt x="13351" y="21950"/>
                    <a:pt x="13056" y="22097"/>
                    <a:pt x="12804" y="22286"/>
                  </a:cubicBezTo>
                  <a:cubicBezTo>
                    <a:pt x="12468" y="22496"/>
                    <a:pt x="12131" y="22686"/>
                    <a:pt x="11816" y="22917"/>
                  </a:cubicBezTo>
                  <a:cubicBezTo>
                    <a:pt x="11564" y="23085"/>
                    <a:pt x="11290" y="23232"/>
                    <a:pt x="11017" y="23358"/>
                  </a:cubicBezTo>
                  <a:cubicBezTo>
                    <a:pt x="10744" y="23506"/>
                    <a:pt x="10491" y="23653"/>
                    <a:pt x="10239" y="23821"/>
                  </a:cubicBezTo>
                  <a:cubicBezTo>
                    <a:pt x="9945" y="24031"/>
                    <a:pt x="9650" y="24199"/>
                    <a:pt x="9314" y="24305"/>
                  </a:cubicBezTo>
                  <a:cubicBezTo>
                    <a:pt x="8999" y="24410"/>
                    <a:pt x="8683" y="24536"/>
                    <a:pt x="8389" y="24704"/>
                  </a:cubicBezTo>
                  <a:cubicBezTo>
                    <a:pt x="7989" y="24893"/>
                    <a:pt x="7569" y="25040"/>
                    <a:pt x="7170" y="25230"/>
                  </a:cubicBezTo>
                  <a:cubicBezTo>
                    <a:pt x="6686" y="25461"/>
                    <a:pt x="6202" y="25629"/>
                    <a:pt x="5740" y="25881"/>
                  </a:cubicBezTo>
                  <a:cubicBezTo>
                    <a:pt x="5256" y="26134"/>
                    <a:pt x="4773" y="26344"/>
                    <a:pt x="4289" y="26596"/>
                  </a:cubicBezTo>
                  <a:cubicBezTo>
                    <a:pt x="3827" y="26806"/>
                    <a:pt x="3343" y="26975"/>
                    <a:pt x="2860" y="27122"/>
                  </a:cubicBezTo>
                  <a:cubicBezTo>
                    <a:pt x="2460" y="27248"/>
                    <a:pt x="2040" y="27374"/>
                    <a:pt x="1619" y="27500"/>
                  </a:cubicBezTo>
                  <a:cubicBezTo>
                    <a:pt x="1325" y="27563"/>
                    <a:pt x="1051" y="27668"/>
                    <a:pt x="757" y="27710"/>
                  </a:cubicBezTo>
                  <a:cubicBezTo>
                    <a:pt x="631" y="27774"/>
                    <a:pt x="484" y="27795"/>
                    <a:pt x="337" y="27795"/>
                  </a:cubicBezTo>
                  <a:cubicBezTo>
                    <a:pt x="330" y="27793"/>
                    <a:pt x="323" y="27793"/>
                    <a:pt x="317" y="27793"/>
                  </a:cubicBezTo>
                  <a:cubicBezTo>
                    <a:pt x="215" y="27793"/>
                    <a:pt x="154" y="27929"/>
                    <a:pt x="42" y="27958"/>
                  </a:cubicBezTo>
                  <a:lnTo>
                    <a:pt x="42" y="27958"/>
                  </a:lnTo>
                  <a:cubicBezTo>
                    <a:pt x="46" y="27957"/>
                    <a:pt x="50" y="27957"/>
                    <a:pt x="55" y="27957"/>
                  </a:cubicBezTo>
                  <a:cubicBezTo>
                    <a:pt x="230" y="27957"/>
                    <a:pt x="333" y="28135"/>
                    <a:pt x="505" y="28173"/>
                  </a:cubicBezTo>
                  <a:lnTo>
                    <a:pt x="1178" y="28173"/>
                  </a:lnTo>
                  <a:cubicBezTo>
                    <a:pt x="1325" y="28173"/>
                    <a:pt x="1451" y="28152"/>
                    <a:pt x="1598" y="28110"/>
                  </a:cubicBezTo>
                  <a:cubicBezTo>
                    <a:pt x="1791" y="28022"/>
                    <a:pt x="1998" y="27979"/>
                    <a:pt x="2220" y="27979"/>
                  </a:cubicBezTo>
                  <a:cubicBezTo>
                    <a:pt x="2264" y="27979"/>
                    <a:pt x="2309" y="27980"/>
                    <a:pt x="2355" y="27984"/>
                  </a:cubicBezTo>
                  <a:lnTo>
                    <a:pt x="2565" y="27858"/>
                  </a:lnTo>
                  <a:cubicBezTo>
                    <a:pt x="2691" y="27837"/>
                    <a:pt x="2796" y="27858"/>
                    <a:pt x="2923" y="27816"/>
                  </a:cubicBezTo>
                  <a:cubicBezTo>
                    <a:pt x="3259" y="27753"/>
                    <a:pt x="3532" y="27584"/>
                    <a:pt x="3848" y="27500"/>
                  </a:cubicBezTo>
                  <a:cubicBezTo>
                    <a:pt x="4016" y="27458"/>
                    <a:pt x="4184" y="27395"/>
                    <a:pt x="4352" y="27311"/>
                  </a:cubicBezTo>
                  <a:cubicBezTo>
                    <a:pt x="4436" y="27227"/>
                    <a:pt x="4562" y="27185"/>
                    <a:pt x="4668" y="27164"/>
                  </a:cubicBezTo>
                  <a:cubicBezTo>
                    <a:pt x="4815" y="27143"/>
                    <a:pt x="4962" y="27101"/>
                    <a:pt x="5109" y="27038"/>
                  </a:cubicBezTo>
                  <a:cubicBezTo>
                    <a:pt x="5277" y="26975"/>
                    <a:pt x="5446" y="26869"/>
                    <a:pt x="5614" y="26806"/>
                  </a:cubicBezTo>
                  <a:cubicBezTo>
                    <a:pt x="5782" y="26701"/>
                    <a:pt x="5971" y="26617"/>
                    <a:pt x="6160" y="26596"/>
                  </a:cubicBezTo>
                  <a:cubicBezTo>
                    <a:pt x="6202" y="26596"/>
                    <a:pt x="6244" y="26554"/>
                    <a:pt x="6308" y="26533"/>
                  </a:cubicBezTo>
                  <a:cubicBezTo>
                    <a:pt x="6581" y="26407"/>
                    <a:pt x="6833" y="26260"/>
                    <a:pt x="7085" y="26071"/>
                  </a:cubicBezTo>
                  <a:cubicBezTo>
                    <a:pt x="7380" y="26071"/>
                    <a:pt x="7653" y="25986"/>
                    <a:pt x="7884" y="25818"/>
                  </a:cubicBezTo>
                  <a:cubicBezTo>
                    <a:pt x="8032" y="25692"/>
                    <a:pt x="8221" y="25608"/>
                    <a:pt x="8410" y="25545"/>
                  </a:cubicBezTo>
                  <a:cubicBezTo>
                    <a:pt x="8746" y="25440"/>
                    <a:pt x="9083" y="25293"/>
                    <a:pt x="9377" y="25082"/>
                  </a:cubicBezTo>
                  <a:cubicBezTo>
                    <a:pt x="9419" y="25040"/>
                    <a:pt x="9482" y="25019"/>
                    <a:pt x="9524" y="25019"/>
                  </a:cubicBezTo>
                  <a:cubicBezTo>
                    <a:pt x="9763" y="24999"/>
                    <a:pt x="9946" y="24828"/>
                    <a:pt x="10179" y="24828"/>
                  </a:cubicBezTo>
                  <a:cubicBezTo>
                    <a:pt x="10192" y="24828"/>
                    <a:pt x="10205" y="24829"/>
                    <a:pt x="10218" y="24830"/>
                  </a:cubicBezTo>
                  <a:lnTo>
                    <a:pt x="11038" y="24326"/>
                  </a:lnTo>
                  <a:cubicBezTo>
                    <a:pt x="11080" y="24305"/>
                    <a:pt x="11059" y="24220"/>
                    <a:pt x="11122" y="24220"/>
                  </a:cubicBezTo>
                  <a:cubicBezTo>
                    <a:pt x="11395" y="24136"/>
                    <a:pt x="11627" y="23989"/>
                    <a:pt x="11837" y="23779"/>
                  </a:cubicBezTo>
                  <a:cubicBezTo>
                    <a:pt x="11863" y="23790"/>
                    <a:pt x="11888" y="23795"/>
                    <a:pt x="11911" y="23795"/>
                  </a:cubicBezTo>
                  <a:cubicBezTo>
                    <a:pt x="12022" y="23795"/>
                    <a:pt x="12115" y="23695"/>
                    <a:pt x="12236" y="23695"/>
                  </a:cubicBezTo>
                  <a:cubicBezTo>
                    <a:pt x="12447" y="23506"/>
                    <a:pt x="12678" y="23358"/>
                    <a:pt x="12930" y="23211"/>
                  </a:cubicBezTo>
                  <a:cubicBezTo>
                    <a:pt x="13014" y="23127"/>
                    <a:pt x="13119" y="23064"/>
                    <a:pt x="13225" y="23001"/>
                  </a:cubicBezTo>
                  <a:cubicBezTo>
                    <a:pt x="13393" y="22938"/>
                    <a:pt x="13561" y="22833"/>
                    <a:pt x="13687" y="22728"/>
                  </a:cubicBezTo>
                  <a:cubicBezTo>
                    <a:pt x="13792" y="22644"/>
                    <a:pt x="13897" y="22581"/>
                    <a:pt x="14002" y="22559"/>
                  </a:cubicBezTo>
                  <a:cubicBezTo>
                    <a:pt x="14234" y="22496"/>
                    <a:pt x="14444" y="22370"/>
                    <a:pt x="14591" y="22202"/>
                  </a:cubicBezTo>
                  <a:cubicBezTo>
                    <a:pt x="14885" y="21908"/>
                    <a:pt x="15243" y="21719"/>
                    <a:pt x="15537" y="21445"/>
                  </a:cubicBezTo>
                  <a:cubicBezTo>
                    <a:pt x="15621" y="21403"/>
                    <a:pt x="15705" y="21340"/>
                    <a:pt x="15789" y="21256"/>
                  </a:cubicBezTo>
                  <a:cubicBezTo>
                    <a:pt x="15895" y="21130"/>
                    <a:pt x="16042" y="21046"/>
                    <a:pt x="16210" y="21004"/>
                  </a:cubicBezTo>
                  <a:cubicBezTo>
                    <a:pt x="16483" y="20920"/>
                    <a:pt x="16715" y="20751"/>
                    <a:pt x="16841" y="20520"/>
                  </a:cubicBezTo>
                  <a:cubicBezTo>
                    <a:pt x="16883" y="20478"/>
                    <a:pt x="16925" y="20436"/>
                    <a:pt x="16967" y="20394"/>
                  </a:cubicBezTo>
                  <a:cubicBezTo>
                    <a:pt x="17198" y="20289"/>
                    <a:pt x="17324" y="20100"/>
                    <a:pt x="17513" y="19952"/>
                  </a:cubicBezTo>
                  <a:cubicBezTo>
                    <a:pt x="17661" y="19868"/>
                    <a:pt x="17808" y="19763"/>
                    <a:pt x="17913" y="19637"/>
                  </a:cubicBezTo>
                  <a:cubicBezTo>
                    <a:pt x="17997" y="19553"/>
                    <a:pt x="18060" y="19427"/>
                    <a:pt x="18144" y="19343"/>
                  </a:cubicBezTo>
                  <a:cubicBezTo>
                    <a:pt x="18439" y="19048"/>
                    <a:pt x="18754" y="18754"/>
                    <a:pt x="19069" y="18502"/>
                  </a:cubicBezTo>
                  <a:cubicBezTo>
                    <a:pt x="19174" y="18397"/>
                    <a:pt x="19237" y="18271"/>
                    <a:pt x="19364" y="18207"/>
                  </a:cubicBezTo>
                  <a:cubicBezTo>
                    <a:pt x="19679" y="18039"/>
                    <a:pt x="19847" y="17724"/>
                    <a:pt x="20078" y="17472"/>
                  </a:cubicBezTo>
                  <a:cubicBezTo>
                    <a:pt x="20268" y="17219"/>
                    <a:pt x="20478" y="17009"/>
                    <a:pt x="20730" y="16862"/>
                  </a:cubicBezTo>
                  <a:cubicBezTo>
                    <a:pt x="20835" y="16799"/>
                    <a:pt x="20919" y="16715"/>
                    <a:pt x="20983" y="16631"/>
                  </a:cubicBezTo>
                  <a:cubicBezTo>
                    <a:pt x="21088" y="16483"/>
                    <a:pt x="21193" y="16357"/>
                    <a:pt x="21340" y="16273"/>
                  </a:cubicBezTo>
                  <a:cubicBezTo>
                    <a:pt x="21466" y="16189"/>
                    <a:pt x="21613" y="16126"/>
                    <a:pt x="21655" y="15958"/>
                  </a:cubicBezTo>
                  <a:cubicBezTo>
                    <a:pt x="21676" y="15916"/>
                    <a:pt x="21760" y="15895"/>
                    <a:pt x="21802" y="15853"/>
                  </a:cubicBezTo>
                  <a:cubicBezTo>
                    <a:pt x="22097" y="15621"/>
                    <a:pt x="22349" y="15348"/>
                    <a:pt x="22580" y="15054"/>
                  </a:cubicBezTo>
                  <a:cubicBezTo>
                    <a:pt x="22707" y="14886"/>
                    <a:pt x="22854" y="14738"/>
                    <a:pt x="23022" y="14633"/>
                  </a:cubicBezTo>
                  <a:cubicBezTo>
                    <a:pt x="23127" y="14570"/>
                    <a:pt x="23211" y="14486"/>
                    <a:pt x="23274" y="14402"/>
                  </a:cubicBezTo>
                  <a:cubicBezTo>
                    <a:pt x="23442" y="14108"/>
                    <a:pt x="23737" y="13939"/>
                    <a:pt x="23905" y="13666"/>
                  </a:cubicBezTo>
                  <a:cubicBezTo>
                    <a:pt x="23947" y="13603"/>
                    <a:pt x="23989" y="13540"/>
                    <a:pt x="24052" y="13519"/>
                  </a:cubicBezTo>
                  <a:cubicBezTo>
                    <a:pt x="24199" y="13435"/>
                    <a:pt x="24325" y="13330"/>
                    <a:pt x="24388" y="13204"/>
                  </a:cubicBezTo>
                  <a:cubicBezTo>
                    <a:pt x="24557" y="13014"/>
                    <a:pt x="24725" y="12825"/>
                    <a:pt x="24935" y="12678"/>
                  </a:cubicBezTo>
                  <a:cubicBezTo>
                    <a:pt x="25187" y="12489"/>
                    <a:pt x="25398" y="12258"/>
                    <a:pt x="25566" y="11984"/>
                  </a:cubicBezTo>
                  <a:cubicBezTo>
                    <a:pt x="25797" y="11711"/>
                    <a:pt x="26049" y="11417"/>
                    <a:pt x="26323" y="11164"/>
                  </a:cubicBezTo>
                  <a:lnTo>
                    <a:pt x="26533" y="11164"/>
                  </a:lnTo>
                  <a:cubicBezTo>
                    <a:pt x="26701" y="10996"/>
                    <a:pt x="26848" y="10807"/>
                    <a:pt x="26995" y="10639"/>
                  </a:cubicBezTo>
                  <a:cubicBezTo>
                    <a:pt x="27290" y="10365"/>
                    <a:pt x="27584" y="10113"/>
                    <a:pt x="27857" y="9840"/>
                  </a:cubicBezTo>
                  <a:cubicBezTo>
                    <a:pt x="28194" y="9482"/>
                    <a:pt x="28593" y="9188"/>
                    <a:pt x="28930" y="8831"/>
                  </a:cubicBezTo>
                  <a:cubicBezTo>
                    <a:pt x="28972" y="8789"/>
                    <a:pt x="29014" y="8746"/>
                    <a:pt x="29056" y="8746"/>
                  </a:cubicBezTo>
                  <a:cubicBezTo>
                    <a:pt x="29245" y="8662"/>
                    <a:pt x="29413" y="8515"/>
                    <a:pt x="29518" y="8326"/>
                  </a:cubicBezTo>
                  <a:cubicBezTo>
                    <a:pt x="29708" y="8095"/>
                    <a:pt x="29939" y="7905"/>
                    <a:pt x="30170" y="7737"/>
                  </a:cubicBezTo>
                  <a:cubicBezTo>
                    <a:pt x="30359" y="7632"/>
                    <a:pt x="30528" y="7485"/>
                    <a:pt x="30675" y="7317"/>
                  </a:cubicBezTo>
                  <a:cubicBezTo>
                    <a:pt x="30780" y="7128"/>
                    <a:pt x="30927" y="7001"/>
                    <a:pt x="31116" y="6917"/>
                  </a:cubicBezTo>
                  <a:cubicBezTo>
                    <a:pt x="31146" y="6932"/>
                    <a:pt x="31186" y="6947"/>
                    <a:pt x="31230" y="6947"/>
                  </a:cubicBezTo>
                  <a:cubicBezTo>
                    <a:pt x="31247" y="6947"/>
                    <a:pt x="31266" y="6945"/>
                    <a:pt x="31284" y="6938"/>
                  </a:cubicBezTo>
                  <a:cubicBezTo>
                    <a:pt x="31474" y="6791"/>
                    <a:pt x="31663" y="6602"/>
                    <a:pt x="31810" y="6413"/>
                  </a:cubicBezTo>
                  <a:cubicBezTo>
                    <a:pt x="32104" y="6013"/>
                    <a:pt x="32546" y="5824"/>
                    <a:pt x="32924" y="5530"/>
                  </a:cubicBezTo>
                  <a:cubicBezTo>
                    <a:pt x="33366" y="5214"/>
                    <a:pt x="33744" y="4815"/>
                    <a:pt x="34270" y="4584"/>
                  </a:cubicBezTo>
                  <a:cubicBezTo>
                    <a:pt x="34459" y="4500"/>
                    <a:pt x="34564" y="4310"/>
                    <a:pt x="34732" y="4163"/>
                  </a:cubicBezTo>
                  <a:cubicBezTo>
                    <a:pt x="35090" y="3869"/>
                    <a:pt x="35489" y="3638"/>
                    <a:pt x="35952" y="3469"/>
                  </a:cubicBezTo>
                  <a:cubicBezTo>
                    <a:pt x="36078" y="3427"/>
                    <a:pt x="36204" y="3364"/>
                    <a:pt x="36309" y="3280"/>
                  </a:cubicBezTo>
                  <a:cubicBezTo>
                    <a:pt x="36498" y="3154"/>
                    <a:pt x="36688" y="3028"/>
                    <a:pt x="36898" y="2944"/>
                  </a:cubicBezTo>
                  <a:cubicBezTo>
                    <a:pt x="37276" y="2818"/>
                    <a:pt x="37634" y="2628"/>
                    <a:pt x="37949" y="2397"/>
                  </a:cubicBezTo>
                  <a:cubicBezTo>
                    <a:pt x="38075" y="2313"/>
                    <a:pt x="38201" y="2250"/>
                    <a:pt x="38328" y="2229"/>
                  </a:cubicBezTo>
                  <a:cubicBezTo>
                    <a:pt x="38580" y="2187"/>
                    <a:pt x="38790" y="2061"/>
                    <a:pt x="39042" y="2019"/>
                  </a:cubicBezTo>
                  <a:cubicBezTo>
                    <a:pt x="39106" y="2019"/>
                    <a:pt x="39169" y="1977"/>
                    <a:pt x="39211" y="1935"/>
                  </a:cubicBezTo>
                  <a:cubicBezTo>
                    <a:pt x="39295" y="1829"/>
                    <a:pt x="39421" y="1766"/>
                    <a:pt x="39568" y="1745"/>
                  </a:cubicBezTo>
                  <a:cubicBezTo>
                    <a:pt x="40031" y="1598"/>
                    <a:pt x="40514" y="1514"/>
                    <a:pt x="40893" y="1262"/>
                  </a:cubicBezTo>
                  <a:cubicBezTo>
                    <a:pt x="41082" y="1241"/>
                    <a:pt x="41208" y="1241"/>
                    <a:pt x="41355" y="1199"/>
                  </a:cubicBezTo>
                  <a:cubicBezTo>
                    <a:pt x="41497" y="1151"/>
                    <a:pt x="41651" y="1128"/>
                    <a:pt x="41799" y="1128"/>
                  </a:cubicBezTo>
                  <a:cubicBezTo>
                    <a:pt x="41848" y="1128"/>
                    <a:pt x="41896" y="1130"/>
                    <a:pt x="41944" y="1136"/>
                  </a:cubicBezTo>
                  <a:cubicBezTo>
                    <a:pt x="41986" y="1136"/>
                    <a:pt x="42049" y="1157"/>
                    <a:pt x="42070" y="1157"/>
                  </a:cubicBezTo>
                  <a:cubicBezTo>
                    <a:pt x="42406" y="1073"/>
                    <a:pt x="42722" y="1094"/>
                    <a:pt x="43058" y="1009"/>
                  </a:cubicBezTo>
                  <a:lnTo>
                    <a:pt x="43142" y="1009"/>
                  </a:lnTo>
                  <a:cubicBezTo>
                    <a:pt x="43237" y="1062"/>
                    <a:pt x="43337" y="1073"/>
                    <a:pt x="43437" y="1073"/>
                  </a:cubicBezTo>
                  <a:cubicBezTo>
                    <a:pt x="43503" y="1073"/>
                    <a:pt x="43570" y="1068"/>
                    <a:pt x="43635" y="1068"/>
                  </a:cubicBezTo>
                  <a:cubicBezTo>
                    <a:pt x="43667" y="1068"/>
                    <a:pt x="43699" y="1069"/>
                    <a:pt x="43731" y="1073"/>
                  </a:cubicBezTo>
                  <a:lnTo>
                    <a:pt x="43878" y="946"/>
                  </a:lnTo>
                  <a:lnTo>
                    <a:pt x="44719" y="946"/>
                  </a:lnTo>
                  <a:cubicBezTo>
                    <a:pt x="44908" y="946"/>
                    <a:pt x="45097" y="988"/>
                    <a:pt x="45266" y="1052"/>
                  </a:cubicBezTo>
                  <a:cubicBezTo>
                    <a:pt x="45623" y="1220"/>
                    <a:pt x="46001" y="1304"/>
                    <a:pt x="46401" y="1325"/>
                  </a:cubicBezTo>
                  <a:cubicBezTo>
                    <a:pt x="46716" y="1493"/>
                    <a:pt x="47032" y="1640"/>
                    <a:pt x="47368" y="1766"/>
                  </a:cubicBezTo>
                  <a:cubicBezTo>
                    <a:pt x="47620" y="1850"/>
                    <a:pt x="47894" y="1871"/>
                    <a:pt x="48083" y="2082"/>
                  </a:cubicBezTo>
                  <a:cubicBezTo>
                    <a:pt x="48230" y="2229"/>
                    <a:pt x="48398" y="2355"/>
                    <a:pt x="48609" y="2439"/>
                  </a:cubicBezTo>
                  <a:cubicBezTo>
                    <a:pt x="48714" y="2523"/>
                    <a:pt x="48819" y="2607"/>
                    <a:pt x="48903" y="2691"/>
                  </a:cubicBezTo>
                  <a:cubicBezTo>
                    <a:pt x="49008" y="2797"/>
                    <a:pt x="49134" y="2902"/>
                    <a:pt x="49260" y="2965"/>
                  </a:cubicBezTo>
                  <a:cubicBezTo>
                    <a:pt x="49407" y="3049"/>
                    <a:pt x="49534" y="3154"/>
                    <a:pt x="49639" y="3280"/>
                  </a:cubicBezTo>
                  <a:cubicBezTo>
                    <a:pt x="49933" y="3595"/>
                    <a:pt x="50227" y="3869"/>
                    <a:pt x="50564" y="4142"/>
                  </a:cubicBezTo>
                  <a:cubicBezTo>
                    <a:pt x="50606" y="4163"/>
                    <a:pt x="50648" y="4205"/>
                    <a:pt x="50669" y="4247"/>
                  </a:cubicBezTo>
                  <a:cubicBezTo>
                    <a:pt x="50921" y="4752"/>
                    <a:pt x="51258" y="5172"/>
                    <a:pt x="51552" y="5635"/>
                  </a:cubicBezTo>
                  <a:cubicBezTo>
                    <a:pt x="51699" y="5887"/>
                    <a:pt x="51825" y="6139"/>
                    <a:pt x="51972" y="6392"/>
                  </a:cubicBezTo>
                  <a:cubicBezTo>
                    <a:pt x="52035" y="6518"/>
                    <a:pt x="52057" y="6665"/>
                    <a:pt x="52141" y="6749"/>
                  </a:cubicBezTo>
                  <a:cubicBezTo>
                    <a:pt x="52267" y="6896"/>
                    <a:pt x="52351" y="7086"/>
                    <a:pt x="52393" y="7296"/>
                  </a:cubicBezTo>
                  <a:cubicBezTo>
                    <a:pt x="52477" y="7569"/>
                    <a:pt x="52582" y="7842"/>
                    <a:pt x="52729" y="8095"/>
                  </a:cubicBezTo>
                  <a:cubicBezTo>
                    <a:pt x="52940" y="8410"/>
                    <a:pt x="53066" y="8767"/>
                    <a:pt x="53129" y="9146"/>
                  </a:cubicBezTo>
                  <a:cubicBezTo>
                    <a:pt x="53171" y="9419"/>
                    <a:pt x="53276" y="9693"/>
                    <a:pt x="53444" y="9924"/>
                  </a:cubicBezTo>
                  <a:cubicBezTo>
                    <a:pt x="53465" y="9987"/>
                    <a:pt x="53507" y="10029"/>
                    <a:pt x="53507" y="10092"/>
                  </a:cubicBezTo>
                  <a:cubicBezTo>
                    <a:pt x="53507" y="10260"/>
                    <a:pt x="53507" y="10407"/>
                    <a:pt x="53570" y="10576"/>
                  </a:cubicBezTo>
                  <a:cubicBezTo>
                    <a:pt x="53612" y="10807"/>
                    <a:pt x="53696" y="11017"/>
                    <a:pt x="53781" y="11248"/>
                  </a:cubicBezTo>
                  <a:cubicBezTo>
                    <a:pt x="53865" y="11417"/>
                    <a:pt x="53907" y="11585"/>
                    <a:pt x="53949" y="11753"/>
                  </a:cubicBezTo>
                  <a:cubicBezTo>
                    <a:pt x="53991" y="11942"/>
                    <a:pt x="54012" y="12152"/>
                    <a:pt x="54054" y="12342"/>
                  </a:cubicBezTo>
                  <a:cubicBezTo>
                    <a:pt x="54096" y="12615"/>
                    <a:pt x="54180" y="12888"/>
                    <a:pt x="54306" y="13162"/>
                  </a:cubicBezTo>
                  <a:cubicBezTo>
                    <a:pt x="54306" y="13393"/>
                    <a:pt x="54327" y="13645"/>
                    <a:pt x="54369" y="13876"/>
                  </a:cubicBezTo>
                  <a:cubicBezTo>
                    <a:pt x="54516" y="14255"/>
                    <a:pt x="54621" y="14654"/>
                    <a:pt x="54706" y="15054"/>
                  </a:cubicBezTo>
                  <a:cubicBezTo>
                    <a:pt x="54727" y="15222"/>
                    <a:pt x="54727" y="15432"/>
                    <a:pt x="54874" y="15558"/>
                  </a:cubicBezTo>
                  <a:cubicBezTo>
                    <a:pt x="54874" y="15811"/>
                    <a:pt x="54916" y="16063"/>
                    <a:pt x="54979" y="16294"/>
                  </a:cubicBezTo>
                  <a:cubicBezTo>
                    <a:pt x="55000" y="16462"/>
                    <a:pt x="55105" y="16568"/>
                    <a:pt x="55105" y="16715"/>
                  </a:cubicBezTo>
                  <a:cubicBezTo>
                    <a:pt x="55168" y="17156"/>
                    <a:pt x="55315" y="17577"/>
                    <a:pt x="55526" y="17955"/>
                  </a:cubicBezTo>
                  <a:cubicBezTo>
                    <a:pt x="55568" y="17997"/>
                    <a:pt x="55610" y="18060"/>
                    <a:pt x="55610" y="18102"/>
                  </a:cubicBezTo>
                  <a:cubicBezTo>
                    <a:pt x="55610" y="18439"/>
                    <a:pt x="55757" y="18733"/>
                    <a:pt x="55736" y="19048"/>
                  </a:cubicBezTo>
                  <a:cubicBezTo>
                    <a:pt x="55946" y="19385"/>
                    <a:pt x="56093" y="19721"/>
                    <a:pt x="56219" y="20100"/>
                  </a:cubicBezTo>
                  <a:cubicBezTo>
                    <a:pt x="56388" y="20604"/>
                    <a:pt x="56619" y="21088"/>
                    <a:pt x="56913" y="21529"/>
                  </a:cubicBezTo>
                  <a:cubicBezTo>
                    <a:pt x="56955" y="21592"/>
                    <a:pt x="56997" y="21634"/>
                    <a:pt x="57039" y="21676"/>
                  </a:cubicBezTo>
                  <a:cubicBezTo>
                    <a:pt x="57271" y="21761"/>
                    <a:pt x="57376" y="21992"/>
                    <a:pt x="57523" y="22181"/>
                  </a:cubicBezTo>
                  <a:cubicBezTo>
                    <a:pt x="57775" y="22517"/>
                    <a:pt x="58112" y="22812"/>
                    <a:pt x="58469" y="23064"/>
                  </a:cubicBezTo>
                  <a:cubicBezTo>
                    <a:pt x="58574" y="23148"/>
                    <a:pt x="58700" y="23190"/>
                    <a:pt x="58763" y="23295"/>
                  </a:cubicBezTo>
                  <a:cubicBezTo>
                    <a:pt x="58889" y="23506"/>
                    <a:pt x="59037" y="23674"/>
                    <a:pt x="59226" y="23800"/>
                  </a:cubicBezTo>
                  <a:cubicBezTo>
                    <a:pt x="59520" y="24052"/>
                    <a:pt x="59815" y="24241"/>
                    <a:pt x="60151" y="24410"/>
                  </a:cubicBezTo>
                  <a:cubicBezTo>
                    <a:pt x="60277" y="24473"/>
                    <a:pt x="60403" y="24536"/>
                    <a:pt x="60508" y="24641"/>
                  </a:cubicBezTo>
                  <a:cubicBezTo>
                    <a:pt x="60698" y="24809"/>
                    <a:pt x="60929" y="24893"/>
                    <a:pt x="61181" y="24935"/>
                  </a:cubicBezTo>
                  <a:cubicBezTo>
                    <a:pt x="61475" y="24956"/>
                    <a:pt x="61749" y="25040"/>
                    <a:pt x="62022" y="25103"/>
                  </a:cubicBezTo>
                  <a:cubicBezTo>
                    <a:pt x="62485" y="25230"/>
                    <a:pt x="62968" y="25293"/>
                    <a:pt x="63452" y="25314"/>
                  </a:cubicBezTo>
                  <a:lnTo>
                    <a:pt x="64019" y="25314"/>
                  </a:lnTo>
                  <a:cubicBezTo>
                    <a:pt x="64029" y="25311"/>
                    <a:pt x="64038" y="25310"/>
                    <a:pt x="64048" y="25310"/>
                  </a:cubicBezTo>
                  <a:cubicBezTo>
                    <a:pt x="64126" y="25310"/>
                    <a:pt x="64213" y="25377"/>
                    <a:pt x="64251" y="25377"/>
                  </a:cubicBezTo>
                  <a:cubicBezTo>
                    <a:pt x="64272" y="25356"/>
                    <a:pt x="64314" y="25314"/>
                    <a:pt x="64356" y="25314"/>
                  </a:cubicBezTo>
                  <a:cubicBezTo>
                    <a:pt x="64755" y="25293"/>
                    <a:pt x="65134" y="25167"/>
                    <a:pt x="65491" y="24956"/>
                  </a:cubicBezTo>
                  <a:cubicBezTo>
                    <a:pt x="65575" y="24914"/>
                    <a:pt x="65659" y="24893"/>
                    <a:pt x="65764" y="24872"/>
                  </a:cubicBezTo>
                  <a:cubicBezTo>
                    <a:pt x="65912" y="24830"/>
                    <a:pt x="66059" y="24788"/>
                    <a:pt x="66227" y="24725"/>
                  </a:cubicBezTo>
                  <a:cubicBezTo>
                    <a:pt x="66521" y="24599"/>
                    <a:pt x="66816" y="24473"/>
                    <a:pt x="67131" y="24389"/>
                  </a:cubicBezTo>
                  <a:cubicBezTo>
                    <a:pt x="67404" y="24326"/>
                    <a:pt x="67636" y="24220"/>
                    <a:pt x="67867" y="24073"/>
                  </a:cubicBezTo>
                  <a:cubicBezTo>
                    <a:pt x="67972" y="23989"/>
                    <a:pt x="68098" y="23947"/>
                    <a:pt x="68224" y="23947"/>
                  </a:cubicBezTo>
                  <a:cubicBezTo>
                    <a:pt x="68392" y="23905"/>
                    <a:pt x="68582" y="23884"/>
                    <a:pt x="68750" y="23842"/>
                  </a:cubicBezTo>
                  <a:cubicBezTo>
                    <a:pt x="68876" y="23779"/>
                    <a:pt x="69002" y="23716"/>
                    <a:pt x="69107" y="23632"/>
                  </a:cubicBezTo>
                  <a:cubicBezTo>
                    <a:pt x="69486" y="23506"/>
                    <a:pt x="69822" y="23337"/>
                    <a:pt x="70180" y="23169"/>
                  </a:cubicBezTo>
                  <a:cubicBezTo>
                    <a:pt x="70243" y="23148"/>
                    <a:pt x="70306" y="23148"/>
                    <a:pt x="70348" y="23148"/>
                  </a:cubicBezTo>
                  <a:cubicBezTo>
                    <a:pt x="70516" y="23127"/>
                    <a:pt x="70642" y="23064"/>
                    <a:pt x="70768" y="22980"/>
                  </a:cubicBezTo>
                  <a:cubicBezTo>
                    <a:pt x="70873" y="22833"/>
                    <a:pt x="71042" y="22749"/>
                    <a:pt x="71231" y="22707"/>
                  </a:cubicBezTo>
                  <a:cubicBezTo>
                    <a:pt x="71357" y="22686"/>
                    <a:pt x="71483" y="22665"/>
                    <a:pt x="71609" y="22623"/>
                  </a:cubicBezTo>
                  <a:cubicBezTo>
                    <a:pt x="71777" y="22581"/>
                    <a:pt x="71925" y="22433"/>
                    <a:pt x="72093" y="22412"/>
                  </a:cubicBezTo>
                  <a:cubicBezTo>
                    <a:pt x="72282" y="22370"/>
                    <a:pt x="72471" y="22286"/>
                    <a:pt x="72639" y="22181"/>
                  </a:cubicBezTo>
                  <a:cubicBezTo>
                    <a:pt x="72766" y="22118"/>
                    <a:pt x="72892" y="22055"/>
                    <a:pt x="73018" y="22034"/>
                  </a:cubicBezTo>
                  <a:cubicBezTo>
                    <a:pt x="73060" y="22013"/>
                    <a:pt x="73102" y="22013"/>
                    <a:pt x="73144" y="22013"/>
                  </a:cubicBezTo>
                  <a:cubicBezTo>
                    <a:pt x="73501" y="21824"/>
                    <a:pt x="73901" y="21697"/>
                    <a:pt x="74258" y="21487"/>
                  </a:cubicBezTo>
                  <a:lnTo>
                    <a:pt x="74553" y="21487"/>
                  </a:lnTo>
                  <a:cubicBezTo>
                    <a:pt x="74847" y="21361"/>
                    <a:pt x="75120" y="21193"/>
                    <a:pt x="75373" y="20983"/>
                  </a:cubicBezTo>
                  <a:lnTo>
                    <a:pt x="75709" y="20983"/>
                  </a:lnTo>
                  <a:cubicBezTo>
                    <a:pt x="75786" y="20944"/>
                    <a:pt x="75827" y="20854"/>
                    <a:pt x="75913" y="20854"/>
                  </a:cubicBezTo>
                  <a:cubicBezTo>
                    <a:pt x="75922" y="20854"/>
                    <a:pt x="75931" y="20855"/>
                    <a:pt x="75940" y="20857"/>
                  </a:cubicBezTo>
                  <a:cubicBezTo>
                    <a:pt x="76214" y="20688"/>
                    <a:pt x="76571" y="20688"/>
                    <a:pt x="76802" y="20436"/>
                  </a:cubicBezTo>
                  <a:cubicBezTo>
                    <a:pt x="76823" y="20394"/>
                    <a:pt x="76865" y="20394"/>
                    <a:pt x="76907" y="20373"/>
                  </a:cubicBezTo>
                  <a:cubicBezTo>
                    <a:pt x="77097" y="20289"/>
                    <a:pt x="77286" y="20226"/>
                    <a:pt x="77496" y="20142"/>
                  </a:cubicBezTo>
                  <a:cubicBezTo>
                    <a:pt x="77769" y="20016"/>
                    <a:pt x="78064" y="19931"/>
                    <a:pt x="78358" y="19889"/>
                  </a:cubicBezTo>
                  <a:cubicBezTo>
                    <a:pt x="78673" y="19805"/>
                    <a:pt x="78968" y="19679"/>
                    <a:pt x="79262" y="19511"/>
                  </a:cubicBezTo>
                  <a:cubicBezTo>
                    <a:pt x="79514" y="19511"/>
                    <a:pt x="79746" y="19301"/>
                    <a:pt x="80061" y="19238"/>
                  </a:cubicBezTo>
                  <a:cubicBezTo>
                    <a:pt x="80376" y="19196"/>
                    <a:pt x="80608" y="18985"/>
                    <a:pt x="80923" y="18880"/>
                  </a:cubicBezTo>
                  <a:cubicBezTo>
                    <a:pt x="80940" y="18882"/>
                    <a:pt x="80956" y="18882"/>
                    <a:pt x="80973" y="18882"/>
                  </a:cubicBezTo>
                  <a:cubicBezTo>
                    <a:pt x="81211" y="18882"/>
                    <a:pt x="81465" y="18751"/>
                    <a:pt x="81701" y="18712"/>
                  </a:cubicBezTo>
                  <a:cubicBezTo>
                    <a:pt x="82205" y="18586"/>
                    <a:pt x="82689" y="18376"/>
                    <a:pt x="83215" y="18376"/>
                  </a:cubicBezTo>
                  <a:lnTo>
                    <a:pt x="83278" y="18376"/>
                  </a:lnTo>
                  <a:cubicBezTo>
                    <a:pt x="83509" y="18292"/>
                    <a:pt x="83761" y="18249"/>
                    <a:pt x="84014" y="18249"/>
                  </a:cubicBezTo>
                  <a:lnTo>
                    <a:pt x="84161" y="18249"/>
                  </a:lnTo>
                  <a:cubicBezTo>
                    <a:pt x="84392" y="18186"/>
                    <a:pt x="84602" y="18144"/>
                    <a:pt x="84812" y="18123"/>
                  </a:cubicBezTo>
                  <a:cubicBezTo>
                    <a:pt x="84832" y="18121"/>
                    <a:pt x="84851" y="18121"/>
                    <a:pt x="84869" y="18121"/>
                  </a:cubicBezTo>
                  <a:cubicBezTo>
                    <a:pt x="85057" y="18121"/>
                    <a:pt x="85231" y="18207"/>
                    <a:pt x="85422" y="18207"/>
                  </a:cubicBezTo>
                  <a:lnTo>
                    <a:pt x="85822" y="18207"/>
                  </a:lnTo>
                  <a:cubicBezTo>
                    <a:pt x="85874" y="18216"/>
                    <a:pt x="85926" y="18221"/>
                    <a:pt x="85978" y="18221"/>
                  </a:cubicBezTo>
                  <a:cubicBezTo>
                    <a:pt x="86052" y="18221"/>
                    <a:pt x="86126" y="18211"/>
                    <a:pt x="86200" y="18186"/>
                  </a:cubicBezTo>
                  <a:cubicBezTo>
                    <a:pt x="86219" y="18179"/>
                    <a:pt x="86238" y="18176"/>
                    <a:pt x="86257" y="18176"/>
                  </a:cubicBezTo>
                  <a:cubicBezTo>
                    <a:pt x="86322" y="18176"/>
                    <a:pt x="86393" y="18207"/>
                    <a:pt x="86466" y="18207"/>
                  </a:cubicBezTo>
                  <a:cubicBezTo>
                    <a:pt x="86496" y="18207"/>
                    <a:pt x="86527" y="18202"/>
                    <a:pt x="86557" y="18186"/>
                  </a:cubicBezTo>
                  <a:cubicBezTo>
                    <a:pt x="86600" y="18176"/>
                    <a:pt x="86642" y="18171"/>
                    <a:pt x="86684" y="18171"/>
                  </a:cubicBezTo>
                  <a:cubicBezTo>
                    <a:pt x="86726" y="18171"/>
                    <a:pt x="86768" y="18176"/>
                    <a:pt x="86810" y="18186"/>
                  </a:cubicBezTo>
                  <a:cubicBezTo>
                    <a:pt x="86978" y="18271"/>
                    <a:pt x="87167" y="18207"/>
                    <a:pt x="87335" y="18292"/>
                  </a:cubicBezTo>
                  <a:cubicBezTo>
                    <a:pt x="87348" y="18300"/>
                    <a:pt x="87361" y="18303"/>
                    <a:pt x="87373" y="18303"/>
                  </a:cubicBezTo>
                  <a:cubicBezTo>
                    <a:pt x="87422" y="18303"/>
                    <a:pt x="87466" y="18249"/>
                    <a:pt x="87483" y="18249"/>
                  </a:cubicBezTo>
                  <a:cubicBezTo>
                    <a:pt x="88092" y="18407"/>
                    <a:pt x="88627" y="18674"/>
                    <a:pt x="89227" y="18674"/>
                  </a:cubicBezTo>
                  <a:cubicBezTo>
                    <a:pt x="89269" y="18674"/>
                    <a:pt x="89311" y="18673"/>
                    <a:pt x="89354" y="18670"/>
                  </a:cubicBezTo>
                  <a:cubicBezTo>
                    <a:pt x="89543" y="18817"/>
                    <a:pt x="89753" y="18922"/>
                    <a:pt x="89984" y="19006"/>
                  </a:cubicBezTo>
                  <a:cubicBezTo>
                    <a:pt x="90132" y="19048"/>
                    <a:pt x="90216" y="19196"/>
                    <a:pt x="90384" y="19238"/>
                  </a:cubicBezTo>
                  <a:cubicBezTo>
                    <a:pt x="90552" y="19259"/>
                    <a:pt x="90636" y="19427"/>
                    <a:pt x="90783" y="19490"/>
                  </a:cubicBezTo>
                  <a:cubicBezTo>
                    <a:pt x="91036" y="19595"/>
                    <a:pt x="91246" y="19742"/>
                    <a:pt x="91435" y="19952"/>
                  </a:cubicBezTo>
                  <a:cubicBezTo>
                    <a:pt x="91540" y="19952"/>
                    <a:pt x="91582" y="20079"/>
                    <a:pt x="91687" y="20100"/>
                  </a:cubicBezTo>
                  <a:cubicBezTo>
                    <a:pt x="91898" y="20142"/>
                    <a:pt x="92087" y="20268"/>
                    <a:pt x="92213" y="20415"/>
                  </a:cubicBezTo>
                  <a:cubicBezTo>
                    <a:pt x="92255" y="20457"/>
                    <a:pt x="92276" y="20499"/>
                    <a:pt x="92339" y="20520"/>
                  </a:cubicBezTo>
                  <a:cubicBezTo>
                    <a:pt x="92528" y="20625"/>
                    <a:pt x="92697" y="20772"/>
                    <a:pt x="92823" y="20962"/>
                  </a:cubicBezTo>
                  <a:cubicBezTo>
                    <a:pt x="93096" y="21235"/>
                    <a:pt x="93327" y="21508"/>
                    <a:pt x="93559" y="21824"/>
                  </a:cubicBezTo>
                  <a:cubicBezTo>
                    <a:pt x="93769" y="22076"/>
                    <a:pt x="93916" y="22391"/>
                    <a:pt x="94210" y="22581"/>
                  </a:cubicBezTo>
                  <a:lnTo>
                    <a:pt x="94168" y="22665"/>
                  </a:lnTo>
                  <a:cubicBezTo>
                    <a:pt x="94337" y="22728"/>
                    <a:pt x="94337" y="22959"/>
                    <a:pt x="94505" y="23022"/>
                  </a:cubicBezTo>
                  <a:cubicBezTo>
                    <a:pt x="94463" y="23064"/>
                    <a:pt x="94463" y="23106"/>
                    <a:pt x="94505" y="23169"/>
                  </a:cubicBezTo>
                  <a:cubicBezTo>
                    <a:pt x="94526" y="23232"/>
                    <a:pt x="94547" y="23274"/>
                    <a:pt x="94547" y="23337"/>
                  </a:cubicBezTo>
                  <a:cubicBezTo>
                    <a:pt x="94589" y="23506"/>
                    <a:pt x="94757" y="23569"/>
                    <a:pt x="94694" y="23758"/>
                  </a:cubicBezTo>
                  <a:cubicBezTo>
                    <a:pt x="94841" y="23779"/>
                    <a:pt x="94904" y="23905"/>
                    <a:pt x="95030" y="23947"/>
                  </a:cubicBezTo>
                  <a:lnTo>
                    <a:pt x="95198" y="23779"/>
                  </a:lnTo>
                  <a:cubicBezTo>
                    <a:pt x="95114" y="23569"/>
                    <a:pt x="95009" y="23358"/>
                    <a:pt x="94904" y="23169"/>
                  </a:cubicBezTo>
                  <a:cubicBezTo>
                    <a:pt x="94841" y="23064"/>
                    <a:pt x="94715" y="22980"/>
                    <a:pt x="94736" y="22833"/>
                  </a:cubicBezTo>
                  <a:cubicBezTo>
                    <a:pt x="94736" y="22791"/>
                    <a:pt x="94736" y="22749"/>
                    <a:pt x="94694" y="22728"/>
                  </a:cubicBezTo>
                  <a:cubicBezTo>
                    <a:pt x="94568" y="22581"/>
                    <a:pt x="94484" y="22412"/>
                    <a:pt x="94400" y="22244"/>
                  </a:cubicBezTo>
                  <a:cubicBezTo>
                    <a:pt x="94126" y="21719"/>
                    <a:pt x="93664" y="21340"/>
                    <a:pt x="93369" y="20835"/>
                  </a:cubicBezTo>
                  <a:cubicBezTo>
                    <a:pt x="93159" y="20667"/>
                    <a:pt x="92949" y="20478"/>
                    <a:pt x="92760" y="20289"/>
                  </a:cubicBezTo>
                  <a:cubicBezTo>
                    <a:pt x="92528" y="20079"/>
                    <a:pt x="92297" y="19868"/>
                    <a:pt x="92045" y="19679"/>
                  </a:cubicBezTo>
                  <a:cubicBezTo>
                    <a:pt x="91498" y="19301"/>
                    <a:pt x="90994" y="18859"/>
                    <a:pt x="90363" y="18628"/>
                  </a:cubicBezTo>
                  <a:cubicBezTo>
                    <a:pt x="90342" y="18628"/>
                    <a:pt x="90300" y="18607"/>
                    <a:pt x="90279" y="18586"/>
                  </a:cubicBezTo>
                  <a:cubicBezTo>
                    <a:pt x="90132" y="18481"/>
                    <a:pt x="89942" y="18397"/>
                    <a:pt x="89753" y="18355"/>
                  </a:cubicBezTo>
                  <a:cubicBezTo>
                    <a:pt x="89648" y="18313"/>
                    <a:pt x="89564" y="18249"/>
                    <a:pt x="89501" y="18186"/>
                  </a:cubicBezTo>
                  <a:cubicBezTo>
                    <a:pt x="89448" y="18165"/>
                    <a:pt x="89401" y="18165"/>
                    <a:pt x="89356" y="18165"/>
                  </a:cubicBezTo>
                  <a:cubicBezTo>
                    <a:pt x="89312" y="18165"/>
                    <a:pt x="89270" y="18165"/>
                    <a:pt x="89228" y="18144"/>
                  </a:cubicBezTo>
                  <a:cubicBezTo>
                    <a:pt x="88912" y="18039"/>
                    <a:pt x="88618" y="17955"/>
                    <a:pt x="88324" y="17850"/>
                  </a:cubicBezTo>
                  <a:cubicBezTo>
                    <a:pt x="88071" y="17766"/>
                    <a:pt x="87819" y="17724"/>
                    <a:pt x="87588" y="17724"/>
                  </a:cubicBezTo>
                  <a:cubicBezTo>
                    <a:pt x="87546" y="17724"/>
                    <a:pt x="87485" y="17743"/>
                    <a:pt x="87443" y="17743"/>
                  </a:cubicBezTo>
                  <a:cubicBezTo>
                    <a:pt x="87422" y="17743"/>
                    <a:pt x="87405" y="17738"/>
                    <a:pt x="87398" y="17724"/>
                  </a:cubicBezTo>
                  <a:cubicBezTo>
                    <a:pt x="87356" y="17681"/>
                    <a:pt x="87309" y="17673"/>
                    <a:pt x="87260" y="17673"/>
                  </a:cubicBezTo>
                  <a:cubicBezTo>
                    <a:pt x="87233" y="17673"/>
                    <a:pt x="87204" y="17676"/>
                    <a:pt x="87175" y="17676"/>
                  </a:cubicBezTo>
                  <a:cubicBezTo>
                    <a:pt x="87131" y="17676"/>
                    <a:pt x="87086" y="17670"/>
                    <a:pt x="87041" y="17640"/>
                  </a:cubicBezTo>
                  <a:cubicBezTo>
                    <a:pt x="87014" y="17623"/>
                    <a:pt x="86985" y="17618"/>
                    <a:pt x="86956" y="17618"/>
                  </a:cubicBezTo>
                  <a:cubicBezTo>
                    <a:pt x="86907" y="17618"/>
                    <a:pt x="86856" y="17632"/>
                    <a:pt x="86803" y="17632"/>
                  </a:cubicBezTo>
                  <a:cubicBezTo>
                    <a:pt x="86764" y="17632"/>
                    <a:pt x="86724" y="17624"/>
                    <a:pt x="86684" y="17598"/>
                  </a:cubicBezTo>
                  <a:cubicBezTo>
                    <a:pt x="86648" y="17580"/>
                    <a:pt x="86616" y="17574"/>
                    <a:pt x="86585" y="17574"/>
                  </a:cubicBezTo>
                  <a:cubicBezTo>
                    <a:pt x="86519" y="17574"/>
                    <a:pt x="86460" y="17601"/>
                    <a:pt x="86390" y="17601"/>
                  </a:cubicBezTo>
                  <a:cubicBezTo>
                    <a:pt x="86376" y="17601"/>
                    <a:pt x="86362" y="17600"/>
                    <a:pt x="86347" y="17598"/>
                  </a:cubicBezTo>
                  <a:cubicBezTo>
                    <a:pt x="86317" y="17595"/>
                    <a:pt x="86286" y="17594"/>
                    <a:pt x="86255" y="17594"/>
                  </a:cubicBezTo>
                  <a:cubicBezTo>
                    <a:pt x="86134" y="17594"/>
                    <a:pt x="86009" y="17610"/>
                    <a:pt x="85884" y="17610"/>
                  </a:cubicBezTo>
                  <a:cubicBezTo>
                    <a:pt x="85778" y="17610"/>
                    <a:pt x="85672" y="17598"/>
                    <a:pt x="85569" y="17556"/>
                  </a:cubicBezTo>
                  <a:cubicBezTo>
                    <a:pt x="85563" y="17550"/>
                    <a:pt x="85555" y="17547"/>
                    <a:pt x="85547" y="17547"/>
                  </a:cubicBezTo>
                  <a:cubicBezTo>
                    <a:pt x="85525" y="17547"/>
                    <a:pt x="85500" y="17562"/>
                    <a:pt x="85485" y="17577"/>
                  </a:cubicBezTo>
                  <a:cubicBezTo>
                    <a:pt x="85464" y="17587"/>
                    <a:pt x="85438" y="17592"/>
                    <a:pt x="85412" y="17592"/>
                  </a:cubicBezTo>
                  <a:cubicBezTo>
                    <a:pt x="85385" y="17592"/>
                    <a:pt x="85359" y="17587"/>
                    <a:pt x="85338" y="17577"/>
                  </a:cubicBezTo>
                  <a:cubicBezTo>
                    <a:pt x="85202" y="17536"/>
                    <a:pt x="85067" y="17513"/>
                    <a:pt x="84931" y="17513"/>
                  </a:cubicBezTo>
                  <a:cubicBezTo>
                    <a:pt x="84856" y="17513"/>
                    <a:pt x="84782" y="17520"/>
                    <a:pt x="84707" y="17535"/>
                  </a:cubicBezTo>
                  <a:cubicBezTo>
                    <a:pt x="84648" y="17524"/>
                    <a:pt x="84588" y="17519"/>
                    <a:pt x="84529" y="17519"/>
                  </a:cubicBezTo>
                  <a:cubicBezTo>
                    <a:pt x="84359" y="17519"/>
                    <a:pt x="84196" y="17562"/>
                    <a:pt x="84056" y="17640"/>
                  </a:cubicBezTo>
                  <a:cubicBezTo>
                    <a:pt x="84014" y="17661"/>
                    <a:pt x="83971" y="17661"/>
                    <a:pt x="83929" y="17661"/>
                  </a:cubicBezTo>
                  <a:cubicBezTo>
                    <a:pt x="83895" y="17655"/>
                    <a:pt x="83860" y="17653"/>
                    <a:pt x="83825" y="17653"/>
                  </a:cubicBezTo>
                  <a:cubicBezTo>
                    <a:pt x="83621" y="17653"/>
                    <a:pt x="83418" y="17732"/>
                    <a:pt x="83214" y="17732"/>
                  </a:cubicBezTo>
                  <a:cubicBezTo>
                    <a:pt x="83179" y="17732"/>
                    <a:pt x="83144" y="17729"/>
                    <a:pt x="83109" y="17724"/>
                  </a:cubicBezTo>
                  <a:cubicBezTo>
                    <a:pt x="83099" y="17713"/>
                    <a:pt x="83088" y="17708"/>
                    <a:pt x="83078" y="17708"/>
                  </a:cubicBezTo>
                  <a:cubicBezTo>
                    <a:pt x="83067" y="17708"/>
                    <a:pt x="83057" y="17713"/>
                    <a:pt x="83046" y="17724"/>
                  </a:cubicBezTo>
                  <a:cubicBezTo>
                    <a:pt x="82815" y="17787"/>
                    <a:pt x="82584" y="17829"/>
                    <a:pt x="82353" y="17829"/>
                  </a:cubicBezTo>
                  <a:cubicBezTo>
                    <a:pt x="82290" y="17850"/>
                    <a:pt x="82247" y="17850"/>
                    <a:pt x="82205" y="17850"/>
                  </a:cubicBezTo>
                  <a:cubicBezTo>
                    <a:pt x="81918" y="17907"/>
                    <a:pt x="81684" y="18087"/>
                    <a:pt x="81390" y="18087"/>
                  </a:cubicBezTo>
                  <a:cubicBezTo>
                    <a:pt x="81361" y="18087"/>
                    <a:pt x="81332" y="18085"/>
                    <a:pt x="81301" y="18081"/>
                  </a:cubicBezTo>
                  <a:cubicBezTo>
                    <a:pt x="81217" y="18186"/>
                    <a:pt x="81091" y="18123"/>
                    <a:pt x="80986" y="18165"/>
                  </a:cubicBezTo>
                  <a:cubicBezTo>
                    <a:pt x="80629" y="18271"/>
                    <a:pt x="80292" y="18397"/>
                    <a:pt x="79956" y="18544"/>
                  </a:cubicBezTo>
                  <a:cubicBezTo>
                    <a:pt x="79767" y="18670"/>
                    <a:pt x="79556" y="18712"/>
                    <a:pt x="79346" y="18712"/>
                  </a:cubicBezTo>
                  <a:cubicBezTo>
                    <a:pt x="79283" y="18754"/>
                    <a:pt x="79199" y="18775"/>
                    <a:pt x="79136" y="18817"/>
                  </a:cubicBezTo>
                  <a:cubicBezTo>
                    <a:pt x="78821" y="18922"/>
                    <a:pt x="78505" y="19048"/>
                    <a:pt x="78232" y="19196"/>
                  </a:cubicBezTo>
                  <a:cubicBezTo>
                    <a:pt x="78106" y="19259"/>
                    <a:pt x="77959" y="19301"/>
                    <a:pt x="77832" y="19343"/>
                  </a:cubicBezTo>
                  <a:cubicBezTo>
                    <a:pt x="77664" y="19385"/>
                    <a:pt x="77454" y="19364"/>
                    <a:pt x="77307" y="19511"/>
                  </a:cubicBezTo>
                  <a:cubicBezTo>
                    <a:pt x="77076" y="19574"/>
                    <a:pt x="76844" y="19658"/>
                    <a:pt x="76634" y="19784"/>
                  </a:cubicBezTo>
                  <a:cubicBezTo>
                    <a:pt x="76466" y="19826"/>
                    <a:pt x="76340" y="19889"/>
                    <a:pt x="76192" y="19973"/>
                  </a:cubicBezTo>
                  <a:cubicBezTo>
                    <a:pt x="75982" y="20100"/>
                    <a:pt x="75751" y="20184"/>
                    <a:pt x="75520" y="20247"/>
                  </a:cubicBezTo>
                  <a:cubicBezTo>
                    <a:pt x="75162" y="20331"/>
                    <a:pt x="74805" y="20457"/>
                    <a:pt x="74490" y="20604"/>
                  </a:cubicBezTo>
                  <a:cubicBezTo>
                    <a:pt x="74342" y="20688"/>
                    <a:pt x="74174" y="20751"/>
                    <a:pt x="74006" y="20793"/>
                  </a:cubicBezTo>
                  <a:cubicBezTo>
                    <a:pt x="73943" y="20814"/>
                    <a:pt x="73880" y="20835"/>
                    <a:pt x="73817" y="20857"/>
                  </a:cubicBezTo>
                  <a:cubicBezTo>
                    <a:pt x="73354" y="21109"/>
                    <a:pt x="72871" y="21256"/>
                    <a:pt x="72387" y="21487"/>
                  </a:cubicBezTo>
                  <a:cubicBezTo>
                    <a:pt x="72177" y="21592"/>
                    <a:pt x="71946" y="21697"/>
                    <a:pt x="71714" y="21782"/>
                  </a:cubicBezTo>
                  <a:cubicBezTo>
                    <a:pt x="71315" y="21929"/>
                    <a:pt x="70894" y="22097"/>
                    <a:pt x="70495" y="22244"/>
                  </a:cubicBezTo>
                  <a:cubicBezTo>
                    <a:pt x="70348" y="22328"/>
                    <a:pt x="70201" y="22391"/>
                    <a:pt x="70032" y="22454"/>
                  </a:cubicBezTo>
                  <a:cubicBezTo>
                    <a:pt x="69675" y="22538"/>
                    <a:pt x="69360" y="22749"/>
                    <a:pt x="69002" y="22854"/>
                  </a:cubicBezTo>
                  <a:cubicBezTo>
                    <a:pt x="68603" y="22980"/>
                    <a:pt x="68266" y="23274"/>
                    <a:pt x="67804" y="23274"/>
                  </a:cubicBezTo>
                  <a:cubicBezTo>
                    <a:pt x="67467" y="23443"/>
                    <a:pt x="67110" y="23569"/>
                    <a:pt x="66753" y="23695"/>
                  </a:cubicBezTo>
                  <a:cubicBezTo>
                    <a:pt x="66542" y="23779"/>
                    <a:pt x="66311" y="23863"/>
                    <a:pt x="66080" y="23926"/>
                  </a:cubicBezTo>
                  <a:cubicBezTo>
                    <a:pt x="65870" y="24031"/>
                    <a:pt x="65659" y="24136"/>
                    <a:pt x="65428" y="24199"/>
                  </a:cubicBezTo>
                  <a:cubicBezTo>
                    <a:pt x="65092" y="24241"/>
                    <a:pt x="64776" y="24389"/>
                    <a:pt x="64461" y="24452"/>
                  </a:cubicBezTo>
                  <a:cubicBezTo>
                    <a:pt x="64387" y="24462"/>
                    <a:pt x="64319" y="24467"/>
                    <a:pt x="64253" y="24467"/>
                  </a:cubicBezTo>
                  <a:cubicBezTo>
                    <a:pt x="64188" y="24467"/>
                    <a:pt x="64124" y="24462"/>
                    <a:pt x="64061" y="24452"/>
                  </a:cubicBezTo>
                  <a:cubicBezTo>
                    <a:pt x="63939" y="24452"/>
                    <a:pt x="63845" y="24525"/>
                    <a:pt x="63732" y="24525"/>
                  </a:cubicBezTo>
                  <a:cubicBezTo>
                    <a:pt x="63710" y="24525"/>
                    <a:pt x="63686" y="24522"/>
                    <a:pt x="63662" y="24515"/>
                  </a:cubicBezTo>
                  <a:lnTo>
                    <a:pt x="63641" y="24515"/>
                  </a:lnTo>
                  <a:cubicBezTo>
                    <a:pt x="63519" y="24474"/>
                    <a:pt x="63388" y="24451"/>
                    <a:pt x="63254" y="24451"/>
                  </a:cubicBezTo>
                  <a:cubicBezTo>
                    <a:pt x="63180" y="24451"/>
                    <a:pt x="63106" y="24458"/>
                    <a:pt x="63031" y="24473"/>
                  </a:cubicBezTo>
                  <a:cubicBezTo>
                    <a:pt x="62905" y="24473"/>
                    <a:pt x="62779" y="24452"/>
                    <a:pt x="62653" y="24410"/>
                  </a:cubicBezTo>
                  <a:cubicBezTo>
                    <a:pt x="62337" y="24305"/>
                    <a:pt x="62022" y="24220"/>
                    <a:pt x="61707" y="24136"/>
                  </a:cubicBezTo>
                  <a:cubicBezTo>
                    <a:pt x="61433" y="24094"/>
                    <a:pt x="61160" y="23989"/>
                    <a:pt x="60950" y="23842"/>
                  </a:cubicBezTo>
                  <a:cubicBezTo>
                    <a:pt x="60824" y="23758"/>
                    <a:pt x="60719" y="23674"/>
                    <a:pt x="60571" y="23632"/>
                  </a:cubicBezTo>
                  <a:cubicBezTo>
                    <a:pt x="60340" y="23485"/>
                    <a:pt x="60109" y="23316"/>
                    <a:pt x="59899" y="23127"/>
                  </a:cubicBezTo>
                  <a:cubicBezTo>
                    <a:pt x="59646" y="22875"/>
                    <a:pt x="59352" y="22686"/>
                    <a:pt x="59121" y="22433"/>
                  </a:cubicBezTo>
                  <a:cubicBezTo>
                    <a:pt x="59100" y="22391"/>
                    <a:pt x="59079" y="22370"/>
                    <a:pt x="59037" y="22349"/>
                  </a:cubicBezTo>
                  <a:cubicBezTo>
                    <a:pt x="58868" y="22244"/>
                    <a:pt x="58700" y="22118"/>
                    <a:pt x="58553" y="21971"/>
                  </a:cubicBezTo>
                  <a:cubicBezTo>
                    <a:pt x="58343" y="21740"/>
                    <a:pt x="58133" y="21487"/>
                    <a:pt x="57922" y="21235"/>
                  </a:cubicBezTo>
                  <a:cubicBezTo>
                    <a:pt x="57691" y="20941"/>
                    <a:pt x="57502" y="20604"/>
                    <a:pt x="57313" y="20268"/>
                  </a:cubicBezTo>
                  <a:cubicBezTo>
                    <a:pt x="57081" y="19910"/>
                    <a:pt x="56913" y="19490"/>
                    <a:pt x="56829" y="19069"/>
                  </a:cubicBezTo>
                  <a:cubicBezTo>
                    <a:pt x="56787" y="18796"/>
                    <a:pt x="56703" y="18544"/>
                    <a:pt x="56556" y="18313"/>
                  </a:cubicBezTo>
                  <a:cubicBezTo>
                    <a:pt x="56556" y="18271"/>
                    <a:pt x="56556" y="18228"/>
                    <a:pt x="56556" y="18186"/>
                  </a:cubicBezTo>
                  <a:cubicBezTo>
                    <a:pt x="56472" y="18039"/>
                    <a:pt x="56514" y="17850"/>
                    <a:pt x="56430" y="17703"/>
                  </a:cubicBezTo>
                  <a:cubicBezTo>
                    <a:pt x="56324" y="17535"/>
                    <a:pt x="56261" y="17366"/>
                    <a:pt x="56198" y="17177"/>
                  </a:cubicBezTo>
                  <a:cubicBezTo>
                    <a:pt x="56114" y="16967"/>
                    <a:pt x="56051" y="16736"/>
                    <a:pt x="56051" y="16504"/>
                  </a:cubicBezTo>
                  <a:cubicBezTo>
                    <a:pt x="56051" y="16315"/>
                    <a:pt x="56009" y="16126"/>
                    <a:pt x="55946" y="15958"/>
                  </a:cubicBezTo>
                  <a:cubicBezTo>
                    <a:pt x="55799" y="15579"/>
                    <a:pt x="55694" y="15180"/>
                    <a:pt x="55631" y="14780"/>
                  </a:cubicBezTo>
                  <a:cubicBezTo>
                    <a:pt x="55568" y="14423"/>
                    <a:pt x="55483" y="14066"/>
                    <a:pt x="55378" y="13708"/>
                  </a:cubicBezTo>
                  <a:cubicBezTo>
                    <a:pt x="55315" y="13540"/>
                    <a:pt x="55294" y="13372"/>
                    <a:pt x="55315" y="13204"/>
                  </a:cubicBezTo>
                  <a:cubicBezTo>
                    <a:pt x="55315" y="13162"/>
                    <a:pt x="55315" y="13099"/>
                    <a:pt x="55273" y="13056"/>
                  </a:cubicBezTo>
                  <a:cubicBezTo>
                    <a:pt x="55210" y="12909"/>
                    <a:pt x="55168" y="12741"/>
                    <a:pt x="55189" y="12573"/>
                  </a:cubicBezTo>
                  <a:cubicBezTo>
                    <a:pt x="55126" y="12447"/>
                    <a:pt x="55084" y="12342"/>
                    <a:pt x="55063" y="12237"/>
                  </a:cubicBezTo>
                  <a:cubicBezTo>
                    <a:pt x="54979" y="11858"/>
                    <a:pt x="54853" y="11480"/>
                    <a:pt x="54727" y="11122"/>
                  </a:cubicBezTo>
                  <a:cubicBezTo>
                    <a:pt x="54600" y="10870"/>
                    <a:pt x="54537" y="10618"/>
                    <a:pt x="54516" y="10344"/>
                  </a:cubicBezTo>
                  <a:cubicBezTo>
                    <a:pt x="54453" y="10008"/>
                    <a:pt x="54390" y="9672"/>
                    <a:pt x="54285" y="9335"/>
                  </a:cubicBezTo>
                  <a:cubicBezTo>
                    <a:pt x="54201" y="9062"/>
                    <a:pt x="54096" y="8810"/>
                    <a:pt x="53970" y="8557"/>
                  </a:cubicBezTo>
                  <a:cubicBezTo>
                    <a:pt x="53928" y="8431"/>
                    <a:pt x="53886" y="8305"/>
                    <a:pt x="53823" y="8200"/>
                  </a:cubicBezTo>
                  <a:cubicBezTo>
                    <a:pt x="53802" y="8137"/>
                    <a:pt x="53781" y="8095"/>
                    <a:pt x="53759" y="8032"/>
                  </a:cubicBezTo>
                  <a:cubicBezTo>
                    <a:pt x="53717" y="7737"/>
                    <a:pt x="53612" y="7443"/>
                    <a:pt x="53423" y="7191"/>
                  </a:cubicBezTo>
                  <a:cubicBezTo>
                    <a:pt x="53318" y="7001"/>
                    <a:pt x="53213" y="6791"/>
                    <a:pt x="53129" y="6581"/>
                  </a:cubicBezTo>
                  <a:cubicBezTo>
                    <a:pt x="53066" y="6371"/>
                    <a:pt x="52961" y="6181"/>
                    <a:pt x="52855" y="5992"/>
                  </a:cubicBezTo>
                  <a:cubicBezTo>
                    <a:pt x="52666" y="5614"/>
                    <a:pt x="52351" y="5319"/>
                    <a:pt x="52204" y="4920"/>
                  </a:cubicBezTo>
                  <a:cubicBezTo>
                    <a:pt x="52057" y="4815"/>
                    <a:pt x="52035" y="4605"/>
                    <a:pt x="51888" y="4479"/>
                  </a:cubicBezTo>
                  <a:cubicBezTo>
                    <a:pt x="51720" y="4268"/>
                    <a:pt x="51552" y="4037"/>
                    <a:pt x="51405" y="3806"/>
                  </a:cubicBezTo>
                  <a:cubicBezTo>
                    <a:pt x="51342" y="3680"/>
                    <a:pt x="51279" y="3595"/>
                    <a:pt x="51216" y="3490"/>
                  </a:cubicBezTo>
                  <a:cubicBezTo>
                    <a:pt x="50837" y="3175"/>
                    <a:pt x="50585" y="2733"/>
                    <a:pt x="50122" y="2523"/>
                  </a:cubicBezTo>
                  <a:cubicBezTo>
                    <a:pt x="50080" y="2502"/>
                    <a:pt x="50059" y="2460"/>
                    <a:pt x="50017" y="2439"/>
                  </a:cubicBezTo>
                  <a:cubicBezTo>
                    <a:pt x="49681" y="2187"/>
                    <a:pt x="49365" y="1914"/>
                    <a:pt x="49050" y="1619"/>
                  </a:cubicBezTo>
                  <a:cubicBezTo>
                    <a:pt x="49029" y="1598"/>
                    <a:pt x="49008" y="1577"/>
                    <a:pt x="48987" y="1577"/>
                  </a:cubicBezTo>
                  <a:cubicBezTo>
                    <a:pt x="48566" y="1304"/>
                    <a:pt x="48125" y="1094"/>
                    <a:pt x="47662" y="946"/>
                  </a:cubicBezTo>
                  <a:cubicBezTo>
                    <a:pt x="47557" y="925"/>
                    <a:pt x="47473" y="904"/>
                    <a:pt x="47389" y="862"/>
                  </a:cubicBezTo>
                  <a:cubicBezTo>
                    <a:pt x="46906" y="631"/>
                    <a:pt x="46422" y="421"/>
                    <a:pt x="45917" y="274"/>
                  </a:cubicBezTo>
                  <a:cubicBezTo>
                    <a:pt x="45749" y="190"/>
                    <a:pt x="45581" y="147"/>
                    <a:pt x="45392" y="126"/>
                  </a:cubicBezTo>
                  <a:lnTo>
                    <a:pt x="44656" y="126"/>
                  </a:lnTo>
                  <a:cubicBezTo>
                    <a:pt x="44633" y="128"/>
                    <a:pt x="44610" y="129"/>
                    <a:pt x="44586" y="129"/>
                  </a:cubicBezTo>
                  <a:cubicBezTo>
                    <a:pt x="44380" y="129"/>
                    <a:pt x="44175" y="61"/>
                    <a:pt x="43969" y="61"/>
                  </a:cubicBezTo>
                  <a:cubicBezTo>
                    <a:pt x="43945" y="61"/>
                    <a:pt x="43922" y="61"/>
                    <a:pt x="43899" y="63"/>
                  </a:cubicBezTo>
                  <a:cubicBezTo>
                    <a:pt x="43822" y="77"/>
                    <a:pt x="43745" y="84"/>
                    <a:pt x="43668" y="84"/>
                  </a:cubicBezTo>
                  <a:cubicBezTo>
                    <a:pt x="43514" y="84"/>
                    <a:pt x="43359" y="56"/>
                    <a:pt x="4320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08868" y="1894758"/>
              <a:ext cx="932085" cy="277207"/>
            </a:xfrm>
            <a:custGeom>
              <a:avLst/>
              <a:gdLst/>
              <a:ahLst/>
              <a:cxnLst/>
              <a:rect l="l" t="t" r="r" b="b"/>
              <a:pathLst>
                <a:path w="90384" h="26470" extrusionOk="0">
                  <a:moveTo>
                    <a:pt x="45981" y="2129"/>
                  </a:moveTo>
                  <a:cubicBezTo>
                    <a:pt x="46002" y="2129"/>
                    <a:pt x="46002" y="2150"/>
                    <a:pt x="46002" y="2150"/>
                  </a:cubicBezTo>
                  <a:cubicBezTo>
                    <a:pt x="46002" y="2171"/>
                    <a:pt x="46023" y="2171"/>
                    <a:pt x="45981" y="2171"/>
                  </a:cubicBezTo>
                  <a:cubicBezTo>
                    <a:pt x="45960" y="2150"/>
                    <a:pt x="45960" y="2129"/>
                    <a:pt x="45981" y="2129"/>
                  </a:cubicBezTo>
                  <a:close/>
                  <a:moveTo>
                    <a:pt x="36309" y="2991"/>
                  </a:moveTo>
                  <a:cubicBezTo>
                    <a:pt x="36330" y="2991"/>
                    <a:pt x="36330" y="3012"/>
                    <a:pt x="36330" y="3012"/>
                  </a:cubicBezTo>
                  <a:lnTo>
                    <a:pt x="36309" y="3033"/>
                  </a:lnTo>
                  <a:lnTo>
                    <a:pt x="36309" y="3054"/>
                  </a:lnTo>
                  <a:cubicBezTo>
                    <a:pt x="36309" y="3033"/>
                    <a:pt x="36288" y="3012"/>
                    <a:pt x="36288" y="3012"/>
                  </a:cubicBezTo>
                  <a:cubicBezTo>
                    <a:pt x="36288" y="3012"/>
                    <a:pt x="36309" y="2991"/>
                    <a:pt x="36309" y="2991"/>
                  </a:cubicBezTo>
                  <a:close/>
                  <a:moveTo>
                    <a:pt x="47346" y="4751"/>
                  </a:moveTo>
                  <a:cubicBezTo>
                    <a:pt x="47359" y="4751"/>
                    <a:pt x="47365" y="4762"/>
                    <a:pt x="47367" y="4775"/>
                  </a:cubicBezTo>
                  <a:lnTo>
                    <a:pt x="47367" y="4775"/>
                  </a:lnTo>
                  <a:cubicBezTo>
                    <a:pt x="47336" y="4769"/>
                    <a:pt x="47294" y="4757"/>
                    <a:pt x="47326" y="4757"/>
                  </a:cubicBezTo>
                  <a:cubicBezTo>
                    <a:pt x="47334" y="4753"/>
                    <a:pt x="47341" y="4751"/>
                    <a:pt x="47346" y="4751"/>
                  </a:cubicBezTo>
                  <a:close/>
                  <a:moveTo>
                    <a:pt x="47388" y="4800"/>
                  </a:moveTo>
                  <a:cubicBezTo>
                    <a:pt x="47441" y="4809"/>
                    <a:pt x="47434" y="4853"/>
                    <a:pt x="47432" y="4903"/>
                  </a:cubicBezTo>
                  <a:lnTo>
                    <a:pt x="47432" y="4903"/>
                  </a:lnTo>
                  <a:cubicBezTo>
                    <a:pt x="47380" y="4894"/>
                    <a:pt x="47386" y="4850"/>
                    <a:pt x="47388" y="4800"/>
                  </a:cubicBezTo>
                  <a:close/>
                  <a:moveTo>
                    <a:pt x="47454" y="4929"/>
                  </a:moveTo>
                  <a:lnTo>
                    <a:pt x="47454" y="4929"/>
                  </a:lnTo>
                  <a:cubicBezTo>
                    <a:pt x="47479" y="4935"/>
                    <a:pt x="47510" y="4946"/>
                    <a:pt x="47494" y="4946"/>
                  </a:cubicBezTo>
                  <a:cubicBezTo>
                    <a:pt x="47486" y="4950"/>
                    <a:pt x="47480" y="4952"/>
                    <a:pt x="47475" y="4952"/>
                  </a:cubicBezTo>
                  <a:cubicBezTo>
                    <a:pt x="47461" y="4952"/>
                    <a:pt x="47456" y="4941"/>
                    <a:pt x="47454" y="4929"/>
                  </a:cubicBezTo>
                  <a:close/>
                  <a:moveTo>
                    <a:pt x="47515" y="5114"/>
                  </a:moveTo>
                  <a:lnTo>
                    <a:pt x="47515" y="5114"/>
                  </a:lnTo>
                  <a:cubicBezTo>
                    <a:pt x="47578" y="5135"/>
                    <a:pt x="47557" y="5177"/>
                    <a:pt x="47536" y="5198"/>
                  </a:cubicBezTo>
                  <a:cubicBezTo>
                    <a:pt x="47494" y="5177"/>
                    <a:pt x="47515" y="5156"/>
                    <a:pt x="47515" y="5114"/>
                  </a:cubicBezTo>
                  <a:close/>
                  <a:moveTo>
                    <a:pt x="48209" y="7343"/>
                  </a:moveTo>
                  <a:lnTo>
                    <a:pt x="48230" y="7364"/>
                  </a:lnTo>
                  <a:cubicBezTo>
                    <a:pt x="48230" y="7364"/>
                    <a:pt x="48230" y="7385"/>
                    <a:pt x="48209" y="7385"/>
                  </a:cubicBezTo>
                  <a:cubicBezTo>
                    <a:pt x="48188" y="7385"/>
                    <a:pt x="48188" y="7385"/>
                    <a:pt x="48188" y="7364"/>
                  </a:cubicBezTo>
                  <a:cubicBezTo>
                    <a:pt x="48188" y="7343"/>
                    <a:pt x="48209" y="7343"/>
                    <a:pt x="48209" y="7343"/>
                  </a:cubicBezTo>
                  <a:close/>
                  <a:moveTo>
                    <a:pt x="28446" y="9382"/>
                  </a:moveTo>
                  <a:lnTo>
                    <a:pt x="28467" y="9403"/>
                  </a:lnTo>
                  <a:cubicBezTo>
                    <a:pt x="28467" y="9403"/>
                    <a:pt x="28467" y="9424"/>
                    <a:pt x="28446" y="9424"/>
                  </a:cubicBezTo>
                  <a:cubicBezTo>
                    <a:pt x="28425" y="9424"/>
                    <a:pt x="28425" y="9424"/>
                    <a:pt x="28425" y="9403"/>
                  </a:cubicBezTo>
                  <a:cubicBezTo>
                    <a:pt x="28425" y="9382"/>
                    <a:pt x="28446" y="9382"/>
                    <a:pt x="28446" y="9382"/>
                  </a:cubicBezTo>
                  <a:close/>
                  <a:moveTo>
                    <a:pt x="48882" y="9992"/>
                  </a:moveTo>
                  <a:cubicBezTo>
                    <a:pt x="48882" y="9999"/>
                    <a:pt x="48882" y="10006"/>
                    <a:pt x="48882" y="10013"/>
                  </a:cubicBezTo>
                  <a:cubicBezTo>
                    <a:pt x="48924" y="10013"/>
                    <a:pt x="48924" y="10055"/>
                    <a:pt x="48924" y="10118"/>
                  </a:cubicBezTo>
                  <a:cubicBezTo>
                    <a:pt x="48861" y="10097"/>
                    <a:pt x="48882" y="10034"/>
                    <a:pt x="48882" y="9992"/>
                  </a:cubicBezTo>
                  <a:close/>
                  <a:moveTo>
                    <a:pt x="27266" y="10672"/>
                  </a:moveTo>
                  <a:cubicBezTo>
                    <a:pt x="27268" y="10672"/>
                    <a:pt x="27269" y="10676"/>
                    <a:pt x="27269" y="10686"/>
                  </a:cubicBezTo>
                  <a:cubicBezTo>
                    <a:pt x="27286" y="10720"/>
                    <a:pt x="27275" y="10726"/>
                    <a:pt x="27248" y="10728"/>
                  </a:cubicBezTo>
                  <a:lnTo>
                    <a:pt x="27248" y="10728"/>
                  </a:lnTo>
                  <a:cubicBezTo>
                    <a:pt x="27248" y="10711"/>
                    <a:pt x="27260" y="10672"/>
                    <a:pt x="27266" y="10672"/>
                  </a:cubicBezTo>
                  <a:close/>
                  <a:moveTo>
                    <a:pt x="27226" y="10740"/>
                  </a:moveTo>
                  <a:cubicBezTo>
                    <a:pt x="27222" y="10758"/>
                    <a:pt x="27214" y="10784"/>
                    <a:pt x="27209" y="10784"/>
                  </a:cubicBezTo>
                  <a:cubicBezTo>
                    <a:pt x="27207" y="10784"/>
                    <a:pt x="27206" y="10780"/>
                    <a:pt x="27206" y="10770"/>
                  </a:cubicBezTo>
                  <a:cubicBezTo>
                    <a:pt x="27194" y="10745"/>
                    <a:pt x="27210" y="10742"/>
                    <a:pt x="27226" y="10740"/>
                  </a:cubicBezTo>
                  <a:close/>
                  <a:moveTo>
                    <a:pt x="25482" y="12410"/>
                  </a:moveTo>
                  <a:cubicBezTo>
                    <a:pt x="25482" y="12410"/>
                    <a:pt x="25503" y="12431"/>
                    <a:pt x="25503" y="12431"/>
                  </a:cubicBezTo>
                  <a:cubicBezTo>
                    <a:pt x="25482" y="12452"/>
                    <a:pt x="25524" y="12452"/>
                    <a:pt x="25482" y="12452"/>
                  </a:cubicBezTo>
                  <a:cubicBezTo>
                    <a:pt x="25461" y="12431"/>
                    <a:pt x="25482" y="12410"/>
                    <a:pt x="25482" y="12410"/>
                  </a:cubicBezTo>
                  <a:close/>
                  <a:moveTo>
                    <a:pt x="23926" y="13945"/>
                  </a:moveTo>
                  <a:lnTo>
                    <a:pt x="23926" y="13966"/>
                  </a:lnTo>
                  <a:cubicBezTo>
                    <a:pt x="23926" y="13966"/>
                    <a:pt x="23945" y="13956"/>
                    <a:pt x="23951" y="13956"/>
                  </a:cubicBezTo>
                  <a:cubicBezTo>
                    <a:pt x="23954" y="13956"/>
                    <a:pt x="23954" y="13959"/>
                    <a:pt x="23947" y="13966"/>
                  </a:cubicBezTo>
                  <a:cubicBezTo>
                    <a:pt x="23940" y="13980"/>
                    <a:pt x="23933" y="13984"/>
                    <a:pt x="23927" y="13984"/>
                  </a:cubicBezTo>
                  <a:cubicBezTo>
                    <a:pt x="23914" y="13984"/>
                    <a:pt x="23905" y="13966"/>
                    <a:pt x="23905" y="13966"/>
                  </a:cubicBezTo>
                  <a:cubicBezTo>
                    <a:pt x="23905" y="13966"/>
                    <a:pt x="23926" y="13945"/>
                    <a:pt x="23926" y="13945"/>
                  </a:cubicBezTo>
                  <a:close/>
                  <a:moveTo>
                    <a:pt x="23521" y="14393"/>
                  </a:moveTo>
                  <a:cubicBezTo>
                    <a:pt x="23524" y="14393"/>
                    <a:pt x="23527" y="14397"/>
                    <a:pt x="23527" y="14407"/>
                  </a:cubicBezTo>
                  <a:cubicBezTo>
                    <a:pt x="23527" y="14440"/>
                    <a:pt x="23501" y="14434"/>
                    <a:pt x="23490" y="14440"/>
                  </a:cubicBezTo>
                  <a:lnTo>
                    <a:pt x="23490" y="14440"/>
                  </a:lnTo>
                  <a:cubicBezTo>
                    <a:pt x="23498" y="14416"/>
                    <a:pt x="23513" y="14393"/>
                    <a:pt x="23521" y="14393"/>
                  </a:cubicBezTo>
                  <a:close/>
                  <a:moveTo>
                    <a:pt x="18634" y="18850"/>
                  </a:moveTo>
                  <a:cubicBezTo>
                    <a:pt x="18639" y="18850"/>
                    <a:pt x="18644" y="18854"/>
                    <a:pt x="18649" y="18864"/>
                  </a:cubicBezTo>
                  <a:cubicBezTo>
                    <a:pt x="18649" y="18899"/>
                    <a:pt x="18635" y="18905"/>
                    <a:pt x="18607" y="18906"/>
                  </a:cubicBezTo>
                  <a:lnTo>
                    <a:pt x="18607" y="18906"/>
                  </a:lnTo>
                  <a:cubicBezTo>
                    <a:pt x="18607" y="18890"/>
                    <a:pt x="18619" y="18850"/>
                    <a:pt x="18634" y="18850"/>
                  </a:cubicBezTo>
                  <a:close/>
                  <a:moveTo>
                    <a:pt x="42564" y="0"/>
                  </a:moveTo>
                  <a:cubicBezTo>
                    <a:pt x="42406" y="0"/>
                    <a:pt x="42249" y="16"/>
                    <a:pt x="42091" y="47"/>
                  </a:cubicBezTo>
                  <a:cubicBezTo>
                    <a:pt x="41923" y="90"/>
                    <a:pt x="41755" y="111"/>
                    <a:pt x="41586" y="111"/>
                  </a:cubicBezTo>
                  <a:cubicBezTo>
                    <a:pt x="41551" y="108"/>
                    <a:pt x="41515" y="107"/>
                    <a:pt x="41480" y="107"/>
                  </a:cubicBezTo>
                  <a:cubicBezTo>
                    <a:pt x="41162" y="107"/>
                    <a:pt x="40863" y="193"/>
                    <a:pt x="40598" y="363"/>
                  </a:cubicBezTo>
                  <a:cubicBezTo>
                    <a:pt x="40493" y="426"/>
                    <a:pt x="40388" y="468"/>
                    <a:pt x="40262" y="489"/>
                  </a:cubicBezTo>
                  <a:cubicBezTo>
                    <a:pt x="40250" y="488"/>
                    <a:pt x="40238" y="488"/>
                    <a:pt x="40226" y="488"/>
                  </a:cubicBezTo>
                  <a:cubicBezTo>
                    <a:pt x="39889" y="488"/>
                    <a:pt x="39662" y="764"/>
                    <a:pt x="39358" y="825"/>
                  </a:cubicBezTo>
                  <a:cubicBezTo>
                    <a:pt x="39253" y="973"/>
                    <a:pt x="39064" y="994"/>
                    <a:pt x="38916" y="1057"/>
                  </a:cubicBezTo>
                  <a:cubicBezTo>
                    <a:pt x="38684" y="1164"/>
                    <a:pt x="38482" y="1302"/>
                    <a:pt x="38246" y="1302"/>
                  </a:cubicBezTo>
                  <a:cubicBezTo>
                    <a:pt x="38204" y="1302"/>
                    <a:pt x="38161" y="1297"/>
                    <a:pt x="38117" y="1288"/>
                  </a:cubicBezTo>
                  <a:cubicBezTo>
                    <a:pt x="38075" y="1330"/>
                    <a:pt x="38033" y="1393"/>
                    <a:pt x="37991" y="1393"/>
                  </a:cubicBezTo>
                  <a:cubicBezTo>
                    <a:pt x="37802" y="1414"/>
                    <a:pt x="37697" y="1540"/>
                    <a:pt x="37550" y="1624"/>
                  </a:cubicBezTo>
                  <a:cubicBezTo>
                    <a:pt x="37319" y="1750"/>
                    <a:pt x="37108" y="1898"/>
                    <a:pt x="36877" y="2024"/>
                  </a:cubicBezTo>
                  <a:cubicBezTo>
                    <a:pt x="36814" y="2045"/>
                    <a:pt x="36772" y="2087"/>
                    <a:pt x="36730" y="2129"/>
                  </a:cubicBezTo>
                  <a:cubicBezTo>
                    <a:pt x="36393" y="2381"/>
                    <a:pt x="36036" y="2612"/>
                    <a:pt x="35679" y="2844"/>
                  </a:cubicBezTo>
                  <a:cubicBezTo>
                    <a:pt x="35468" y="2928"/>
                    <a:pt x="35300" y="3054"/>
                    <a:pt x="35132" y="3201"/>
                  </a:cubicBezTo>
                  <a:cubicBezTo>
                    <a:pt x="34943" y="3411"/>
                    <a:pt x="34711" y="3559"/>
                    <a:pt x="34459" y="3685"/>
                  </a:cubicBezTo>
                  <a:cubicBezTo>
                    <a:pt x="34249" y="3790"/>
                    <a:pt x="34039" y="3958"/>
                    <a:pt x="33892" y="4168"/>
                  </a:cubicBezTo>
                  <a:cubicBezTo>
                    <a:pt x="33765" y="4294"/>
                    <a:pt x="33618" y="4421"/>
                    <a:pt x="33450" y="4526"/>
                  </a:cubicBezTo>
                  <a:cubicBezTo>
                    <a:pt x="33156" y="4673"/>
                    <a:pt x="32861" y="4883"/>
                    <a:pt x="32630" y="5135"/>
                  </a:cubicBezTo>
                  <a:cubicBezTo>
                    <a:pt x="32588" y="5177"/>
                    <a:pt x="32546" y="5219"/>
                    <a:pt x="32483" y="5262"/>
                  </a:cubicBezTo>
                  <a:cubicBezTo>
                    <a:pt x="32357" y="5367"/>
                    <a:pt x="32168" y="5430"/>
                    <a:pt x="32062" y="5598"/>
                  </a:cubicBezTo>
                  <a:cubicBezTo>
                    <a:pt x="31894" y="5871"/>
                    <a:pt x="31642" y="6081"/>
                    <a:pt x="31327" y="6208"/>
                  </a:cubicBezTo>
                  <a:cubicBezTo>
                    <a:pt x="31306" y="6271"/>
                    <a:pt x="31263" y="6334"/>
                    <a:pt x="31221" y="6376"/>
                  </a:cubicBezTo>
                  <a:cubicBezTo>
                    <a:pt x="31074" y="6565"/>
                    <a:pt x="30885" y="6691"/>
                    <a:pt x="30675" y="6796"/>
                  </a:cubicBezTo>
                  <a:cubicBezTo>
                    <a:pt x="30317" y="7070"/>
                    <a:pt x="30002" y="7385"/>
                    <a:pt x="29729" y="7721"/>
                  </a:cubicBezTo>
                  <a:cubicBezTo>
                    <a:pt x="29666" y="7805"/>
                    <a:pt x="29666" y="7890"/>
                    <a:pt x="29518" y="7911"/>
                  </a:cubicBezTo>
                  <a:cubicBezTo>
                    <a:pt x="29392" y="7911"/>
                    <a:pt x="29329" y="7995"/>
                    <a:pt x="29266" y="8058"/>
                  </a:cubicBezTo>
                  <a:cubicBezTo>
                    <a:pt x="29014" y="8289"/>
                    <a:pt x="28804" y="8520"/>
                    <a:pt x="28530" y="8731"/>
                  </a:cubicBezTo>
                  <a:cubicBezTo>
                    <a:pt x="28194" y="9025"/>
                    <a:pt x="27921" y="9361"/>
                    <a:pt x="27563" y="9635"/>
                  </a:cubicBezTo>
                  <a:cubicBezTo>
                    <a:pt x="27353" y="9845"/>
                    <a:pt x="27143" y="10097"/>
                    <a:pt x="26954" y="10349"/>
                  </a:cubicBezTo>
                  <a:cubicBezTo>
                    <a:pt x="26806" y="10518"/>
                    <a:pt x="26659" y="10665"/>
                    <a:pt x="26491" y="10812"/>
                  </a:cubicBezTo>
                  <a:cubicBezTo>
                    <a:pt x="26323" y="10812"/>
                    <a:pt x="26260" y="10959"/>
                    <a:pt x="26155" y="11043"/>
                  </a:cubicBezTo>
                  <a:cubicBezTo>
                    <a:pt x="26007" y="11190"/>
                    <a:pt x="25881" y="11359"/>
                    <a:pt x="25734" y="11485"/>
                  </a:cubicBezTo>
                  <a:cubicBezTo>
                    <a:pt x="25503" y="11674"/>
                    <a:pt x="25293" y="11905"/>
                    <a:pt x="25103" y="12136"/>
                  </a:cubicBezTo>
                  <a:cubicBezTo>
                    <a:pt x="25040" y="12242"/>
                    <a:pt x="24935" y="12305"/>
                    <a:pt x="24872" y="12431"/>
                  </a:cubicBezTo>
                  <a:lnTo>
                    <a:pt x="24767" y="12452"/>
                  </a:lnTo>
                  <a:cubicBezTo>
                    <a:pt x="24641" y="12620"/>
                    <a:pt x="24494" y="12767"/>
                    <a:pt x="24346" y="12914"/>
                  </a:cubicBezTo>
                  <a:cubicBezTo>
                    <a:pt x="24199" y="13104"/>
                    <a:pt x="24052" y="13272"/>
                    <a:pt x="23905" y="13419"/>
                  </a:cubicBezTo>
                  <a:cubicBezTo>
                    <a:pt x="23758" y="13440"/>
                    <a:pt x="23632" y="13503"/>
                    <a:pt x="23548" y="13629"/>
                  </a:cubicBezTo>
                  <a:cubicBezTo>
                    <a:pt x="23442" y="13734"/>
                    <a:pt x="23337" y="13818"/>
                    <a:pt x="23232" y="13882"/>
                  </a:cubicBezTo>
                  <a:cubicBezTo>
                    <a:pt x="23106" y="13966"/>
                    <a:pt x="23064" y="14071"/>
                    <a:pt x="22959" y="14155"/>
                  </a:cubicBezTo>
                  <a:cubicBezTo>
                    <a:pt x="22854" y="14239"/>
                    <a:pt x="22749" y="14365"/>
                    <a:pt x="22686" y="14491"/>
                  </a:cubicBezTo>
                  <a:cubicBezTo>
                    <a:pt x="22644" y="14554"/>
                    <a:pt x="22601" y="14596"/>
                    <a:pt x="22538" y="14638"/>
                  </a:cubicBezTo>
                  <a:cubicBezTo>
                    <a:pt x="22433" y="14680"/>
                    <a:pt x="22349" y="14744"/>
                    <a:pt x="22265" y="14849"/>
                  </a:cubicBezTo>
                  <a:cubicBezTo>
                    <a:pt x="21992" y="15080"/>
                    <a:pt x="21739" y="15353"/>
                    <a:pt x="21508" y="15627"/>
                  </a:cubicBezTo>
                  <a:cubicBezTo>
                    <a:pt x="21403" y="15753"/>
                    <a:pt x="21277" y="15837"/>
                    <a:pt x="21172" y="15942"/>
                  </a:cubicBezTo>
                  <a:lnTo>
                    <a:pt x="20793" y="16320"/>
                  </a:lnTo>
                  <a:cubicBezTo>
                    <a:pt x="20751" y="16341"/>
                    <a:pt x="20709" y="16362"/>
                    <a:pt x="20688" y="16383"/>
                  </a:cubicBezTo>
                  <a:cubicBezTo>
                    <a:pt x="20436" y="16636"/>
                    <a:pt x="20058" y="16762"/>
                    <a:pt x="19889" y="17098"/>
                  </a:cubicBezTo>
                  <a:cubicBezTo>
                    <a:pt x="19742" y="17119"/>
                    <a:pt x="19721" y="17287"/>
                    <a:pt x="19637" y="17330"/>
                  </a:cubicBezTo>
                  <a:cubicBezTo>
                    <a:pt x="19427" y="17456"/>
                    <a:pt x="19301" y="17666"/>
                    <a:pt x="19111" y="17792"/>
                  </a:cubicBezTo>
                  <a:cubicBezTo>
                    <a:pt x="18754" y="18023"/>
                    <a:pt x="18418" y="18297"/>
                    <a:pt x="18081" y="18591"/>
                  </a:cubicBezTo>
                  <a:cubicBezTo>
                    <a:pt x="18039" y="18654"/>
                    <a:pt x="17976" y="18696"/>
                    <a:pt x="17934" y="18738"/>
                  </a:cubicBezTo>
                  <a:cubicBezTo>
                    <a:pt x="17766" y="18864"/>
                    <a:pt x="17598" y="19011"/>
                    <a:pt x="17408" y="19138"/>
                  </a:cubicBezTo>
                  <a:cubicBezTo>
                    <a:pt x="17303" y="19180"/>
                    <a:pt x="17219" y="19222"/>
                    <a:pt x="17114" y="19285"/>
                  </a:cubicBezTo>
                  <a:cubicBezTo>
                    <a:pt x="16925" y="19432"/>
                    <a:pt x="16715" y="19579"/>
                    <a:pt x="16504" y="19726"/>
                  </a:cubicBezTo>
                  <a:cubicBezTo>
                    <a:pt x="16294" y="19873"/>
                    <a:pt x="16063" y="20000"/>
                    <a:pt x="15811" y="20105"/>
                  </a:cubicBezTo>
                  <a:cubicBezTo>
                    <a:pt x="15769" y="20126"/>
                    <a:pt x="15726" y="20147"/>
                    <a:pt x="15684" y="20189"/>
                  </a:cubicBezTo>
                  <a:cubicBezTo>
                    <a:pt x="15537" y="20357"/>
                    <a:pt x="15369" y="20483"/>
                    <a:pt x="15159" y="20609"/>
                  </a:cubicBezTo>
                  <a:cubicBezTo>
                    <a:pt x="15054" y="20672"/>
                    <a:pt x="14907" y="20714"/>
                    <a:pt x="14801" y="20799"/>
                  </a:cubicBezTo>
                  <a:cubicBezTo>
                    <a:pt x="14486" y="21030"/>
                    <a:pt x="14150" y="21177"/>
                    <a:pt x="13834" y="21387"/>
                  </a:cubicBezTo>
                  <a:cubicBezTo>
                    <a:pt x="13666" y="21492"/>
                    <a:pt x="13498" y="21555"/>
                    <a:pt x="13330" y="21640"/>
                  </a:cubicBezTo>
                  <a:cubicBezTo>
                    <a:pt x="12972" y="21850"/>
                    <a:pt x="12594" y="22081"/>
                    <a:pt x="12215" y="22249"/>
                  </a:cubicBezTo>
                  <a:cubicBezTo>
                    <a:pt x="11942" y="22354"/>
                    <a:pt x="11711" y="22480"/>
                    <a:pt x="11480" y="22649"/>
                  </a:cubicBezTo>
                  <a:cubicBezTo>
                    <a:pt x="11143" y="22922"/>
                    <a:pt x="10744" y="23006"/>
                    <a:pt x="10344" y="23174"/>
                  </a:cubicBezTo>
                  <a:cubicBezTo>
                    <a:pt x="10050" y="23300"/>
                    <a:pt x="9735" y="23342"/>
                    <a:pt x="9440" y="23511"/>
                  </a:cubicBezTo>
                  <a:cubicBezTo>
                    <a:pt x="9146" y="23658"/>
                    <a:pt x="8809" y="23763"/>
                    <a:pt x="8515" y="23889"/>
                  </a:cubicBezTo>
                  <a:cubicBezTo>
                    <a:pt x="7990" y="24141"/>
                    <a:pt x="7422" y="24310"/>
                    <a:pt x="6875" y="24541"/>
                  </a:cubicBezTo>
                  <a:cubicBezTo>
                    <a:pt x="6581" y="24625"/>
                    <a:pt x="6308" y="24751"/>
                    <a:pt x="6034" y="24898"/>
                  </a:cubicBezTo>
                  <a:cubicBezTo>
                    <a:pt x="5908" y="24961"/>
                    <a:pt x="5782" y="25024"/>
                    <a:pt x="5656" y="25045"/>
                  </a:cubicBezTo>
                  <a:cubicBezTo>
                    <a:pt x="5319" y="25151"/>
                    <a:pt x="5025" y="25340"/>
                    <a:pt x="4689" y="25403"/>
                  </a:cubicBezTo>
                  <a:cubicBezTo>
                    <a:pt x="4605" y="25424"/>
                    <a:pt x="4542" y="25508"/>
                    <a:pt x="4436" y="25529"/>
                  </a:cubicBezTo>
                  <a:cubicBezTo>
                    <a:pt x="4100" y="25592"/>
                    <a:pt x="3743" y="25697"/>
                    <a:pt x="3427" y="25823"/>
                  </a:cubicBezTo>
                  <a:cubicBezTo>
                    <a:pt x="3175" y="25928"/>
                    <a:pt x="2944" y="25971"/>
                    <a:pt x="2691" y="25971"/>
                  </a:cubicBezTo>
                  <a:cubicBezTo>
                    <a:pt x="2660" y="25968"/>
                    <a:pt x="2628" y="25967"/>
                    <a:pt x="2597" y="25967"/>
                  </a:cubicBezTo>
                  <a:cubicBezTo>
                    <a:pt x="2377" y="25967"/>
                    <a:pt x="2161" y="26031"/>
                    <a:pt x="1977" y="26160"/>
                  </a:cubicBezTo>
                  <a:cubicBezTo>
                    <a:pt x="1896" y="26141"/>
                    <a:pt x="1817" y="26134"/>
                    <a:pt x="1740" y="26134"/>
                  </a:cubicBezTo>
                  <a:cubicBezTo>
                    <a:pt x="1499" y="26134"/>
                    <a:pt x="1271" y="26204"/>
                    <a:pt x="1036" y="26204"/>
                  </a:cubicBezTo>
                  <a:cubicBezTo>
                    <a:pt x="1013" y="26204"/>
                    <a:pt x="990" y="26203"/>
                    <a:pt x="967" y="26202"/>
                  </a:cubicBezTo>
                  <a:lnTo>
                    <a:pt x="904" y="26202"/>
                  </a:lnTo>
                  <a:cubicBezTo>
                    <a:pt x="673" y="26286"/>
                    <a:pt x="442" y="26328"/>
                    <a:pt x="189" y="26328"/>
                  </a:cubicBezTo>
                  <a:cubicBezTo>
                    <a:pt x="178" y="26325"/>
                    <a:pt x="167" y="26324"/>
                    <a:pt x="157" y="26324"/>
                  </a:cubicBezTo>
                  <a:cubicBezTo>
                    <a:pt x="93" y="26324"/>
                    <a:pt x="55" y="26373"/>
                    <a:pt x="0" y="26391"/>
                  </a:cubicBezTo>
                  <a:cubicBezTo>
                    <a:pt x="0" y="26454"/>
                    <a:pt x="42" y="26454"/>
                    <a:pt x="84" y="26454"/>
                  </a:cubicBezTo>
                  <a:cubicBezTo>
                    <a:pt x="126" y="26433"/>
                    <a:pt x="168" y="26423"/>
                    <a:pt x="211" y="26423"/>
                  </a:cubicBezTo>
                  <a:cubicBezTo>
                    <a:pt x="253" y="26423"/>
                    <a:pt x="295" y="26433"/>
                    <a:pt x="337" y="26454"/>
                  </a:cubicBezTo>
                  <a:cubicBezTo>
                    <a:pt x="400" y="26465"/>
                    <a:pt x="463" y="26470"/>
                    <a:pt x="526" y="26470"/>
                  </a:cubicBezTo>
                  <a:cubicBezTo>
                    <a:pt x="589" y="26470"/>
                    <a:pt x="652" y="26465"/>
                    <a:pt x="715" y="26454"/>
                  </a:cubicBezTo>
                  <a:cubicBezTo>
                    <a:pt x="904" y="26407"/>
                    <a:pt x="1105" y="26383"/>
                    <a:pt x="1300" y="26383"/>
                  </a:cubicBezTo>
                  <a:cubicBezTo>
                    <a:pt x="1366" y="26383"/>
                    <a:pt x="1430" y="26386"/>
                    <a:pt x="1493" y="26391"/>
                  </a:cubicBezTo>
                  <a:cubicBezTo>
                    <a:pt x="1513" y="26388"/>
                    <a:pt x="1533" y="26387"/>
                    <a:pt x="1553" y="26387"/>
                  </a:cubicBezTo>
                  <a:cubicBezTo>
                    <a:pt x="1617" y="26387"/>
                    <a:pt x="1684" y="26399"/>
                    <a:pt x="1746" y="26399"/>
                  </a:cubicBezTo>
                  <a:cubicBezTo>
                    <a:pt x="1791" y="26399"/>
                    <a:pt x="1834" y="26392"/>
                    <a:pt x="1871" y="26370"/>
                  </a:cubicBezTo>
                  <a:cubicBezTo>
                    <a:pt x="1948" y="26339"/>
                    <a:pt x="2025" y="26320"/>
                    <a:pt x="2102" y="26320"/>
                  </a:cubicBezTo>
                  <a:cubicBezTo>
                    <a:pt x="2130" y="26320"/>
                    <a:pt x="2159" y="26322"/>
                    <a:pt x="2187" y="26328"/>
                  </a:cubicBezTo>
                  <a:cubicBezTo>
                    <a:pt x="2200" y="26330"/>
                    <a:pt x="2213" y="26331"/>
                    <a:pt x="2226" y="26331"/>
                  </a:cubicBezTo>
                  <a:cubicBezTo>
                    <a:pt x="2337" y="26331"/>
                    <a:pt x="2413" y="26262"/>
                    <a:pt x="2510" y="26262"/>
                  </a:cubicBezTo>
                  <a:cubicBezTo>
                    <a:pt x="2521" y="26262"/>
                    <a:pt x="2533" y="26263"/>
                    <a:pt x="2544" y="26265"/>
                  </a:cubicBezTo>
                  <a:cubicBezTo>
                    <a:pt x="2733" y="26265"/>
                    <a:pt x="2902" y="26244"/>
                    <a:pt x="3070" y="26202"/>
                  </a:cubicBezTo>
                  <a:cubicBezTo>
                    <a:pt x="3259" y="26181"/>
                    <a:pt x="3427" y="26118"/>
                    <a:pt x="3574" y="26013"/>
                  </a:cubicBezTo>
                  <a:cubicBezTo>
                    <a:pt x="3641" y="26023"/>
                    <a:pt x="3707" y="26028"/>
                    <a:pt x="3773" y="26028"/>
                  </a:cubicBezTo>
                  <a:cubicBezTo>
                    <a:pt x="3978" y="26028"/>
                    <a:pt x="4177" y="25977"/>
                    <a:pt x="4352" y="25865"/>
                  </a:cubicBezTo>
                  <a:cubicBezTo>
                    <a:pt x="4563" y="25781"/>
                    <a:pt x="4794" y="25697"/>
                    <a:pt x="5004" y="25655"/>
                  </a:cubicBezTo>
                  <a:cubicBezTo>
                    <a:pt x="5214" y="25592"/>
                    <a:pt x="5446" y="25529"/>
                    <a:pt x="5635" y="25487"/>
                  </a:cubicBezTo>
                  <a:cubicBezTo>
                    <a:pt x="5803" y="25424"/>
                    <a:pt x="5992" y="25361"/>
                    <a:pt x="6160" y="25277"/>
                  </a:cubicBezTo>
                  <a:cubicBezTo>
                    <a:pt x="6245" y="25256"/>
                    <a:pt x="6287" y="25172"/>
                    <a:pt x="6392" y="25151"/>
                  </a:cubicBezTo>
                  <a:cubicBezTo>
                    <a:pt x="6623" y="25109"/>
                    <a:pt x="6875" y="25024"/>
                    <a:pt x="7107" y="24961"/>
                  </a:cubicBezTo>
                  <a:lnTo>
                    <a:pt x="7716" y="24583"/>
                  </a:lnTo>
                  <a:cubicBezTo>
                    <a:pt x="7776" y="24594"/>
                    <a:pt x="7836" y="24599"/>
                    <a:pt x="7895" y="24599"/>
                  </a:cubicBezTo>
                  <a:cubicBezTo>
                    <a:pt x="8064" y="24599"/>
                    <a:pt x="8228" y="24556"/>
                    <a:pt x="8368" y="24478"/>
                  </a:cubicBezTo>
                  <a:cubicBezTo>
                    <a:pt x="8578" y="24394"/>
                    <a:pt x="8809" y="24394"/>
                    <a:pt x="8936" y="24162"/>
                  </a:cubicBezTo>
                  <a:cubicBezTo>
                    <a:pt x="8946" y="24163"/>
                    <a:pt x="8956" y="24164"/>
                    <a:pt x="8966" y="24164"/>
                  </a:cubicBezTo>
                  <a:cubicBezTo>
                    <a:pt x="9135" y="24164"/>
                    <a:pt x="9279" y="24024"/>
                    <a:pt x="9443" y="24024"/>
                  </a:cubicBezTo>
                  <a:cubicBezTo>
                    <a:pt x="9470" y="24024"/>
                    <a:pt x="9497" y="24028"/>
                    <a:pt x="9524" y="24036"/>
                  </a:cubicBezTo>
                  <a:cubicBezTo>
                    <a:pt x="9756" y="23868"/>
                    <a:pt x="10050" y="23763"/>
                    <a:pt x="10302" y="23595"/>
                  </a:cubicBezTo>
                  <a:lnTo>
                    <a:pt x="10407" y="23658"/>
                  </a:lnTo>
                  <a:cubicBezTo>
                    <a:pt x="10491" y="23574"/>
                    <a:pt x="10639" y="23574"/>
                    <a:pt x="10744" y="23511"/>
                  </a:cubicBezTo>
                  <a:cubicBezTo>
                    <a:pt x="10849" y="23448"/>
                    <a:pt x="10954" y="23406"/>
                    <a:pt x="11080" y="23364"/>
                  </a:cubicBezTo>
                  <a:cubicBezTo>
                    <a:pt x="11206" y="23342"/>
                    <a:pt x="11311" y="23258"/>
                    <a:pt x="11438" y="23237"/>
                  </a:cubicBezTo>
                  <a:lnTo>
                    <a:pt x="11543" y="23279"/>
                  </a:lnTo>
                  <a:cubicBezTo>
                    <a:pt x="11543" y="23153"/>
                    <a:pt x="11585" y="23048"/>
                    <a:pt x="11753" y="23048"/>
                  </a:cubicBezTo>
                  <a:cubicBezTo>
                    <a:pt x="12005" y="23048"/>
                    <a:pt x="12131" y="22775"/>
                    <a:pt x="12405" y="22775"/>
                  </a:cubicBezTo>
                  <a:cubicBezTo>
                    <a:pt x="12468" y="22649"/>
                    <a:pt x="12594" y="22628"/>
                    <a:pt x="12678" y="22523"/>
                  </a:cubicBezTo>
                  <a:cubicBezTo>
                    <a:pt x="12741" y="22417"/>
                    <a:pt x="12846" y="22375"/>
                    <a:pt x="12972" y="22375"/>
                  </a:cubicBezTo>
                  <a:cubicBezTo>
                    <a:pt x="13014" y="22375"/>
                    <a:pt x="13056" y="22375"/>
                    <a:pt x="13077" y="22354"/>
                  </a:cubicBezTo>
                  <a:cubicBezTo>
                    <a:pt x="13246" y="22186"/>
                    <a:pt x="13456" y="22186"/>
                    <a:pt x="13666" y="22123"/>
                  </a:cubicBezTo>
                  <a:cubicBezTo>
                    <a:pt x="13687" y="22060"/>
                    <a:pt x="13750" y="21997"/>
                    <a:pt x="13813" y="21955"/>
                  </a:cubicBezTo>
                  <a:lnTo>
                    <a:pt x="13897" y="21997"/>
                  </a:lnTo>
                  <a:cubicBezTo>
                    <a:pt x="14024" y="21976"/>
                    <a:pt x="14129" y="21892"/>
                    <a:pt x="14213" y="21787"/>
                  </a:cubicBezTo>
                  <a:lnTo>
                    <a:pt x="14171" y="21703"/>
                  </a:lnTo>
                  <a:cubicBezTo>
                    <a:pt x="14297" y="21661"/>
                    <a:pt x="14423" y="21640"/>
                    <a:pt x="14570" y="21618"/>
                  </a:cubicBezTo>
                  <a:cubicBezTo>
                    <a:pt x="14591" y="21534"/>
                    <a:pt x="14654" y="21450"/>
                    <a:pt x="14738" y="21387"/>
                  </a:cubicBezTo>
                  <a:cubicBezTo>
                    <a:pt x="14748" y="21385"/>
                    <a:pt x="14758" y="21384"/>
                    <a:pt x="14768" y="21384"/>
                  </a:cubicBezTo>
                  <a:cubicBezTo>
                    <a:pt x="14813" y="21384"/>
                    <a:pt x="14858" y="21404"/>
                    <a:pt x="14903" y="21404"/>
                  </a:cubicBezTo>
                  <a:cubicBezTo>
                    <a:pt x="14932" y="21404"/>
                    <a:pt x="14961" y="21396"/>
                    <a:pt x="14991" y="21366"/>
                  </a:cubicBezTo>
                  <a:cubicBezTo>
                    <a:pt x="15096" y="21282"/>
                    <a:pt x="15117" y="21114"/>
                    <a:pt x="15264" y="21072"/>
                  </a:cubicBezTo>
                  <a:lnTo>
                    <a:pt x="15390" y="21072"/>
                  </a:lnTo>
                  <a:cubicBezTo>
                    <a:pt x="15684" y="20904"/>
                    <a:pt x="15937" y="20672"/>
                    <a:pt x="16252" y="20525"/>
                  </a:cubicBezTo>
                  <a:cubicBezTo>
                    <a:pt x="16252" y="20469"/>
                    <a:pt x="16280" y="20460"/>
                    <a:pt x="16318" y="20460"/>
                  </a:cubicBezTo>
                  <a:cubicBezTo>
                    <a:pt x="16336" y="20460"/>
                    <a:pt x="16357" y="20462"/>
                    <a:pt x="16378" y="20462"/>
                  </a:cubicBezTo>
                  <a:cubicBezTo>
                    <a:pt x="16378" y="20378"/>
                    <a:pt x="16441" y="20336"/>
                    <a:pt x="16525" y="20336"/>
                  </a:cubicBezTo>
                  <a:cubicBezTo>
                    <a:pt x="16652" y="20336"/>
                    <a:pt x="16673" y="20231"/>
                    <a:pt x="16694" y="20168"/>
                  </a:cubicBezTo>
                  <a:lnTo>
                    <a:pt x="16799" y="20210"/>
                  </a:lnTo>
                  <a:lnTo>
                    <a:pt x="17156" y="20042"/>
                  </a:lnTo>
                  <a:cubicBezTo>
                    <a:pt x="17156" y="19810"/>
                    <a:pt x="17345" y="19726"/>
                    <a:pt x="17450" y="19600"/>
                  </a:cubicBezTo>
                  <a:cubicBezTo>
                    <a:pt x="17493" y="19600"/>
                    <a:pt x="17535" y="19600"/>
                    <a:pt x="17556" y="19642"/>
                  </a:cubicBezTo>
                  <a:cubicBezTo>
                    <a:pt x="17745" y="19621"/>
                    <a:pt x="17850" y="19432"/>
                    <a:pt x="17997" y="19348"/>
                  </a:cubicBezTo>
                  <a:cubicBezTo>
                    <a:pt x="18165" y="19243"/>
                    <a:pt x="18334" y="19117"/>
                    <a:pt x="18460" y="18948"/>
                  </a:cubicBezTo>
                  <a:cubicBezTo>
                    <a:pt x="18497" y="18911"/>
                    <a:pt x="18534" y="18907"/>
                    <a:pt x="18586" y="18906"/>
                  </a:cubicBezTo>
                  <a:lnTo>
                    <a:pt x="18586" y="18906"/>
                  </a:lnTo>
                  <a:lnTo>
                    <a:pt x="18586" y="18969"/>
                  </a:lnTo>
                  <a:cubicBezTo>
                    <a:pt x="18599" y="18971"/>
                    <a:pt x="18611" y="18972"/>
                    <a:pt x="18623" y="18972"/>
                  </a:cubicBezTo>
                  <a:cubicBezTo>
                    <a:pt x="18741" y="18972"/>
                    <a:pt x="18781" y="18880"/>
                    <a:pt x="18838" y="18822"/>
                  </a:cubicBezTo>
                  <a:cubicBezTo>
                    <a:pt x="18880" y="18759"/>
                    <a:pt x="18817" y="18675"/>
                    <a:pt x="18880" y="18612"/>
                  </a:cubicBezTo>
                  <a:cubicBezTo>
                    <a:pt x="19006" y="18612"/>
                    <a:pt x="19027" y="18465"/>
                    <a:pt x="19132" y="18444"/>
                  </a:cubicBezTo>
                  <a:cubicBezTo>
                    <a:pt x="19174" y="18465"/>
                    <a:pt x="19132" y="18528"/>
                    <a:pt x="19217" y="18528"/>
                  </a:cubicBezTo>
                  <a:cubicBezTo>
                    <a:pt x="19259" y="18486"/>
                    <a:pt x="19322" y="18402"/>
                    <a:pt x="19322" y="18381"/>
                  </a:cubicBezTo>
                  <a:cubicBezTo>
                    <a:pt x="19259" y="18234"/>
                    <a:pt x="19406" y="18192"/>
                    <a:pt x="19448" y="18192"/>
                  </a:cubicBezTo>
                  <a:cubicBezTo>
                    <a:pt x="19679" y="18128"/>
                    <a:pt x="19784" y="17918"/>
                    <a:pt x="19973" y="17813"/>
                  </a:cubicBezTo>
                  <a:cubicBezTo>
                    <a:pt x="20036" y="17771"/>
                    <a:pt x="20079" y="17687"/>
                    <a:pt x="20079" y="17624"/>
                  </a:cubicBezTo>
                  <a:cubicBezTo>
                    <a:pt x="20100" y="17519"/>
                    <a:pt x="20163" y="17477"/>
                    <a:pt x="20268" y="17477"/>
                  </a:cubicBezTo>
                  <a:cubicBezTo>
                    <a:pt x="20499" y="17203"/>
                    <a:pt x="20772" y="16951"/>
                    <a:pt x="21067" y="16741"/>
                  </a:cubicBezTo>
                  <a:cubicBezTo>
                    <a:pt x="21214" y="16615"/>
                    <a:pt x="21403" y="16552"/>
                    <a:pt x="21508" y="16362"/>
                  </a:cubicBezTo>
                  <a:cubicBezTo>
                    <a:pt x="21571" y="16236"/>
                    <a:pt x="21676" y="16173"/>
                    <a:pt x="21782" y="16131"/>
                  </a:cubicBezTo>
                  <a:cubicBezTo>
                    <a:pt x="21866" y="16110"/>
                    <a:pt x="21908" y="16089"/>
                    <a:pt x="21929" y="16005"/>
                  </a:cubicBezTo>
                  <a:lnTo>
                    <a:pt x="21887" y="15900"/>
                  </a:lnTo>
                  <a:cubicBezTo>
                    <a:pt x="21950" y="15900"/>
                    <a:pt x="21992" y="15879"/>
                    <a:pt x="22034" y="15858"/>
                  </a:cubicBezTo>
                  <a:cubicBezTo>
                    <a:pt x="22097" y="15837"/>
                    <a:pt x="22139" y="15795"/>
                    <a:pt x="22181" y="15753"/>
                  </a:cubicBezTo>
                  <a:cubicBezTo>
                    <a:pt x="22202" y="15648"/>
                    <a:pt x="22202" y="15669"/>
                    <a:pt x="22349" y="15563"/>
                  </a:cubicBezTo>
                  <a:cubicBezTo>
                    <a:pt x="22517" y="15416"/>
                    <a:pt x="22728" y="15311"/>
                    <a:pt x="22770" y="15059"/>
                  </a:cubicBezTo>
                  <a:cubicBezTo>
                    <a:pt x="22875" y="15017"/>
                    <a:pt x="22938" y="14975"/>
                    <a:pt x="23022" y="14912"/>
                  </a:cubicBezTo>
                  <a:cubicBezTo>
                    <a:pt x="23190" y="14786"/>
                    <a:pt x="23295" y="14575"/>
                    <a:pt x="23484" y="14470"/>
                  </a:cubicBezTo>
                  <a:cubicBezTo>
                    <a:pt x="23484" y="14467"/>
                    <a:pt x="23485" y="14464"/>
                    <a:pt x="23485" y="14461"/>
                  </a:cubicBezTo>
                  <a:lnTo>
                    <a:pt x="23485" y="14461"/>
                  </a:lnTo>
                  <a:cubicBezTo>
                    <a:pt x="23489" y="14499"/>
                    <a:pt x="23510" y="14533"/>
                    <a:pt x="23548" y="14533"/>
                  </a:cubicBezTo>
                  <a:lnTo>
                    <a:pt x="23737" y="14428"/>
                  </a:lnTo>
                  <a:cubicBezTo>
                    <a:pt x="23716" y="14323"/>
                    <a:pt x="23758" y="14197"/>
                    <a:pt x="23821" y="14092"/>
                  </a:cubicBezTo>
                  <a:cubicBezTo>
                    <a:pt x="23853" y="14110"/>
                    <a:pt x="23882" y="14117"/>
                    <a:pt x="23909" y="14117"/>
                  </a:cubicBezTo>
                  <a:cubicBezTo>
                    <a:pt x="24006" y="14117"/>
                    <a:pt x="24075" y="14024"/>
                    <a:pt x="24157" y="14008"/>
                  </a:cubicBezTo>
                  <a:lnTo>
                    <a:pt x="24094" y="13903"/>
                  </a:lnTo>
                  <a:cubicBezTo>
                    <a:pt x="24178" y="13734"/>
                    <a:pt x="24346" y="13692"/>
                    <a:pt x="24473" y="13587"/>
                  </a:cubicBezTo>
                  <a:cubicBezTo>
                    <a:pt x="24473" y="13566"/>
                    <a:pt x="24452" y="13566"/>
                    <a:pt x="24494" y="13545"/>
                  </a:cubicBezTo>
                  <a:cubicBezTo>
                    <a:pt x="24536" y="13545"/>
                    <a:pt x="24536" y="13566"/>
                    <a:pt x="24536" y="13587"/>
                  </a:cubicBezTo>
                  <a:cubicBezTo>
                    <a:pt x="24599" y="13587"/>
                    <a:pt x="24641" y="13524"/>
                    <a:pt x="24662" y="13461"/>
                  </a:cubicBezTo>
                  <a:lnTo>
                    <a:pt x="24620" y="13377"/>
                  </a:lnTo>
                  <a:lnTo>
                    <a:pt x="24935" y="13041"/>
                  </a:lnTo>
                  <a:cubicBezTo>
                    <a:pt x="24945" y="13038"/>
                    <a:pt x="24955" y="13037"/>
                    <a:pt x="24966" y="13037"/>
                  </a:cubicBezTo>
                  <a:cubicBezTo>
                    <a:pt x="25013" y="13037"/>
                    <a:pt x="25064" y="13058"/>
                    <a:pt x="25109" y="13058"/>
                  </a:cubicBezTo>
                  <a:cubicBezTo>
                    <a:pt x="25138" y="13058"/>
                    <a:pt x="25165" y="13049"/>
                    <a:pt x="25187" y="13020"/>
                  </a:cubicBezTo>
                  <a:cubicBezTo>
                    <a:pt x="25251" y="12935"/>
                    <a:pt x="25124" y="12893"/>
                    <a:pt x="25166" y="12830"/>
                  </a:cubicBezTo>
                  <a:cubicBezTo>
                    <a:pt x="25251" y="12767"/>
                    <a:pt x="25335" y="12704"/>
                    <a:pt x="25461" y="12641"/>
                  </a:cubicBezTo>
                  <a:cubicBezTo>
                    <a:pt x="25608" y="12557"/>
                    <a:pt x="25545" y="12389"/>
                    <a:pt x="25671" y="12305"/>
                  </a:cubicBezTo>
                  <a:cubicBezTo>
                    <a:pt x="25702" y="12335"/>
                    <a:pt x="25744" y="12355"/>
                    <a:pt x="25781" y="12355"/>
                  </a:cubicBezTo>
                  <a:cubicBezTo>
                    <a:pt x="25794" y="12355"/>
                    <a:pt x="25807" y="12352"/>
                    <a:pt x="25818" y="12347"/>
                  </a:cubicBezTo>
                  <a:lnTo>
                    <a:pt x="25881" y="12263"/>
                  </a:lnTo>
                  <a:cubicBezTo>
                    <a:pt x="25881" y="12221"/>
                    <a:pt x="25818" y="12200"/>
                    <a:pt x="25839" y="12158"/>
                  </a:cubicBezTo>
                  <a:lnTo>
                    <a:pt x="26197" y="11926"/>
                  </a:lnTo>
                  <a:cubicBezTo>
                    <a:pt x="26197" y="11905"/>
                    <a:pt x="26197" y="11884"/>
                    <a:pt x="26197" y="11863"/>
                  </a:cubicBezTo>
                  <a:cubicBezTo>
                    <a:pt x="26218" y="11758"/>
                    <a:pt x="26323" y="11758"/>
                    <a:pt x="26365" y="11716"/>
                  </a:cubicBezTo>
                  <a:cubicBezTo>
                    <a:pt x="26407" y="11653"/>
                    <a:pt x="26386" y="11548"/>
                    <a:pt x="26470" y="11506"/>
                  </a:cubicBezTo>
                  <a:cubicBezTo>
                    <a:pt x="26491" y="11485"/>
                    <a:pt x="26533" y="11443"/>
                    <a:pt x="26554" y="11443"/>
                  </a:cubicBezTo>
                  <a:cubicBezTo>
                    <a:pt x="26564" y="11444"/>
                    <a:pt x="26573" y="11445"/>
                    <a:pt x="26581" y="11445"/>
                  </a:cubicBezTo>
                  <a:cubicBezTo>
                    <a:pt x="26687" y="11445"/>
                    <a:pt x="26730" y="11334"/>
                    <a:pt x="26827" y="11296"/>
                  </a:cubicBezTo>
                  <a:cubicBezTo>
                    <a:pt x="26848" y="11296"/>
                    <a:pt x="26806" y="11274"/>
                    <a:pt x="26848" y="11274"/>
                  </a:cubicBezTo>
                  <a:cubicBezTo>
                    <a:pt x="26855" y="11268"/>
                    <a:pt x="26859" y="11266"/>
                    <a:pt x="26862" y="11266"/>
                  </a:cubicBezTo>
                  <a:cubicBezTo>
                    <a:pt x="26869" y="11266"/>
                    <a:pt x="26869" y="11281"/>
                    <a:pt x="26869" y="11296"/>
                  </a:cubicBezTo>
                  <a:cubicBezTo>
                    <a:pt x="26932" y="11296"/>
                    <a:pt x="26954" y="11253"/>
                    <a:pt x="26996" y="11211"/>
                  </a:cubicBezTo>
                  <a:cubicBezTo>
                    <a:pt x="26996" y="11169"/>
                    <a:pt x="26890" y="11127"/>
                    <a:pt x="26975" y="11085"/>
                  </a:cubicBezTo>
                  <a:cubicBezTo>
                    <a:pt x="26989" y="11085"/>
                    <a:pt x="27003" y="11095"/>
                    <a:pt x="27029" y="11095"/>
                  </a:cubicBezTo>
                  <a:cubicBezTo>
                    <a:pt x="27042" y="11095"/>
                    <a:pt x="27059" y="11092"/>
                    <a:pt x="27080" y="11085"/>
                  </a:cubicBezTo>
                  <a:cubicBezTo>
                    <a:pt x="27122" y="10959"/>
                    <a:pt x="27206" y="10875"/>
                    <a:pt x="27311" y="10812"/>
                  </a:cubicBezTo>
                  <a:cubicBezTo>
                    <a:pt x="27437" y="10749"/>
                    <a:pt x="27521" y="10602"/>
                    <a:pt x="27521" y="10476"/>
                  </a:cubicBezTo>
                  <a:cubicBezTo>
                    <a:pt x="27626" y="10434"/>
                    <a:pt x="27731" y="10349"/>
                    <a:pt x="27794" y="10265"/>
                  </a:cubicBezTo>
                  <a:lnTo>
                    <a:pt x="27752" y="10181"/>
                  </a:lnTo>
                  <a:cubicBezTo>
                    <a:pt x="28047" y="10076"/>
                    <a:pt x="28299" y="9824"/>
                    <a:pt x="28383" y="9508"/>
                  </a:cubicBezTo>
                  <a:cubicBezTo>
                    <a:pt x="28635" y="9466"/>
                    <a:pt x="28741" y="9214"/>
                    <a:pt x="28951" y="9151"/>
                  </a:cubicBezTo>
                  <a:lnTo>
                    <a:pt x="29056" y="9214"/>
                  </a:lnTo>
                  <a:cubicBezTo>
                    <a:pt x="29098" y="9088"/>
                    <a:pt x="29245" y="9109"/>
                    <a:pt x="29287" y="8962"/>
                  </a:cubicBezTo>
                  <a:lnTo>
                    <a:pt x="29182" y="8920"/>
                  </a:lnTo>
                  <a:lnTo>
                    <a:pt x="29603" y="8457"/>
                  </a:lnTo>
                  <a:cubicBezTo>
                    <a:pt x="29617" y="8457"/>
                    <a:pt x="29659" y="8476"/>
                    <a:pt x="29704" y="8476"/>
                  </a:cubicBezTo>
                  <a:cubicBezTo>
                    <a:pt x="29726" y="8476"/>
                    <a:pt x="29750" y="8471"/>
                    <a:pt x="29771" y="8457"/>
                  </a:cubicBezTo>
                  <a:cubicBezTo>
                    <a:pt x="29771" y="8268"/>
                    <a:pt x="30044" y="8289"/>
                    <a:pt x="30065" y="8121"/>
                  </a:cubicBezTo>
                  <a:cubicBezTo>
                    <a:pt x="30044" y="8079"/>
                    <a:pt x="29981" y="8121"/>
                    <a:pt x="29981" y="8058"/>
                  </a:cubicBezTo>
                  <a:lnTo>
                    <a:pt x="30191" y="7953"/>
                  </a:lnTo>
                  <a:cubicBezTo>
                    <a:pt x="30212" y="7826"/>
                    <a:pt x="30275" y="7721"/>
                    <a:pt x="30401" y="7658"/>
                  </a:cubicBezTo>
                  <a:lnTo>
                    <a:pt x="30486" y="7721"/>
                  </a:lnTo>
                  <a:cubicBezTo>
                    <a:pt x="30633" y="7553"/>
                    <a:pt x="30969" y="7553"/>
                    <a:pt x="30969" y="7238"/>
                  </a:cubicBezTo>
                  <a:lnTo>
                    <a:pt x="31158" y="7112"/>
                  </a:lnTo>
                  <a:cubicBezTo>
                    <a:pt x="31221" y="7049"/>
                    <a:pt x="31179" y="6964"/>
                    <a:pt x="31242" y="6901"/>
                  </a:cubicBezTo>
                  <a:cubicBezTo>
                    <a:pt x="31352" y="6823"/>
                    <a:pt x="31472" y="6780"/>
                    <a:pt x="31596" y="6780"/>
                  </a:cubicBezTo>
                  <a:cubicBezTo>
                    <a:pt x="31639" y="6780"/>
                    <a:pt x="31683" y="6785"/>
                    <a:pt x="31726" y="6796"/>
                  </a:cubicBezTo>
                  <a:cubicBezTo>
                    <a:pt x="31747" y="6733"/>
                    <a:pt x="31852" y="6670"/>
                    <a:pt x="31768" y="6586"/>
                  </a:cubicBezTo>
                  <a:cubicBezTo>
                    <a:pt x="31852" y="6502"/>
                    <a:pt x="31957" y="6439"/>
                    <a:pt x="31978" y="6313"/>
                  </a:cubicBezTo>
                  <a:cubicBezTo>
                    <a:pt x="32104" y="6313"/>
                    <a:pt x="32210" y="6250"/>
                    <a:pt x="32294" y="6145"/>
                  </a:cubicBezTo>
                  <a:cubicBezTo>
                    <a:pt x="32441" y="6039"/>
                    <a:pt x="32567" y="5892"/>
                    <a:pt x="32693" y="5766"/>
                  </a:cubicBezTo>
                  <a:lnTo>
                    <a:pt x="32756" y="5766"/>
                  </a:lnTo>
                  <a:cubicBezTo>
                    <a:pt x="32945" y="5598"/>
                    <a:pt x="33114" y="5451"/>
                    <a:pt x="33282" y="5283"/>
                  </a:cubicBezTo>
                  <a:cubicBezTo>
                    <a:pt x="33290" y="5279"/>
                    <a:pt x="33298" y="5277"/>
                    <a:pt x="33306" y="5277"/>
                  </a:cubicBezTo>
                  <a:cubicBezTo>
                    <a:pt x="33340" y="5277"/>
                    <a:pt x="33374" y="5308"/>
                    <a:pt x="33408" y="5325"/>
                  </a:cubicBezTo>
                  <a:cubicBezTo>
                    <a:pt x="33461" y="5237"/>
                    <a:pt x="33542" y="5193"/>
                    <a:pt x="33641" y="5193"/>
                  </a:cubicBezTo>
                  <a:cubicBezTo>
                    <a:pt x="33661" y="5193"/>
                    <a:pt x="33681" y="5195"/>
                    <a:pt x="33702" y="5198"/>
                  </a:cubicBezTo>
                  <a:cubicBezTo>
                    <a:pt x="33765" y="5156"/>
                    <a:pt x="33828" y="5093"/>
                    <a:pt x="33871" y="5009"/>
                  </a:cubicBezTo>
                  <a:lnTo>
                    <a:pt x="33744" y="5009"/>
                  </a:lnTo>
                  <a:cubicBezTo>
                    <a:pt x="33728" y="5025"/>
                    <a:pt x="33712" y="5065"/>
                    <a:pt x="33706" y="5065"/>
                  </a:cubicBezTo>
                  <a:cubicBezTo>
                    <a:pt x="33704" y="5065"/>
                    <a:pt x="33702" y="5061"/>
                    <a:pt x="33702" y="5051"/>
                  </a:cubicBezTo>
                  <a:cubicBezTo>
                    <a:pt x="33681" y="5009"/>
                    <a:pt x="33723" y="5009"/>
                    <a:pt x="33744" y="5009"/>
                  </a:cubicBezTo>
                  <a:cubicBezTo>
                    <a:pt x="33744" y="4988"/>
                    <a:pt x="33765" y="4946"/>
                    <a:pt x="33807" y="4925"/>
                  </a:cubicBezTo>
                  <a:cubicBezTo>
                    <a:pt x="33955" y="4820"/>
                    <a:pt x="34102" y="4715"/>
                    <a:pt x="34249" y="4610"/>
                  </a:cubicBezTo>
                  <a:cubicBezTo>
                    <a:pt x="34459" y="4484"/>
                    <a:pt x="34585" y="4252"/>
                    <a:pt x="34775" y="4105"/>
                  </a:cubicBezTo>
                  <a:cubicBezTo>
                    <a:pt x="34922" y="4000"/>
                    <a:pt x="35111" y="3958"/>
                    <a:pt x="35195" y="3790"/>
                  </a:cubicBezTo>
                  <a:lnTo>
                    <a:pt x="35237" y="3895"/>
                  </a:lnTo>
                  <a:cubicBezTo>
                    <a:pt x="35405" y="3853"/>
                    <a:pt x="35531" y="3727"/>
                    <a:pt x="35573" y="3580"/>
                  </a:cubicBezTo>
                  <a:cubicBezTo>
                    <a:pt x="35679" y="3495"/>
                    <a:pt x="35826" y="3495"/>
                    <a:pt x="35889" y="3390"/>
                  </a:cubicBezTo>
                  <a:lnTo>
                    <a:pt x="35868" y="3306"/>
                  </a:lnTo>
                  <a:cubicBezTo>
                    <a:pt x="35948" y="3242"/>
                    <a:pt x="36053" y="3215"/>
                    <a:pt x="36164" y="3215"/>
                  </a:cubicBezTo>
                  <a:cubicBezTo>
                    <a:pt x="36198" y="3215"/>
                    <a:pt x="36233" y="3217"/>
                    <a:pt x="36267" y="3222"/>
                  </a:cubicBezTo>
                  <a:cubicBezTo>
                    <a:pt x="36351" y="3117"/>
                    <a:pt x="36478" y="3033"/>
                    <a:pt x="36478" y="2886"/>
                  </a:cubicBezTo>
                  <a:cubicBezTo>
                    <a:pt x="36604" y="2802"/>
                    <a:pt x="36751" y="2802"/>
                    <a:pt x="36835" y="2718"/>
                  </a:cubicBezTo>
                  <a:cubicBezTo>
                    <a:pt x="36898" y="2633"/>
                    <a:pt x="37045" y="2633"/>
                    <a:pt x="37150" y="2591"/>
                  </a:cubicBezTo>
                  <a:cubicBezTo>
                    <a:pt x="37108" y="2528"/>
                    <a:pt x="37087" y="2507"/>
                    <a:pt x="37087" y="2465"/>
                  </a:cubicBezTo>
                  <a:cubicBezTo>
                    <a:pt x="37157" y="2396"/>
                    <a:pt x="37255" y="2355"/>
                    <a:pt x="37347" y="2355"/>
                  </a:cubicBezTo>
                  <a:cubicBezTo>
                    <a:pt x="37366" y="2355"/>
                    <a:pt x="37385" y="2357"/>
                    <a:pt x="37403" y="2360"/>
                  </a:cubicBezTo>
                  <a:cubicBezTo>
                    <a:pt x="37424" y="2360"/>
                    <a:pt x="37445" y="2381"/>
                    <a:pt x="37445" y="2423"/>
                  </a:cubicBezTo>
                  <a:cubicBezTo>
                    <a:pt x="37508" y="2423"/>
                    <a:pt x="37571" y="2402"/>
                    <a:pt x="37613" y="2360"/>
                  </a:cubicBezTo>
                  <a:cubicBezTo>
                    <a:pt x="37676" y="2276"/>
                    <a:pt x="37739" y="2213"/>
                    <a:pt x="37823" y="2171"/>
                  </a:cubicBezTo>
                  <a:cubicBezTo>
                    <a:pt x="37844" y="2129"/>
                    <a:pt x="37865" y="2087"/>
                    <a:pt x="37886" y="2087"/>
                  </a:cubicBezTo>
                  <a:cubicBezTo>
                    <a:pt x="38033" y="2024"/>
                    <a:pt x="38159" y="1961"/>
                    <a:pt x="38286" y="1877"/>
                  </a:cubicBezTo>
                  <a:cubicBezTo>
                    <a:pt x="38385" y="1913"/>
                    <a:pt x="38450" y="1933"/>
                    <a:pt x="38499" y="1933"/>
                  </a:cubicBezTo>
                  <a:cubicBezTo>
                    <a:pt x="38565" y="1933"/>
                    <a:pt x="38604" y="1897"/>
                    <a:pt x="38664" y="1814"/>
                  </a:cubicBezTo>
                  <a:cubicBezTo>
                    <a:pt x="38643" y="1771"/>
                    <a:pt x="38580" y="1814"/>
                    <a:pt x="38580" y="1750"/>
                  </a:cubicBezTo>
                  <a:cubicBezTo>
                    <a:pt x="38671" y="1677"/>
                    <a:pt x="38778" y="1620"/>
                    <a:pt x="38888" y="1620"/>
                  </a:cubicBezTo>
                  <a:cubicBezTo>
                    <a:pt x="38904" y="1620"/>
                    <a:pt x="38921" y="1622"/>
                    <a:pt x="38937" y="1624"/>
                  </a:cubicBezTo>
                  <a:cubicBezTo>
                    <a:pt x="38965" y="1559"/>
                    <a:pt x="39010" y="1548"/>
                    <a:pt x="39058" y="1548"/>
                  </a:cubicBezTo>
                  <a:cubicBezTo>
                    <a:pt x="39084" y="1548"/>
                    <a:pt x="39112" y="1551"/>
                    <a:pt x="39139" y="1551"/>
                  </a:cubicBezTo>
                  <a:cubicBezTo>
                    <a:pt x="39173" y="1551"/>
                    <a:pt x="39206" y="1545"/>
                    <a:pt x="39232" y="1519"/>
                  </a:cubicBezTo>
                  <a:cubicBezTo>
                    <a:pt x="39379" y="1351"/>
                    <a:pt x="39589" y="1267"/>
                    <a:pt x="39799" y="1246"/>
                  </a:cubicBezTo>
                  <a:cubicBezTo>
                    <a:pt x="39883" y="1162"/>
                    <a:pt x="39989" y="1120"/>
                    <a:pt x="40094" y="1120"/>
                  </a:cubicBezTo>
                  <a:cubicBezTo>
                    <a:pt x="40388" y="1057"/>
                    <a:pt x="40682" y="1057"/>
                    <a:pt x="40914" y="825"/>
                  </a:cubicBezTo>
                  <a:cubicBezTo>
                    <a:pt x="40935" y="783"/>
                    <a:pt x="40893" y="720"/>
                    <a:pt x="40956" y="699"/>
                  </a:cubicBezTo>
                  <a:cubicBezTo>
                    <a:pt x="40987" y="699"/>
                    <a:pt x="41024" y="694"/>
                    <a:pt x="41061" y="694"/>
                  </a:cubicBezTo>
                  <a:cubicBezTo>
                    <a:pt x="41098" y="694"/>
                    <a:pt x="41134" y="699"/>
                    <a:pt x="41166" y="720"/>
                  </a:cubicBezTo>
                  <a:cubicBezTo>
                    <a:pt x="41212" y="755"/>
                    <a:pt x="41259" y="771"/>
                    <a:pt x="41305" y="771"/>
                  </a:cubicBezTo>
                  <a:cubicBezTo>
                    <a:pt x="41343" y="771"/>
                    <a:pt x="41380" y="760"/>
                    <a:pt x="41418" y="741"/>
                  </a:cubicBezTo>
                  <a:cubicBezTo>
                    <a:pt x="41513" y="699"/>
                    <a:pt x="41613" y="678"/>
                    <a:pt x="41713" y="678"/>
                  </a:cubicBezTo>
                  <a:cubicBezTo>
                    <a:pt x="41812" y="678"/>
                    <a:pt x="41912" y="699"/>
                    <a:pt x="42007" y="741"/>
                  </a:cubicBezTo>
                  <a:cubicBezTo>
                    <a:pt x="42031" y="757"/>
                    <a:pt x="42058" y="764"/>
                    <a:pt x="42086" y="764"/>
                  </a:cubicBezTo>
                  <a:cubicBezTo>
                    <a:pt x="42131" y="764"/>
                    <a:pt x="42178" y="746"/>
                    <a:pt x="42217" y="720"/>
                  </a:cubicBezTo>
                  <a:cubicBezTo>
                    <a:pt x="42238" y="657"/>
                    <a:pt x="42175" y="636"/>
                    <a:pt x="42175" y="573"/>
                  </a:cubicBezTo>
                  <a:lnTo>
                    <a:pt x="42301" y="573"/>
                  </a:lnTo>
                  <a:cubicBezTo>
                    <a:pt x="42343" y="636"/>
                    <a:pt x="42343" y="720"/>
                    <a:pt x="42448" y="741"/>
                  </a:cubicBezTo>
                  <a:cubicBezTo>
                    <a:pt x="42659" y="594"/>
                    <a:pt x="42911" y="657"/>
                    <a:pt x="43142" y="573"/>
                  </a:cubicBezTo>
                  <a:cubicBezTo>
                    <a:pt x="43170" y="566"/>
                    <a:pt x="43198" y="563"/>
                    <a:pt x="43226" y="563"/>
                  </a:cubicBezTo>
                  <a:cubicBezTo>
                    <a:pt x="43367" y="563"/>
                    <a:pt x="43510" y="636"/>
                    <a:pt x="43668" y="636"/>
                  </a:cubicBezTo>
                  <a:cubicBezTo>
                    <a:pt x="43563" y="720"/>
                    <a:pt x="43458" y="657"/>
                    <a:pt x="43395" y="720"/>
                  </a:cubicBezTo>
                  <a:cubicBezTo>
                    <a:pt x="43416" y="762"/>
                    <a:pt x="43458" y="804"/>
                    <a:pt x="43500" y="825"/>
                  </a:cubicBezTo>
                  <a:cubicBezTo>
                    <a:pt x="43539" y="830"/>
                    <a:pt x="43578" y="833"/>
                    <a:pt x="43615" y="833"/>
                  </a:cubicBezTo>
                  <a:cubicBezTo>
                    <a:pt x="43736" y="833"/>
                    <a:pt x="43845" y="806"/>
                    <a:pt x="43941" y="741"/>
                  </a:cubicBezTo>
                  <a:cubicBezTo>
                    <a:pt x="44046" y="867"/>
                    <a:pt x="44172" y="952"/>
                    <a:pt x="44299" y="1015"/>
                  </a:cubicBezTo>
                  <a:cubicBezTo>
                    <a:pt x="44698" y="1120"/>
                    <a:pt x="44698" y="1120"/>
                    <a:pt x="44908" y="1372"/>
                  </a:cubicBezTo>
                  <a:cubicBezTo>
                    <a:pt x="44929" y="1393"/>
                    <a:pt x="44955" y="1398"/>
                    <a:pt x="44982" y="1398"/>
                  </a:cubicBezTo>
                  <a:cubicBezTo>
                    <a:pt x="45004" y="1398"/>
                    <a:pt x="45027" y="1395"/>
                    <a:pt x="45049" y="1395"/>
                  </a:cubicBezTo>
                  <a:cubicBezTo>
                    <a:pt x="45082" y="1395"/>
                    <a:pt x="45114" y="1401"/>
                    <a:pt x="45140" y="1435"/>
                  </a:cubicBezTo>
                  <a:cubicBezTo>
                    <a:pt x="45266" y="1645"/>
                    <a:pt x="45434" y="1814"/>
                    <a:pt x="45623" y="1961"/>
                  </a:cubicBezTo>
                  <a:cubicBezTo>
                    <a:pt x="45686" y="1982"/>
                    <a:pt x="45707" y="2045"/>
                    <a:pt x="45749" y="2087"/>
                  </a:cubicBezTo>
                  <a:cubicBezTo>
                    <a:pt x="45981" y="2297"/>
                    <a:pt x="46065" y="2612"/>
                    <a:pt x="46296" y="2781"/>
                  </a:cubicBezTo>
                  <a:cubicBezTo>
                    <a:pt x="46317" y="2844"/>
                    <a:pt x="46275" y="2886"/>
                    <a:pt x="46233" y="2928"/>
                  </a:cubicBezTo>
                  <a:cubicBezTo>
                    <a:pt x="46338" y="2991"/>
                    <a:pt x="46443" y="3054"/>
                    <a:pt x="46506" y="3159"/>
                  </a:cubicBezTo>
                  <a:cubicBezTo>
                    <a:pt x="46590" y="3243"/>
                    <a:pt x="46653" y="3348"/>
                    <a:pt x="46716" y="3453"/>
                  </a:cubicBezTo>
                  <a:cubicBezTo>
                    <a:pt x="46737" y="3495"/>
                    <a:pt x="46758" y="3538"/>
                    <a:pt x="46695" y="3559"/>
                  </a:cubicBezTo>
                  <a:cubicBezTo>
                    <a:pt x="46779" y="3706"/>
                    <a:pt x="46864" y="3853"/>
                    <a:pt x="46990" y="3979"/>
                  </a:cubicBezTo>
                  <a:cubicBezTo>
                    <a:pt x="46990" y="4021"/>
                    <a:pt x="46969" y="4063"/>
                    <a:pt x="46927" y="4063"/>
                  </a:cubicBezTo>
                  <a:cubicBezTo>
                    <a:pt x="46948" y="4231"/>
                    <a:pt x="47053" y="4400"/>
                    <a:pt x="47200" y="4526"/>
                  </a:cubicBezTo>
                  <a:cubicBezTo>
                    <a:pt x="47116" y="4694"/>
                    <a:pt x="47263" y="4841"/>
                    <a:pt x="47326" y="4967"/>
                  </a:cubicBezTo>
                  <a:cubicBezTo>
                    <a:pt x="47368" y="5093"/>
                    <a:pt x="47368" y="5283"/>
                    <a:pt x="47536" y="5346"/>
                  </a:cubicBezTo>
                  <a:lnTo>
                    <a:pt x="47599" y="5304"/>
                  </a:lnTo>
                  <a:cubicBezTo>
                    <a:pt x="47608" y="5299"/>
                    <a:pt x="47612" y="5298"/>
                    <a:pt x="47614" y="5298"/>
                  </a:cubicBezTo>
                  <a:lnTo>
                    <a:pt x="47614" y="5298"/>
                  </a:lnTo>
                  <a:cubicBezTo>
                    <a:pt x="47621" y="5298"/>
                    <a:pt x="47591" y="5325"/>
                    <a:pt x="47641" y="5325"/>
                  </a:cubicBezTo>
                  <a:cubicBezTo>
                    <a:pt x="47515" y="5514"/>
                    <a:pt x="47536" y="5745"/>
                    <a:pt x="47684" y="5913"/>
                  </a:cubicBezTo>
                  <a:cubicBezTo>
                    <a:pt x="47599" y="6081"/>
                    <a:pt x="47599" y="6081"/>
                    <a:pt x="47641" y="6145"/>
                  </a:cubicBezTo>
                  <a:lnTo>
                    <a:pt x="47726" y="6102"/>
                  </a:lnTo>
                  <a:cubicBezTo>
                    <a:pt x="47747" y="6229"/>
                    <a:pt x="47873" y="6292"/>
                    <a:pt x="47957" y="6418"/>
                  </a:cubicBezTo>
                  <a:cubicBezTo>
                    <a:pt x="47831" y="6544"/>
                    <a:pt x="48062" y="6670"/>
                    <a:pt x="47978" y="6838"/>
                  </a:cubicBezTo>
                  <a:lnTo>
                    <a:pt x="47915" y="6712"/>
                  </a:lnTo>
                  <a:lnTo>
                    <a:pt x="47915" y="6712"/>
                  </a:lnTo>
                  <a:cubicBezTo>
                    <a:pt x="47873" y="6901"/>
                    <a:pt x="47873" y="6901"/>
                    <a:pt x="48125" y="7196"/>
                  </a:cubicBezTo>
                  <a:cubicBezTo>
                    <a:pt x="48125" y="7427"/>
                    <a:pt x="48188" y="7637"/>
                    <a:pt x="48293" y="7848"/>
                  </a:cubicBezTo>
                  <a:lnTo>
                    <a:pt x="48230" y="7953"/>
                  </a:lnTo>
                  <a:lnTo>
                    <a:pt x="48398" y="8142"/>
                  </a:lnTo>
                  <a:cubicBezTo>
                    <a:pt x="48335" y="8310"/>
                    <a:pt x="48482" y="8436"/>
                    <a:pt x="48461" y="8604"/>
                  </a:cubicBezTo>
                  <a:cubicBezTo>
                    <a:pt x="48609" y="8710"/>
                    <a:pt x="48630" y="8836"/>
                    <a:pt x="48630" y="9004"/>
                  </a:cubicBezTo>
                  <a:cubicBezTo>
                    <a:pt x="48585" y="8974"/>
                    <a:pt x="48561" y="8944"/>
                    <a:pt x="48529" y="8944"/>
                  </a:cubicBezTo>
                  <a:cubicBezTo>
                    <a:pt x="48516" y="8944"/>
                    <a:pt x="48501" y="8949"/>
                    <a:pt x="48482" y="8962"/>
                  </a:cubicBezTo>
                  <a:lnTo>
                    <a:pt x="48588" y="9319"/>
                  </a:lnTo>
                  <a:lnTo>
                    <a:pt x="48672" y="9277"/>
                  </a:lnTo>
                  <a:cubicBezTo>
                    <a:pt x="48714" y="9487"/>
                    <a:pt x="48798" y="9677"/>
                    <a:pt x="48882" y="9866"/>
                  </a:cubicBezTo>
                  <a:cubicBezTo>
                    <a:pt x="48882" y="9885"/>
                    <a:pt x="48882" y="9936"/>
                    <a:pt x="48882" y="9992"/>
                  </a:cubicBezTo>
                  <a:lnTo>
                    <a:pt x="48756" y="9950"/>
                  </a:lnTo>
                  <a:lnTo>
                    <a:pt x="48756" y="9950"/>
                  </a:lnTo>
                  <a:cubicBezTo>
                    <a:pt x="48756" y="10139"/>
                    <a:pt x="48861" y="10286"/>
                    <a:pt x="48819" y="10476"/>
                  </a:cubicBezTo>
                  <a:cubicBezTo>
                    <a:pt x="48903" y="10518"/>
                    <a:pt x="48966" y="10602"/>
                    <a:pt x="49008" y="10686"/>
                  </a:cubicBezTo>
                  <a:cubicBezTo>
                    <a:pt x="49092" y="10980"/>
                    <a:pt x="49134" y="11274"/>
                    <a:pt x="49113" y="11569"/>
                  </a:cubicBezTo>
                  <a:cubicBezTo>
                    <a:pt x="49147" y="11603"/>
                    <a:pt x="49181" y="11664"/>
                    <a:pt x="49215" y="11664"/>
                  </a:cubicBezTo>
                  <a:cubicBezTo>
                    <a:pt x="49223" y="11664"/>
                    <a:pt x="49231" y="11661"/>
                    <a:pt x="49239" y="11653"/>
                  </a:cubicBezTo>
                  <a:cubicBezTo>
                    <a:pt x="49260" y="11632"/>
                    <a:pt x="49239" y="11590"/>
                    <a:pt x="49302" y="11569"/>
                  </a:cubicBezTo>
                  <a:lnTo>
                    <a:pt x="49302" y="11569"/>
                  </a:lnTo>
                  <a:cubicBezTo>
                    <a:pt x="49281" y="11842"/>
                    <a:pt x="49323" y="12115"/>
                    <a:pt x="49429" y="12347"/>
                  </a:cubicBezTo>
                  <a:cubicBezTo>
                    <a:pt x="49385" y="12332"/>
                    <a:pt x="49362" y="12308"/>
                    <a:pt x="49337" y="12308"/>
                  </a:cubicBezTo>
                  <a:cubicBezTo>
                    <a:pt x="49326" y="12308"/>
                    <a:pt x="49315" y="12313"/>
                    <a:pt x="49302" y="12326"/>
                  </a:cubicBezTo>
                  <a:lnTo>
                    <a:pt x="49302" y="12389"/>
                  </a:lnTo>
                  <a:cubicBezTo>
                    <a:pt x="49450" y="12494"/>
                    <a:pt x="49534" y="12641"/>
                    <a:pt x="49555" y="12809"/>
                  </a:cubicBezTo>
                  <a:cubicBezTo>
                    <a:pt x="49576" y="13020"/>
                    <a:pt x="49618" y="13209"/>
                    <a:pt x="49660" y="13419"/>
                  </a:cubicBezTo>
                  <a:cubicBezTo>
                    <a:pt x="49681" y="13440"/>
                    <a:pt x="49660" y="13482"/>
                    <a:pt x="49618" y="13482"/>
                  </a:cubicBezTo>
                  <a:cubicBezTo>
                    <a:pt x="49618" y="13545"/>
                    <a:pt x="49681" y="13524"/>
                    <a:pt x="49744" y="13566"/>
                  </a:cubicBezTo>
                  <a:cubicBezTo>
                    <a:pt x="49744" y="13692"/>
                    <a:pt x="49723" y="13860"/>
                    <a:pt x="49849" y="13966"/>
                  </a:cubicBezTo>
                  <a:cubicBezTo>
                    <a:pt x="49859" y="13970"/>
                    <a:pt x="49868" y="13972"/>
                    <a:pt x="49877" y="13972"/>
                  </a:cubicBezTo>
                  <a:cubicBezTo>
                    <a:pt x="49894" y="13972"/>
                    <a:pt x="49910" y="13967"/>
                    <a:pt x="49923" y="13967"/>
                  </a:cubicBezTo>
                  <a:cubicBezTo>
                    <a:pt x="49936" y="13967"/>
                    <a:pt x="49946" y="13971"/>
                    <a:pt x="49954" y="13987"/>
                  </a:cubicBezTo>
                  <a:cubicBezTo>
                    <a:pt x="50038" y="14218"/>
                    <a:pt x="50080" y="14449"/>
                    <a:pt x="50059" y="14680"/>
                  </a:cubicBezTo>
                  <a:cubicBezTo>
                    <a:pt x="50164" y="14786"/>
                    <a:pt x="50248" y="14933"/>
                    <a:pt x="50270" y="15080"/>
                  </a:cubicBezTo>
                  <a:lnTo>
                    <a:pt x="50354" y="15017"/>
                  </a:lnTo>
                  <a:lnTo>
                    <a:pt x="50354" y="15332"/>
                  </a:lnTo>
                  <a:cubicBezTo>
                    <a:pt x="50354" y="15479"/>
                    <a:pt x="50396" y="15606"/>
                    <a:pt x="50480" y="15732"/>
                  </a:cubicBezTo>
                  <a:cubicBezTo>
                    <a:pt x="50501" y="15774"/>
                    <a:pt x="50522" y="15837"/>
                    <a:pt x="50543" y="15879"/>
                  </a:cubicBezTo>
                  <a:cubicBezTo>
                    <a:pt x="50774" y="16257"/>
                    <a:pt x="50774" y="16741"/>
                    <a:pt x="51068" y="17035"/>
                  </a:cubicBezTo>
                  <a:cubicBezTo>
                    <a:pt x="51110" y="17182"/>
                    <a:pt x="51005" y="17203"/>
                    <a:pt x="51047" y="17308"/>
                  </a:cubicBezTo>
                  <a:cubicBezTo>
                    <a:pt x="51089" y="17393"/>
                    <a:pt x="51237" y="17372"/>
                    <a:pt x="51258" y="17477"/>
                  </a:cubicBezTo>
                  <a:lnTo>
                    <a:pt x="51153" y="17603"/>
                  </a:lnTo>
                  <a:lnTo>
                    <a:pt x="51237" y="17750"/>
                  </a:lnTo>
                  <a:cubicBezTo>
                    <a:pt x="51342" y="17771"/>
                    <a:pt x="51426" y="17834"/>
                    <a:pt x="51510" y="17876"/>
                  </a:cubicBezTo>
                  <a:cubicBezTo>
                    <a:pt x="51552" y="18086"/>
                    <a:pt x="51636" y="18255"/>
                    <a:pt x="51762" y="18402"/>
                  </a:cubicBezTo>
                  <a:cubicBezTo>
                    <a:pt x="51720" y="18570"/>
                    <a:pt x="51720" y="18570"/>
                    <a:pt x="51846" y="18696"/>
                  </a:cubicBezTo>
                  <a:cubicBezTo>
                    <a:pt x="51846" y="18654"/>
                    <a:pt x="51825" y="18612"/>
                    <a:pt x="51888" y="18570"/>
                  </a:cubicBezTo>
                  <a:lnTo>
                    <a:pt x="52099" y="18885"/>
                  </a:lnTo>
                  <a:cubicBezTo>
                    <a:pt x="52057" y="18948"/>
                    <a:pt x="52015" y="18969"/>
                    <a:pt x="52036" y="19032"/>
                  </a:cubicBezTo>
                  <a:cubicBezTo>
                    <a:pt x="52225" y="19159"/>
                    <a:pt x="52456" y="19201"/>
                    <a:pt x="52540" y="19474"/>
                  </a:cubicBezTo>
                  <a:cubicBezTo>
                    <a:pt x="52540" y="19474"/>
                    <a:pt x="52561" y="19495"/>
                    <a:pt x="52582" y="19495"/>
                  </a:cubicBezTo>
                  <a:cubicBezTo>
                    <a:pt x="52708" y="19558"/>
                    <a:pt x="52792" y="19684"/>
                    <a:pt x="52898" y="19768"/>
                  </a:cubicBezTo>
                  <a:cubicBezTo>
                    <a:pt x="52898" y="19852"/>
                    <a:pt x="52877" y="19916"/>
                    <a:pt x="52919" y="19979"/>
                  </a:cubicBezTo>
                  <a:lnTo>
                    <a:pt x="53276" y="20231"/>
                  </a:lnTo>
                  <a:cubicBezTo>
                    <a:pt x="53265" y="20258"/>
                    <a:pt x="53251" y="20267"/>
                    <a:pt x="53237" y="20267"/>
                  </a:cubicBezTo>
                  <a:cubicBezTo>
                    <a:pt x="53210" y="20267"/>
                    <a:pt x="53182" y="20237"/>
                    <a:pt x="53165" y="20237"/>
                  </a:cubicBezTo>
                  <a:cubicBezTo>
                    <a:pt x="53156" y="20237"/>
                    <a:pt x="53150" y="20246"/>
                    <a:pt x="53150" y="20273"/>
                  </a:cubicBezTo>
                  <a:cubicBezTo>
                    <a:pt x="53129" y="20378"/>
                    <a:pt x="53234" y="20399"/>
                    <a:pt x="53297" y="20462"/>
                  </a:cubicBezTo>
                  <a:lnTo>
                    <a:pt x="53402" y="20420"/>
                  </a:lnTo>
                  <a:lnTo>
                    <a:pt x="53928" y="20904"/>
                  </a:lnTo>
                  <a:lnTo>
                    <a:pt x="53991" y="20862"/>
                  </a:lnTo>
                  <a:cubicBezTo>
                    <a:pt x="54033" y="20862"/>
                    <a:pt x="54012" y="20925"/>
                    <a:pt x="54033" y="20946"/>
                  </a:cubicBezTo>
                  <a:cubicBezTo>
                    <a:pt x="54075" y="20988"/>
                    <a:pt x="54138" y="20967"/>
                    <a:pt x="54138" y="21030"/>
                  </a:cubicBezTo>
                  <a:cubicBezTo>
                    <a:pt x="54159" y="21040"/>
                    <a:pt x="54180" y="21040"/>
                    <a:pt x="54201" y="21040"/>
                  </a:cubicBezTo>
                  <a:cubicBezTo>
                    <a:pt x="54222" y="21040"/>
                    <a:pt x="54243" y="21040"/>
                    <a:pt x="54264" y="21051"/>
                  </a:cubicBezTo>
                  <a:lnTo>
                    <a:pt x="54201" y="21135"/>
                  </a:lnTo>
                  <a:cubicBezTo>
                    <a:pt x="54285" y="21198"/>
                    <a:pt x="54348" y="21282"/>
                    <a:pt x="54432" y="21303"/>
                  </a:cubicBezTo>
                  <a:lnTo>
                    <a:pt x="54390" y="21366"/>
                  </a:lnTo>
                  <a:cubicBezTo>
                    <a:pt x="54432" y="21429"/>
                    <a:pt x="54453" y="21471"/>
                    <a:pt x="54537" y="21471"/>
                  </a:cubicBezTo>
                  <a:cubicBezTo>
                    <a:pt x="54558" y="21471"/>
                    <a:pt x="54580" y="21429"/>
                    <a:pt x="54580" y="21408"/>
                  </a:cubicBezTo>
                  <a:cubicBezTo>
                    <a:pt x="54558" y="21408"/>
                    <a:pt x="54495" y="21366"/>
                    <a:pt x="54537" y="21366"/>
                  </a:cubicBezTo>
                  <a:cubicBezTo>
                    <a:pt x="54580" y="21366"/>
                    <a:pt x="54558" y="21408"/>
                    <a:pt x="54580" y="21408"/>
                  </a:cubicBezTo>
                  <a:cubicBezTo>
                    <a:pt x="54594" y="21408"/>
                    <a:pt x="54626" y="21399"/>
                    <a:pt x="54646" y="21399"/>
                  </a:cubicBezTo>
                  <a:cubicBezTo>
                    <a:pt x="54657" y="21399"/>
                    <a:pt x="54664" y="21401"/>
                    <a:pt x="54664" y="21408"/>
                  </a:cubicBezTo>
                  <a:cubicBezTo>
                    <a:pt x="54727" y="21576"/>
                    <a:pt x="54916" y="21661"/>
                    <a:pt x="54979" y="21829"/>
                  </a:cubicBezTo>
                  <a:lnTo>
                    <a:pt x="55063" y="21682"/>
                  </a:lnTo>
                  <a:cubicBezTo>
                    <a:pt x="55189" y="21892"/>
                    <a:pt x="55336" y="22081"/>
                    <a:pt x="55505" y="22270"/>
                  </a:cubicBezTo>
                  <a:cubicBezTo>
                    <a:pt x="55516" y="22266"/>
                    <a:pt x="55528" y="22265"/>
                    <a:pt x="55539" y="22265"/>
                  </a:cubicBezTo>
                  <a:cubicBezTo>
                    <a:pt x="55590" y="22265"/>
                    <a:pt x="55638" y="22299"/>
                    <a:pt x="55673" y="22333"/>
                  </a:cubicBezTo>
                  <a:cubicBezTo>
                    <a:pt x="55736" y="22396"/>
                    <a:pt x="55778" y="22480"/>
                    <a:pt x="55883" y="22502"/>
                  </a:cubicBezTo>
                  <a:cubicBezTo>
                    <a:pt x="55883" y="22486"/>
                    <a:pt x="55907" y="22445"/>
                    <a:pt x="55919" y="22445"/>
                  </a:cubicBezTo>
                  <a:cubicBezTo>
                    <a:pt x="55923" y="22445"/>
                    <a:pt x="55925" y="22449"/>
                    <a:pt x="55925" y="22459"/>
                  </a:cubicBezTo>
                  <a:cubicBezTo>
                    <a:pt x="55925" y="22502"/>
                    <a:pt x="55904" y="22502"/>
                    <a:pt x="55883" y="22502"/>
                  </a:cubicBezTo>
                  <a:cubicBezTo>
                    <a:pt x="55883" y="22586"/>
                    <a:pt x="55946" y="22565"/>
                    <a:pt x="55988" y="22586"/>
                  </a:cubicBezTo>
                  <a:cubicBezTo>
                    <a:pt x="56114" y="22628"/>
                    <a:pt x="56304" y="22586"/>
                    <a:pt x="56367" y="22754"/>
                  </a:cubicBezTo>
                  <a:cubicBezTo>
                    <a:pt x="56379" y="22752"/>
                    <a:pt x="56390" y="22752"/>
                    <a:pt x="56401" y="22752"/>
                  </a:cubicBezTo>
                  <a:cubicBezTo>
                    <a:pt x="56556" y="22752"/>
                    <a:pt x="56557" y="22887"/>
                    <a:pt x="56577" y="22985"/>
                  </a:cubicBezTo>
                  <a:cubicBezTo>
                    <a:pt x="56892" y="23027"/>
                    <a:pt x="57166" y="23153"/>
                    <a:pt x="57397" y="23364"/>
                  </a:cubicBezTo>
                  <a:cubicBezTo>
                    <a:pt x="57438" y="23329"/>
                    <a:pt x="57474" y="23315"/>
                    <a:pt x="57507" y="23315"/>
                  </a:cubicBezTo>
                  <a:cubicBezTo>
                    <a:pt x="57575" y="23315"/>
                    <a:pt x="57627" y="23377"/>
                    <a:pt x="57670" y="23448"/>
                  </a:cubicBezTo>
                  <a:cubicBezTo>
                    <a:pt x="57712" y="23511"/>
                    <a:pt x="57775" y="23553"/>
                    <a:pt x="57859" y="23574"/>
                  </a:cubicBezTo>
                  <a:cubicBezTo>
                    <a:pt x="57922" y="23574"/>
                    <a:pt x="58006" y="23616"/>
                    <a:pt x="58049" y="23679"/>
                  </a:cubicBezTo>
                  <a:cubicBezTo>
                    <a:pt x="58280" y="23700"/>
                    <a:pt x="58511" y="23784"/>
                    <a:pt x="58721" y="23889"/>
                  </a:cubicBezTo>
                  <a:lnTo>
                    <a:pt x="58595" y="23952"/>
                  </a:lnTo>
                  <a:cubicBezTo>
                    <a:pt x="58634" y="23976"/>
                    <a:pt x="58671" y="23985"/>
                    <a:pt x="58708" y="23985"/>
                  </a:cubicBezTo>
                  <a:cubicBezTo>
                    <a:pt x="58801" y="23985"/>
                    <a:pt x="58890" y="23930"/>
                    <a:pt x="58984" y="23930"/>
                  </a:cubicBezTo>
                  <a:cubicBezTo>
                    <a:pt x="59015" y="23930"/>
                    <a:pt x="59046" y="23936"/>
                    <a:pt x="59079" y="23952"/>
                  </a:cubicBezTo>
                  <a:lnTo>
                    <a:pt x="59184" y="24036"/>
                  </a:lnTo>
                  <a:cubicBezTo>
                    <a:pt x="59409" y="24088"/>
                    <a:pt x="59634" y="24126"/>
                    <a:pt x="59870" y="24126"/>
                  </a:cubicBezTo>
                  <a:cubicBezTo>
                    <a:pt x="59921" y="24126"/>
                    <a:pt x="59973" y="24124"/>
                    <a:pt x="60025" y="24120"/>
                  </a:cubicBezTo>
                  <a:cubicBezTo>
                    <a:pt x="60151" y="24204"/>
                    <a:pt x="60319" y="24141"/>
                    <a:pt x="60445" y="24289"/>
                  </a:cubicBezTo>
                  <a:cubicBezTo>
                    <a:pt x="60424" y="24310"/>
                    <a:pt x="60361" y="24289"/>
                    <a:pt x="60340" y="24331"/>
                  </a:cubicBezTo>
                  <a:cubicBezTo>
                    <a:pt x="60378" y="24368"/>
                    <a:pt x="60416" y="24376"/>
                    <a:pt x="60454" y="24376"/>
                  </a:cubicBezTo>
                  <a:cubicBezTo>
                    <a:pt x="60479" y="24376"/>
                    <a:pt x="60504" y="24373"/>
                    <a:pt x="60529" y="24373"/>
                  </a:cubicBezTo>
                  <a:cubicBezTo>
                    <a:pt x="60578" y="24316"/>
                    <a:pt x="60629" y="24297"/>
                    <a:pt x="60682" y="24297"/>
                  </a:cubicBezTo>
                  <a:cubicBezTo>
                    <a:pt x="60765" y="24297"/>
                    <a:pt x="60851" y="24347"/>
                    <a:pt x="60929" y="24373"/>
                  </a:cubicBezTo>
                  <a:lnTo>
                    <a:pt x="60992" y="24247"/>
                  </a:lnTo>
                  <a:lnTo>
                    <a:pt x="61181" y="24394"/>
                  </a:lnTo>
                  <a:cubicBezTo>
                    <a:pt x="61206" y="24400"/>
                    <a:pt x="61232" y="24402"/>
                    <a:pt x="61259" y="24402"/>
                  </a:cubicBezTo>
                  <a:cubicBezTo>
                    <a:pt x="61325" y="24402"/>
                    <a:pt x="61395" y="24388"/>
                    <a:pt x="61454" y="24373"/>
                  </a:cubicBezTo>
                  <a:cubicBezTo>
                    <a:pt x="61480" y="24364"/>
                    <a:pt x="61505" y="24361"/>
                    <a:pt x="61530" y="24361"/>
                  </a:cubicBezTo>
                  <a:cubicBezTo>
                    <a:pt x="61631" y="24361"/>
                    <a:pt x="61732" y="24415"/>
                    <a:pt x="61833" y="24415"/>
                  </a:cubicBezTo>
                  <a:lnTo>
                    <a:pt x="62422" y="24415"/>
                  </a:lnTo>
                  <a:cubicBezTo>
                    <a:pt x="62443" y="24457"/>
                    <a:pt x="62359" y="24478"/>
                    <a:pt x="62422" y="24541"/>
                  </a:cubicBezTo>
                  <a:cubicBezTo>
                    <a:pt x="62611" y="24478"/>
                    <a:pt x="62821" y="24457"/>
                    <a:pt x="63031" y="24457"/>
                  </a:cubicBezTo>
                  <a:lnTo>
                    <a:pt x="63178" y="24352"/>
                  </a:lnTo>
                  <a:cubicBezTo>
                    <a:pt x="63452" y="24394"/>
                    <a:pt x="63746" y="24394"/>
                    <a:pt x="64019" y="24394"/>
                  </a:cubicBezTo>
                  <a:cubicBezTo>
                    <a:pt x="64167" y="24247"/>
                    <a:pt x="64377" y="24226"/>
                    <a:pt x="64755" y="24226"/>
                  </a:cubicBezTo>
                  <a:cubicBezTo>
                    <a:pt x="64839" y="24162"/>
                    <a:pt x="64945" y="24120"/>
                    <a:pt x="65029" y="24099"/>
                  </a:cubicBezTo>
                  <a:cubicBezTo>
                    <a:pt x="65239" y="24036"/>
                    <a:pt x="65428" y="23994"/>
                    <a:pt x="65638" y="23931"/>
                  </a:cubicBezTo>
                  <a:cubicBezTo>
                    <a:pt x="65737" y="23872"/>
                    <a:pt x="65798" y="23740"/>
                    <a:pt x="65909" y="23740"/>
                  </a:cubicBezTo>
                  <a:cubicBezTo>
                    <a:pt x="65916" y="23740"/>
                    <a:pt x="65924" y="23741"/>
                    <a:pt x="65933" y="23742"/>
                  </a:cubicBezTo>
                  <a:lnTo>
                    <a:pt x="66038" y="23784"/>
                  </a:lnTo>
                  <a:cubicBezTo>
                    <a:pt x="66125" y="23696"/>
                    <a:pt x="66228" y="23653"/>
                    <a:pt x="66344" y="23653"/>
                  </a:cubicBezTo>
                  <a:cubicBezTo>
                    <a:pt x="66368" y="23653"/>
                    <a:pt x="66392" y="23654"/>
                    <a:pt x="66416" y="23658"/>
                  </a:cubicBezTo>
                  <a:cubicBezTo>
                    <a:pt x="66584" y="23532"/>
                    <a:pt x="66795" y="23490"/>
                    <a:pt x="66942" y="23364"/>
                  </a:cubicBezTo>
                  <a:lnTo>
                    <a:pt x="67215" y="23364"/>
                  </a:lnTo>
                  <a:cubicBezTo>
                    <a:pt x="67299" y="23342"/>
                    <a:pt x="67278" y="23258"/>
                    <a:pt x="67299" y="23258"/>
                  </a:cubicBezTo>
                  <a:cubicBezTo>
                    <a:pt x="67446" y="23258"/>
                    <a:pt x="67552" y="23132"/>
                    <a:pt x="67720" y="23090"/>
                  </a:cubicBezTo>
                  <a:cubicBezTo>
                    <a:pt x="67867" y="23069"/>
                    <a:pt x="68035" y="23027"/>
                    <a:pt x="68182" y="22964"/>
                  </a:cubicBezTo>
                  <a:cubicBezTo>
                    <a:pt x="68393" y="22880"/>
                    <a:pt x="68582" y="22775"/>
                    <a:pt x="68771" y="22670"/>
                  </a:cubicBezTo>
                  <a:cubicBezTo>
                    <a:pt x="68771" y="22654"/>
                    <a:pt x="68783" y="22614"/>
                    <a:pt x="68798" y="22614"/>
                  </a:cubicBezTo>
                  <a:cubicBezTo>
                    <a:pt x="68803" y="22614"/>
                    <a:pt x="68808" y="22618"/>
                    <a:pt x="68813" y="22628"/>
                  </a:cubicBezTo>
                  <a:cubicBezTo>
                    <a:pt x="68813" y="22670"/>
                    <a:pt x="68792" y="22670"/>
                    <a:pt x="68771" y="22670"/>
                  </a:cubicBezTo>
                  <a:cubicBezTo>
                    <a:pt x="68781" y="22733"/>
                    <a:pt x="68802" y="22749"/>
                    <a:pt x="68831" y="22749"/>
                  </a:cubicBezTo>
                  <a:cubicBezTo>
                    <a:pt x="68860" y="22749"/>
                    <a:pt x="68897" y="22733"/>
                    <a:pt x="68939" y="22733"/>
                  </a:cubicBezTo>
                  <a:cubicBezTo>
                    <a:pt x="68939" y="22670"/>
                    <a:pt x="68960" y="22628"/>
                    <a:pt x="68960" y="22586"/>
                  </a:cubicBezTo>
                  <a:cubicBezTo>
                    <a:pt x="68960" y="22565"/>
                    <a:pt x="68981" y="22565"/>
                    <a:pt x="68981" y="22565"/>
                  </a:cubicBezTo>
                  <a:cubicBezTo>
                    <a:pt x="68993" y="22561"/>
                    <a:pt x="69004" y="22559"/>
                    <a:pt x="69013" y="22559"/>
                  </a:cubicBezTo>
                  <a:cubicBezTo>
                    <a:pt x="69053" y="22559"/>
                    <a:pt x="69073" y="22590"/>
                    <a:pt x="69107" y="22607"/>
                  </a:cubicBezTo>
                  <a:cubicBezTo>
                    <a:pt x="69339" y="22438"/>
                    <a:pt x="69633" y="22375"/>
                    <a:pt x="69927" y="22375"/>
                  </a:cubicBezTo>
                  <a:lnTo>
                    <a:pt x="69738" y="22270"/>
                  </a:lnTo>
                  <a:cubicBezTo>
                    <a:pt x="69850" y="22252"/>
                    <a:pt x="69896" y="22183"/>
                    <a:pt x="69979" y="22183"/>
                  </a:cubicBezTo>
                  <a:cubicBezTo>
                    <a:pt x="69989" y="22183"/>
                    <a:pt x="70000" y="22184"/>
                    <a:pt x="70011" y="22186"/>
                  </a:cubicBezTo>
                  <a:cubicBezTo>
                    <a:pt x="70032" y="22165"/>
                    <a:pt x="69990" y="22144"/>
                    <a:pt x="70032" y="22144"/>
                  </a:cubicBezTo>
                  <a:cubicBezTo>
                    <a:pt x="70074" y="22144"/>
                    <a:pt x="70074" y="22165"/>
                    <a:pt x="70074" y="22186"/>
                  </a:cubicBezTo>
                  <a:cubicBezTo>
                    <a:pt x="70083" y="22187"/>
                    <a:pt x="70091" y="22188"/>
                    <a:pt x="70098" y="22188"/>
                  </a:cubicBezTo>
                  <a:cubicBezTo>
                    <a:pt x="70217" y="22188"/>
                    <a:pt x="70187" y="22037"/>
                    <a:pt x="70306" y="21997"/>
                  </a:cubicBezTo>
                  <a:lnTo>
                    <a:pt x="70516" y="21997"/>
                  </a:lnTo>
                  <a:lnTo>
                    <a:pt x="70726" y="21808"/>
                  </a:lnTo>
                  <a:lnTo>
                    <a:pt x="70979" y="21808"/>
                  </a:lnTo>
                  <a:lnTo>
                    <a:pt x="71021" y="21703"/>
                  </a:lnTo>
                  <a:lnTo>
                    <a:pt x="71084" y="21724"/>
                  </a:lnTo>
                  <a:cubicBezTo>
                    <a:pt x="71431" y="21683"/>
                    <a:pt x="71599" y="21344"/>
                    <a:pt x="71956" y="21344"/>
                  </a:cubicBezTo>
                  <a:cubicBezTo>
                    <a:pt x="71966" y="21344"/>
                    <a:pt x="71977" y="21345"/>
                    <a:pt x="71988" y="21345"/>
                  </a:cubicBezTo>
                  <a:lnTo>
                    <a:pt x="72282" y="21198"/>
                  </a:lnTo>
                  <a:cubicBezTo>
                    <a:pt x="72336" y="21198"/>
                    <a:pt x="72359" y="21244"/>
                    <a:pt x="72391" y="21244"/>
                  </a:cubicBezTo>
                  <a:cubicBezTo>
                    <a:pt x="72397" y="21244"/>
                    <a:pt x="72402" y="21243"/>
                    <a:pt x="72408" y="21240"/>
                  </a:cubicBezTo>
                  <a:lnTo>
                    <a:pt x="72450" y="21135"/>
                  </a:lnTo>
                  <a:lnTo>
                    <a:pt x="72513" y="21177"/>
                  </a:lnTo>
                  <a:cubicBezTo>
                    <a:pt x="72597" y="21156"/>
                    <a:pt x="72597" y="21072"/>
                    <a:pt x="72639" y="21030"/>
                  </a:cubicBezTo>
                  <a:cubicBezTo>
                    <a:pt x="72766" y="20988"/>
                    <a:pt x="72913" y="20946"/>
                    <a:pt x="73039" y="20883"/>
                  </a:cubicBezTo>
                  <a:cubicBezTo>
                    <a:pt x="73207" y="20756"/>
                    <a:pt x="73396" y="20672"/>
                    <a:pt x="73607" y="20630"/>
                  </a:cubicBezTo>
                  <a:lnTo>
                    <a:pt x="73628" y="20609"/>
                  </a:lnTo>
                  <a:cubicBezTo>
                    <a:pt x="73691" y="20504"/>
                    <a:pt x="73838" y="20546"/>
                    <a:pt x="73880" y="20420"/>
                  </a:cubicBezTo>
                  <a:cubicBezTo>
                    <a:pt x="73929" y="20457"/>
                    <a:pt x="73985" y="20479"/>
                    <a:pt x="74027" y="20479"/>
                  </a:cubicBezTo>
                  <a:cubicBezTo>
                    <a:pt x="74058" y="20479"/>
                    <a:pt x="74081" y="20468"/>
                    <a:pt x="74090" y="20441"/>
                  </a:cubicBezTo>
                  <a:cubicBezTo>
                    <a:pt x="74111" y="20315"/>
                    <a:pt x="74258" y="20357"/>
                    <a:pt x="74321" y="20315"/>
                  </a:cubicBezTo>
                  <a:cubicBezTo>
                    <a:pt x="74448" y="20273"/>
                    <a:pt x="74553" y="20231"/>
                    <a:pt x="74637" y="20147"/>
                  </a:cubicBezTo>
                  <a:cubicBezTo>
                    <a:pt x="74658" y="20126"/>
                    <a:pt x="74721" y="20105"/>
                    <a:pt x="74763" y="20105"/>
                  </a:cubicBezTo>
                  <a:cubicBezTo>
                    <a:pt x="74776" y="20110"/>
                    <a:pt x="74789" y="20112"/>
                    <a:pt x="74800" y="20112"/>
                  </a:cubicBezTo>
                  <a:cubicBezTo>
                    <a:pt x="74884" y="20112"/>
                    <a:pt x="74942" y="20000"/>
                    <a:pt x="75015" y="20000"/>
                  </a:cubicBezTo>
                  <a:cubicBezTo>
                    <a:pt x="75120" y="20000"/>
                    <a:pt x="75204" y="19958"/>
                    <a:pt x="75310" y="19916"/>
                  </a:cubicBezTo>
                  <a:cubicBezTo>
                    <a:pt x="75457" y="19789"/>
                    <a:pt x="75688" y="19747"/>
                    <a:pt x="75835" y="19579"/>
                  </a:cubicBezTo>
                  <a:cubicBezTo>
                    <a:pt x="75877" y="19537"/>
                    <a:pt x="75961" y="19495"/>
                    <a:pt x="76045" y="19495"/>
                  </a:cubicBezTo>
                  <a:cubicBezTo>
                    <a:pt x="76256" y="19453"/>
                    <a:pt x="76445" y="19411"/>
                    <a:pt x="76634" y="19327"/>
                  </a:cubicBezTo>
                  <a:cubicBezTo>
                    <a:pt x="76778" y="19309"/>
                    <a:pt x="76892" y="19167"/>
                    <a:pt x="77041" y="19167"/>
                  </a:cubicBezTo>
                  <a:cubicBezTo>
                    <a:pt x="77065" y="19167"/>
                    <a:pt x="77091" y="19171"/>
                    <a:pt x="77118" y="19180"/>
                  </a:cubicBezTo>
                  <a:cubicBezTo>
                    <a:pt x="77286" y="18885"/>
                    <a:pt x="77601" y="18843"/>
                    <a:pt x="77874" y="18696"/>
                  </a:cubicBezTo>
                  <a:lnTo>
                    <a:pt x="78001" y="18738"/>
                  </a:lnTo>
                  <a:cubicBezTo>
                    <a:pt x="78148" y="18696"/>
                    <a:pt x="78274" y="18612"/>
                    <a:pt x="78400" y="18507"/>
                  </a:cubicBezTo>
                  <a:cubicBezTo>
                    <a:pt x="78440" y="18547"/>
                    <a:pt x="78480" y="18562"/>
                    <a:pt x="78525" y="18562"/>
                  </a:cubicBezTo>
                  <a:cubicBezTo>
                    <a:pt x="78552" y="18562"/>
                    <a:pt x="78580" y="18557"/>
                    <a:pt x="78610" y="18549"/>
                  </a:cubicBezTo>
                  <a:lnTo>
                    <a:pt x="78715" y="18402"/>
                  </a:lnTo>
                  <a:cubicBezTo>
                    <a:pt x="78968" y="18339"/>
                    <a:pt x="79220" y="18402"/>
                    <a:pt x="79325" y="18149"/>
                  </a:cubicBezTo>
                  <a:cubicBezTo>
                    <a:pt x="79514" y="18128"/>
                    <a:pt x="79641" y="18002"/>
                    <a:pt x="79788" y="17960"/>
                  </a:cubicBezTo>
                  <a:lnTo>
                    <a:pt x="79872" y="18002"/>
                  </a:lnTo>
                  <a:cubicBezTo>
                    <a:pt x="80040" y="17918"/>
                    <a:pt x="80208" y="17855"/>
                    <a:pt x="80376" y="17813"/>
                  </a:cubicBezTo>
                  <a:cubicBezTo>
                    <a:pt x="80587" y="17792"/>
                    <a:pt x="80797" y="17708"/>
                    <a:pt x="80965" y="17561"/>
                  </a:cubicBezTo>
                  <a:cubicBezTo>
                    <a:pt x="81007" y="17498"/>
                    <a:pt x="81133" y="17477"/>
                    <a:pt x="81196" y="17456"/>
                  </a:cubicBezTo>
                  <a:cubicBezTo>
                    <a:pt x="81344" y="17372"/>
                    <a:pt x="81512" y="17477"/>
                    <a:pt x="81617" y="17330"/>
                  </a:cubicBezTo>
                  <a:cubicBezTo>
                    <a:pt x="81642" y="17355"/>
                    <a:pt x="81674" y="17387"/>
                    <a:pt x="81705" y="17387"/>
                  </a:cubicBezTo>
                  <a:cubicBezTo>
                    <a:pt x="81727" y="17387"/>
                    <a:pt x="81747" y="17372"/>
                    <a:pt x="81764" y="17330"/>
                  </a:cubicBezTo>
                  <a:cubicBezTo>
                    <a:pt x="81743" y="17330"/>
                    <a:pt x="81722" y="17308"/>
                    <a:pt x="81680" y="17245"/>
                  </a:cubicBezTo>
                  <a:lnTo>
                    <a:pt x="81680" y="17245"/>
                  </a:lnTo>
                  <a:cubicBezTo>
                    <a:pt x="81726" y="17259"/>
                    <a:pt x="81766" y="17265"/>
                    <a:pt x="81803" y="17265"/>
                  </a:cubicBezTo>
                  <a:cubicBezTo>
                    <a:pt x="81938" y="17265"/>
                    <a:pt x="82027" y="17190"/>
                    <a:pt x="82142" y="17140"/>
                  </a:cubicBezTo>
                  <a:lnTo>
                    <a:pt x="82248" y="17182"/>
                  </a:lnTo>
                  <a:lnTo>
                    <a:pt x="82374" y="17077"/>
                  </a:lnTo>
                  <a:lnTo>
                    <a:pt x="82731" y="17077"/>
                  </a:lnTo>
                  <a:cubicBezTo>
                    <a:pt x="82836" y="16993"/>
                    <a:pt x="82962" y="16951"/>
                    <a:pt x="83089" y="16951"/>
                  </a:cubicBezTo>
                  <a:cubicBezTo>
                    <a:pt x="83215" y="16930"/>
                    <a:pt x="83320" y="16888"/>
                    <a:pt x="83446" y="16888"/>
                  </a:cubicBezTo>
                  <a:cubicBezTo>
                    <a:pt x="83572" y="16888"/>
                    <a:pt x="83698" y="16846"/>
                    <a:pt x="83824" y="16783"/>
                  </a:cubicBezTo>
                  <a:cubicBezTo>
                    <a:pt x="83854" y="16765"/>
                    <a:pt x="83884" y="16759"/>
                    <a:pt x="83914" y="16759"/>
                  </a:cubicBezTo>
                  <a:cubicBezTo>
                    <a:pt x="83978" y="16759"/>
                    <a:pt x="84045" y="16786"/>
                    <a:pt x="84118" y="16786"/>
                  </a:cubicBezTo>
                  <a:cubicBezTo>
                    <a:pt x="84132" y="16786"/>
                    <a:pt x="84146" y="16785"/>
                    <a:pt x="84161" y="16783"/>
                  </a:cubicBezTo>
                  <a:cubicBezTo>
                    <a:pt x="84245" y="16772"/>
                    <a:pt x="84334" y="16767"/>
                    <a:pt x="84426" y="16767"/>
                  </a:cubicBezTo>
                  <a:cubicBezTo>
                    <a:pt x="84518" y="16767"/>
                    <a:pt x="84613" y="16772"/>
                    <a:pt x="84707" y="16783"/>
                  </a:cubicBezTo>
                  <a:cubicBezTo>
                    <a:pt x="84745" y="16783"/>
                    <a:pt x="84782" y="16849"/>
                    <a:pt x="84820" y="16849"/>
                  </a:cubicBezTo>
                  <a:cubicBezTo>
                    <a:pt x="84824" y="16849"/>
                    <a:pt x="84829" y="16848"/>
                    <a:pt x="84834" y="16846"/>
                  </a:cubicBezTo>
                  <a:cubicBezTo>
                    <a:pt x="84922" y="16784"/>
                    <a:pt x="85018" y="16774"/>
                    <a:pt x="85116" y="16774"/>
                  </a:cubicBezTo>
                  <a:cubicBezTo>
                    <a:pt x="85162" y="16774"/>
                    <a:pt x="85209" y="16776"/>
                    <a:pt x="85256" y="16776"/>
                  </a:cubicBezTo>
                  <a:cubicBezTo>
                    <a:pt x="85347" y="16776"/>
                    <a:pt x="85439" y="16768"/>
                    <a:pt x="85527" y="16720"/>
                  </a:cubicBezTo>
                  <a:cubicBezTo>
                    <a:pt x="85545" y="16711"/>
                    <a:pt x="85566" y="16706"/>
                    <a:pt x="85587" y="16706"/>
                  </a:cubicBezTo>
                  <a:cubicBezTo>
                    <a:pt x="85618" y="16706"/>
                    <a:pt x="85650" y="16716"/>
                    <a:pt x="85675" y="16741"/>
                  </a:cubicBezTo>
                  <a:cubicBezTo>
                    <a:pt x="85705" y="16772"/>
                    <a:pt x="85747" y="16791"/>
                    <a:pt x="85792" y="16791"/>
                  </a:cubicBezTo>
                  <a:cubicBezTo>
                    <a:pt x="85809" y="16791"/>
                    <a:pt x="85826" y="16789"/>
                    <a:pt x="85843" y="16783"/>
                  </a:cubicBezTo>
                  <a:cubicBezTo>
                    <a:pt x="85866" y="16779"/>
                    <a:pt x="85890" y="16777"/>
                    <a:pt x="85914" y="16777"/>
                  </a:cubicBezTo>
                  <a:cubicBezTo>
                    <a:pt x="86022" y="16777"/>
                    <a:pt x="86139" y="16812"/>
                    <a:pt x="86242" y="16846"/>
                  </a:cubicBezTo>
                  <a:cubicBezTo>
                    <a:pt x="86305" y="16867"/>
                    <a:pt x="86389" y="16888"/>
                    <a:pt x="86452" y="16909"/>
                  </a:cubicBezTo>
                  <a:cubicBezTo>
                    <a:pt x="86894" y="16930"/>
                    <a:pt x="87314" y="17056"/>
                    <a:pt x="87693" y="17266"/>
                  </a:cubicBezTo>
                  <a:cubicBezTo>
                    <a:pt x="87756" y="17314"/>
                    <a:pt x="87843" y="17337"/>
                    <a:pt x="87926" y="17337"/>
                  </a:cubicBezTo>
                  <a:cubicBezTo>
                    <a:pt x="87954" y="17337"/>
                    <a:pt x="87982" y="17335"/>
                    <a:pt x="88008" y="17330"/>
                  </a:cubicBezTo>
                  <a:cubicBezTo>
                    <a:pt x="88176" y="17561"/>
                    <a:pt x="88429" y="17624"/>
                    <a:pt x="88618" y="17771"/>
                  </a:cubicBezTo>
                  <a:cubicBezTo>
                    <a:pt x="88807" y="17897"/>
                    <a:pt x="89017" y="18023"/>
                    <a:pt x="89228" y="18149"/>
                  </a:cubicBezTo>
                  <a:cubicBezTo>
                    <a:pt x="89312" y="18192"/>
                    <a:pt x="89375" y="18255"/>
                    <a:pt x="89459" y="18339"/>
                  </a:cubicBezTo>
                  <a:cubicBezTo>
                    <a:pt x="89543" y="18465"/>
                    <a:pt x="89648" y="18570"/>
                    <a:pt x="89753" y="18675"/>
                  </a:cubicBezTo>
                  <a:cubicBezTo>
                    <a:pt x="89879" y="18801"/>
                    <a:pt x="89985" y="18927"/>
                    <a:pt x="90111" y="19075"/>
                  </a:cubicBezTo>
                  <a:cubicBezTo>
                    <a:pt x="90153" y="19138"/>
                    <a:pt x="90237" y="19180"/>
                    <a:pt x="90279" y="19285"/>
                  </a:cubicBezTo>
                  <a:cubicBezTo>
                    <a:pt x="90279" y="19304"/>
                    <a:pt x="90292" y="19314"/>
                    <a:pt x="90309" y="19314"/>
                  </a:cubicBezTo>
                  <a:cubicBezTo>
                    <a:pt x="90331" y="19314"/>
                    <a:pt x="90361" y="19298"/>
                    <a:pt x="90384" y="19264"/>
                  </a:cubicBezTo>
                  <a:cubicBezTo>
                    <a:pt x="90258" y="18948"/>
                    <a:pt x="90069" y="18696"/>
                    <a:pt x="89795" y="18486"/>
                  </a:cubicBezTo>
                  <a:cubicBezTo>
                    <a:pt x="89732" y="18423"/>
                    <a:pt x="89690" y="18360"/>
                    <a:pt x="89627" y="18297"/>
                  </a:cubicBezTo>
                  <a:cubicBezTo>
                    <a:pt x="89543" y="18255"/>
                    <a:pt x="89480" y="18192"/>
                    <a:pt x="89438" y="18107"/>
                  </a:cubicBezTo>
                  <a:cubicBezTo>
                    <a:pt x="89396" y="18023"/>
                    <a:pt x="89312" y="17939"/>
                    <a:pt x="89228" y="17897"/>
                  </a:cubicBezTo>
                  <a:cubicBezTo>
                    <a:pt x="88933" y="17792"/>
                    <a:pt x="88765" y="17540"/>
                    <a:pt x="88492" y="17393"/>
                  </a:cubicBezTo>
                  <a:cubicBezTo>
                    <a:pt x="88366" y="17308"/>
                    <a:pt x="88197" y="17224"/>
                    <a:pt x="88050" y="17161"/>
                  </a:cubicBezTo>
                  <a:cubicBezTo>
                    <a:pt x="87924" y="17098"/>
                    <a:pt x="87819" y="17035"/>
                    <a:pt x="87714" y="16972"/>
                  </a:cubicBezTo>
                  <a:cubicBezTo>
                    <a:pt x="87609" y="16888"/>
                    <a:pt x="87483" y="16825"/>
                    <a:pt x="87356" y="16783"/>
                  </a:cubicBezTo>
                  <a:cubicBezTo>
                    <a:pt x="87083" y="16762"/>
                    <a:pt x="86810" y="16699"/>
                    <a:pt x="86558" y="16594"/>
                  </a:cubicBezTo>
                  <a:cubicBezTo>
                    <a:pt x="86347" y="16531"/>
                    <a:pt x="86137" y="16489"/>
                    <a:pt x="85927" y="16468"/>
                  </a:cubicBezTo>
                  <a:lnTo>
                    <a:pt x="85527" y="16468"/>
                  </a:lnTo>
                  <a:cubicBezTo>
                    <a:pt x="85401" y="16468"/>
                    <a:pt x="85275" y="16489"/>
                    <a:pt x="85149" y="16510"/>
                  </a:cubicBezTo>
                  <a:cubicBezTo>
                    <a:pt x="85119" y="16518"/>
                    <a:pt x="85092" y="16521"/>
                    <a:pt x="85065" y="16521"/>
                  </a:cubicBezTo>
                  <a:cubicBezTo>
                    <a:pt x="84959" y="16521"/>
                    <a:pt x="84871" y="16468"/>
                    <a:pt x="84770" y="16468"/>
                  </a:cubicBezTo>
                  <a:cubicBezTo>
                    <a:pt x="84679" y="16475"/>
                    <a:pt x="84586" y="16477"/>
                    <a:pt x="84492" y="16477"/>
                  </a:cubicBezTo>
                  <a:cubicBezTo>
                    <a:pt x="84303" y="16477"/>
                    <a:pt x="84112" y="16468"/>
                    <a:pt x="83930" y="16468"/>
                  </a:cubicBezTo>
                  <a:cubicBezTo>
                    <a:pt x="83845" y="16468"/>
                    <a:pt x="83782" y="16489"/>
                    <a:pt x="83698" y="16510"/>
                  </a:cubicBezTo>
                  <a:cubicBezTo>
                    <a:pt x="83488" y="16573"/>
                    <a:pt x="83257" y="16636"/>
                    <a:pt x="83025" y="16657"/>
                  </a:cubicBezTo>
                  <a:cubicBezTo>
                    <a:pt x="82731" y="16657"/>
                    <a:pt x="82437" y="16720"/>
                    <a:pt x="82142" y="16804"/>
                  </a:cubicBezTo>
                  <a:cubicBezTo>
                    <a:pt x="81880" y="16898"/>
                    <a:pt x="81617" y="17042"/>
                    <a:pt x="81354" y="17042"/>
                  </a:cubicBezTo>
                  <a:cubicBezTo>
                    <a:pt x="81323" y="17042"/>
                    <a:pt x="81291" y="17040"/>
                    <a:pt x="81259" y="17035"/>
                  </a:cubicBezTo>
                  <a:cubicBezTo>
                    <a:pt x="81028" y="17119"/>
                    <a:pt x="80818" y="17224"/>
                    <a:pt x="80608" y="17330"/>
                  </a:cubicBezTo>
                  <a:cubicBezTo>
                    <a:pt x="80587" y="17351"/>
                    <a:pt x="80545" y="17393"/>
                    <a:pt x="80503" y="17393"/>
                  </a:cubicBezTo>
                  <a:cubicBezTo>
                    <a:pt x="80271" y="17393"/>
                    <a:pt x="80103" y="17540"/>
                    <a:pt x="79893" y="17582"/>
                  </a:cubicBezTo>
                  <a:cubicBezTo>
                    <a:pt x="79683" y="17624"/>
                    <a:pt x="79514" y="17771"/>
                    <a:pt x="79304" y="17813"/>
                  </a:cubicBezTo>
                  <a:cubicBezTo>
                    <a:pt x="79136" y="17855"/>
                    <a:pt x="78968" y="17939"/>
                    <a:pt x="78842" y="18044"/>
                  </a:cubicBezTo>
                  <a:cubicBezTo>
                    <a:pt x="78694" y="18192"/>
                    <a:pt x="78526" y="18107"/>
                    <a:pt x="78379" y="18170"/>
                  </a:cubicBezTo>
                  <a:cubicBezTo>
                    <a:pt x="78001" y="18297"/>
                    <a:pt x="77643" y="18444"/>
                    <a:pt x="77307" y="18612"/>
                  </a:cubicBezTo>
                  <a:cubicBezTo>
                    <a:pt x="76865" y="18864"/>
                    <a:pt x="76403" y="19032"/>
                    <a:pt x="75919" y="19159"/>
                  </a:cubicBezTo>
                  <a:cubicBezTo>
                    <a:pt x="75667" y="19222"/>
                    <a:pt x="75394" y="19390"/>
                    <a:pt x="75141" y="19474"/>
                  </a:cubicBezTo>
                  <a:cubicBezTo>
                    <a:pt x="74973" y="19537"/>
                    <a:pt x="74826" y="19600"/>
                    <a:pt x="74679" y="19663"/>
                  </a:cubicBezTo>
                  <a:cubicBezTo>
                    <a:pt x="74532" y="19747"/>
                    <a:pt x="74363" y="19768"/>
                    <a:pt x="74216" y="19873"/>
                  </a:cubicBezTo>
                  <a:cubicBezTo>
                    <a:pt x="74027" y="20021"/>
                    <a:pt x="73796" y="20105"/>
                    <a:pt x="73565" y="20126"/>
                  </a:cubicBezTo>
                  <a:cubicBezTo>
                    <a:pt x="73459" y="20252"/>
                    <a:pt x="73312" y="20336"/>
                    <a:pt x="73144" y="20399"/>
                  </a:cubicBezTo>
                  <a:cubicBezTo>
                    <a:pt x="72871" y="20504"/>
                    <a:pt x="72597" y="20609"/>
                    <a:pt x="72324" y="20735"/>
                  </a:cubicBezTo>
                  <a:cubicBezTo>
                    <a:pt x="72072" y="20862"/>
                    <a:pt x="71756" y="20946"/>
                    <a:pt x="71504" y="21051"/>
                  </a:cubicBezTo>
                  <a:cubicBezTo>
                    <a:pt x="71231" y="21198"/>
                    <a:pt x="70957" y="21324"/>
                    <a:pt x="70684" y="21408"/>
                  </a:cubicBezTo>
                  <a:cubicBezTo>
                    <a:pt x="70516" y="21471"/>
                    <a:pt x="70369" y="21534"/>
                    <a:pt x="70222" y="21640"/>
                  </a:cubicBezTo>
                  <a:cubicBezTo>
                    <a:pt x="70074" y="21745"/>
                    <a:pt x="69864" y="21682"/>
                    <a:pt x="69738" y="21850"/>
                  </a:cubicBezTo>
                  <a:cubicBezTo>
                    <a:pt x="69318" y="21976"/>
                    <a:pt x="68939" y="22249"/>
                    <a:pt x="68498" y="22312"/>
                  </a:cubicBezTo>
                  <a:cubicBezTo>
                    <a:pt x="68287" y="22354"/>
                    <a:pt x="68119" y="22523"/>
                    <a:pt x="67930" y="22586"/>
                  </a:cubicBezTo>
                  <a:cubicBezTo>
                    <a:pt x="67804" y="22628"/>
                    <a:pt x="67657" y="22607"/>
                    <a:pt x="67573" y="22733"/>
                  </a:cubicBezTo>
                  <a:cubicBezTo>
                    <a:pt x="67383" y="22733"/>
                    <a:pt x="67257" y="22880"/>
                    <a:pt x="67068" y="22922"/>
                  </a:cubicBezTo>
                  <a:cubicBezTo>
                    <a:pt x="66921" y="22943"/>
                    <a:pt x="66774" y="22985"/>
                    <a:pt x="66626" y="23048"/>
                  </a:cubicBezTo>
                  <a:cubicBezTo>
                    <a:pt x="66038" y="23300"/>
                    <a:pt x="65470" y="23511"/>
                    <a:pt x="64860" y="23700"/>
                  </a:cubicBezTo>
                  <a:cubicBezTo>
                    <a:pt x="64722" y="23752"/>
                    <a:pt x="64569" y="23789"/>
                    <a:pt x="64414" y="23789"/>
                  </a:cubicBezTo>
                  <a:cubicBezTo>
                    <a:pt x="64381" y="23789"/>
                    <a:pt x="64347" y="23788"/>
                    <a:pt x="64314" y="23784"/>
                  </a:cubicBezTo>
                  <a:lnTo>
                    <a:pt x="64083" y="23910"/>
                  </a:lnTo>
                  <a:cubicBezTo>
                    <a:pt x="63914" y="23910"/>
                    <a:pt x="63748" y="23905"/>
                    <a:pt x="63583" y="23905"/>
                  </a:cubicBezTo>
                  <a:cubicBezTo>
                    <a:pt x="63253" y="23905"/>
                    <a:pt x="62926" y="23924"/>
                    <a:pt x="62590" y="24036"/>
                  </a:cubicBezTo>
                  <a:cubicBezTo>
                    <a:pt x="62527" y="23952"/>
                    <a:pt x="62380" y="23994"/>
                    <a:pt x="62274" y="23952"/>
                  </a:cubicBezTo>
                  <a:cubicBezTo>
                    <a:pt x="62148" y="23910"/>
                    <a:pt x="62043" y="23910"/>
                    <a:pt x="61917" y="23910"/>
                  </a:cubicBezTo>
                  <a:cubicBezTo>
                    <a:pt x="61518" y="23910"/>
                    <a:pt x="61139" y="23889"/>
                    <a:pt x="60761" y="23826"/>
                  </a:cubicBezTo>
                  <a:cubicBezTo>
                    <a:pt x="60592" y="23721"/>
                    <a:pt x="60424" y="23658"/>
                    <a:pt x="60235" y="23658"/>
                  </a:cubicBezTo>
                  <a:cubicBezTo>
                    <a:pt x="60088" y="23637"/>
                    <a:pt x="59962" y="23658"/>
                    <a:pt x="59815" y="23616"/>
                  </a:cubicBezTo>
                  <a:cubicBezTo>
                    <a:pt x="59436" y="23532"/>
                    <a:pt x="59079" y="23448"/>
                    <a:pt x="58721" y="23342"/>
                  </a:cubicBezTo>
                  <a:cubicBezTo>
                    <a:pt x="58490" y="23321"/>
                    <a:pt x="58280" y="23237"/>
                    <a:pt x="58112" y="23111"/>
                  </a:cubicBezTo>
                  <a:cubicBezTo>
                    <a:pt x="58006" y="23027"/>
                    <a:pt x="57880" y="22943"/>
                    <a:pt x="57754" y="22901"/>
                  </a:cubicBezTo>
                  <a:cubicBezTo>
                    <a:pt x="57376" y="22691"/>
                    <a:pt x="56997" y="22502"/>
                    <a:pt x="56640" y="22312"/>
                  </a:cubicBezTo>
                  <a:cubicBezTo>
                    <a:pt x="56304" y="22144"/>
                    <a:pt x="56009" y="21934"/>
                    <a:pt x="55778" y="21661"/>
                  </a:cubicBezTo>
                  <a:cubicBezTo>
                    <a:pt x="55715" y="21597"/>
                    <a:pt x="55631" y="21534"/>
                    <a:pt x="55568" y="21492"/>
                  </a:cubicBezTo>
                  <a:cubicBezTo>
                    <a:pt x="55378" y="21366"/>
                    <a:pt x="55252" y="21156"/>
                    <a:pt x="55042" y="21051"/>
                  </a:cubicBezTo>
                  <a:cubicBezTo>
                    <a:pt x="55021" y="20904"/>
                    <a:pt x="54895" y="20883"/>
                    <a:pt x="54790" y="20820"/>
                  </a:cubicBezTo>
                  <a:cubicBezTo>
                    <a:pt x="54495" y="20672"/>
                    <a:pt x="54264" y="20483"/>
                    <a:pt x="54054" y="20252"/>
                  </a:cubicBezTo>
                  <a:cubicBezTo>
                    <a:pt x="53928" y="20105"/>
                    <a:pt x="53802" y="19979"/>
                    <a:pt x="53654" y="19873"/>
                  </a:cubicBezTo>
                  <a:cubicBezTo>
                    <a:pt x="53528" y="19747"/>
                    <a:pt x="53402" y="19600"/>
                    <a:pt x="53276" y="19453"/>
                  </a:cubicBezTo>
                  <a:cubicBezTo>
                    <a:pt x="53066" y="19201"/>
                    <a:pt x="52898" y="18927"/>
                    <a:pt x="52666" y="18675"/>
                  </a:cubicBezTo>
                  <a:cubicBezTo>
                    <a:pt x="52477" y="18465"/>
                    <a:pt x="52225" y="18297"/>
                    <a:pt x="52225" y="17939"/>
                  </a:cubicBezTo>
                  <a:cubicBezTo>
                    <a:pt x="52225" y="17897"/>
                    <a:pt x="52141" y="17813"/>
                    <a:pt x="52099" y="17750"/>
                  </a:cubicBezTo>
                  <a:cubicBezTo>
                    <a:pt x="51972" y="17582"/>
                    <a:pt x="51867" y="17414"/>
                    <a:pt x="51783" y="17245"/>
                  </a:cubicBezTo>
                  <a:cubicBezTo>
                    <a:pt x="51615" y="16909"/>
                    <a:pt x="51447" y="16573"/>
                    <a:pt x="51300" y="16215"/>
                  </a:cubicBezTo>
                  <a:cubicBezTo>
                    <a:pt x="51195" y="15984"/>
                    <a:pt x="51110" y="15753"/>
                    <a:pt x="51047" y="15521"/>
                  </a:cubicBezTo>
                  <a:cubicBezTo>
                    <a:pt x="51005" y="15332"/>
                    <a:pt x="50942" y="15143"/>
                    <a:pt x="50879" y="14954"/>
                  </a:cubicBezTo>
                  <a:cubicBezTo>
                    <a:pt x="50774" y="14786"/>
                    <a:pt x="50711" y="14617"/>
                    <a:pt x="50690" y="14428"/>
                  </a:cubicBezTo>
                  <a:cubicBezTo>
                    <a:pt x="50648" y="14155"/>
                    <a:pt x="50564" y="13903"/>
                    <a:pt x="50438" y="13671"/>
                  </a:cubicBezTo>
                  <a:cubicBezTo>
                    <a:pt x="50291" y="13440"/>
                    <a:pt x="50206" y="13167"/>
                    <a:pt x="50164" y="12914"/>
                  </a:cubicBezTo>
                  <a:cubicBezTo>
                    <a:pt x="50143" y="12809"/>
                    <a:pt x="50122" y="12704"/>
                    <a:pt x="50101" y="12578"/>
                  </a:cubicBezTo>
                  <a:cubicBezTo>
                    <a:pt x="50101" y="12242"/>
                    <a:pt x="50017" y="11905"/>
                    <a:pt x="49870" y="11611"/>
                  </a:cubicBezTo>
                  <a:cubicBezTo>
                    <a:pt x="49828" y="11548"/>
                    <a:pt x="49807" y="11485"/>
                    <a:pt x="49786" y="11422"/>
                  </a:cubicBezTo>
                  <a:cubicBezTo>
                    <a:pt x="49744" y="11253"/>
                    <a:pt x="49744" y="11106"/>
                    <a:pt x="49723" y="10938"/>
                  </a:cubicBezTo>
                  <a:cubicBezTo>
                    <a:pt x="49660" y="10707"/>
                    <a:pt x="49576" y="10497"/>
                    <a:pt x="49513" y="10265"/>
                  </a:cubicBezTo>
                  <a:cubicBezTo>
                    <a:pt x="49513" y="10139"/>
                    <a:pt x="49513" y="10013"/>
                    <a:pt x="49471" y="9908"/>
                  </a:cubicBezTo>
                  <a:cubicBezTo>
                    <a:pt x="49323" y="9466"/>
                    <a:pt x="49281" y="9004"/>
                    <a:pt x="49134" y="8562"/>
                  </a:cubicBezTo>
                  <a:cubicBezTo>
                    <a:pt x="49008" y="8184"/>
                    <a:pt x="48987" y="7763"/>
                    <a:pt x="48798" y="7385"/>
                  </a:cubicBezTo>
                  <a:cubicBezTo>
                    <a:pt x="48693" y="7091"/>
                    <a:pt x="48609" y="6796"/>
                    <a:pt x="48567" y="6481"/>
                  </a:cubicBezTo>
                  <a:cubicBezTo>
                    <a:pt x="48524" y="6313"/>
                    <a:pt x="48461" y="6145"/>
                    <a:pt x="48440" y="5976"/>
                  </a:cubicBezTo>
                  <a:cubicBezTo>
                    <a:pt x="48398" y="5787"/>
                    <a:pt x="48356" y="5598"/>
                    <a:pt x="48293" y="5409"/>
                  </a:cubicBezTo>
                  <a:cubicBezTo>
                    <a:pt x="48167" y="5177"/>
                    <a:pt x="48062" y="4925"/>
                    <a:pt x="47978" y="4673"/>
                  </a:cubicBezTo>
                  <a:cubicBezTo>
                    <a:pt x="47915" y="4357"/>
                    <a:pt x="47789" y="4084"/>
                    <a:pt x="47599" y="3853"/>
                  </a:cubicBezTo>
                  <a:cubicBezTo>
                    <a:pt x="47557" y="3790"/>
                    <a:pt x="47515" y="3727"/>
                    <a:pt x="47515" y="3664"/>
                  </a:cubicBezTo>
                  <a:cubicBezTo>
                    <a:pt x="47452" y="3453"/>
                    <a:pt x="47368" y="3264"/>
                    <a:pt x="47242" y="3096"/>
                  </a:cubicBezTo>
                  <a:cubicBezTo>
                    <a:pt x="47179" y="2991"/>
                    <a:pt x="47116" y="2865"/>
                    <a:pt x="47053" y="2760"/>
                  </a:cubicBezTo>
                  <a:cubicBezTo>
                    <a:pt x="46906" y="2528"/>
                    <a:pt x="46758" y="2297"/>
                    <a:pt x="46632" y="2087"/>
                  </a:cubicBezTo>
                  <a:cubicBezTo>
                    <a:pt x="46506" y="1898"/>
                    <a:pt x="46338" y="1708"/>
                    <a:pt x="46212" y="1519"/>
                  </a:cubicBezTo>
                  <a:cubicBezTo>
                    <a:pt x="46170" y="1456"/>
                    <a:pt x="46128" y="1414"/>
                    <a:pt x="46086" y="1393"/>
                  </a:cubicBezTo>
                  <a:cubicBezTo>
                    <a:pt x="45917" y="1267"/>
                    <a:pt x="45749" y="1120"/>
                    <a:pt x="45644" y="952"/>
                  </a:cubicBezTo>
                  <a:cubicBezTo>
                    <a:pt x="45497" y="825"/>
                    <a:pt x="45350" y="720"/>
                    <a:pt x="45203" y="615"/>
                  </a:cubicBezTo>
                  <a:cubicBezTo>
                    <a:pt x="45119" y="531"/>
                    <a:pt x="44992" y="489"/>
                    <a:pt x="44887" y="468"/>
                  </a:cubicBezTo>
                  <a:cubicBezTo>
                    <a:pt x="44719" y="468"/>
                    <a:pt x="44635" y="321"/>
                    <a:pt x="44488" y="300"/>
                  </a:cubicBezTo>
                  <a:cubicBezTo>
                    <a:pt x="44291" y="138"/>
                    <a:pt x="44063" y="38"/>
                    <a:pt x="43818" y="38"/>
                  </a:cubicBezTo>
                  <a:cubicBezTo>
                    <a:pt x="43775" y="38"/>
                    <a:pt x="43732" y="41"/>
                    <a:pt x="43689" y="47"/>
                  </a:cubicBezTo>
                  <a:lnTo>
                    <a:pt x="43037" y="47"/>
                  </a:lnTo>
                  <a:cubicBezTo>
                    <a:pt x="42879" y="16"/>
                    <a:pt x="42722" y="0"/>
                    <a:pt x="42564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56296" y="2122472"/>
              <a:ext cx="443" cy="67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43" y="1"/>
                  </a:moveTo>
                  <a:lnTo>
                    <a:pt x="1" y="22"/>
                  </a:lnTo>
                  <a:lnTo>
                    <a:pt x="43" y="64"/>
                  </a:lnTo>
                  <a:lnTo>
                    <a:pt x="43" y="22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49149" y="2126441"/>
              <a:ext cx="660" cy="597"/>
            </a:xfrm>
            <a:custGeom>
              <a:avLst/>
              <a:gdLst/>
              <a:ahLst/>
              <a:cxnLst/>
              <a:rect l="l" t="t" r="r" b="b"/>
              <a:pathLst>
                <a:path w="64" h="57" extrusionOk="0">
                  <a:moveTo>
                    <a:pt x="0" y="0"/>
                  </a:moveTo>
                  <a:cubicBezTo>
                    <a:pt x="0" y="16"/>
                    <a:pt x="24" y="56"/>
                    <a:pt x="36" y="56"/>
                  </a:cubicBezTo>
                  <a:cubicBezTo>
                    <a:pt x="40" y="56"/>
                    <a:pt x="42" y="52"/>
                    <a:pt x="42" y="42"/>
                  </a:cubicBezTo>
                  <a:cubicBezTo>
                    <a:pt x="63" y="0"/>
                    <a:pt x="42" y="0"/>
                    <a:pt x="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88006" y="2153083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1" y="0"/>
                  </a:moveTo>
                  <a:lnTo>
                    <a:pt x="0" y="21"/>
                  </a:lnTo>
                  <a:lnTo>
                    <a:pt x="42" y="42"/>
                  </a:lnTo>
                  <a:lnTo>
                    <a:pt x="42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82149" y="2156162"/>
              <a:ext cx="660" cy="817"/>
            </a:xfrm>
            <a:custGeom>
              <a:avLst/>
              <a:gdLst/>
              <a:ahLst/>
              <a:cxnLst/>
              <a:rect l="l" t="t" r="r" b="b"/>
              <a:pathLst>
                <a:path w="64" h="78" extrusionOk="0">
                  <a:moveTo>
                    <a:pt x="1" y="0"/>
                  </a:moveTo>
                  <a:cubicBezTo>
                    <a:pt x="1" y="33"/>
                    <a:pt x="25" y="77"/>
                    <a:pt x="37" y="77"/>
                  </a:cubicBezTo>
                  <a:cubicBezTo>
                    <a:pt x="40" y="77"/>
                    <a:pt x="43" y="73"/>
                    <a:pt x="43" y="63"/>
                  </a:cubicBezTo>
                  <a:cubicBezTo>
                    <a:pt x="64" y="0"/>
                    <a:pt x="22" y="0"/>
                    <a:pt x="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flipH="1">
            <a:off x="354514" y="2048834"/>
            <a:ext cx="886729" cy="1211086"/>
            <a:chOff x="1673600" y="2891771"/>
            <a:chExt cx="568270" cy="776138"/>
          </a:xfrm>
        </p:grpSpPr>
        <p:sp>
          <p:nvSpPr>
            <p:cNvPr id="23" name="Google Shape;23;p2"/>
            <p:cNvSpPr/>
            <p:nvPr/>
          </p:nvSpPr>
          <p:spPr>
            <a:xfrm>
              <a:off x="1673600" y="2891771"/>
              <a:ext cx="474612" cy="727483"/>
            </a:xfrm>
            <a:custGeom>
              <a:avLst/>
              <a:gdLst/>
              <a:ahLst/>
              <a:cxnLst/>
              <a:rect l="l" t="t" r="r" b="b"/>
              <a:pathLst>
                <a:path w="46023" h="69466" extrusionOk="0">
                  <a:moveTo>
                    <a:pt x="41249" y="7164"/>
                  </a:moveTo>
                  <a:cubicBezTo>
                    <a:pt x="41263" y="7164"/>
                    <a:pt x="41268" y="7177"/>
                    <a:pt x="41270" y="7191"/>
                  </a:cubicBezTo>
                  <a:lnTo>
                    <a:pt x="41270" y="7191"/>
                  </a:lnTo>
                  <a:cubicBezTo>
                    <a:pt x="41248" y="7191"/>
                    <a:pt x="41187" y="7170"/>
                    <a:pt x="41229" y="7170"/>
                  </a:cubicBezTo>
                  <a:cubicBezTo>
                    <a:pt x="41237" y="7166"/>
                    <a:pt x="41243" y="7164"/>
                    <a:pt x="41249" y="7164"/>
                  </a:cubicBezTo>
                  <a:close/>
                  <a:moveTo>
                    <a:pt x="40388" y="8074"/>
                  </a:moveTo>
                  <a:lnTo>
                    <a:pt x="40409" y="8095"/>
                  </a:lnTo>
                  <a:cubicBezTo>
                    <a:pt x="40409" y="8095"/>
                    <a:pt x="40388" y="8116"/>
                    <a:pt x="40388" y="8116"/>
                  </a:cubicBezTo>
                  <a:cubicBezTo>
                    <a:pt x="40388" y="8095"/>
                    <a:pt x="40367" y="8095"/>
                    <a:pt x="40367" y="8074"/>
                  </a:cubicBezTo>
                  <a:close/>
                  <a:moveTo>
                    <a:pt x="35702" y="12397"/>
                  </a:moveTo>
                  <a:cubicBezTo>
                    <a:pt x="35721" y="12397"/>
                    <a:pt x="35741" y="12399"/>
                    <a:pt x="35762" y="12405"/>
                  </a:cubicBezTo>
                  <a:cubicBezTo>
                    <a:pt x="35699" y="12468"/>
                    <a:pt x="35678" y="12531"/>
                    <a:pt x="35615" y="12594"/>
                  </a:cubicBezTo>
                  <a:cubicBezTo>
                    <a:pt x="35510" y="12721"/>
                    <a:pt x="35426" y="12847"/>
                    <a:pt x="35342" y="12994"/>
                  </a:cubicBezTo>
                  <a:cubicBezTo>
                    <a:pt x="35153" y="13330"/>
                    <a:pt x="34900" y="13667"/>
                    <a:pt x="34627" y="13940"/>
                  </a:cubicBezTo>
                  <a:cubicBezTo>
                    <a:pt x="34564" y="14003"/>
                    <a:pt x="34501" y="14087"/>
                    <a:pt x="34459" y="14150"/>
                  </a:cubicBezTo>
                  <a:cubicBezTo>
                    <a:pt x="34228" y="14445"/>
                    <a:pt x="34017" y="14739"/>
                    <a:pt x="33828" y="15033"/>
                  </a:cubicBezTo>
                  <a:cubicBezTo>
                    <a:pt x="33618" y="15138"/>
                    <a:pt x="33555" y="15412"/>
                    <a:pt x="33345" y="15559"/>
                  </a:cubicBezTo>
                  <a:cubicBezTo>
                    <a:pt x="33155" y="15727"/>
                    <a:pt x="32987" y="15916"/>
                    <a:pt x="32840" y="16148"/>
                  </a:cubicBezTo>
                  <a:cubicBezTo>
                    <a:pt x="32777" y="16253"/>
                    <a:pt x="32651" y="16337"/>
                    <a:pt x="32525" y="16358"/>
                  </a:cubicBezTo>
                  <a:cubicBezTo>
                    <a:pt x="32378" y="16568"/>
                    <a:pt x="32272" y="16778"/>
                    <a:pt x="32188" y="17010"/>
                  </a:cubicBezTo>
                  <a:cubicBezTo>
                    <a:pt x="32167" y="17094"/>
                    <a:pt x="32020" y="17094"/>
                    <a:pt x="32041" y="17220"/>
                  </a:cubicBezTo>
                  <a:cubicBezTo>
                    <a:pt x="31957" y="17346"/>
                    <a:pt x="31894" y="17493"/>
                    <a:pt x="31873" y="17640"/>
                  </a:cubicBezTo>
                  <a:cubicBezTo>
                    <a:pt x="31831" y="17766"/>
                    <a:pt x="31768" y="17893"/>
                    <a:pt x="31663" y="17977"/>
                  </a:cubicBezTo>
                  <a:cubicBezTo>
                    <a:pt x="31537" y="18061"/>
                    <a:pt x="31537" y="18229"/>
                    <a:pt x="31368" y="18271"/>
                  </a:cubicBezTo>
                  <a:lnTo>
                    <a:pt x="31347" y="18397"/>
                  </a:lnTo>
                  <a:cubicBezTo>
                    <a:pt x="31221" y="18418"/>
                    <a:pt x="31095" y="18439"/>
                    <a:pt x="31074" y="18607"/>
                  </a:cubicBezTo>
                  <a:cubicBezTo>
                    <a:pt x="31074" y="18713"/>
                    <a:pt x="30948" y="18776"/>
                    <a:pt x="30864" y="18860"/>
                  </a:cubicBezTo>
                  <a:lnTo>
                    <a:pt x="30906" y="18965"/>
                  </a:lnTo>
                  <a:cubicBezTo>
                    <a:pt x="30843" y="19028"/>
                    <a:pt x="30780" y="19070"/>
                    <a:pt x="30696" y="19112"/>
                  </a:cubicBezTo>
                  <a:cubicBezTo>
                    <a:pt x="30654" y="19133"/>
                    <a:pt x="30696" y="19154"/>
                    <a:pt x="30717" y="19175"/>
                  </a:cubicBezTo>
                  <a:cubicBezTo>
                    <a:pt x="30759" y="19280"/>
                    <a:pt x="30696" y="19364"/>
                    <a:pt x="30633" y="19448"/>
                  </a:cubicBezTo>
                  <a:cubicBezTo>
                    <a:pt x="30548" y="19553"/>
                    <a:pt x="30443" y="19680"/>
                    <a:pt x="30338" y="19785"/>
                  </a:cubicBezTo>
                  <a:cubicBezTo>
                    <a:pt x="30233" y="19890"/>
                    <a:pt x="30233" y="20079"/>
                    <a:pt x="30065" y="20142"/>
                  </a:cubicBezTo>
                  <a:cubicBezTo>
                    <a:pt x="29981" y="20373"/>
                    <a:pt x="29834" y="20584"/>
                    <a:pt x="29644" y="20752"/>
                  </a:cubicBezTo>
                  <a:cubicBezTo>
                    <a:pt x="29602" y="20836"/>
                    <a:pt x="29560" y="20941"/>
                    <a:pt x="29539" y="21025"/>
                  </a:cubicBezTo>
                  <a:lnTo>
                    <a:pt x="29266" y="21172"/>
                  </a:lnTo>
                  <a:cubicBezTo>
                    <a:pt x="29245" y="21088"/>
                    <a:pt x="29245" y="21004"/>
                    <a:pt x="29245" y="20920"/>
                  </a:cubicBezTo>
                  <a:cubicBezTo>
                    <a:pt x="29413" y="20710"/>
                    <a:pt x="29560" y="20479"/>
                    <a:pt x="29665" y="20226"/>
                  </a:cubicBezTo>
                  <a:cubicBezTo>
                    <a:pt x="29707" y="20079"/>
                    <a:pt x="29813" y="19953"/>
                    <a:pt x="29918" y="19869"/>
                  </a:cubicBezTo>
                  <a:lnTo>
                    <a:pt x="29918" y="19680"/>
                  </a:lnTo>
                  <a:cubicBezTo>
                    <a:pt x="30128" y="19532"/>
                    <a:pt x="30275" y="19322"/>
                    <a:pt x="30380" y="19091"/>
                  </a:cubicBezTo>
                  <a:cubicBezTo>
                    <a:pt x="30422" y="19007"/>
                    <a:pt x="30506" y="18944"/>
                    <a:pt x="30590" y="18944"/>
                  </a:cubicBezTo>
                  <a:cubicBezTo>
                    <a:pt x="30599" y="18947"/>
                    <a:pt x="30607" y="18948"/>
                    <a:pt x="30615" y="18948"/>
                  </a:cubicBezTo>
                  <a:cubicBezTo>
                    <a:pt x="30665" y="18948"/>
                    <a:pt x="30698" y="18896"/>
                    <a:pt x="30717" y="18860"/>
                  </a:cubicBezTo>
                  <a:lnTo>
                    <a:pt x="30696" y="18797"/>
                  </a:lnTo>
                  <a:cubicBezTo>
                    <a:pt x="30801" y="18755"/>
                    <a:pt x="30885" y="18691"/>
                    <a:pt x="30948" y="18586"/>
                  </a:cubicBezTo>
                  <a:cubicBezTo>
                    <a:pt x="31032" y="18460"/>
                    <a:pt x="31116" y="18355"/>
                    <a:pt x="31242" y="18271"/>
                  </a:cubicBezTo>
                  <a:cubicBezTo>
                    <a:pt x="31200" y="18271"/>
                    <a:pt x="31179" y="18250"/>
                    <a:pt x="31179" y="18187"/>
                  </a:cubicBezTo>
                  <a:cubicBezTo>
                    <a:pt x="31347" y="18061"/>
                    <a:pt x="31452" y="17893"/>
                    <a:pt x="31516" y="17703"/>
                  </a:cubicBezTo>
                  <a:cubicBezTo>
                    <a:pt x="31558" y="17598"/>
                    <a:pt x="31621" y="17493"/>
                    <a:pt x="31684" y="17388"/>
                  </a:cubicBezTo>
                  <a:cubicBezTo>
                    <a:pt x="31726" y="17304"/>
                    <a:pt x="31831" y="17220"/>
                    <a:pt x="31810" y="17094"/>
                  </a:cubicBezTo>
                  <a:cubicBezTo>
                    <a:pt x="31810" y="17031"/>
                    <a:pt x="31831" y="16967"/>
                    <a:pt x="31873" y="16925"/>
                  </a:cubicBezTo>
                  <a:cubicBezTo>
                    <a:pt x="31978" y="16799"/>
                    <a:pt x="32041" y="16652"/>
                    <a:pt x="32062" y="16484"/>
                  </a:cubicBezTo>
                  <a:cubicBezTo>
                    <a:pt x="32146" y="16463"/>
                    <a:pt x="32251" y="16463"/>
                    <a:pt x="32293" y="16337"/>
                  </a:cubicBezTo>
                  <a:cubicBezTo>
                    <a:pt x="32420" y="16127"/>
                    <a:pt x="32588" y="15916"/>
                    <a:pt x="32819" y="15790"/>
                  </a:cubicBezTo>
                  <a:cubicBezTo>
                    <a:pt x="32861" y="15748"/>
                    <a:pt x="32903" y="15685"/>
                    <a:pt x="32924" y="15622"/>
                  </a:cubicBezTo>
                  <a:cubicBezTo>
                    <a:pt x="32966" y="15517"/>
                    <a:pt x="33113" y="15475"/>
                    <a:pt x="33155" y="15328"/>
                  </a:cubicBezTo>
                  <a:cubicBezTo>
                    <a:pt x="33197" y="15222"/>
                    <a:pt x="33261" y="15117"/>
                    <a:pt x="33345" y="15033"/>
                  </a:cubicBezTo>
                  <a:cubicBezTo>
                    <a:pt x="33471" y="14886"/>
                    <a:pt x="33660" y="14760"/>
                    <a:pt x="33660" y="14508"/>
                  </a:cubicBezTo>
                  <a:cubicBezTo>
                    <a:pt x="33807" y="14403"/>
                    <a:pt x="33912" y="14255"/>
                    <a:pt x="34017" y="14108"/>
                  </a:cubicBezTo>
                  <a:cubicBezTo>
                    <a:pt x="34312" y="13709"/>
                    <a:pt x="34648" y="13330"/>
                    <a:pt x="34900" y="12931"/>
                  </a:cubicBezTo>
                  <a:cubicBezTo>
                    <a:pt x="35090" y="12784"/>
                    <a:pt x="35279" y="12636"/>
                    <a:pt x="35426" y="12468"/>
                  </a:cubicBezTo>
                  <a:cubicBezTo>
                    <a:pt x="35434" y="12470"/>
                    <a:pt x="35442" y="12471"/>
                    <a:pt x="35450" y="12471"/>
                  </a:cubicBezTo>
                  <a:cubicBezTo>
                    <a:pt x="35530" y="12471"/>
                    <a:pt x="35601" y="12397"/>
                    <a:pt x="35702" y="12397"/>
                  </a:cubicBezTo>
                  <a:close/>
                  <a:moveTo>
                    <a:pt x="29142" y="21388"/>
                  </a:moveTo>
                  <a:cubicBezTo>
                    <a:pt x="29161" y="21388"/>
                    <a:pt x="29182" y="21393"/>
                    <a:pt x="29203" y="21404"/>
                  </a:cubicBezTo>
                  <a:cubicBezTo>
                    <a:pt x="29182" y="21425"/>
                    <a:pt x="29161" y="21435"/>
                    <a:pt x="29142" y="21435"/>
                  </a:cubicBezTo>
                  <a:cubicBezTo>
                    <a:pt x="29124" y="21435"/>
                    <a:pt x="29108" y="21425"/>
                    <a:pt x="29098" y="21404"/>
                  </a:cubicBezTo>
                  <a:cubicBezTo>
                    <a:pt x="29108" y="21393"/>
                    <a:pt x="29124" y="21388"/>
                    <a:pt x="29142" y="21388"/>
                  </a:cubicBezTo>
                  <a:close/>
                  <a:moveTo>
                    <a:pt x="28674" y="21873"/>
                  </a:moveTo>
                  <a:cubicBezTo>
                    <a:pt x="28676" y="21873"/>
                    <a:pt x="28677" y="21877"/>
                    <a:pt x="28677" y="21887"/>
                  </a:cubicBezTo>
                  <a:cubicBezTo>
                    <a:pt x="28692" y="21917"/>
                    <a:pt x="28675" y="21926"/>
                    <a:pt x="28656" y="21928"/>
                  </a:cubicBezTo>
                  <a:lnTo>
                    <a:pt x="28656" y="21928"/>
                  </a:lnTo>
                  <a:cubicBezTo>
                    <a:pt x="28657" y="21912"/>
                    <a:pt x="28668" y="21873"/>
                    <a:pt x="28674" y="21873"/>
                  </a:cubicBezTo>
                  <a:close/>
                  <a:moveTo>
                    <a:pt x="28635" y="21929"/>
                  </a:moveTo>
                  <a:cubicBezTo>
                    <a:pt x="28656" y="22034"/>
                    <a:pt x="28551" y="22097"/>
                    <a:pt x="28530" y="22182"/>
                  </a:cubicBezTo>
                  <a:cubicBezTo>
                    <a:pt x="28425" y="22161"/>
                    <a:pt x="28509" y="22118"/>
                    <a:pt x="28509" y="22097"/>
                  </a:cubicBezTo>
                  <a:cubicBezTo>
                    <a:pt x="28488" y="22076"/>
                    <a:pt x="28488" y="22034"/>
                    <a:pt x="28467" y="22013"/>
                  </a:cubicBezTo>
                  <a:cubicBezTo>
                    <a:pt x="28509" y="21950"/>
                    <a:pt x="28572" y="21929"/>
                    <a:pt x="28635" y="21929"/>
                  </a:cubicBezTo>
                  <a:close/>
                  <a:moveTo>
                    <a:pt x="28257" y="22644"/>
                  </a:moveTo>
                  <a:cubicBezTo>
                    <a:pt x="28257" y="22791"/>
                    <a:pt x="28173" y="22917"/>
                    <a:pt x="28047" y="23001"/>
                  </a:cubicBezTo>
                  <a:cubicBezTo>
                    <a:pt x="27983" y="23044"/>
                    <a:pt x="27941" y="23086"/>
                    <a:pt x="27962" y="23170"/>
                  </a:cubicBezTo>
                  <a:lnTo>
                    <a:pt x="28089" y="23107"/>
                  </a:lnTo>
                  <a:lnTo>
                    <a:pt x="28089" y="23107"/>
                  </a:lnTo>
                  <a:cubicBezTo>
                    <a:pt x="28047" y="23317"/>
                    <a:pt x="27836" y="23653"/>
                    <a:pt x="27647" y="23695"/>
                  </a:cubicBezTo>
                  <a:cubicBezTo>
                    <a:pt x="27542" y="23716"/>
                    <a:pt x="27458" y="23779"/>
                    <a:pt x="27416" y="23885"/>
                  </a:cubicBezTo>
                  <a:cubicBezTo>
                    <a:pt x="27395" y="23969"/>
                    <a:pt x="27227" y="23948"/>
                    <a:pt x="27269" y="24074"/>
                  </a:cubicBezTo>
                  <a:cubicBezTo>
                    <a:pt x="27269" y="24095"/>
                    <a:pt x="27269" y="24116"/>
                    <a:pt x="27248" y="24137"/>
                  </a:cubicBezTo>
                  <a:cubicBezTo>
                    <a:pt x="27058" y="24284"/>
                    <a:pt x="26953" y="24515"/>
                    <a:pt x="26764" y="24683"/>
                  </a:cubicBezTo>
                  <a:cubicBezTo>
                    <a:pt x="26743" y="24704"/>
                    <a:pt x="26722" y="24704"/>
                    <a:pt x="26680" y="24725"/>
                  </a:cubicBezTo>
                  <a:cubicBezTo>
                    <a:pt x="26617" y="24789"/>
                    <a:pt x="26596" y="24915"/>
                    <a:pt x="26512" y="24978"/>
                  </a:cubicBezTo>
                  <a:cubicBezTo>
                    <a:pt x="26449" y="25041"/>
                    <a:pt x="26533" y="25167"/>
                    <a:pt x="26470" y="25209"/>
                  </a:cubicBezTo>
                  <a:cubicBezTo>
                    <a:pt x="26407" y="25251"/>
                    <a:pt x="26301" y="25272"/>
                    <a:pt x="26280" y="25356"/>
                  </a:cubicBezTo>
                  <a:cubicBezTo>
                    <a:pt x="26196" y="25630"/>
                    <a:pt x="25881" y="25777"/>
                    <a:pt x="25839" y="26029"/>
                  </a:cubicBezTo>
                  <a:cubicBezTo>
                    <a:pt x="25755" y="26134"/>
                    <a:pt x="25650" y="26155"/>
                    <a:pt x="25566" y="26197"/>
                  </a:cubicBezTo>
                  <a:cubicBezTo>
                    <a:pt x="25524" y="26239"/>
                    <a:pt x="25545" y="26281"/>
                    <a:pt x="25587" y="26323"/>
                  </a:cubicBezTo>
                  <a:cubicBezTo>
                    <a:pt x="25545" y="26492"/>
                    <a:pt x="25397" y="26639"/>
                    <a:pt x="25229" y="26681"/>
                  </a:cubicBezTo>
                  <a:lnTo>
                    <a:pt x="25292" y="26786"/>
                  </a:lnTo>
                  <a:cubicBezTo>
                    <a:pt x="25250" y="26807"/>
                    <a:pt x="25208" y="26870"/>
                    <a:pt x="25166" y="26870"/>
                  </a:cubicBezTo>
                  <a:cubicBezTo>
                    <a:pt x="25124" y="26870"/>
                    <a:pt x="25082" y="26870"/>
                    <a:pt x="25061" y="26828"/>
                  </a:cubicBezTo>
                  <a:cubicBezTo>
                    <a:pt x="25061" y="26702"/>
                    <a:pt x="25187" y="26744"/>
                    <a:pt x="25229" y="26681"/>
                  </a:cubicBezTo>
                  <a:cubicBezTo>
                    <a:pt x="25229" y="26471"/>
                    <a:pt x="25334" y="26260"/>
                    <a:pt x="25524" y="26134"/>
                  </a:cubicBezTo>
                  <a:cubicBezTo>
                    <a:pt x="25566" y="26071"/>
                    <a:pt x="25482" y="26050"/>
                    <a:pt x="25482" y="26008"/>
                  </a:cubicBezTo>
                  <a:cubicBezTo>
                    <a:pt x="25524" y="25924"/>
                    <a:pt x="25650" y="25861"/>
                    <a:pt x="25608" y="25735"/>
                  </a:cubicBezTo>
                  <a:lnTo>
                    <a:pt x="25902" y="25545"/>
                  </a:lnTo>
                  <a:cubicBezTo>
                    <a:pt x="25944" y="25503"/>
                    <a:pt x="25902" y="25440"/>
                    <a:pt x="25944" y="25398"/>
                  </a:cubicBezTo>
                  <a:cubicBezTo>
                    <a:pt x="26049" y="25314"/>
                    <a:pt x="26154" y="25209"/>
                    <a:pt x="26217" y="25083"/>
                  </a:cubicBezTo>
                  <a:cubicBezTo>
                    <a:pt x="26259" y="24999"/>
                    <a:pt x="26386" y="24936"/>
                    <a:pt x="26386" y="24810"/>
                  </a:cubicBezTo>
                  <a:cubicBezTo>
                    <a:pt x="26386" y="24768"/>
                    <a:pt x="26449" y="24704"/>
                    <a:pt x="26512" y="24683"/>
                  </a:cubicBezTo>
                  <a:cubicBezTo>
                    <a:pt x="26617" y="24641"/>
                    <a:pt x="26638" y="24473"/>
                    <a:pt x="26764" y="24410"/>
                  </a:cubicBezTo>
                  <a:cubicBezTo>
                    <a:pt x="26890" y="24368"/>
                    <a:pt x="26890" y="24200"/>
                    <a:pt x="27037" y="24158"/>
                  </a:cubicBezTo>
                  <a:cubicBezTo>
                    <a:pt x="27163" y="24116"/>
                    <a:pt x="27206" y="23990"/>
                    <a:pt x="27311" y="23906"/>
                  </a:cubicBezTo>
                  <a:cubicBezTo>
                    <a:pt x="27416" y="23821"/>
                    <a:pt x="27416" y="23632"/>
                    <a:pt x="27521" y="23506"/>
                  </a:cubicBezTo>
                  <a:cubicBezTo>
                    <a:pt x="27626" y="23380"/>
                    <a:pt x="27731" y="23233"/>
                    <a:pt x="27815" y="23065"/>
                  </a:cubicBezTo>
                  <a:cubicBezTo>
                    <a:pt x="27899" y="22938"/>
                    <a:pt x="28004" y="22833"/>
                    <a:pt x="28152" y="22749"/>
                  </a:cubicBezTo>
                  <a:cubicBezTo>
                    <a:pt x="28194" y="22707"/>
                    <a:pt x="28173" y="22644"/>
                    <a:pt x="28257" y="22644"/>
                  </a:cubicBezTo>
                  <a:close/>
                  <a:moveTo>
                    <a:pt x="25040" y="26954"/>
                  </a:moveTo>
                  <a:cubicBezTo>
                    <a:pt x="25059" y="27051"/>
                    <a:pt x="25007" y="27094"/>
                    <a:pt x="24933" y="27134"/>
                  </a:cubicBezTo>
                  <a:lnTo>
                    <a:pt x="24933" y="27134"/>
                  </a:lnTo>
                  <a:cubicBezTo>
                    <a:pt x="24917" y="27054"/>
                    <a:pt x="24959" y="26995"/>
                    <a:pt x="25040" y="26954"/>
                  </a:cubicBezTo>
                  <a:close/>
                  <a:moveTo>
                    <a:pt x="24935" y="27143"/>
                  </a:moveTo>
                  <a:cubicBezTo>
                    <a:pt x="24935" y="27159"/>
                    <a:pt x="24911" y="27199"/>
                    <a:pt x="24899" y="27199"/>
                  </a:cubicBezTo>
                  <a:cubicBezTo>
                    <a:pt x="24895" y="27199"/>
                    <a:pt x="24893" y="27195"/>
                    <a:pt x="24893" y="27185"/>
                  </a:cubicBezTo>
                  <a:cubicBezTo>
                    <a:pt x="24872" y="27143"/>
                    <a:pt x="24914" y="27143"/>
                    <a:pt x="24935" y="27143"/>
                  </a:cubicBezTo>
                  <a:close/>
                  <a:moveTo>
                    <a:pt x="24704" y="27459"/>
                  </a:moveTo>
                  <a:lnTo>
                    <a:pt x="24851" y="27543"/>
                  </a:lnTo>
                  <a:lnTo>
                    <a:pt x="24704" y="27669"/>
                  </a:lnTo>
                  <a:lnTo>
                    <a:pt x="24620" y="27606"/>
                  </a:lnTo>
                  <a:cubicBezTo>
                    <a:pt x="24620" y="27522"/>
                    <a:pt x="24662" y="27501"/>
                    <a:pt x="24704" y="27459"/>
                  </a:cubicBezTo>
                  <a:close/>
                  <a:moveTo>
                    <a:pt x="24509" y="27708"/>
                  </a:moveTo>
                  <a:cubicBezTo>
                    <a:pt x="24535" y="27708"/>
                    <a:pt x="24565" y="27711"/>
                    <a:pt x="24599" y="27711"/>
                  </a:cubicBezTo>
                  <a:cubicBezTo>
                    <a:pt x="24577" y="27900"/>
                    <a:pt x="24535" y="28110"/>
                    <a:pt x="24451" y="28279"/>
                  </a:cubicBezTo>
                  <a:cubicBezTo>
                    <a:pt x="24346" y="28216"/>
                    <a:pt x="24451" y="28195"/>
                    <a:pt x="24388" y="28152"/>
                  </a:cubicBezTo>
                  <a:lnTo>
                    <a:pt x="24346" y="28131"/>
                  </a:lnTo>
                  <a:cubicBezTo>
                    <a:pt x="24241" y="28258"/>
                    <a:pt x="24199" y="28426"/>
                    <a:pt x="24241" y="28594"/>
                  </a:cubicBezTo>
                  <a:cubicBezTo>
                    <a:pt x="24225" y="28604"/>
                    <a:pt x="24214" y="28608"/>
                    <a:pt x="24204" y="28608"/>
                  </a:cubicBezTo>
                  <a:cubicBezTo>
                    <a:pt x="24175" y="28608"/>
                    <a:pt x="24168" y="28573"/>
                    <a:pt x="24136" y="28573"/>
                  </a:cubicBezTo>
                  <a:cubicBezTo>
                    <a:pt x="23989" y="28678"/>
                    <a:pt x="23968" y="28699"/>
                    <a:pt x="23989" y="28846"/>
                  </a:cubicBezTo>
                  <a:cubicBezTo>
                    <a:pt x="23884" y="28951"/>
                    <a:pt x="23715" y="28972"/>
                    <a:pt x="23631" y="29120"/>
                  </a:cubicBezTo>
                  <a:cubicBezTo>
                    <a:pt x="23631" y="29122"/>
                    <a:pt x="23631" y="29127"/>
                    <a:pt x="23629" y="29131"/>
                  </a:cubicBezTo>
                  <a:lnTo>
                    <a:pt x="23629" y="29131"/>
                  </a:lnTo>
                  <a:cubicBezTo>
                    <a:pt x="23612" y="29049"/>
                    <a:pt x="23634" y="28949"/>
                    <a:pt x="23694" y="28888"/>
                  </a:cubicBezTo>
                  <a:cubicBezTo>
                    <a:pt x="23884" y="28636"/>
                    <a:pt x="24052" y="28363"/>
                    <a:pt x="24178" y="28089"/>
                  </a:cubicBezTo>
                  <a:cubicBezTo>
                    <a:pt x="24241" y="27963"/>
                    <a:pt x="24367" y="27900"/>
                    <a:pt x="24430" y="27753"/>
                  </a:cubicBezTo>
                  <a:cubicBezTo>
                    <a:pt x="24443" y="27715"/>
                    <a:pt x="24471" y="27708"/>
                    <a:pt x="24509" y="27708"/>
                  </a:cubicBezTo>
                  <a:close/>
                  <a:moveTo>
                    <a:pt x="23626" y="29141"/>
                  </a:moveTo>
                  <a:cubicBezTo>
                    <a:pt x="23618" y="29164"/>
                    <a:pt x="23601" y="29194"/>
                    <a:pt x="23594" y="29194"/>
                  </a:cubicBezTo>
                  <a:cubicBezTo>
                    <a:pt x="23591" y="29194"/>
                    <a:pt x="23589" y="29191"/>
                    <a:pt x="23589" y="29183"/>
                  </a:cubicBezTo>
                  <a:cubicBezTo>
                    <a:pt x="23570" y="29144"/>
                    <a:pt x="23604" y="29141"/>
                    <a:pt x="23626" y="29141"/>
                  </a:cubicBezTo>
                  <a:close/>
                  <a:moveTo>
                    <a:pt x="23400" y="29141"/>
                  </a:moveTo>
                  <a:cubicBezTo>
                    <a:pt x="23484" y="29162"/>
                    <a:pt x="23526" y="29225"/>
                    <a:pt x="23505" y="29309"/>
                  </a:cubicBezTo>
                  <a:lnTo>
                    <a:pt x="22959" y="30024"/>
                  </a:lnTo>
                  <a:cubicBezTo>
                    <a:pt x="22980" y="30066"/>
                    <a:pt x="23064" y="30024"/>
                    <a:pt x="23064" y="30129"/>
                  </a:cubicBezTo>
                  <a:cubicBezTo>
                    <a:pt x="22959" y="30234"/>
                    <a:pt x="22875" y="30381"/>
                    <a:pt x="22811" y="30528"/>
                  </a:cubicBezTo>
                  <a:cubicBezTo>
                    <a:pt x="22795" y="30537"/>
                    <a:pt x="22780" y="30540"/>
                    <a:pt x="22768" y="30540"/>
                  </a:cubicBezTo>
                  <a:cubicBezTo>
                    <a:pt x="22717" y="30540"/>
                    <a:pt x="22694" y="30486"/>
                    <a:pt x="22643" y="30486"/>
                  </a:cubicBezTo>
                  <a:cubicBezTo>
                    <a:pt x="22664" y="30381"/>
                    <a:pt x="22685" y="30276"/>
                    <a:pt x="22811" y="30234"/>
                  </a:cubicBezTo>
                  <a:cubicBezTo>
                    <a:pt x="22832" y="30171"/>
                    <a:pt x="22727" y="30129"/>
                    <a:pt x="22769" y="30066"/>
                  </a:cubicBezTo>
                  <a:lnTo>
                    <a:pt x="23001" y="29708"/>
                  </a:lnTo>
                  <a:lnTo>
                    <a:pt x="22959" y="29645"/>
                  </a:lnTo>
                  <a:cubicBezTo>
                    <a:pt x="23043" y="29561"/>
                    <a:pt x="23148" y="29519"/>
                    <a:pt x="23190" y="29393"/>
                  </a:cubicBezTo>
                  <a:cubicBezTo>
                    <a:pt x="23232" y="29288"/>
                    <a:pt x="23337" y="29225"/>
                    <a:pt x="23400" y="29141"/>
                  </a:cubicBezTo>
                  <a:close/>
                  <a:moveTo>
                    <a:pt x="22643" y="30486"/>
                  </a:moveTo>
                  <a:cubicBezTo>
                    <a:pt x="22643" y="30549"/>
                    <a:pt x="22622" y="30612"/>
                    <a:pt x="22706" y="30633"/>
                  </a:cubicBezTo>
                  <a:cubicBezTo>
                    <a:pt x="22607" y="30713"/>
                    <a:pt x="22564" y="30792"/>
                    <a:pt x="22454" y="30836"/>
                  </a:cubicBezTo>
                  <a:lnTo>
                    <a:pt x="22454" y="30836"/>
                  </a:lnTo>
                  <a:lnTo>
                    <a:pt x="22454" y="30654"/>
                  </a:lnTo>
                  <a:cubicBezTo>
                    <a:pt x="22517" y="30591"/>
                    <a:pt x="22559" y="30507"/>
                    <a:pt x="22643" y="30486"/>
                  </a:cubicBezTo>
                  <a:close/>
                  <a:moveTo>
                    <a:pt x="22451" y="30865"/>
                  </a:moveTo>
                  <a:cubicBezTo>
                    <a:pt x="22444" y="30892"/>
                    <a:pt x="22427" y="30921"/>
                    <a:pt x="22418" y="30921"/>
                  </a:cubicBezTo>
                  <a:cubicBezTo>
                    <a:pt x="22414" y="30921"/>
                    <a:pt x="22412" y="30916"/>
                    <a:pt x="22412" y="30907"/>
                  </a:cubicBezTo>
                  <a:cubicBezTo>
                    <a:pt x="22412" y="30866"/>
                    <a:pt x="22431" y="30865"/>
                    <a:pt x="22451" y="30865"/>
                  </a:cubicBezTo>
                  <a:close/>
                  <a:moveTo>
                    <a:pt x="22181" y="31243"/>
                  </a:moveTo>
                  <a:lnTo>
                    <a:pt x="22181" y="31264"/>
                  </a:lnTo>
                  <a:cubicBezTo>
                    <a:pt x="22181" y="31271"/>
                    <a:pt x="22178" y="31273"/>
                    <a:pt x="22174" y="31273"/>
                  </a:cubicBezTo>
                  <a:cubicBezTo>
                    <a:pt x="22167" y="31273"/>
                    <a:pt x="22153" y="31264"/>
                    <a:pt x="22139" y="31264"/>
                  </a:cubicBezTo>
                  <a:cubicBezTo>
                    <a:pt x="22139" y="31243"/>
                    <a:pt x="22181" y="31243"/>
                    <a:pt x="22181" y="31243"/>
                  </a:cubicBezTo>
                  <a:close/>
                  <a:moveTo>
                    <a:pt x="21799" y="31670"/>
                  </a:moveTo>
                  <a:cubicBezTo>
                    <a:pt x="21801" y="31670"/>
                    <a:pt x="21802" y="31674"/>
                    <a:pt x="21802" y="31685"/>
                  </a:cubicBezTo>
                  <a:cubicBezTo>
                    <a:pt x="21802" y="31703"/>
                    <a:pt x="21794" y="31705"/>
                    <a:pt x="21784" y="31706"/>
                  </a:cubicBezTo>
                  <a:lnTo>
                    <a:pt x="21784" y="31706"/>
                  </a:lnTo>
                  <a:cubicBezTo>
                    <a:pt x="21788" y="31689"/>
                    <a:pt x="21795" y="31670"/>
                    <a:pt x="21799" y="31670"/>
                  </a:cubicBezTo>
                  <a:close/>
                  <a:moveTo>
                    <a:pt x="21951" y="31683"/>
                  </a:moveTo>
                  <a:cubicBezTo>
                    <a:pt x="21957" y="31683"/>
                    <a:pt x="21963" y="31684"/>
                    <a:pt x="21970" y="31685"/>
                  </a:cubicBezTo>
                  <a:cubicBezTo>
                    <a:pt x="21991" y="31685"/>
                    <a:pt x="21991" y="31685"/>
                    <a:pt x="21991" y="31706"/>
                  </a:cubicBezTo>
                  <a:cubicBezTo>
                    <a:pt x="21928" y="31895"/>
                    <a:pt x="21823" y="32084"/>
                    <a:pt x="21676" y="32210"/>
                  </a:cubicBezTo>
                  <a:cubicBezTo>
                    <a:pt x="21571" y="32315"/>
                    <a:pt x="21466" y="32483"/>
                    <a:pt x="21361" y="32568"/>
                  </a:cubicBezTo>
                  <a:cubicBezTo>
                    <a:pt x="21235" y="32631"/>
                    <a:pt x="21172" y="32799"/>
                    <a:pt x="21045" y="32904"/>
                  </a:cubicBezTo>
                  <a:cubicBezTo>
                    <a:pt x="20940" y="33030"/>
                    <a:pt x="20856" y="33198"/>
                    <a:pt x="20814" y="33367"/>
                  </a:cubicBezTo>
                  <a:cubicBezTo>
                    <a:pt x="20772" y="33409"/>
                    <a:pt x="20667" y="33451"/>
                    <a:pt x="20646" y="33514"/>
                  </a:cubicBezTo>
                  <a:cubicBezTo>
                    <a:pt x="20625" y="33577"/>
                    <a:pt x="20709" y="33598"/>
                    <a:pt x="20709" y="33682"/>
                  </a:cubicBezTo>
                  <a:cubicBezTo>
                    <a:pt x="20520" y="33850"/>
                    <a:pt x="20352" y="34039"/>
                    <a:pt x="20246" y="34271"/>
                  </a:cubicBezTo>
                  <a:cubicBezTo>
                    <a:pt x="20162" y="34355"/>
                    <a:pt x="20036" y="34292"/>
                    <a:pt x="19994" y="34376"/>
                  </a:cubicBezTo>
                  <a:cubicBezTo>
                    <a:pt x="19910" y="34334"/>
                    <a:pt x="19868" y="34229"/>
                    <a:pt x="19910" y="34123"/>
                  </a:cubicBezTo>
                  <a:cubicBezTo>
                    <a:pt x="20057" y="33976"/>
                    <a:pt x="20141" y="33787"/>
                    <a:pt x="20310" y="33661"/>
                  </a:cubicBezTo>
                  <a:cubicBezTo>
                    <a:pt x="20331" y="33640"/>
                    <a:pt x="20394" y="33640"/>
                    <a:pt x="20394" y="33619"/>
                  </a:cubicBezTo>
                  <a:cubicBezTo>
                    <a:pt x="20436" y="33303"/>
                    <a:pt x="20835" y="33177"/>
                    <a:pt x="20835" y="32820"/>
                  </a:cubicBezTo>
                  <a:cubicBezTo>
                    <a:pt x="21045" y="32568"/>
                    <a:pt x="21193" y="32252"/>
                    <a:pt x="21550" y="32147"/>
                  </a:cubicBezTo>
                  <a:cubicBezTo>
                    <a:pt x="21571" y="32147"/>
                    <a:pt x="21592" y="32105"/>
                    <a:pt x="21613" y="32084"/>
                  </a:cubicBezTo>
                  <a:lnTo>
                    <a:pt x="21697" y="32000"/>
                  </a:lnTo>
                  <a:cubicBezTo>
                    <a:pt x="21676" y="31958"/>
                    <a:pt x="21592" y="31979"/>
                    <a:pt x="21592" y="31895"/>
                  </a:cubicBezTo>
                  <a:cubicBezTo>
                    <a:pt x="21634" y="31811"/>
                    <a:pt x="21697" y="31769"/>
                    <a:pt x="21760" y="31727"/>
                  </a:cubicBezTo>
                  <a:lnTo>
                    <a:pt x="21760" y="31727"/>
                  </a:lnTo>
                  <a:cubicBezTo>
                    <a:pt x="21760" y="31769"/>
                    <a:pt x="21739" y="31832"/>
                    <a:pt x="21802" y="31853"/>
                  </a:cubicBezTo>
                  <a:cubicBezTo>
                    <a:pt x="21810" y="31854"/>
                    <a:pt x="21818" y="31854"/>
                    <a:pt x="21824" y="31854"/>
                  </a:cubicBezTo>
                  <a:cubicBezTo>
                    <a:pt x="21950" y="31854"/>
                    <a:pt x="21842" y="31683"/>
                    <a:pt x="21951" y="31683"/>
                  </a:cubicBezTo>
                  <a:close/>
                  <a:moveTo>
                    <a:pt x="19342" y="35343"/>
                  </a:moveTo>
                  <a:lnTo>
                    <a:pt x="19342" y="35343"/>
                  </a:lnTo>
                  <a:cubicBezTo>
                    <a:pt x="19318" y="35427"/>
                    <a:pt x="19308" y="35463"/>
                    <a:pt x="19280" y="35463"/>
                  </a:cubicBezTo>
                  <a:cubicBezTo>
                    <a:pt x="19259" y="35463"/>
                    <a:pt x="19229" y="35442"/>
                    <a:pt x="19174" y="35406"/>
                  </a:cubicBezTo>
                  <a:lnTo>
                    <a:pt x="19342" y="35343"/>
                  </a:lnTo>
                  <a:close/>
                  <a:moveTo>
                    <a:pt x="19069" y="35448"/>
                  </a:moveTo>
                  <a:cubicBezTo>
                    <a:pt x="19090" y="35448"/>
                    <a:pt x="19090" y="35469"/>
                    <a:pt x="19090" y="35469"/>
                  </a:cubicBezTo>
                  <a:lnTo>
                    <a:pt x="19070" y="35489"/>
                  </a:lnTo>
                  <a:lnTo>
                    <a:pt x="19070" y="35489"/>
                  </a:lnTo>
                  <a:cubicBezTo>
                    <a:pt x="19057" y="35488"/>
                    <a:pt x="19048" y="35483"/>
                    <a:pt x="19048" y="35469"/>
                  </a:cubicBezTo>
                  <a:cubicBezTo>
                    <a:pt x="19048" y="35448"/>
                    <a:pt x="19069" y="35448"/>
                    <a:pt x="19069" y="35448"/>
                  </a:cubicBezTo>
                  <a:close/>
                  <a:moveTo>
                    <a:pt x="19027" y="35553"/>
                  </a:moveTo>
                  <a:cubicBezTo>
                    <a:pt x="19070" y="35567"/>
                    <a:pt x="19113" y="35611"/>
                    <a:pt x="19149" y="35611"/>
                  </a:cubicBezTo>
                  <a:cubicBezTo>
                    <a:pt x="19166" y="35611"/>
                    <a:pt x="19182" y="35601"/>
                    <a:pt x="19195" y="35574"/>
                  </a:cubicBezTo>
                  <a:cubicBezTo>
                    <a:pt x="19216" y="35595"/>
                    <a:pt x="19216" y="35616"/>
                    <a:pt x="19216" y="35616"/>
                  </a:cubicBezTo>
                  <a:cubicBezTo>
                    <a:pt x="19153" y="35742"/>
                    <a:pt x="19195" y="35931"/>
                    <a:pt x="18985" y="35953"/>
                  </a:cubicBezTo>
                  <a:cubicBezTo>
                    <a:pt x="18964" y="36037"/>
                    <a:pt x="18985" y="36142"/>
                    <a:pt x="18922" y="36226"/>
                  </a:cubicBezTo>
                  <a:cubicBezTo>
                    <a:pt x="18712" y="36562"/>
                    <a:pt x="18480" y="36878"/>
                    <a:pt x="18207" y="37172"/>
                  </a:cubicBezTo>
                  <a:cubicBezTo>
                    <a:pt x="18170" y="37209"/>
                    <a:pt x="18116" y="37230"/>
                    <a:pt x="18060" y="37234"/>
                  </a:cubicBezTo>
                  <a:lnTo>
                    <a:pt x="18060" y="37234"/>
                  </a:lnTo>
                  <a:cubicBezTo>
                    <a:pt x="18123" y="37004"/>
                    <a:pt x="18123" y="37004"/>
                    <a:pt x="18060" y="36836"/>
                  </a:cubicBezTo>
                  <a:cubicBezTo>
                    <a:pt x="18102" y="36772"/>
                    <a:pt x="18165" y="36730"/>
                    <a:pt x="18228" y="36730"/>
                  </a:cubicBezTo>
                  <a:cubicBezTo>
                    <a:pt x="18207" y="36688"/>
                    <a:pt x="18207" y="36646"/>
                    <a:pt x="18186" y="36625"/>
                  </a:cubicBezTo>
                  <a:cubicBezTo>
                    <a:pt x="18312" y="36310"/>
                    <a:pt x="18501" y="36037"/>
                    <a:pt x="18712" y="35763"/>
                  </a:cubicBezTo>
                  <a:cubicBezTo>
                    <a:pt x="18817" y="35721"/>
                    <a:pt x="18922" y="35658"/>
                    <a:pt x="19027" y="35553"/>
                  </a:cubicBezTo>
                  <a:close/>
                  <a:moveTo>
                    <a:pt x="18039" y="37242"/>
                  </a:moveTo>
                  <a:lnTo>
                    <a:pt x="18039" y="37242"/>
                  </a:lnTo>
                  <a:cubicBezTo>
                    <a:pt x="18041" y="37281"/>
                    <a:pt x="18053" y="37346"/>
                    <a:pt x="17997" y="37359"/>
                  </a:cubicBezTo>
                  <a:lnTo>
                    <a:pt x="17997" y="37359"/>
                  </a:lnTo>
                  <a:cubicBezTo>
                    <a:pt x="17996" y="37321"/>
                    <a:pt x="17981" y="37267"/>
                    <a:pt x="18039" y="37242"/>
                  </a:cubicBezTo>
                  <a:close/>
                  <a:moveTo>
                    <a:pt x="17977" y="37367"/>
                  </a:moveTo>
                  <a:cubicBezTo>
                    <a:pt x="17995" y="37448"/>
                    <a:pt x="17953" y="37509"/>
                    <a:pt x="17892" y="37529"/>
                  </a:cubicBezTo>
                  <a:cubicBezTo>
                    <a:pt x="17853" y="37433"/>
                    <a:pt x="17903" y="37389"/>
                    <a:pt x="17977" y="37367"/>
                  </a:cubicBezTo>
                  <a:close/>
                  <a:moveTo>
                    <a:pt x="18838" y="38917"/>
                  </a:moveTo>
                  <a:cubicBezTo>
                    <a:pt x="18868" y="38917"/>
                    <a:pt x="18877" y="38939"/>
                    <a:pt x="18879" y="38959"/>
                  </a:cubicBezTo>
                  <a:lnTo>
                    <a:pt x="18879" y="38959"/>
                  </a:lnTo>
                  <a:cubicBezTo>
                    <a:pt x="18857" y="38958"/>
                    <a:pt x="18796" y="38938"/>
                    <a:pt x="18838" y="38917"/>
                  </a:cubicBezTo>
                  <a:close/>
                  <a:moveTo>
                    <a:pt x="17051" y="38854"/>
                  </a:moveTo>
                  <a:cubicBezTo>
                    <a:pt x="17072" y="38896"/>
                    <a:pt x="17072" y="38917"/>
                    <a:pt x="17051" y="38938"/>
                  </a:cubicBezTo>
                  <a:cubicBezTo>
                    <a:pt x="16967" y="39022"/>
                    <a:pt x="16904" y="39127"/>
                    <a:pt x="16862" y="39232"/>
                  </a:cubicBezTo>
                  <a:cubicBezTo>
                    <a:pt x="16820" y="39316"/>
                    <a:pt x="16798" y="39401"/>
                    <a:pt x="16693" y="39443"/>
                  </a:cubicBezTo>
                  <a:cubicBezTo>
                    <a:pt x="16567" y="39506"/>
                    <a:pt x="16567" y="39611"/>
                    <a:pt x="16504" y="39695"/>
                  </a:cubicBezTo>
                  <a:lnTo>
                    <a:pt x="16609" y="39716"/>
                  </a:lnTo>
                  <a:cubicBezTo>
                    <a:pt x="16630" y="39779"/>
                    <a:pt x="16525" y="39800"/>
                    <a:pt x="16567" y="39863"/>
                  </a:cubicBezTo>
                  <a:lnTo>
                    <a:pt x="16399" y="39905"/>
                  </a:lnTo>
                  <a:cubicBezTo>
                    <a:pt x="16399" y="39926"/>
                    <a:pt x="16378" y="39947"/>
                    <a:pt x="16378" y="39968"/>
                  </a:cubicBezTo>
                  <a:cubicBezTo>
                    <a:pt x="16378" y="40178"/>
                    <a:pt x="16294" y="40368"/>
                    <a:pt x="16147" y="40536"/>
                  </a:cubicBezTo>
                  <a:cubicBezTo>
                    <a:pt x="16042" y="40662"/>
                    <a:pt x="15915" y="40767"/>
                    <a:pt x="15810" y="40914"/>
                  </a:cubicBezTo>
                  <a:cubicBezTo>
                    <a:pt x="15663" y="41146"/>
                    <a:pt x="15390" y="41209"/>
                    <a:pt x="15243" y="41440"/>
                  </a:cubicBezTo>
                  <a:cubicBezTo>
                    <a:pt x="15264" y="41356"/>
                    <a:pt x="15285" y="41251"/>
                    <a:pt x="15285" y="41167"/>
                  </a:cubicBezTo>
                  <a:cubicBezTo>
                    <a:pt x="15516" y="41061"/>
                    <a:pt x="15621" y="40830"/>
                    <a:pt x="15768" y="40641"/>
                  </a:cubicBezTo>
                  <a:cubicBezTo>
                    <a:pt x="15852" y="40536"/>
                    <a:pt x="15894" y="40389"/>
                    <a:pt x="15979" y="40326"/>
                  </a:cubicBezTo>
                  <a:cubicBezTo>
                    <a:pt x="16063" y="40220"/>
                    <a:pt x="16126" y="40115"/>
                    <a:pt x="16147" y="39989"/>
                  </a:cubicBezTo>
                  <a:cubicBezTo>
                    <a:pt x="16315" y="39926"/>
                    <a:pt x="16294" y="39737"/>
                    <a:pt x="16378" y="39611"/>
                  </a:cubicBezTo>
                  <a:cubicBezTo>
                    <a:pt x="16462" y="39464"/>
                    <a:pt x="16546" y="39337"/>
                    <a:pt x="16609" y="39190"/>
                  </a:cubicBezTo>
                  <a:lnTo>
                    <a:pt x="16862" y="39064"/>
                  </a:lnTo>
                  <a:lnTo>
                    <a:pt x="16820" y="38959"/>
                  </a:lnTo>
                  <a:cubicBezTo>
                    <a:pt x="16862" y="38854"/>
                    <a:pt x="16988" y="38938"/>
                    <a:pt x="17051" y="38854"/>
                  </a:cubicBezTo>
                  <a:close/>
                  <a:moveTo>
                    <a:pt x="15110" y="41636"/>
                  </a:moveTo>
                  <a:cubicBezTo>
                    <a:pt x="15114" y="41636"/>
                    <a:pt x="15117" y="41640"/>
                    <a:pt x="15117" y="41650"/>
                  </a:cubicBezTo>
                  <a:cubicBezTo>
                    <a:pt x="15117" y="41692"/>
                    <a:pt x="15096" y="41692"/>
                    <a:pt x="15074" y="41692"/>
                  </a:cubicBezTo>
                  <a:cubicBezTo>
                    <a:pt x="15074" y="41676"/>
                    <a:pt x="15099" y="41636"/>
                    <a:pt x="15110" y="41636"/>
                  </a:cubicBezTo>
                  <a:close/>
                  <a:moveTo>
                    <a:pt x="15070" y="41709"/>
                  </a:moveTo>
                  <a:cubicBezTo>
                    <a:pt x="15063" y="41727"/>
                    <a:pt x="15047" y="41748"/>
                    <a:pt x="15039" y="41748"/>
                  </a:cubicBezTo>
                  <a:cubicBezTo>
                    <a:pt x="15035" y="41748"/>
                    <a:pt x="15032" y="41744"/>
                    <a:pt x="15032" y="41734"/>
                  </a:cubicBezTo>
                  <a:cubicBezTo>
                    <a:pt x="15032" y="41713"/>
                    <a:pt x="15043" y="41713"/>
                    <a:pt x="15053" y="41713"/>
                  </a:cubicBezTo>
                  <a:cubicBezTo>
                    <a:pt x="15060" y="41713"/>
                    <a:pt x="15066" y="41713"/>
                    <a:pt x="15070" y="41709"/>
                  </a:cubicBezTo>
                  <a:close/>
                  <a:moveTo>
                    <a:pt x="14549" y="42449"/>
                  </a:moveTo>
                  <a:cubicBezTo>
                    <a:pt x="14654" y="42512"/>
                    <a:pt x="14612" y="42554"/>
                    <a:pt x="14549" y="42575"/>
                  </a:cubicBezTo>
                  <a:cubicBezTo>
                    <a:pt x="14570" y="42680"/>
                    <a:pt x="14486" y="42764"/>
                    <a:pt x="14465" y="42827"/>
                  </a:cubicBezTo>
                  <a:cubicBezTo>
                    <a:pt x="14444" y="42870"/>
                    <a:pt x="14486" y="42891"/>
                    <a:pt x="14486" y="42912"/>
                  </a:cubicBezTo>
                  <a:cubicBezTo>
                    <a:pt x="14339" y="43080"/>
                    <a:pt x="14149" y="43206"/>
                    <a:pt x="14128" y="43437"/>
                  </a:cubicBezTo>
                  <a:cubicBezTo>
                    <a:pt x="13918" y="43542"/>
                    <a:pt x="13939" y="43753"/>
                    <a:pt x="13834" y="43900"/>
                  </a:cubicBezTo>
                  <a:cubicBezTo>
                    <a:pt x="13750" y="44068"/>
                    <a:pt x="13666" y="44215"/>
                    <a:pt x="13603" y="44383"/>
                  </a:cubicBezTo>
                  <a:cubicBezTo>
                    <a:pt x="13435" y="44678"/>
                    <a:pt x="13245" y="44972"/>
                    <a:pt x="13035" y="45224"/>
                  </a:cubicBezTo>
                  <a:cubicBezTo>
                    <a:pt x="13016" y="45263"/>
                    <a:pt x="13014" y="45353"/>
                    <a:pt x="12935" y="45353"/>
                  </a:cubicBezTo>
                  <a:cubicBezTo>
                    <a:pt x="12927" y="45353"/>
                    <a:pt x="12918" y="45352"/>
                    <a:pt x="12909" y="45350"/>
                  </a:cubicBezTo>
                  <a:cubicBezTo>
                    <a:pt x="12951" y="45266"/>
                    <a:pt x="12993" y="45182"/>
                    <a:pt x="12909" y="45119"/>
                  </a:cubicBezTo>
                  <a:cubicBezTo>
                    <a:pt x="12951" y="44972"/>
                    <a:pt x="13056" y="44846"/>
                    <a:pt x="13161" y="44741"/>
                  </a:cubicBezTo>
                  <a:cubicBezTo>
                    <a:pt x="13245" y="44657"/>
                    <a:pt x="13266" y="44551"/>
                    <a:pt x="13329" y="44467"/>
                  </a:cubicBezTo>
                  <a:cubicBezTo>
                    <a:pt x="13477" y="44257"/>
                    <a:pt x="13540" y="44026"/>
                    <a:pt x="13708" y="43816"/>
                  </a:cubicBezTo>
                  <a:cubicBezTo>
                    <a:pt x="13771" y="43711"/>
                    <a:pt x="13813" y="43584"/>
                    <a:pt x="13834" y="43458"/>
                  </a:cubicBezTo>
                  <a:cubicBezTo>
                    <a:pt x="13834" y="43395"/>
                    <a:pt x="13897" y="43332"/>
                    <a:pt x="13960" y="43311"/>
                  </a:cubicBezTo>
                  <a:lnTo>
                    <a:pt x="13939" y="43311"/>
                  </a:lnTo>
                  <a:cubicBezTo>
                    <a:pt x="13918" y="43185"/>
                    <a:pt x="14002" y="43038"/>
                    <a:pt x="14107" y="42954"/>
                  </a:cubicBezTo>
                  <a:cubicBezTo>
                    <a:pt x="14191" y="42891"/>
                    <a:pt x="14191" y="42806"/>
                    <a:pt x="14276" y="42722"/>
                  </a:cubicBezTo>
                  <a:cubicBezTo>
                    <a:pt x="14374" y="42722"/>
                    <a:pt x="14399" y="42573"/>
                    <a:pt x="14524" y="42573"/>
                  </a:cubicBezTo>
                  <a:cubicBezTo>
                    <a:pt x="14532" y="42573"/>
                    <a:pt x="14540" y="42574"/>
                    <a:pt x="14549" y="42575"/>
                  </a:cubicBezTo>
                  <a:lnTo>
                    <a:pt x="14549" y="42449"/>
                  </a:lnTo>
                  <a:close/>
                  <a:moveTo>
                    <a:pt x="12919" y="45424"/>
                  </a:moveTo>
                  <a:cubicBezTo>
                    <a:pt x="12941" y="45424"/>
                    <a:pt x="12962" y="45435"/>
                    <a:pt x="12972" y="45456"/>
                  </a:cubicBezTo>
                  <a:cubicBezTo>
                    <a:pt x="12962" y="45466"/>
                    <a:pt x="12941" y="45471"/>
                    <a:pt x="12919" y="45471"/>
                  </a:cubicBezTo>
                  <a:cubicBezTo>
                    <a:pt x="12898" y="45471"/>
                    <a:pt x="12877" y="45466"/>
                    <a:pt x="12867" y="45456"/>
                  </a:cubicBezTo>
                  <a:cubicBezTo>
                    <a:pt x="12877" y="45435"/>
                    <a:pt x="12898" y="45424"/>
                    <a:pt x="12919" y="45424"/>
                  </a:cubicBezTo>
                  <a:close/>
                  <a:moveTo>
                    <a:pt x="12778" y="45667"/>
                  </a:moveTo>
                  <a:cubicBezTo>
                    <a:pt x="12795" y="45667"/>
                    <a:pt x="12817" y="45673"/>
                    <a:pt x="12846" y="45687"/>
                  </a:cubicBezTo>
                  <a:cubicBezTo>
                    <a:pt x="12867" y="45771"/>
                    <a:pt x="12804" y="45792"/>
                    <a:pt x="12741" y="45834"/>
                  </a:cubicBezTo>
                  <a:lnTo>
                    <a:pt x="12678" y="45750"/>
                  </a:lnTo>
                  <a:cubicBezTo>
                    <a:pt x="12710" y="45734"/>
                    <a:pt x="12718" y="45667"/>
                    <a:pt x="12778" y="45667"/>
                  </a:cubicBezTo>
                  <a:close/>
                  <a:moveTo>
                    <a:pt x="12636" y="45918"/>
                  </a:moveTo>
                  <a:cubicBezTo>
                    <a:pt x="12646" y="45929"/>
                    <a:pt x="12651" y="45929"/>
                    <a:pt x="12654" y="45929"/>
                  </a:cubicBezTo>
                  <a:cubicBezTo>
                    <a:pt x="12657" y="45929"/>
                    <a:pt x="12657" y="45929"/>
                    <a:pt x="12657" y="45939"/>
                  </a:cubicBezTo>
                  <a:cubicBezTo>
                    <a:pt x="12650" y="45953"/>
                    <a:pt x="12643" y="45958"/>
                    <a:pt x="12636" y="45958"/>
                  </a:cubicBezTo>
                  <a:cubicBezTo>
                    <a:pt x="12624" y="45958"/>
                    <a:pt x="12615" y="45939"/>
                    <a:pt x="12615" y="45939"/>
                  </a:cubicBezTo>
                  <a:cubicBezTo>
                    <a:pt x="12615" y="45939"/>
                    <a:pt x="12636" y="45918"/>
                    <a:pt x="12636" y="45918"/>
                  </a:cubicBezTo>
                  <a:close/>
                  <a:moveTo>
                    <a:pt x="14297" y="45981"/>
                  </a:moveTo>
                  <a:lnTo>
                    <a:pt x="14318" y="46002"/>
                  </a:lnTo>
                  <a:lnTo>
                    <a:pt x="14339" y="46002"/>
                  </a:lnTo>
                  <a:cubicBezTo>
                    <a:pt x="14318" y="46023"/>
                    <a:pt x="14297" y="46023"/>
                    <a:pt x="14297" y="46023"/>
                  </a:cubicBezTo>
                  <a:cubicBezTo>
                    <a:pt x="14297" y="46023"/>
                    <a:pt x="14276" y="46002"/>
                    <a:pt x="14276" y="46002"/>
                  </a:cubicBezTo>
                  <a:cubicBezTo>
                    <a:pt x="14297" y="46002"/>
                    <a:pt x="14297" y="45981"/>
                    <a:pt x="14297" y="45981"/>
                  </a:cubicBezTo>
                  <a:close/>
                  <a:moveTo>
                    <a:pt x="820" y="67363"/>
                  </a:moveTo>
                  <a:cubicBezTo>
                    <a:pt x="820" y="67363"/>
                    <a:pt x="820" y="67384"/>
                    <a:pt x="820" y="67384"/>
                  </a:cubicBezTo>
                  <a:lnTo>
                    <a:pt x="820" y="67405"/>
                  </a:lnTo>
                  <a:cubicBezTo>
                    <a:pt x="778" y="67384"/>
                    <a:pt x="799" y="67363"/>
                    <a:pt x="820" y="67363"/>
                  </a:cubicBezTo>
                  <a:close/>
                  <a:moveTo>
                    <a:pt x="315" y="68919"/>
                  </a:moveTo>
                  <a:lnTo>
                    <a:pt x="336" y="68940"/>
                  </a:lnTo>
                  <a:lnTo>
                    <a:pt x="315" y="68940"/>
                  </a:lnTo>
                  <a:cubicBezTo>
                    <a:pt x="305" y="68940"/>
                    <a:pt x="300" y="68945"/>
                    <a:pt x="297" y="68945"/>
                  </a:cubicBezTo>
                  <a:cubicBezTo>
                    <a:pt x="294" y="68945"/>
                    <a:pt x="294" y="68940"/>
                    <a:pt x="294" y="68919"/>
                  </a:cubicBezTo>
                  <a:close/>
                  <a:moveTo>
                    <a:pt x="44887" y="1"/>
                  </a:moveTo>
                  <a:cubicBezTo>
                    <a:pt x="44859" y="22"/>
                    <a:pt x="44829" y="27"/>
                    <a:pt x="44797" y="27"/>
                  </a:cubicBezTo>
                  <a:cubicBezTo>
                    <a:pt x="44773" y="27"/>
                    <a:pt x="44747" y="24"/>
                    <a:pt x="44722" y="24"/>
                  </a:cubicBezTo>
                  <a:cubicBezTo>
                    <a:pt x="44684" y="24"/>
                    <a:pt x="44647" y="30"/>
                    <a:pt x="44614" y="64"/>
                  </a:cubicBezTo>
                  <a:cubicBezTo>
                    <a:pt x="44530" y="127"/>
                    <a:pt x="44424" y="169"/>
                    <a:pt x="44382" y="274"/>
                  </a:cubicBezTo>
                  <a:cubicBezTo>
                    <a:pt x="44361" y="337"/>
                    <a:pt x="44298" y="400"/>
                    <a:pt x="44256" y="421"/>
                  </a:cubicBezTo>
                  <a:cubicBezTo>
                    <a:pt x="43941" y="505"/>
                    <a:pt x="43773" y="800"/>
                    <a:pt x="43520" y="947"/>
                  </a:cubicBezTo>
                  <a:cubicBezTo>
                    <a:pt x="43331" y="1073"/>
                    <a:pt x="43184" y="1262"/>
                    <a:pt x="43079" y="1452"/>
                  </a:cubicBezTo>
                  <a:cubicBezTo>
                    <a:pt x="43016" y="1557"/>
                    <a:pt x="42890" y="1599"/>
                    <a:pt x="42869" y="1683"/>
                  </a:cubicBezTo>
                  <a:cubicBezTo>
                    <a:pt x="42806" y="1830"/>
                    <a:pt x="42658" y="1767"/>
                    <a:pt x="42574" y="1872"/>
                  </a:cubicBezTo>
                  <a:cubicBezTo>
                    <a:pt x="42553" y="2019"/>
                    <a:pt x="42469" y="2124"/>
                    <a:pt x="42364" y="2208"/>
                  </a:cubicBezTo>
                  <a:cubicBezTo>
                    <a:pt x="42196" y="2356"/>
                    <a:pt x="42112" y="2587"/>
                    <a:pt x="41881" y="2692"/>
                  </a:cubicBezTo>
                  <a:cubicBezTo>
                    <a:pt x="41860" y="2713"/>
                    <a:pt x="41838" y="2713"/>
                    <a:pt x="41838" y="2734"/>
                  </a:cubicBezTo>
                  <a:cubicBezTo>
                    <a:pt x="41628" y="3049"/>
                    <a:pt x="41355" y="3302"/>
                    <a:pt x="41061" y="3512"/>
                  </a:cubicBezTo>
                  <a:cubicBezTo>
                    <a:pt x="41019" y="3533"/>
                    <a:pt x="40976" y="3575"/>
                    <a:pt x="40955" y="3617"/>
                  </a:cubicBezTo>
                  <a:cubicBezTo>
                    <a:pt x="40829" y="3806"/>
                    <a:pt x="40682" y="3974"/>
                    <a:pt x="40493" y="4101"/>
                  </a:cubicBezTo>
                  <a:cubicBezTo>
                    <a:pt x="40409" y="4164"/>
                    <a:pt x="40325" y="4227"/>
                    <a:pt x="40262" y="4311"/>
                  </a:cubicBezTo>
                  <a:cubicBezTo>
                    <a:pt x="40093" y="4605"/>
                    <a:pt x="39862" y="4878"/>
                    <a:pt x="39589" y="5110"/>
                  </a:cubicBezTo>
                  <a:cubicBezTo>
                    <a:pt x="39568" y="5131"/>
                    <a:pt x="39547" y="5152"/>
                    <a:pt x="39526" y="5194"/>
                  </a:cubicBezTo>
                  <a:cubicBezTo>
                    <a:pt x="39421" y="5362"/>
                    <a:pt x="39295" y="5509"/>
                    <a:pt x="39105" y="5572"/>
                  </a:cubicBezTo>
                  <a:cubicBezTo>
                    <a:pt x="39042" y="5740"/>
                    <a:pt x="38916" y="5888"/>
                    <a:pt x="38790" y="6014"/>
                  </a:cubicBezTo>
                  <a:cubicBezTo>
                    <a:pt x="38601" y="6224"/>
                    <a:pt x="38433" y="6434"/>
                    <a:pt x="38285" y="6687"/>
                  </a:cubicBezTo>
                  <a:cubicBezTo>
                    <a:pt x="38180" y="6855"/>
                    <a:pt x="38054" y="7002"/>
                    <a:pt x="37928" y="7149"/>
                  </a:cubicBezTo>
                  <a:cubicBezTo>
                    <a:pt x="37760" y="7317"/>
                    <a:pt x="37613" y="7507"/>
                    <a:pt x="37465" y="7675"/>
                  </a:cubicBezTo>
                  <a:cubicBezTo>
                    <a:pt x="37171" y="8011"/>
                    <a:pt x="36919" y="8369"/>
                    <a:pt x="36624" y="8684"/>
                  </a:cubicBezTo>
                  <a:cubicBezTo>
                    <a:pt x="36498" y="8852"/>
                    <a:pt x="36372" y="8999"/>
                    <a:pt x="36267" y="9167"/>
                  </a:cubicBezTo>
                  <a:cubicBezTo>
                    <a:pt x="36120" y="9420"/>
                    <a:pt x="35952" y="9630"/>
                    <a:pt x="35762" y="9840"/>
                  </a:cubicBezTo>
                  <a:cubicBezTo>
                    <a:pt x="35510" y="10114"/>
                    <a:pt x="35321" y="10450"/>
                    <a:pt x="35069" y="10702"/>
                  </a:cubicBezTo>
                  <a:lnTo>
                    <a:pt x="35027" y="10660"/>
                  </a:lnTo>
                  <a:cubicBezTo>
                    <a:pt x="34985" y="10744"/>
                    <a:pt x="34964" y="10828"/>
                    <a:pt x="34921" y="10912"/>
                  </a:cubicBezTo>
                  <a:cubicBezTo>
                    <a:pt x="34753" y="11102"/>
                    <a:pt x="34606" y="11291"/>
                    <a:pt x="34501" y="11501"/>
                  </a:cubicBezTo>
                  <a:cubicBezTo>
                    <a:pt x="34459" y="11606"/>
                    <a:pt x="34375" y="11648"/>
                    <a:pt x="34312" y="11774"/>
                  </a:cubicBezTo>
                  <a:cubicBezTo>
                    <a:pt x="34270" y="11901"/>
                    <a:pt x="34102" y="11943"/>
                    <a:pt x="34102" y="12090"/>
                  </a:cubicBezTo>
                  <a:lnTo>
                    <a:pt x="33996" y="12090"/>
                  </a:lnTo>
                  <a:cubicBezTo>
                    <a:pt x="33954" y="12132"/>
                    <a:pt x="33912" y="12195"/>
                    <a:pt x="33870" y="12237"/>
                  </a:cubicBezTo>
                  <a:cubicBezTo>
                    <a:pt x="33847" y="12261"/>
                    <a:pt x="33820" y="12264"/>
                    <a:pt x="33793" y="12264"/>
                  </a:cubicBezTo>
                  <a:cubicBezTo>
                    <a:pt x="33784" y="12264"/>
                    <a:pt x="33774" y="12263"/>
                    <a:pt x="33765" y="12263"/>
                  </a:cubicBezTo>
                  <a:cubicBezTo>
                    <a:pt x="33728" y="12263"/>
                    <a:pt x="33692" y="12269"/>
                    <a:pt x="33660" y="12321"/>
                  </a:cubicBezTo>
                  <a:cubicBezTo>
                    <a:pt x="33597" y="12426"/>
                    <a:pt x="33660" y="12531"/>
                    <a:pt x="33597" y="12679"/>
                  </a:cubicBezTo>
                  <a:cubicBezTo>
                    <a:pt x="33534" y="12721"/>
                    <a:pt x="33471" y="12763"/>
                    <a:pt x="33408" y="12847"/>
                  </a:cubicBezTo>
                  <a:cubicBezTo>
                    <a:pt x="33324" y="12973"/>
                    <a:pt x="33219" y="13120"/>
                    <a:pt x="33113" y="13225"/>
                  </a:cubicBezTo>
                  <a:cubicBezTo>
                    <a:pt x="33008" y="13393"/>
                    <a:pt x="32882" y="13541"/>
                    <a:pt x="32777" y="13667"/>
                  </a:cubicBezTo>
                  <a:cubicBezTo>
                    <a:pt x="32693" y="13793"/>
                    <a:pt x="32588" y="13919"/>
                    <a:pt x="32504" y="14066"/>
                  </a:cubicBezTo>
                  <a:cubicBezTo>
                    <a:pt x="32335" y="14276"/>
                    <a:pt x="32104" y="14424"/>
                    <a:pt x="31999" y="14676"/>
                  </a:cubicBezTo>
                  <a:cubicBezTo>
                    <a:pt x="31978" y="14697"/>
                    <a:pt x="31978" y="14718"/>
                    <a:pt x="31957" y="14718"/>
                  </a:cubicBezTo>
                  <a:cubicBezTo>
                    <a:pt x="31705" y="14823"/>
                    <a:pt x="31642" y="15075"/>
                    <a:pt x="31473" y="15243"/>
                  </a:cubicBezTo>
                  <a:cubicBezTo>
                    <a:pt x="31431" y="15265"/>
                    <a:pt x="31389" y="15243"/>
                    <a:pt x="31347" y="15286"/>
                  </a:cubicBezTo>
                  <a:cubicBezTo>
                    <a:pt x="31284" y="15454"/>
                    <a:pt x="31179" y="15643"/>
                    <a:pt x="31032" y="15769"/>
                  </a:cubicBezTo>
                  <a:cubicBezTo>
                    <a:pt x="30969" y="15832"/>
                    <a:pt x="30927" y="15895"/>
                    <a:pt x="30906" y="15979"/>
                  </a:cubicBezTo>
                  <a:cubicBezTo>
                    <a:pt x="30843" y="16105"/>
                    <a:pt x="30780" y="16232"/>
                    <a:pt x="30696" y="16337"/>
                  </a:cubicBezTo>
                  <a:cubicBezTo>
                    <a:pt x="30633" y="16463"/>
                    <a:pt x="30506" y="16547"/>
                    <a:pt x="30359" y="16568"/>
                  </a:cubicBezTo>
                  <a:cubicBezTo>
                    <a:pt x="30338" y="16715"/>
                    <a:pt x="30296" y="16841"/>
                    <a:pt x="30233" y="16989"/>
                  </a:cubicBezTo>
                  <a:cubicBezTo>
                    <a:pt x="30212" y="17031"/>
                    <a:pt x="30191" y="17052"/>
                    <a:pt x="30149" y="17052"/>
                  </a:cubicBezTo>
                  <a:cubicBezTo>
                    <a:pt x="30135" y="17045"/>
                    <a:pt x="30119" y="17040"/>
                    <a:pt x="30103" y="17040"/>
                  </a:cubicBezTo>
                  <a:cubicBezTo>
                    <a:pt x="30072" y="17040"/>
                    <a:pt x="30044" y="17059"/>
                    <a:pt x="30044" y="17115"/>
                  </a:cubicBezTo>
                  <a:cubicBezTo>
                    <a:pt x="30054" y="17115"/>
                    <a:pt x="30060" y="17109"/>
                    <a:pt x="30065" y="17109"/>
                  </a:cubicBezTo>
                  <a:cubicBezTo>
                    <a:pt x="30070" y="17109"/>
                    <a:pt x="30075" y="17115"/>
                    <a:pt x="30086" y="17136"/>
                  </a:cubicBezTo>
                  <a:cubicBezTo>
                    <a:pt x="30086" y="17157"/>
                    <a:pt x="30065" y="17157"/>
                    <a:pt x="30044" y="17157"/>
                  </a:cubicBezTo>
                  <a:cubicBezTo>
                    <a:pt x="30044" y="17388"/>
                    <a:pt x="29960" y="17619"/>
                    <a:pt x="29771" y="17745"/>
                  </a:cubicBezTo>
                  <a:cubicBezTo>
                    <a:pt x="29665" y="17851"/>
                    <a:pt x="29581" y="17956"/>
                    <a:pt x="29518" y="18082"/>
                  </a:cubicBezTo>
                  <a:cubicBezTo>
                    <a:pt x="29434" y="18208"/>
                    <a:pt x="29350" y="18334"/>
                    <a:pt x="29224" y="18418"/>
                  </a:cubicBezTo>
                  <a:cubicBezTo>
                    <a:pt x="29119" y="18502"/>
                    <a:pt x="29035" y="18607"/>
                    <a:pt x="28972" y="18734"/>
                  </a:cubicBezTo>
                  <a:cubicBezTo>
                    <a:pt x="28824" y="18965"/>
                    <a:pt x="28719" y="19196"/>
                    <a:pt x="28635" y="19448"/>
                  </a:cubicBezTo>
                  <a:cubicBezTo>
                    <a:pt x="28635" y="19490"/>
                    <a:pt x="28614" y="19532"/>
                    <a:pt x="28572" y="19575"/>
                  </a:cubicBezTo>
                  <a:cubicBezTo>
                    <a:pt x="28425" y="19785"/>
                    <a:pt x="28278" y="19974"/>
                    <a:pt x="28152" y="20184"/>
                  </a:cubicBezTo>
                  <a:cubicBezTo>
                    <a:pt x="28089" y="20268"/>
                    <a:pt x="27983" y="20226"/>
                    <a:pt x="27962" y="20268"/>
                  </a:cubicBezTo>
                  <a:cubicBezTo>
                    <a:pt x="27836" y="20521"/>
                    <a:pt x="27647" y="20731"/>
                    <a:pt x="27437" y="20878"/>
                  </a:cubicBezTo>
                  <a:lnTo>
                    <a:pt x="27395" y="20920"/>
                  </a:lnTo>
                  <a:cubicBezTo>
                    <a:pt x="27269" y="21004"/>
                    <a:pt x="27163" y="21130"/>
                    <a:pt x="27100" y="21256"/>
                  </a:cubicBezTo>
                  <a:cubicBezTo>
                    <a:pt x="26974" y="21467"/>
                    <a:pt x="26869" y="21677"/>
                    <a:pt x="26722" y="21866"/>
                  </a:cubicBezTo>
                  <a:cubicBezTo>
                    <a:pt x="26470" y="22161"/>
                    <a:pt x="26238" y="22497"/>
                    <a:pt x="26070" y="22833"/>
                  </a:cubicBezTo>
                  <a:cubicBezTo>
                    <a:pt x="26049" y="22896"/>
                    <a:pt x="26007" y="22938"/>
                    <a:pt x="25986" y="23001"/>
                  </a:cubicBezTo>
                  <a:cubicBezTo>
                    <a:pt x="25839" y="23212"/>
                    <a:pt x="25671" y="23443"/>
                    <a:pt x="25482" y="23632"/>
                  </a:cubicBezTo>
                  <a:cubicBezTo>
                    <a:pt x="25486" y="23637"/>
                    <a:pt x="25491" y="23639"/>
                    <a:pt x="25496" y="23639"/>
                  </a:cubicBezTo>
                  <a:cubicBezTo>
                    <a:pt x="25504" y="23639"/>
                    <a:pt x="25511" y="23634"/>
                    <a:pt x="25516" y="23634"/>
                  </a:cubicBezTo>
                  <a:cubicBezTo>
                    <a:pt x="25521" y="23634"/>
                    <a:pt x="25524" y="23638"/>
                    <a:pt x="25524" y="23653"/>
                  </a:cubicBezTo>
                  <a:cubicBezTo>
                    <a:pt x="25545" y="23695"/>
                    <a:pt x="25503" y="23695"/>
                    <a:pt x="25482" y="23695"/>
                  </a:cubicBezTo>
                  <a:cubicBezTo>
                    <a:pt x="25355" y="23927"/>
                    <a:pt x="25187" y="24116"/>
                    <a:pt x="24977" y="24284"/>
                  </a:cubicBezTo>
                  <a:cubicBezTo>
                    <a:pt x="24956" y="24326"/>
                    <a:pt x="24914" y="24347"/>
                    <a:pt x="24872" y="24389"/>
                  </a:cubicBezTo>
                  <a:lnTo>
                    <a:pt x="24346" y="25167"/>
                  </a:lnTo>
                  <a:cubicBezTo>
                    <a:pt x="24220" y="25356"/>
                    <a:pt x="24094" y="25566"/>
                    <a:pt x="23926" y="25756"/>
                  </a:cubicBezTo>
                  <a:cubicBezTo>
                    <a:pt x="23758" y="26008"/>
                    <a:pt x="23589" y="26260"/>
                    <a:pt x="23442" y="26534"/>
                  </a:cubicBezTo>
                  <a:cubicBezTo>
                    <a:pt x="23274" y="26765"/>
                    <a:pt x="23127" y="27017"/>
                    <a:pt x="23001" y="27290"/>
                  </a:cubicBezTo>
                  <a:cubicBezTo>
                    <a:pt x="22980" y="27333"/>
                    <a:pt x="22938" y="27396"/>
                    <a:pt x="22875" y="27417"/>
                  </a:cubicBezTo>
                  <a:cubicBezTo>
                    <a:pt x="22790" y="27459"/>
                    <a:pt x="22706" y="27501"/>
                    <a:pt x="22643" y="27585"/>
                  </a:cubicBezTo>
                  <a:cubicBezTo>
                    <a:pt x="22496" y="27816"/>
                    <a:pt x="22328" y="28047"/>
                    <a:pt x="22139" y="28258"/>
                  </a:cubicBezTo>
                  <a:lnTo>
                    <a:pt x="22139" y="28426"/>
                  </a:lnTo>
                  <a:cubicBezTo>
                    <a:pt x="22034" y="28468"/>
                    <a:pt x="22034" y="28615"/>
                    <a:pt x="21928" y="28699"/>
                  </a:cubicBezTo>
                  <a:lnTo>
                    <a:pt x="21844" y="28636"/>
                  </a:lnTo>
                  <a:lnTo>
                    <a:pt x="21781" y="28720"/>
                  </a:lnTo>
                  <a:cubicBezTo>
                    <a:pt x="21781" y="28762"/>
                    <a:pt x="21844" y="28783"/>
                    <a:pt x="21802" y="28825"/>
                  </a:cubicBezTo>
                  <a:cubicBezTo>
                    <a:pt x="21634" y="29014"/>
                    <a:pt x="21466" y="29246"/>
                    <a:pt x="21319" y="29477"/>
                  </a:cubicBezTo>
                  <a:cubicBezTo>
                    <a:pt x="21256" y="29540"/>
                    <a:pt x="21214" y="29624"/>
                    <a:pt x="21214" y="29729"/>
                  </a:cubicBezTo>
                  <a:cubicBezTo>
                    <a:pt x="21193" y="29834"/>
                    <a:pt x="21129" y="29940"/>
                    <a:pt x="21045" y="30003"/>
                  </a:cubicBezTo>
                  <a:cubicBezTo>
                    <a:pt x="20835" y="30108"/>
                    <a:pt x="20751" y="30339"/>
                    <a:pt x="20604" y="30486"/>
                  </a:cubicBezTo>
                  <a:cubicBezTo>
                    <a:pt x="20499" y="30591"/>
                    <a:pt x="20415" y="30717"/>
                    <a:pt x="20352" y="30844"/>
                  </a:cubicBezTo>
                  <a:cubicBezTo>
                    <a:pt x="20352" y="30970"/>
                    <a:pt x="20310" y="31075"/>
                    <a:pt x="20225" y="31180"/>
                  </a:cubicBezTo>
                  <a:lnTo>
                    <a:pt x="19805" y="31748"/>
                  </a:lnTo>
                  <a:cubicBezTo>
                    <a:pt x="19826" y="31790"/>
                    <a:pt x="19847" y="31811"/>
                    <a:pt x="19847" y="31853"/>
                  </a:cubicBezTo>
                  <a:lnTo>
                    <a:pt x="19069" y="32610"/>
                  </a:lnTo>
                  <a:cubicBezTo>
                    <a:pt x="19027" y="32631"/>
                    <a:pt x="19006" y="32652"/>
                    <a:pt x="19006" y="32673"/>
                  </a:cubicBezTo>
                  <a:cubicBezTo>
                    <a:pt x="18796" y="33009"/>
                    <a:pt x="18586" y="33367"/>
                    <a:pt x="18396" y="33703"/>
                  </a:cubicBezTo>
                  <a:cubicBezTo>
                    <a:pt x="18291" y="33913"/>
                    <a:pt x="18144" y="34102"/>
                    <a:pt x="17976" y="34250"/>
                  </a:cubicBezTo>
                  <a:cubicBezTo>
                    <a:pt x="17913" y="34250"/>
                    <a:pt x="17892" y="34229"/>
                    <a:pt x="17892" y="34186"/>
                  </a:cubicBezTo>
                  <a:cubicBezTo>
                    <a:pt x="17787" y="34207"/>
                    <a:pt x="17808" y="34271"/>
                    <a:pt x="17829" y="34334"/>
                  </a:cubicBezTo>
                  <a:cubicBezTo>
                    <a:pt x="17850" y="34397"/>
                    <a:pt x="17892" y="34439"/>
                    <a:pt x="17871" y="34523"/>
                  </a:cubicBezTo>
                  <a:cubicBezTo>
                    <a:pt x="17745" y="34733"/>
                    <a:pt x="17576" y="34901"/>
                    <a:pt x="17387" y="35048"/>
                  </a:cubicBezTo>
                  <a:cubicBezTo>
                    <a:pt x="17387" y="35069"/>
                    <a:pt x="17408" y="35112"/>
                    <a:pt x="17429" y="35133"/>
                  </a:cubicBezTo>
                  <a:cubicBezTo>
                    <a:pt x="17387" y="35301"/>
                    <a:pt x="17240" y="35301"/>
                    <a:pt x="17114" y="35343"/>
                  </a:cubicBezTo>
                  <a:cubicBezTo>
                    <a:pt x="17009" y="35574"/>
                    <a:pt x="16883" y="35784"/>
                    <a:pt x="16735" y="35974"/>
                  </a:cubicBezTo>
                  <a:cubicBezTo>
                    <a:pt x="16672" y="35995"/>
                    <a:pt x="16630" y="35974"/>
                    <a:pt x="16588" y="36016"/>
                  </a:cubicBezTo>
                  <a:lnTo>
                    <a:pt x="16693" y="36079"/>
                  </a:lnTo>
                  <a:cubicBezTo>
                    <a:pt x="16672" y="36100"/>
                    <a:pt x="16651" y="36142"/>
                    <a:pt x="16651" y="36163"/>
                  </a:cubicBezTo>
                  <a:cubicBezTo>
                    <a:pt x="16672" y="36310"/>
                    <a:pt x="16609" y="36457"/>
                    <a:pt x="16504" y="36562"/>
                  </a:cubicBezTo>
                  <a:cubicBezTo>
                    <a:pt x="16420" y="36709"/>
                    <a:pt x="16336" y="36836"/>
                    <a:pt x="16273" y="36983"/>
                  </a:cubicBezTo>
                  <a:cubicBezTo>
                    <a:pt x="16147" y="37214"/>
                    <a:pt x="15979" y="37445"/>
                    <a:pt x="15810" y="37655"/>
                  </a:cubicBezTo>
                  <a:cubicBezTo>
                    <a:pt x="15747" y="37719"/>
                    <a:pt x="15705" y="37803"/>
                    <a:pt x="15663" y="37887"/>
                  </a:cubicBezTo>
                  <a:cubicBezTo>
                    <a:pt x="15453" y="38223"/>
                    <a:pt x="15264" y="38602"/>
                    <a:pt x="15011" y="38938"/>
                  </a:cubicBezTo>
                  <a:cubicBezTo>
                    <a:pt x="15008" y="38940"/>
                    <a:pt x="15005" y="38940"/>
                    <a:pt x="15002" y="38940"/>
                  </a:cubicBezTo>
                  <a:cubicBezTo>
                    <a:pt x="14976" y="38940"/>
                    <a:pt x="14959" y="38888"/>
                    <a:pt x="14944" y="38888"/>
                  </a:cubicBezTo>
                  <a:cubicBezTo>
                    <a:pt x="14938" y="38888"/>
                    <a:pt x="14933" y="38895"/>
                    <a:pt x="14927" y="38917"/>
                  </a:cubicBezTo>
                  <a:cubicBezTo>
                    <a:pt x="14885" y="39001"/>
                    <a:pt x="14948" y="39106"/>
                    <a:pt x="14885" y="39190"/>
                  </a:cubicBezTo>
                  <a:cubicBezTo>
                    <a:pt x="14864" y="39211"/>
                    <a:pt x="14864" y="39232"/>
                    <a:pt x="14843" y="39232"/>
                  </a:cubicBezTo>
                  <a:cubicBezTo>
                    <a:pt x="14612" y="39253"/>
                    <a:pt x="14549" y="39401"/>
                    <a:pt x="14486" y="39590"/>
                  </a:cubicBezTo>
                  <a:cubicBezTo>
                    <a:pt x="14465" y="39695"/>
                    <a:pt x="14444" y="39821"/>
                    <a:pt x="14318" y="39842"/>
                  </a:cubicBezTo>
                  <a:cubicBezTo>
                    <a:pt x="14212" y="39884"/>
                    <a:pt x="14234" y="39989"/>
                    <a:pt x="14107" y="40031"/>
                  </a:cubicBezTo>
                  <a:cubicBezTo>
                    <a:pt x="13981" y="40073"/>
                    <a:pt x="14044" y="40220"/>
                    <a:pt x="13981" y="40305"/>
                  </a:cubicBezTo>
                  <a:cubicBezTo>
                    <a:pt x="13813" y="40473"/>
                    <a:pt x="13708" y="40662"/>
                    <a:pt x="13624" y="40893"/>
                  </a:cubicBezTo>
                  <a:cubicBezTo>
                    <a:pt x="13603" y="40956"/>
                    <a:pt x="13645" y="41040"/>
                    <a:pt x="13603" y="41082"/>
                  </a:cubicBezTo>
                  <a:cubicBezTo>
                    <a:pt x="13393" y="41272"/>
                    <a:pt x="13308" y="41545"/>
                    <a:pt x="13140" y="41734"/>
                  </a:cubicBezTo>
                  <a:cubicBezTo>
                    <a:pt x="12993" y="41923"/>
                    <a:pt x="12867" y="42134"/>
                    <a:pt x="12783" y="42344"/>
                  </a:cubicBezTo>
                  <a:cubicBezTo>
                    <a:pt x="12720" y="42491"/>
                    <a:pt x="12678" y="42617"/>
                    <a:pt x="12594" y="42722"/>
                  </a:cubicBezTo>
                  <a:cubicBezTo>
                    <a:pt x="12257" y="43185"/>
                    <a:pt x="11963" y="43668"/>
                    <a:pt x="11711" y="44173"/>
                  </a:cubicBezTo>
                  <a:cubicBezTo>
                    <a:pt x="11626" y="44383"/>
                    <a:pt x="11521" y="44573"/>
                    <a:pt x="11395" y="44762"/>
                  </a:cubicBezTo>
                  <a:cubicBezTo>
                    <a:pt x="11311" y="44846"/>
                    <a:pt x="11290" y="44951"/>
                    <a:pt x="11227" y="45035"/>
                  </a:cubicBezTo>
                  <a:cubicBezTo>
                    <a:pt x="11164" y="45140"/>
                    <a:pt x="11206" y="45287"/>
                    <a:pt x="11080" y="45371"/>
                  </a:cubicBezTo>
                  <a:lnTo>
                    <a:pt x="11122" y="45456"/>
                  </a:lnTo>
                  <a:cubicBezTo>
                    <a:pt x="11122" y="45540"/>
                    <a:pt x="11038" y="45498"/>
                    <a:pt x="11017" y="45561"/>
                  </a:cubicBezTo>
                  <a:cubicBezTo>
                    <a:pt x="11017" y="45687"/>
                    <a:pt x="10975" y="45813"/>
                    <a:pt x="10891" y="45918"/>
                  </a:cubicBezTo>
                  <a:cubicBezTo>
                    <a:pt x="10849" y="45981"/>
                    <a:pt x="10807" y="46044"/>
                    <a:pt x="10764" y="46128"/>
                  </a:cubicBezTo>
                  <a:cubicBezTo>
                    <a:pt x="10617" y="46423"/>
                    <a:pt x="10449" y="46717"/>
                    <a:pt x="10260" y="47011"/>
                  </a:cubicBezTo>
                  <a:cubicBezTo>
                    <a:pt x="10218" y="47116"/>
                    <a:pt x="10113" y="47180"/>
                    <a:pt x="10050" y="47285"/>
                  </a:cubicBezTo>
                  <a:cubicBezTo>
                    <a:pt x="9945" y="47516"/>
                    <a:pt x="9797" y="47747"/>
                    <a:pt x="9671" y="47957"/>
                  </a:cubicBezTo>
                  <a:cubicBezTo>
                    <a:pt x="9566" y="48105"/>
                    <a:pt x="9482" y="48252"/>
                    <a:pt x="9419" y="48399"/>
                  </a:cubicBezTo>
                  <a:cubicBezTo>
                    <a:pt x="9356" y="48546"/>
                    <a:pt x="9188" y="48651"/>
                    <a:pt x="9251" y="48840"/>
                  </a:cubicBezTo>
                  <a:cubicBezTo>
                    <a:pt x="9167" y="48988"/>
                    <a:pt x="9062" y="49156"/>
                    <a:pt x="8956" y="49303"/>
                  </a:cubicBezTo>
                  <a:cubicBezTo>
                    <a:pt x="8935" y="49345"/>
                    <a:pt x="8914" y="49387"/>
                    <a:pt x="8893" y="49429"/>
                  </a:cubicBezTo>
                  <a:cubicBezTo>
                    <a:pt x="8872" y="49660"/>
                    <a:pt x="8704" y="49829"/>
                    <a:pt x="8683" y="50039"/>
                  </a:cubicBezTo>
                  <a:cubicBezTo>
                    <a:pt x="8662" y="50102"/>
                    <a:pt x="8620" y="50165"/>
                    <a:pt x="8578" y="50228"/>
                  </a:cubicBezTo>
                  <a:cubicBezTo>
                    <a:pt x="8431" y="50417"/>
                    <a:pt x="8284" y="50628"/>
                    <a:pt x="8157" y="50838"/>
                  </a:cubicBezTo>
                  <a:cubicBezTo>
                    <a:pt x="8094" y="50964"/>
                    <a:pt x="8010" y="51090"/>
                    <a:pt x="7905" y="51195"/>
                  </a:cubicBezTo>
                  <a:lnTo>
                    <a:pt x="7947" y="51237"/>
                  </a:lnTo>
                  <a:cubicBezTo>
                    <a:pt x="7947" y="51321"/>
                    <a:pt x="7842" y="51342"/>
                    <a:pt x="7842" y="51447"/>
                  </a:cubicBezTo>
                  <a:cubicBezTo>
                    <a:pt x="7821" y="51637"/>
                    <a:pt x="7737" y="51826"/>
                    <a:pt x="7590" y="51973"/>
                  </a:cubicBezTo>
                  <a:cubicBezTo>
                    <a:pt x="7485" y="52036"/>
                    <a:pt x="7422" y="52162"/>
                    <a:pt x="7422" y="52288"/>
                  </a:cubicBezTo>
                  <a:cubicBezTo>
                    <a:pt x="7422" y="52352"/>
                    <a:pt x="7380" y="52394"/>
                    <a:pt x="7359" y="52457"/>
                  </a:cubicBezTo>
                  <a:cubicBezTo>
                    <a:pt x="7316" y="52688"/>
                    <a:pt x="7211" y="52898"/>
                    <a:pt x="7043" y="53087"/>
                  </a:cubicBezTo>
                  <a:cubicBezTo>
                    <a:pt x="7022" y="53108"/>
                    <a:pt x="7001" y="53150"/>
                    <a:pt x="7001" y="53193"/>
                  </a:cubicBezTo>
                  <a:cubicBezTo>
                    <a:pt x="7085" y="53256"/>
                    <a:pt x="7001" y="53340"/>
                    <a:pt x="6980" y="53361"/>
                  </a:cubicBezTo>
                  <a:cubicBezTo>
                    <a:pt x="6875" y="53487"/>
                    <a:pt x="6812" y="53613"/>
                    <a:pt x="6749" y="53760"/>
                  </a:cubicBezTo>
                  <a:cubicBezTo>
                    <a:pt x="6665" y="53886"/>
                    <a:pt x="6581" y="54012"/>
                    <a:pt x="6518" y="54139"/>
                  </a:cubicBezTo>
                  <a:cubicBezTo>
                    <a:pt x="6370" y="54349"/>
                    <a:pt x="6265" y="54559"/>
                    <a:pt x="6160" y="54790"/>
                  </a:cubicBezTo>
                  <a:cubicBezTo>
                    <a:pt x="6118" y="54917"/>
                    <a:pt x="6055" y="55022"/>
                    <a:pt x="6013" y="55148"/>
                  </a:cubicBezTo>
                  <a:cubicBezTo>
                    <a:pt x="5950" y="55253"/>
                    <a:pt x="5866" y="55358"/>
                    <a:pt x="5803" y="55463"/>
                  </a:cubicBezTo>
                  <a:cubicBezTo>
                    <a:pt x="5571" y="55926"/>
                    <a:pt x="5277" y="56346"/>
                    <a:pt x="5067" y="56809"/>
                  </a:cubicBezTo>
                  <a:cubicBezTo>
                    <a:pt x="5046" y="56851"/>
                    <a:pt x="5004" y="56893"/>
                    <a:pt x="4983" y="56935"/>
                  </a:cubicBezTo>
                  <a:cubicBezTo>
                    <a:pt x="4920" y="56977"/>
                    <a:pt x="4962" y="57061"/>
                    <a:pt x="4920" y="57103"/>
                  </a:cubicBezTo>
                  <a:cubicBezTo>
                    <a:pt x="4836" y="57103"/>
                    <a:pt x="4794" y="57145"/>
                    <a:pt x="4773" y="57229"/>
                  </a:cubicBezTo>
                  <a:cubicBezTo>
                    <a:pt x="4815" y="57250"/>
                    <a:pt x="4836" y="57292"/>
                    <a:pt x="4815" y="57334"/>
                  </a:cubicBezTo>
                  <a:cubicBezTo>
                    <a:pt x="4730" y="57439"/>
                    <a:pt x="4583" y="57460"/>
                    <a:pt x="4520" y="57587"/>
                  </a:cubicBezTo>
                  <a:cubicBezTo>
                    <a:pt x="4478" y="57650"/>
                    <a:pt x="4520" y="57713"/>
                    <a:pt x="4478" y="57797"/>
                  </a:cubicBezTo>
                  <a:cubicBezTo>
                    <a:pt x="4457" y="57923"/>
                    <a:pt x="4394" y="58049"/>
                    <a:pt x="4331" y="58175"/>
                  </a:cubicBezTo>
                  <a:cubicBezTo>
                    <a:pt x="4373" y="58386"/>
                    <a:pt x="4205" y="58554"/>
                    <a:pt x="4142" y="58722"/>
                  </a:cubicBezTo>
                  <a:cubicBezTo>
                    <a:pt x="4121" y="58785"/>
                    <a:pt x="4079" y="58827"/>
                    <a:pt x="4079" y="58869"/>
                  </a:cubicBezTo>
                  <a:cubicBezTo>
                    <a:pt x="4079" y="58974"/>
                    <a:pt x="4058" y="59079"/>
                    <a:pt x="3974" y="59184"/>
                  </a:cubicBezTo>
                  <a:cubicBezTo>
                    <a:pt x="3911" y="59269"/>
                    <a:pt x="3911" y="59395"/>
                    <a:pt x="3847" y="59500"/>
                  </a:cubicBezTo>
                  <a:cubicBezTo>
                    <a:pt x="3721" y="59668"/>
                    <a:pt x="3700" y="59878"/>
                    <a:pt x="3532" y="60004"/>
                  </a:cubicBezTo>
                  <a:cubicBezTo>
                    <a:pt x="3490" y="60236"/>
                    <a:pt x="3301" y="60425"/>
                    <a:pt x="3259" y="60677"/>
                  </a:cubicBezTo>
                  <a:cubicBezTo>
                    <a:pt x="3196" y="60929"/>
                    <a:pt x="3112" y="61182"/>
                    <a:pt x="3006" y="61413"/>
                  </a:cubicBezTo>
                  <a:cubicBezTo>
                    <a:pt x="2943" y="61560"/>
                    <a:pt x="2880" y="61686"/>
                    <a:pt x="2775" y="61813"/>
                  </a:cubicBezTo>
                  <a:cubicBezTo>
                    <a:pt x="2670" y="61939"/>
                    <a:pt x="2586" y="62107"/>
                    <a:pt x="2523" y="62275"/>
                  </a:cubicBezTo>
                  <a:cubicBezTo>
                    <a:pt x="2439" y="62506"/>
                    <a:pt x="2334" y="62717"/>
                    <a:pt x="2229" y="62948"/>
                  </a:cubicBezTo>
                  <a:cubicBezTo>
                    <a:pt x="2123" y="63137"/>
                    <a:pt x="2039" y="63284"/>
                    <a:pt x="1913" y="63515"/>
                  </a:cubicBezTo>
                  <a:cubicBezTo>
                    <a:pt x="1808" y="63747"/>
                    <a:pt x="1829" y="64020"/>
                    <a:pt x="1661" y="64230"/>
                  </a:cubicBezTo>
                  <a:lnTo>
                    <a:pt x="1661" y="64314"/>
                  </a:lnTo>
                  <a:cubicBezTo>
                    <a:pt x="1619" y="64630"/>
                    <a:pt x="1493" y="64945"/>
                    <a:pt x="1304" y="65197"/>
                  </a:cubicBezTo>
                  <a:lnTo>
                    <a:pt x="1304" y="65260"/>
                  </a:lnTo>
                  <a:lnTo>
                    <a:pt x="1346" y="65324"/>
                  </a:lnTo>
                  <a:cubicBezTo>
                    <a:pt x="1325" y="65345"/>
                    <a:pt x="1304" y="65387"/>
                    <a:pt x="1261" y="65429"/>
                  </a:cubicBezTo>
                  <a:cubicBezTo>
                    <a:pt x="1240" y="65471"/>
                    <a:pt x="1198" y="65513"/>
                    <a:pt x="1177" y="65576"/>
                  </a:cubicBezTo>
                  <a:cubicBezTo>
                    <a:pt x="1135" y="65723"/>
                    <a:pt x="1093" y="65849"/>
                    <a:pt x="1051" y="65996"/>
                  </a:cubicBezTo>
                  <a:cubicBezTo>
                    <a:pt x="1030" y="66144"/>
                    <a:pt x="841" y="66186"/>
                    <a:pt x="862" y="66375"/>
                  </a:cubicBezTo>
                  <a:cubicBezTo>
                    <a:pt x="904" y="66543"/>
                    <a:pt x="778" y="66648"/>
                    <a:pt x="736" y="66795"/>
                  </a:cubicBezTo>
                  <a:cubicBezTo>
                    <a:pt x="673" y="66921"/>
                    <a:pt x="694" y="67090"/>
                    <a:pt x="568" y="67174"/>
                  </a:cubicBezTo>
                  <a:cubicBezTo>
                    <a:pt x="652" y="67363"/>
                    <a:pt x="484" y="67510"/>
                    <a:pt x="505" y="67678"/>
                  </a:cubicBezTo>
                  <a:lnTo>
                    <a:pt x="631" y="67762"/>
                  </a:lnTo>
                  <a:cubicBezTo>
                    <a:pt x="526" y="68015"/>
                    <a:pt x="168" y="68162"/>
                    <a:pt x="252" y="68498"/>
                  </a:cubicBezTo>
                  <a:lnTo>
                    <a:pt x="357" y="68540"/>
                  </a:lnTo>
                  <a:cubicBezTo>
                    <a:pt x="336" y="68582"/>
                    <a:pt x="300" y="68582"/>
                    <a:pt x="263" y="68582"/>
                  </a:cubicBezTo>
                  <a:cubicBezTo>
                    <a:pt x="226" y="68582"/>
                    <a:pt x="189" y="68582"/>
                    <a:pt x="168" y="68624"/>
                  </a:cubicBezTo>
                  <a:cubicBezTo>
                    <a:pt x="105" y="68708"/>
                    <a:pt x="63" y="68814"/>
                    <a:pt x="63" y="68919"/>
                  </a:cubicBezTo>
                  <a:cubicBezTo>
                    <a:pt x="63" y="68961"/>
                    <a:pt x="42" y="69003"/>
                    <a:pt x="0" y="69003"/>
                  </a:cubicBezTo>
                  <a:lnTo>
                    <a:pt x="0" y="69192"/>
                  </a:lnTo>
                  <a:cubicBezTo>
                    <a:pt x="126" y="69234"/>
                    <a:pt x="105" y="69381"/>
                    <a:pt x="168" y="69465"/>
                  </a:cubicBezTo>
                  <a:cubicBezTo>
                    <a:pt x="294" y="69297"/>
                    <a:pt x="336" y="69129"/>
                    <a:pt x="505" y="69045"/>
                  </a:cubicBezTo>
                  <a:cubicBezTo>
                    <a:pt x="484" y="68982"/>
                    <a:pt x="463" y="68940"/>
                    <a:pt x="442" y="68877"/>
                  </a:cubicBezTo>
                  <a:cubicBezTo>
                    <a:pt x="547" y="68835"/>
                    <a:pt x="589" y="68708"/>
                    <a:pt x="673" y="68624"/>
                  </a:cubicBezTo>
                  <a:cubicBezTo>
                    <a:pt x="610" y="68414"/>
                    <a:pt x="610" y="68414"/>
                    <a:pt x="673" y="68330"/>
                  </a:cubicBezTo>
                  <a:cubicBezTo>
                    <a:pt x="757" y="68204"/>
                    <a:pt x="841" y="68036"/>
                    <a:pt x="883" y="67889"/>
                  </a:cubicBezTo>
                  <a:lnTo>
                    <a:pt x="757" y="67825"/>
                  </a:lnTo>
                  <a:cubicBezTo>
                    <a:pt x="778" y="67783"/>
                    <a:pt x="820" y="67720"/>
                    <a:pt x="862" y="67720"/>
                  </a:cubicBezTo>
                  <a:cubicBezTo>
                    <a:pt x="904" y="67636"/>
                    <a:pt x="988" y="67552"/>
                    <a:pt x="988" y="67426"/>
                  </a:cubicBezTo>
                  <a:cubicBezTo>
                    <a:pt x="1009" y="67363"/>
                    <a:pt x="1030" y="67300"/>
                    <a:pt x="1072" y="67258"/>
                  </a:cubicBezTo>
                  <a:cubicBezTo>
                    <a:pt x="1261" y="67132"/>
                    <a:pt x="1325" y="66900"/>
                    <a:pt x="1451" y="66753"/>
                  </a:cubicBezTo>
                  <a:cubicBezTo>
                    <a:pt x="1577" y="66585"/>
                    <a:pt x="1682" y="66396"/>
                    <a:pt x="1745" y="66207"/>
                  </a:cubicBezTo>
                  <a:cubicBezTo>
                    <a:pt x="1766" y="66122"/>
                    <a:pt x="1787" y="66059"/>
                    <a:pt x="1829" y="66017"/>
                  </a:cubicBezTo>
                  <a:cubicBezTo>
                    <a:pt x="1997" y="65828"/>
                    <a:pt x="2123" y="65618"/>
                    <a:pt x="2166" y="65366"/>
                  </a:cubicBezTo>
                  <a:cubicBezTo>
                    <a:pt x="2187" y="65345"/>
                    <a:pt x="2208" y="65324"/>
                    <a:pt x="2208" y="65324"/>
                  </a:cubicBezTo>
                  <a:cubicBezTo>
                    <a:pt x="2313" y="65239"/>
                    <a:pt x="2376" y="65134"/>
                    <a:pt x="2439" y="65008"/>
                  </a:cubicBezTo>
                  <a:cubicBezTo>
                    <a:pt x="2502" y="64903"/>
                    <a:pt x="2565" y="64798"/>
                    <a:pt x="2607" y="64672"/>
                  </a:cubicBezTo>
                  <a:lnTo>
                    <a:pt x="2544" y="64588"/>
                  </a:lnTo>
                  <a:lnTo>
                    <a:pt x="2649" y="64567"/>
                  </a:lnTo>
                  <a:cubicBezTo>
                    <a:pt x="2712" y="64377"/>
                    <a:pt x="2691" y="64167"/>
                    <a:pt x="2838" y="63999"/>
                  </a:cubicBezTo>
                  <a:cubicBezTo>
                    <a:pt x="2943" y="63894"/>
                    <a:pt x="2859" y="63684"/>
                    <a:pt x="3028" y="63600"/>
                  </a:cubicBezTo>
                  <a:cubicBezTo>
                    <a:pt x="3006" y="63389"/>
                    <a:pt x="3175" y="63284"/>
                    <a:pt x="3238" y="63116"/>
                  </a:cubicBezTo>
                  <a:cubicBezTo>
                    <a:pt x="3343" y="62843"/>
                    <a:pt x="3490" y="62590"/>
                    <a:pt x="3679" y="62359"/>
                  </a:cubicBezTo>
                  <a:cubicBezTo>
                    <a:pt x="3721" y="62296"/>
                    <a:pt x="3637" y="62254"/>
                    <a:pt x="3700" y="62233"/>
                  </a:cubicBezTo>
                  <a:cubicBezTo>
                    <a:pt x="3826" y="62170"/>
                    <a:pt x="3847" y="62023"/>
                    <a:pt x="3890" y="61918"/>
                  </a:cubicBezTo>
                  <a:cubicBezTo>
                    <a:pt x="3995" y="61665"/>
                    <a:pt x="4100" y="61434"/>
                    <a:pt x="4205" y="61203"/>
                  </a:cubicBezTo>
                  <a:cubicBezTo>
                    <a:pt x="4373" y="60929"/>
                    <a:pt x="4520" y="60614"/>
                    <a:pt x="4625" y="60320"/>
                  </a:cubicBezTo>
                  <a:cubicBezTo>
                    <a:pt x="4667" y="60215"/>
                    <a:pt x="4709" y="60131"/>
                    <a:pt x="4773" y="60067"/>
                  </a:cubicBezTo>
                  <a:cubicBezTo>
                    <a:pt x="4709" y="59899"/>
                    <a:pt x="4730" y="59710"/>
                    <a:pt x="4836" y="59584"/>
                  </a:cubicBezTo>
                  <a:cubicBezTo>
                    <a:pt x="4962" y="59437"/>
                    <a:pt x="5046" y="59248"/>
                    <a:pt x="5088" y="59058"/>
                  </a:cubicBezTo>
                  <a:cubicBezTo>
                    <a:pt x="5256" y="58890"/>
                    <a:pt x="5403" y="58722"/>
                    <a:pt x="5508" y="58533"/>
                  </a:cubicBezTo>
                  <a:cubicBezTo>
                    <a:pt x="5592" y="58428"/>
                    <a:pt x="5698" y="58343"/>
                    <a:pt x="5740" y="58217"/>
                  </a:cubicBezTo>
                  <a:cubicBezTo>
                    <a:pt x="5803" y="58028"/>
                    <a:pt x="5887" y="57860"/>
                    <a:pt x="5992" y="57713"/>
                  </a:cubicBezTo>
                  <a:cubicBezTo>
                    <a:pt x="6055" y="57587"/>
                    <a:pt x="6097" y="57460"/>
                    <a:pt x="6118" y="57334"/>
                  </a:cubicBezTo>
                  <a:cubicBezTo>
                    <a:pt x="6139" y="57208"/>
                    <a:pt x="6244" y="57103"/>
                    <a:pt x="6202" y="56977"/>
                  </a:cubicBezTo>
                  <a:cubicBezTo>
                    <a:pt x="6349" y="56935"/>
                    <a:pt x="6328" y="56767"/>
                    <a:pt x="6412" y="56683"/>
                  </a:cubicBezTo>
                  <a:cubicBezTo>
                    <a:pt x="6644" y="56451"/>
                    <a:pt x="6833" y="56157"/>
                    <a:pt x="6938" y="55842"/>
                  </a:cubicBezTo>
                  <a:cubicBezTo>
                    <a:pt x="6959" y="55736"/>
                    <a:pt x="7085" y="55779"/>
                    <a:pt x="7106" y="55694"/>
                  </a:cubicBezTo>
                  <a:cubicBezTo>
                    <a:pt x="7148" y="55484"/>
                    <a:pt x="7295" y="55316"/>
                    <a:pt x="7359" y="55127"/>
                  </a:cubicBezTo>
                  <a:cubicBezTo>
                    <a:pt x="7401" y="55022"/>
                    <a:pt x="7485" y="54959"/>
                    <a:pt x="7506" y="54874"/>
                  </a:cubicBezTo>
                  <a:cubicBezTo>
                    <a:pt x="7527" y="54790"/>
                    <a:pt x="7569" y="54643"/>
                    <a:pt x="7653" y="54643"/>
                  </a:cubicBezTo>
                  <a:cubicBezTo>
                    <a:pt x="7821" y="54622"/>
                    <a:pt x="7695" y="54454"/>
                    <a:pt x="7821" y="54412"/>
                  </a:cubicBezTo>
                  <a:cubicBezTo>
                    <a:pt x="7842" y="54412"/>
                    <a:pt x="7863" y="54391"/>
                    <a:pt x="7905" y="54391"/>
                  </a:cubicBezTo>
                  <a:cubicBezTo>
                    <a:pt x="7905" y="54370"/>
                    <a:pt x="7926" y="54349"/>
                    <a:pt x="7905" y="54349"/>
                  </a:cubicBezTo>
                  <a:lnTo>
                    <a:pt x="7821" y="54307"/>
                  </a:lnTo>
                  <a:cubicBezTo>
                    <a:pt x="8010" y="54181"/>
                    <a:pt x="8157" y="53991"/>
                    <a:pt x="8221" y="53760"/>
                  </a:cubicBezTo>
                  <a:cubicBezTo>
                    <a:pt x="8284" y="53655"/>
                    <a:pt x="8347" y="53508"/>
                    <a:pt x="8368" y="53382"/>
                  </a:cubicBezTo>
                  <a:cubicBezTo>
                    <a:pt x="8389" y="53256"/>
                    <a:pt x="8536" y="53171"/>
                    <a:pt x="8557" y="53003"/>
                  </a:cubicBezTo>
                  <a:cubicBezTo>
                    <a:pt x="8595" y="52909"/>
                    <a:pt x="8683" y="52832"/>
                    <a:pt x="8791" y="52832"/>
                  </a:cubicBezTo>
                  <a:cubicBezTo>
                    <a:pt x="8804" y="52832"/>
                    <a:pt x="8817" y="52833"/>
                    <a:pt x="8830" y="52835"/>
                  </a:cubicBezTo>
                  <a:cubicBezTo>
                    <a:pt x="8830" y="52835"/>
                    <a:pt x="8851" y="52814"/>
                    <a:pt x="8851" y="52793"/>
                  </a:cubicBezTo>
                  <a:cubicBezTo>
                    <a:pt x="8872" y="52730"/>
                    <a:pt x="8809" y="52709"/>
                    <a:pt x="8809" y="52646"/>
                  </a:cubicBezTo>
                  <a:cubicBezTo>
                    <a:pt x="8893" y="52583"/>
                    <a:pt x="8830" y="52436"/>
                    <a:pt x="8893" y="52373"/>
                  </a:cubicBezTo>
                  <a:cubicBezTo>
                    <a:pt x="9040" y="52204"/>
                    <a:pt x="9062" y="51973"/>
                    <a:pt x="9230" y="51805"/>
                  </a:cubicBezTo>
                  <a:cubicBezTo>
                    <a:pt x="9335" y="51721"/>
                    <a:pt x="9377" y="51616"/>
                    <a:pt x="9356" y="51490"/>
                  </a:cubicBezTo>
                  <a:cubicBezTo>
                    <a:pt x="9356" y="51469"/>
                    <a:pt x="9377" y="51447"/>
                    <a:pt x="9377" y="51426"/>
                  </a:cubicBezTo>
                  <a:cubicBezTo>
                    <a:pt x="9440" y="51405"/>
                    <a:pt x="9524" y="51384"/>
                    <a:pt x="9524" y="51300"/>
                  </a:cubicBezTo>
                  <a:cubicBezTo>
                    <a:pt x="9524" y="51300"/>
                    <a:pt x="9503" y="51279"/>
                    <a:pt x="9503" y="51258"/>
                  </a:cubicBezTo>
                  <a:cubicBezTo>
                    <a:pt x="9566" y="51153"/>
                    <a:pt x="9671" y="51069"/>
                    <a:pt x="9776" y="51006"/>
                  </a:cubicBezTo>
                  <a:cubicBezTo>
                    <a:pt x="9755" y="50964"/>
                    <a:pt x="9734" y="50943"/>
                    <a:pt x="9734" y="50880"/>
                  </a:cubicBezTo>
                  <a:cubicBezTo>
                    <a:pt x="9881" y="50796"/>
                    <a:pt x="10029" y="50712"/>
                    <a:pt x="10008" y="50480"/>
                  </a:cubicBezTo>
                  <a:cubicBezTo>
                    <a:pt x="9987" y="50459"/>
                    <a:pt x="10008" y="50354"/>
                    <a:pt x="10092" y="50354"/>
                  </a:cubicBezTo>
                  <a:cubicBezTo>
                    <a:pt x="10092" y="50291"/>
                    <a:pt x="10071" y="50207"/>
                    <a:pt x="10134" y="50144"/>
                  </a:cubicBezTo>
                  <a:cubicBezTo>
                    <a:pt x="10239" y="49997"/>
                    <a:pt x="10323" y="49829"/>
                    <a:pt x="10407" y="49660"/>
                  </a:cubicBezTo>
                  <a:lnTo>
                    <a:pt x="10344" y="49576"/>
                  </a:lnTo>
                  <a:lnTo>
                    <a:pt x="10575" y="49471"/>
                  </a:lnTo>
                  <a:cubicBezTo>
                    <a:pt x="10575" y="49408"/>
                    <a:pt x="10575" y="49366"/>
                    <a:pt x="10533" y="49345"/>
                  </a:cubicBezTo>
                  <a:cubicBezTo>
                    <a:pt x="10638" y="49177"/>
                    <a:pt x="10743" y="49030"/>
                    <a:pt x="10849" y="48883"/>
                  </a:cubicBezTo>
                  <a:cubicBezTo>
                    <a:pt x="10912" y="48819"/>
                    <a:pt x="10891" y="48735"/>
                    <a:pt x="10912" y="48714"/>
                  </a:cubicBezTo>
                  <a:cubicBezTo>
                    <a:pt x="10933" y="48672"/>
                    <a:pt x="11059" y="48693"/>
                    <a:pt x="10975" y="48609"/>
                  </a:cubicBezTo>
                  <a:cubicBezTo>
                    <a:pt x="11080" y="48399"/>
                    <a:pt x="11185" y="48210"/>
                    <a:pt x="11290" y="48021"/>
                  </a:cubicBezTo>
                  <a:cubicBezTo>
                    <a:pt x="11437" y="47978"/>
                    <a:pt x="11416" y="47789"/>
                    <a:pt x="11521" y="47705"/>
                  </a:cubicBezTo>
                  <a:cubicBezTo>
                    <a:pt x="11605" y="47621"/>
                    <a:pt x="11690" y="47516"/>
                    <a:pt x="11732" y="47390"/>
                  </a:cubicBezTo>
                  <a:cubicBezTo>
                    <a:pt x="11858" y="47137"/>
                    <a:pt x="12005" y="46885"/>
                    <a:pt x="12173" y="46675"/>
                  </a:cubicBezTo>
                  <a:cubicBezTo>
                    <a:pt x="12152" y="46633"/>
                    <a:pt x="12110" y="46612"/>
                    <a:pt x="12152" y="46591"/>
                  </a:cubicBezTo>
                  <a:cubicBezTo>
                    <a:pt x="12194" y="46444"/>
                    <a:pt x="12341" y="46570"/>
                    <a:pt x="12383" y="46444"/>
                  </a:cubicBezTo>
                  <a:lnTo>
                    <a:pt x="12341" y="46360"/>
                  </a:lnTo>
                  <a:lnTo>
                    <a:pt x="12615" y="46065"/>
                  </a:lnTo>
                  <a:lnTo>
                    <a:pt x="12615" y="46065"/>
                  </a:lnTo>
                  <a:cubicBezTo>
                    <a:pt x="12531" y="46170"/>
                    <a:pt x="12467" y="46275"/>
                    <a:pt x="12446" y="46423"/>
                  </a:cubicBezTo>
                  <a:cubicBezTo>
                    <a:pt x="12467" y="46465"/>
                    <a:pt x="12510" y="46507"/>
                    <a:pt x="12488" y="46549"/>
                  </a:cubicBezTo>
                  <a:cubicBezTo>
                    <a:pt x="12446" y="46591"/>
                    <a:pt x="12362" y="46549"/>
                    <a:pt x="12320" y="46612"/>
                  </a:cubicBezTo>
                  <a:lnTo>
                    <a:pt x="12320" y="46696"/>
                  </a:lnTo>
                  <a:cubicBezTo>
                    <a:pt x="12320" y="46696"/>
                    <a:pt x="12326" y="46691"/>
                    <a:pt x="12333" y="46691"/>
                  </a:cubicBezTo>
                  <a:cubicBezTo>
                    <a:pt x="12341" y="46691"/>
                    <a:pt x="12352" y="46696"/>
                    <a:pt x="12362" y="46717"/>
                  </a:cubicBezTo>
                  <a:cubicBezTo>
                    <a:pt x="12362" y="46759"/>
                    <a:pt x="12341" y="46759"/>
                    <a:pt x="12320" y="46759"/>
                  </a:cubicBezTo>
                  <a:cubicBezTo>
                    <a:pt x="12320" y="46885"/>
                    <a:pt x="12299" y="47011"/>
                    <a:pt x="12215" y="47116"/>
                  </a:cubicBezTo>
                  <a:lnTo>
                    <a:pt x="12173" y="47011"/>
                  </a:lnTo>
                  <a:cubicBezTo>
                    <a:pt x="12089" y="47032"/>
                    <a:pt x="12047" y="47116"/>
                    <a:pt x="12068" y="47180"/>
                  </a:cubicBezTo>
                  <a:cubicBezTo>
                    <a:pt x="12068" y="47190"/>
                    <a:pt x="12073" y="47190"/>
                    <a:pt x="12081" y="47190"/>
                  </a:cubicBezTo>
                  <a:cubicBezTo>
                    <a:pt x="12089" y="47190"/>
                    <a:pt x="12100" y="47190"/>
                    <a:pt x="12110" y="47201"/>
                  </a:cubicBezTo>
                  <a:cubicBezTo>
                    <a:pt x="12110" y="47243"/>
                    <a:pt x="12089" y="47243"/>
                    <a:pt x="12068" y="47243"/>
                  </a:cubicBezTo>
                  <a:cubicBezTo>
                    <a:pt x="12047" y="47285"/>
                    <a:pt x="12089" y="47348"/>
                    <a:pt x="12005" y="47369"/>
                  </a:cubicBezTo>
                  <a:cubicBezTo>
                    <a:pt x="11942" y="47537"/>
                    <a:pt x="11858" y="47705"/>
                    <a:pt x="11732" y="47831"/>
                  </a:cubicBezTo>
                  <a:cubicBezTo>
                    <a:pt x="11584" y="48084"/>
                    <a:pt x="11416" y="48336"/>
                    <a:pt x="11248" y="48567"/>
                  </a:cubicBezTo>
                  <a:cubicBezTo>
                    <a:pt x="11122" y="48756"/>
                    <a:pt x="10996" y="48967"/>
                    <a:pt x="10891" y="49177"/>
                  </a:cubicBezTo>
                  <a:cubicBezTo>
                    <a:pt x="10807" y="49408"/>
                    <a:pt x="10617" y="49576"/>
                    <a:pt x="10512" y="49787"/>
                  </a:cubicBezTo>
                  <a:cubicBezTo>
                    <a:pt x="10449" y="49913"/>
                    <a:pt x="10470" y="50081"/>
                    <a:pt x="10386" y="50165"/>
                  </a:cubicBezTo>
                  <a:cubicBezTo>
                    <a:pt x="10218" y="50354"/>
                    <a:pt x="10092" y="50585"/>
                    <a:pt x="10029" y="50817"/>
                  </a:cubicBezTo>
                  <a:cubicBezTo>
                    <a:pt x="9902" y="50985"/>
                    <a:pt x="9839" y="51174"/>
                    <a:pt x="9818" y="51384"/>
                  </a:cubicBezTo>
                  <a:cubicBezTo>
                    <a:pt x="9650" y="51469"/>
                    <a:pt x="9650" y="51679"/>
                    <a:pt x="9524" y="51805"/>
                  </a:cubicBezTo>
                  <a:lnTo>
                    <a:pt x="9566" y="51868"/>
                  </a:lnTo>
                  <a:cubicBezTo>
                    <a:pt x="9524" y="51931"/>
                    <a:pt x="9440" y="51994"/>
                    <a:pt x="9356" y="52036"/>
                  </a:cubicBezTo>
                  <a:cubicBezTo>
                    <a:pt x="9272" y="52120"/>
                    <a:pt x="9419" y="52183"/>
                    <a:pt x="9356" y="52246"/>
                  </a:cubicBezTo>
                  <a:cubicBezTo>
                    <a:pt x="9343" y="52260"/>
                    <a:pt x="9330" y="52265"/>
                    <a:pt x="9318" y="52265"/>
                  </a:cubicBezTo>
                  <a:cubicBezTo>
                    <a:pt x="9285" y="52265"/>
                    <a:pt x="9255" y="52228"/>
                    <a:pt x="9215" y="52228"/>
                  </a:cubicBezTo>
                  <a:cubicBezTo>
                    <a:pt x="9200" y="52228"/>
                    <a:pt x="9184" y="52233"/>
                    <a:pt x="9167" y="52246"/>
                  </a:cubicBezTo>
                  <a:cubicBezTo>
                    <a:pt x="9188" y="52520"/>
                    <a:pt x="8851" y="52688"/>
                    <a:pt x="8872" y="53024"/>
                  </a:cubicBezTo>
                  <a:cubicBezTo>
                    <a:pt x="8872" y="53108"/>
                    <a:pt x="8809" y="53193"/>
                    <a:pt x="8746" y="53235"/>
                  </a:cubicBezTo>
                  <a:cubicBezTo>
                    <a:pt x="8704" y="53277"/>
                    <a:pt x="8662" y="53319"/>
                    <a:pt x="8641" y="53361"/>
                  </a:cubicBezTo>
                  <a:lnTo>
                    <a:pt x="8641" y="53529"/>
                  </a:lnTo>
                  <a:cubicBezTo>
                    <a:pt x="8494" y="53676"/>
                    <a:pt x="8410" y="53886"/>
                    <a:pt x="8368" y="54097"/>
                  </a:cubicBezTo>
                  <a:cubicBezTo>
                    <a:pt x="8326" y="54160"/>
                    <a:pt x="8178" y="54223"/>
                    <a:pt x="8178" y="54370"/>
                  </a:cubicBezTo>
                  <a:cubicBezTo>
                    <a:pt x="8136" y="54496"/>
                    <a:pt x="8073" y="54622"/>
                    <a:pt x="7989" y="54727"/>
                  </a:cubicBezTo>
                  <a:cubicBezTo>
                    <a:pt x="7863" y="54874"/>
                    <a:pt x="7779" y="55043"/>
                    <a:pt x="7695" y="55211"/>
                  </a:cubicBezTo>
                  <a:cubicBezTo>
                    <a:pt x="7632" y="55400"/>
                    <a:pt x="7527" y="55568"/>
                    <a:pt x="7443" y="55715"/>
                  </a:cubicBezTo>
                  <a:cubicBezTo>
                    <a:pt x="7380" y="55884"/>
                    <a:pt x="7295" y="56052"/>
                    <a:pt x="7190" y="56199"/>
                  </a:cubicBezTo>
                  <a:cubicBezTo>
                    <a:pt x="7085" y="56283"/>
                    <a:pt x="7022" y="56409"/>
                    <a:pt x="7001" y="56535"/>
                  </a:cubicBezTo>
                  <a:cubicBezTo>
                    <a:pt x="6959" y="56683"/>
                    <a:pt x="6833" y="56830"/>
                    <a:pt x="6686" y="56893"/>
                  </a:cubicBezTo>
                  <a:lnTo>
                    <a:pt x="6202" y="57839"/>
                  </a:lnTo>
                  <a:lnTo>
                    <a:pt x="6202" y="58154"/>
                  </a:lnTo>
                  <a:cubicBezTo>
                    <a:pt x="6139" y="58259"/>
                    <a:pt x="6055" y="58301"/>
                    <a:pt x="6034" y="58386"/>
                  </a:cubicBezTo>
                  <a:cubicBezTo>
                    <a:pt x="6034" y="58428"/>
                    <a:pt x="6055" y="58470"/>
                    <a:pt x="6055" y="58470"/>
                  </a:cubicBezTo>
                  <a:cubicBezTo>
                    <a:pt x="5929" y="58806"/>
                    <a:pt x="5635" y="59016"/>
                    <a:pt x="5529" y="59332"/>
                  </a:cubicBezTo>
                  <a:cubicBezTo>
                    <a:pt x="5445" y="59542"/>
                    <a:pt x="5361" y="59752"/>
                    <a:pt x="5256" y="59962"/>
                  </a:cubicBezTo>
                  <a:cubicBezTo>
                    <a:pt x="5130" y="60320"/>
                    <a:pt x="4962" y="60677"/>
                    <a:pt x="4773" y="61014"/>
                  </a:cubicBezTo>
                  <a:lnTo>
                    <a:pt x="4836" y="61098"/>
                  </a:lnTo>
                  <a:lnTo>
                    <a:pt x="4352" y="61770"/>
                  </a:lnTo>
                  <a:cubicBezTo>
                    <a:pt x="4331" y="61855"/>
                    <a:pt x="4415" y="61876"/>
                    <a:pt x="4373" y="61918"/>
                  </a:cubicBezTo>
                  <a:cubicBezTo>
                    <a:pt x="4268" y="62086"/>
                    <a:pt x="4184" y="62275"/>
                    <a:pt x="4121" y="62464"/>
                  </a:cubicBezTo>
                  <a:cubicBezTo>
                    <a:pt x="4163" y="62485"/>
                    <a:pt x="4163" y="62548"/>
                    <a:pt x="4163" y="62590"/>
                  </a:cubicBezTo>
                  <a:cubicBezTo>
                    <a:pt x="4100" y="62632"/>
                    <a:pt x="4016" y="62569"/>
                    <a:pt x="3932" y="62696"/>
                  </a:cubicBezTo>
                  <a:cubicBezTo>
                    <a:pt x="3911" y="62864"/>
                    <a:pt x="3826" y="63032"/>
                    <a:pt x="3679" y="63137"/>
                  </a:cubicBezTo>
                  <a:cubicBezTo>
                    <a:pt x="3679" y="63221"/>
                    <a:pt x="3658" y="63305"/>
                    <a:pt x="3616" y="63389"/>
                  </a:cubicBezTo>
                  <a:cubicBezTo>
                    <a:pt x="3469" y="63747"/>
                    <a:pt x="3343" y="64104"/>
                    <a:pt x="3196" y="64462"/>
                  </a:cubicBezTo>
                  <a:cubicBezTo>
                    <a:pt x="3175" y="64546"/>
                    <a:pt x="3196" y="64630"/>
                    <a:pt x="3238" y="64693"/>
                  </a:cubicBezTo>
                  <a:cubicBezTo>
                    <a:pt x="3175" y="64756"/>
                    <a:pt x="3091" y="64819"/>
                    <a:pt x="3049" y="64861"/>
                  </a:cubicBezTo>
                  <a:cubicBezTo>
                    <a:pt x="3028" y="64924"/>
                    <a:pt x="3112" y="64945"/>
                    <a:pt x="3112" y="65008"/>
                  </a:cubicBezTo>
                  <a:lnTo>
                    <a:pt x="2985" y="65113"/>
                  </a:lnTo>
                  <a:lnTo>
                    <a:pt x="2985" y="65408"/>
                  </a:lnTo>
                  <a:cubicBezTo>
                    <a:pt x="2817" y="65597"/>
                    <a:pt x="2775" y="65849"/>
                    <a:pt x="2565" y="65975"/>
                  </a:cubicBezTo>
                  <a:lnTo>
                    <a:pt x="2607" y="66038"/>
                  </a:lnTo>
                  <a:cubicBezTo>
                    <a:pt x="2460" y="66144"/>
                    <a:pt x="2523" y="66417"/>
                    <a:pt x="2334" y="66480"/>
                  </a:cubicBezTo>
                  <a:cubicBezTo>
                    <a:pt x="2271" y="66627"/>
                    <a:pt x="2355" y="66753"/>
                    <a:pt x="2376" y="66900"/>
                  </a:cubicBezTo>
                  <a:lnTo>
                    <a:pt x="2250" y="67048"/>
                  </a:lnTo>
                  <a:lnTo>
                    <a:pt x="2355" y="67090"/>
                  </a:lnTo>
                  <a:cubicBezTo>
                    <a:pt x="2418" y="67237"/>
                    <a:pt x="2187" y="67384"/>
                    <a:pt x="2418" y="67489"/>
                  </a:cubicBezTo>
                  <a:cubicBezTo>
                    <a:pt x="2439" y="67321"/>
                    <a:pt x="2649" y="67279"/>
                    <a:pt x="2691" y="67132"/>
                  </a:cubicBezTo>
                  <a:cubicBezTo>
                    <a:pt x="2670" y="67048"/>
                    <a:pt x="2607" y="67069"/>
                    <a:pt x="2565" y="67048"/>
                  </a:cubicBezTo>
                  <a:cubicBezTo>
                    <a:pt x="2607" y="67006"/>
                    <a:pt x="2649" y="66984"/>
                    <a:pt x="2670" y="66963"/>
                  </a:cubicBezTo>
                  <a:cubicBezTo>
                    <a:pt x="2817" y="66732"/>
                    <a:pt x="2964" y="66480"/>
                    <a:pt x="3133" y="66249"/>
                  </a:cubicBezTo>
                  <a:cubicBezTo>
                    <a:pt x="3322" y="65975"/>
                    <a:pt x="3448" y="65681"/>
                    <a:pt x="3532" y="65366"/>
                  </a:cubicBezTo>
                  <a:cubicBezTo>
                    <a:pt x="3553" y="65218"/>
                    <a:pt x="3700" y="65071"/>
                    <a:pt x="3553" y="64924"/>
                  </a:cubicBezTo>
                  <a:lnTo>
                    <a:pt x="3721" y="64882"/>
                  </a:lnTo>
                  <a:lnTo>
                    <a:pt x="3679" y="64798"/>
                  </a:lnTo>
                  <a:cubicBezTo>
                    <a:pt x="3721" y="64777"/>
                    <a:pt x="3763" y="64777"/>
                    <a:pt x="3784" y="64756"/>
                  </a:cubicBezTo>
                  <a:cubicBezTo>
                    <a:pt x="3911" y="64672"/>
                    <a:pt x="3911" y="64483"/>
                    <a:pt x="4058" y="64399"/>
                  </a:cubicBezTo>
                  <a:cubicBezTo>
                    <a:pt x="4079" y="64377"/>
                    <a:pt x="4100" y="64314"/>
                    <a:pt x="4121" y="64272"/>
                  </a:cubicBezTo>
                  <a:lnTo>
                    <a:pt x="4436" y="63431"/>
                  </a:lnTo>
                  <a:cubicBezTo>
                    <a:pt x="4562" y="63368"/>
                    <a:pt x="4520" y="63200"/>
                    <a:pt x="4625" y="63116"/>
                  </a:cubicBezTo>
                  <a:cubicBezTo>
                    <a:pt x="4730" y="63032"/>
                    <a:pt x="4794" y="62927"/>
                    <a:pt x="4815" y="62801"/>
                  </a:cubicBezTo>
                  <a:cubicBezTo>
                    <a:pt x="4836" y="62717"/>
                    <a:pt x="4899" y="62611"/>
                    <a:pt x="4962" y="62548"/>
                  </a:cubicBezTo>
                  <a:cubicBezTo>
                    <a:pt x="5151" y="62275"/>
                    <a:pt x="5298" y="61960"/>
                    <a:pt x="5403" y="61644"/>
                  </a:cubicBezTo>
                  <a:cubicBezTo>
                    <a:pt x="5466" y="61371"/>
                    <a:pt x="5635" y="61140"/>
                    <a:pt x="5740" y="60887"/>
                  </a:cubicBezTo>
                  <a:cubicBezTo>
                    <a:pt x="5824" y="60698"/>
                    <a:pt x="5929" y="60551"/>
                    <a:pt x="5992" y="60362"/>
                  </a:cubicBezTo>
                  <a:cubicBezTo>
                    <a:pt x="6097" y="60110"/>
                    <a:pt x="6223" y="59857"/>
                    <a:pt x="6412" y="59668"/>
                  </a:cubicBezTo>
                  <a:cubicBezTo>
                    <a:pt x="6539" y="59521"/>
                    <a:pt x="6665" y="59374"/>
                    <a:pt x="6749" y="59205"/>
                  </a:cubicBezTo>
                  <a:cubicBezTo>
                    <a:pt x="6833" y="58974"/>
                    <a:pt x="6938" y="58743"/>
                    <a:pt x="7085" y="58554"/>
                  </a:cubicBezTo>
                  <a:cubicBezTo>
                    <a:pt x="7085" y="58386"/>
                    <a:pt x="7253" y="58280"/>
                    <a:pt x="7211" y="58091"/>
                  </a:cubicBezTo>
                  <a:cubicBezTo>
                    <a:pt x="7211" y="58091"/>
                    <a:pt x="7253" y="58070"/>
                    <a:pt x="7253" y="58049"/>
                  </a:cubicBezTo>
                  <a:cubicBezTo>
                    <a:pt x="7316" y="58028"/>
                    <a:pt x="7359" y="57986"/>
                    <a:pt x="7401" y="57944"/>
                  </a:cubicBezTo>
                  <a:cubicBezTo>
                    <a:pt x="7380" y="57902"/>
                    <a:pt x="7338" y="57860"/>
                    <a:pt x="7401" y="57818"/>
                  </a:cubicBezTo>
                  <a:cubicBezTo>
                    <a:pt x="7506" y="57755"/>
                    <a:pt x="7506" y="57671"/>
                    <a:pt x="7422" y="57566"/>
                  </a:cubicBezTo>
                  <a:cubicBezTo>
                    <a:pt x="7569" y="57397"/>
                    <a:pt x="7695" y="57208"/>
                    <a:pt x="7779" y="56998"/>
                  </a:cubicBezTo>
                  <a:cubicBezTo>
                    <a:pt x="7863" y="56977"/>
                    <a:pt x="7926" y="56956"/>
                    <a:pt x="7989" y="56914"/>
                  </a:cubicBezTo>
                  <a:cubicBezTo>
                    <a:pt x="8200" y="56641"/>
                    <a:pt x="8347" y="56346"/>
                    <a:pt x="8452" y="56052"/>
                  </a:cubicBezTo>
                  <a:cubicBezTo>
                    <a:pt x="8557" y="55779"/>
                    <a:pt x="8704" y="55505"/>
                    <a:pt x="8872" y="55295"/>
                  </a:cubicBezTo>
                  <a:cubicBezTo>
                    <a:pt x="8914" y="55253"/>
                    <a:pt x="8914" y="55211"/>
                    <a:pt x="8977" y="55190"/>
                  </a:cubicBezTo>
                  <a:cubicBezTo>
                    <a:pt x="9167" y="55043"/>
                    <a:pt x="9314" y="54832"/>
                    <a:pt x="9377" y="54601"/>
                  </a:cubicBezTo>
                  <a:cubicBezTo>
                    <a:pt x="9419" y="54496"/>
                    <a:pt x="9503" y="54412"/>
                    <a:pt x="9587" y="54370"/>
                  </a:cubicBezTo>
                  <a:cubicBezTo>
                    <a:pt x="9629" y="54370"/>
                    <a:pt x="9629" y="54349"/>
                    <a:pt x="9629" y="54349"/>
                  </a:cubicBezTo>
                  <a:lnTo>
                    <a:pt x="9566" y="54244"/>
                  </a:lnTo>
                  <a:cubicBezTo>
                    <a:pt x="9587" y="54181"/>
                    <a:pt x="9692" y="54139"/>
                    <a:pt x="9713" y="54055"/>
                  </a:cubicBezTo>
                  <a:cubicBezTo>
                    <a:pt x="9734" y="53907"/>
                    <a:pt x="9818" y="53760"/>
                    <a:pt x="9924" y="53634"/>
                  </a:cubicBezTo>
                  <a:cubicBezTo>
                    <a:pt x="9966" y="53592"/>
                    <a:pt x="10008" y="53508"/>
                    <a:pt x="10008" y="53445"/>
                  </a:cubicBezTo>
                  <a:cubicBezTo>
                    <a:pt x="9987" y="53319"/>
                    <a:pt x="10071" y="53235"/>
                    <a:pt x="10134" y="53150"/>
                  </a:cubicBezTo>
                  <a:cubicBezTo>
                    <a:pt x="10239" y="53024"/>
                    <a:pt x="10323" y="52877"/>
                    <a:pt x="10386" y="52709"/>
                  </a:cubicBezTo>
                  <a:cubicBezTo>
                    <a:pt x="10386" y="52625"/>
                    <a:pt x="10512" y="52667"/>
                    <a:pt x="10512" y="52562"/>
                  </a:cubicBezTo>
                  <a:lnTo>
                    <a:pt x="10512" y="52436"/>
                  </a:lnTo>
                  <a:cubicBezTo>
                    <a:pt x="10596" y="52331"/>
                    <a:pt x="10659" y="52225"/>
                    <a:pt x="10764" y="52141"/>
                  </a:cubicBezTo>
                  <a:cubicBezTo>
                    <a:pt x="10849" y="52036"/>
                    <a:pt x="10786" y="51910"/>
                    <a:pt x="10849" y="51826"/>
                  </a:cubicBezTo>
                  <a:cubicBezTo>
                    <a:pt x="11017" y="51658"/>
                    <a:pt x="11101" y="51426"/>
                    <a:pt x="11248" y="51237"/>
                  </a:cubicBezTo>
                  <a:cubicBezTo>
                    <a:pt x="11374" y="51111"/>
                    <a:pt x="11437" y="50943"/>
                    <a:pt x="11437" y="50754"/>
                  </a:cubicBezTo>
                  <a:cubicBezTo>
                    <a:pt x="11542" y="50670"/>
                    <a:pt x="11542" y="50501"/>
                    <a:pt x="11669" y="50417"/>
                  </a:cubicBezTo>
                  <a:cubicBezTo>
                    <a:pt x="11674" y="50412"/>
                    <a:pt x="11683" y="50411"/>
                    <a:pt x="11694" y="50411"/>
                  </a:cubicBezTo>
                  <a:cubicBezTo>
                    <a:pt x="11705" y="50411"/>
                    <a:pt x="11718" y="50412"/>
                    <a:pt x="11732" y="50412"/>
                  </a:cubicBezTo>
                  <a:cubicBezTo>
                    <a:pt x="11758" y="50412"/>
                    <a:pt x="11784" y="50407"/>
                    <a:pt x="11795" y="50375"/>
                  </a:cubicBezTo>
                  <a:cubicBezTo>
                    <a:pt x="11816" y="50291"/>
                    <a:pt x="11732" y="50270"/>
                    <a:pt x="11774" y="50165"/>
                  </a:cubicBezTo>
                  <a:lnTo>
                    <a:pt x="12110" y="49850"/>
                  </a:lnTo>
                  <a:cubicBezTo>
                    <a:pt x="12131" y="49408"/>
                    <a:pt x="12446" y="49177"/>
                    <a:pt x="12657" y="48861"/>
                  </a:cubicBezTo>
                  <a:cubicBezTo>
                    <a:pt x="12615" y="48840"/>
                    <a:pt x="12615" y="48798"/>
                    <a:pt x="12615" y="48777"/>
                  </a:cubicBezTo>
                  <a:lnTo>
                    <a:pt x="12846" y="48651"/>
                  </a:lnTo>
                  <a:cubicBezTo>
                    <a:pt x="12825" y="48609"/>
                    <a:pt x="12762" y="48567"/>
                    <a:pt x="12825" y="48504"/>
                  </a:cubicBezTo>
                  <a:lnTo>
                    <a:pt x="12825" y="48504"/>
                  </a:lnTo>
                  <a:cubicBezTo>
                    <a:pt x="12854" y="48518"/>
                    <a:pt x="12882" y="48552"/>
                    <a:pt x="12918" y="48552"/>
                  </a:cubicBezTo>
                  <a:cubicBezTo>
                    <a:pt x="12934" y="48552"/>
                    <a:pt x="12952" y="48545"/>
                    <a:pt x="12972" y="48525"/>
                  </a:cubicBezTo>
                  <a:lnTo>
                    <a:pt x="12909" y="48441"/>
                  </a:lnTo>
                  <a:cubicBezTo>
                    <a:pt x="13014" y="48252"/>
                    <a:pt x="13182" y="48084"/>
                    <a:pt x="13182" y="47852"/>
                  </a:cubicBezTo>
                  <a:cubicBezTo>
                    <a:pt x="13245" y="47789"/>
                    <a:pt x="13308" y="47747"/>
                    <a:pt x="13350" y="47663"/>
                  </a:cubicBezTo>
                  <a:cubicBezTo>
                    <a:pt x="13435" y="47537"/>
                    <a:pt x="13519" y="47390"/>
                    <a:pt x="13561" y="47243"/>
                  </a:cubicBezTo>
                  <a:cubicBezTo>
                    <a:pt x="13603" y="47095"/>
                    <a:pt x="13771" y="47053"/>
                    <a:pt x="13876" y="46927"/>
                  </a:cubicBezTo>
                  <a:cubicBezTo>
                    <a:pt x="14065" y="46675"/>
                    <a:pt x="14107" y="46360"/>
                    <a:pt x="14276" y="46086"/>
                  </a:cubicBezTo>
                  <a:cubicBezTo>
                    <a:pt x="14318" y="46065"/>
                    <a:pt x="14423" y="46086"/>
                    <a:pt x="14465" y="46002"/>
                  </a:cubicBezTo>
                  <a:cubicBezTo>
                    <a:pt x="14528" y="45918"/>
                    <a:pt x="14444" y="45855"/>
                    <a:pt x="14444" y="45771"/>
                  </a:cubicBezTo>
                  <a:cubicBezTo>
                    <a:pt x="14528" y="45582"/>
                    <a:pt x="14654" y="45392"/>
                    <a:pt x="14759" y="45203"/>
                  </a:cubicBezTo>
                  <a:cubicBezTo>
                    <a:pt x="14864" y="45014"/>
                    <a:pt x="14948" y="44825"/>
                    <a:pt x="15032" y="44636"/>
                  </a:cubicBezTo>
                  <a:cubicBezTo>
                    <a:pt x="15159" y="44362"/>
                    <a:pt x="15306" y="44089"/>
                    <a:pt x="15453" y="43837"/>
                  </a:cubicBezTo>
                  <a:cubicBezTo>
                    <a:pt x="15579" y="43689"/>
                    <a:pt x="15663" y="43521"/>
                    <a:pt x="15747" y="43374"/>
                  </a:cubicBezTo>
                  <a:cubicBezTo>
                    <a:pt x="15894" y="43332"/>
                    <a:pt x="15958" y="43206"/>
                    <a:pt x="16063" y="43101"/>
                  </a:cubicBezTo>
                  <a:cubicBezTo>
                    <a:pt x="16119" y="43063"/>
                    <a:pt x="16158" y="42992"/>
                    <a:pt x="16241" y="42992"/>
                  </a:cubicBezTo>
                  <a:cubicBezTo>
                    <a:pt x="16251" y="42992"/>
                    <a:pt x="16261" y="42993"/>
                    <a:pt x="16273" y="42996"/>
                  </a:cubicBezTo>
                  <a:cubicBezTo>
                    <a:pt x="16252" y="42870"/>
                    <a:pt x="16357" y="42827"/>
                    <a:pt x="16420" y="42764"/>
                  </a:cubicBezTo>
                  <a:cubicBezTo>
                    <a:pt x="16450" y="42779"/>
                    <a:pt x="16458" y="42794"/>
                    <a:pt x="16483" y="42794"/>
                  </a:cubicBezTo>
                  <a:cubicBezTo>
                    <a:pt x="16494" y="42794"/>
                    <a:pt x="16507" y="42792"/>
                    <a:pt x="16525" y="42785"/>
                  </a:cubicBezTo>
                  <a:cubicBezTo>
                    <a:pt x="16588" y="42701"/>
                    <a:pt x="16630" y="42596"/>
                    <a:pt x="16630" y="42491"/>
                  </a:cubicBezTo>
                  <a:lnTo>
                    <a:pt x="16630" y="42491"/>
                  </a:lnTo>
                  <a:lnTo>
                    <a:pt x="16504" y="42554"/>
                  </a:lnTo>
                  <a:cubicBezTo>
                    <a:pt x="16567" y="42344"/>
                    <a:pt x="16609" y="42176"/>
                    <a:pt x="16672" y="42008"/>
                  </a:cubicBezTo>
                  <a:lnTo>
                    <a:pt x="16798" y="41987"/>
                  </a:lnTo>
                  <a:cubicBezTo>
                    <a:pt x="16862" y="41923"/>
                    <a:pt x="16883" y="41839"/>
                    <a:pt x="16862" y="41755"/>
                  </a:cubicBezTo>
                  <a:cubicBezTo>
                    <a:pt x="16946" y="41671"/>
                    <a:pt x="17093" y="41734"/>
                    <a:pt x="17135" y="41587"/>
                  </a:cubicBezTo>
                  <a:lnTo>
                    <a:pt x="17093" y="41524"/>
                  </a:lnTo>
                  <a:cubicBezTo>
                    <a:pt x="17135" y="41524"/>
                    <a:pt x="17156" y="41503"/>
                    <a:pt x="17198" y="41482"/>
                  </a:cubicBezTo>
                  <a:cubicBezTo>
                    <a:pt x="17219" y="41461"/>
                    <a:pt x="17177" y="41398"/>
                    <a:pt x="17219" y="41398"/>
                  </a:cubicBezTo>
                  <a:lnTo>
                    <a:pt x="17324" y="41440"/>
                  </a:lnTo>
                  <a:cubicBezTo>
                    <a:pt x="17387" y="41419"/>
                    <a:pt x="17429" y="41377"/>
                    <a:pt x="17450" y="41314"/>
                  </a:cubicBezTo>
                  <a:lnTo>
                    <a:pt x="17408" y="41209"/>
                  </a:lnTo>
                  <a:lnTo>
                    <a:pt x="17471" y="41146"/>
                  </a:lnTo>
                  <a:cubicBezTo>
                    <a:pt x="17475" y="41144"/>
                    <a:pt x="17478" y="41143"/>
                    <a:pt x="17481" y="41143"/>
                  </a:cubicBezTo>
                  <a:cubicBezTo>
                    <a:pt x="17507" y="41143"/>
                    <a:pt x="17524" y="41196"/>
                    <a:pt x="17539" y="41196"/>
                  </a:cubicBezTo>
                  <a:cubicBezTo>
                    <a:pt x="17545" y="41196"/>
                    <a:pt x="17550" y="41188"/>
                    <a:pt x="17555" y="41167"/>
                  </a:cubicBezTo>
                  <a:cubicBezTo>
                    <a:pt x="17597" y="41103"/>
                    <a:pt x="17555" y="41103"/>
                    <a:pt x="17534" y="41040"/>
                  </a:cubicBezTo>
                  <a:cubicBezTo>
                    <a:pt x="17513" y="40977"/>
                    <a:pt x="17576" y="40935"/>
                    <a:pt x="17576" y="40893"/>
                  </a:cubicBezTo>
                  <a:cubicBezTo>
                    <a:pt x="17534" y="40746"/>
                    <a:pt x="17660" y="40620"/>
                    <a:pt x="17703" y="40473"/>
                  </a:cubicBezTo>
                  <a:cubicBezTo>
                    <a:pt x="17766" y="40326"/>
                    <a:pt x="17892" y="40220"/>
                    <a:pt x="18039" y="40178"/>
                  </a:cubicBezTo>
                  <a:cubicBezTo>
                    <a:pt x="18060" y="40157"/>
                    <a:pt x="18081" y="40136"/>
                    <a:pt x="18102" y="40115"/>
                  </a:cubicBezTo>
                  <a:cubicBezTo>
                    <a:pt x="18165" y="39989"/>
                    <a:pt x="18270" y="39884"/>
                    <a:pt x="18396" y="39821"/>
                  </a:cubicBezTo>
                  <a:cubicBezTo>
                    <a:pt x="18375" y="39779"/>
                    <a:pt x="18312" y="39716"/>
                    <a:pt x="18354" y="39674"/>
                  </a:cubicBezTo>
                  <a:cubicBezTo>
                    <a:pt x="18375" y="39653"/>
                    <a:pt x="18396" y="39590"/>
                    <a:pt x="18459" y="39590"/>
                  </a:cubicBezTo>
                  <a:cubicBezTo>
                    <a:pt x="18459" y="39574"/>
                    <a:pt x="18484" y="39534"/>
                    <a:pt x="18495" y="39534"/>
                  </a:cubicBezTo>
                  <a:cubicBezTo>
                    <a:pt x="18499" y="39534"/>
                    <a:pt x="18501" y="39538"/>
                    <a:pt x="18501" y="39548"/>
                  </a:cubicBezTo>
                  <a:cubicBezTo>
                    <a:pt x="18501" y="39590"/>
                    <a:pt x="18480" y="39590"/>
                    <a:pt x="18459" y="39590"/>
                  </a:cubicBezTo>
                  <a:cubicBezTo>
                    <a:pt x="18459" y="39630"/>
                    <a:pt x="18477" y="39654"/>
                    <a:pt x="18506" y="39654"/>
                  </a:cubicBezTo>
                  <a:cubicBezTo>
                    <a:pt x="18522" y="39654"/>
                    <a:pt x="18542" y="39647"/>
                    <a:pt x="18565" y="39632"/>
                  </a:cubicBezTo>
                  <a:cubicBezTo>
                    <a:pt x="18628" y="39569"/>
                    <a:pt x="18543" y="39485"/>
                    <a:pt x="18628" y="39401"/>
                  </a:cubicBezTo>
                  <a:cubicBezTo>
                    <a:pt x="18774" y="39317"/>
                    <a:pt x="18858" y="39151"/>
                    <a:pt x="18879" y="38963"/>
                  </a:cubicBezTo>
                  <a:lnTo>
                    <a:pt x="18879" y="38963"/>
                  </a:lnTo>
                  <a:cubicBezTo>
                    <a:pt x="18880" y="38969"/>
                    <a:pt x="18880" y="38975"/>
                    <a:pt x="18880" y="38980"/>
                  </a:cubicBezTo>
                  <a:cubicBezTo>
                    <a:pt x="18985" y="38959"/>
                    <a:pt x="19027" y="38854"/>
                    <a:pt x="19006" y="38770"/>
                  </a:cubicBezTo>
                  <a:cubicBezTo>
                    <a:pt x="18985" y="38644"/>
                    <a:pt x="19174" y="38665"/>
                    <a:pt x="19153" y="38517"/>
                  </a:cubicBezTo>
                  <a:cubicBezTo>
                    <a:pt x="19132" y="38370"/>
                    <a:pt x="19174" y="38223"/>
                    <a:pt x="19237" y="38097"/>
                  </a:cubicBezTo>
                  <a:cubicBezTo>
                    <a:pt x="19321" y="37971"/>
                    <a:pt x="19384" y="37866"/>
                    <a:pt x="19448" y="37740"/>
                  </a:cubicBezTo>
                  <a:cubicBezTo>
                    <a:pt x="19574" y="37466"/>
                    <a:pt x="19763" y="37256"/>
                    <a:pt x="19910" y="37004"/>
                  </a:cubicBezTo>
                  <a:cubicBezTo>
                    <a:pt x="19973" y="36878"/>
                    <a:pt x="20099" y="36751"/>
                    <a:pt x="20141" y="36625"/>
                  </a:cubicBezTo>
                  <a:cubicBezTo>
                    <a:pt x="20373" y="36415"/>
                    <a:pt x="20604" y="36184"/>
                    <a:pt x="20793" y="35931"/>
                  </a:cubicBezTo>
                  <a:cubicBezTo>
                    <a:pt x="20793" y="35847"/>
                    <a:pt x="20835" y="35784"/>
                    <a:pt x="20919" y="35742"/>
                  </a:cubicBezTo>
                  <a:cubicBezTo>
                    <a:pt x="20919" y="35700"/>
                    <a:pt x="20919" y="35637"/>
                    <a:pt x="20940" y="35574"/>
                  </a:cubicBezTo>
                  <a:cubicBezTo>
                    <a:pt x="21129" y="35238"/>
                    <a:pt x="21361" y="34964"/>
                    <a:pt x="21655" y="34733"/>
                  </a:cubicBezTo>
                  <a:cubicBezTo>
                    <a:pt x="21697" y="34670"/>
                    <a:pt x="21613" y="34628"/>
                    <a:pt x="21613" y="34586"/>
                  </a:cubicBezTo>
                  <a:cubicBezTo>
                    <a:pt x="21760" y="34292"/>
                    <a:pt x="21886" y="34018"/>
                    <a:pt x="22013" y="33703"/>
                  </a:cubicBezTo>
                  <a:cubicBezTo>
                    <a:pt x="22244" y="33556"/>
                    <a:pt x="22475" y="33388"/>
                    <a:pt x="22706" y="33240"/>
                  </a:cubicBezTo>
                  <a:cubicBezTo>
                    <a:pt x="22706" y="33030"/>
                    <a:pt x="22896" y="32946"/>
                    <a:pt x="22980" y="32778"/>
                  </a:cubicBezTo>
                  <a:lnTo>
                    <a:pt x="23043" y="32904"/>
                  </a:lnTo>
                  <a:cubicBezTo>
                    <a:pt x="23085" y="32820"/>
                    <a:pt x="23085" y="32694"/>
                    <a:pt x="23211" y="32694"/>
                  </a:cubicBezTo>
                  <a:cubicBezTo>
                    <a:pt x="23148" y="32462"/>
                    <a:pt x="23316" y="32273"/>
                    <a:pt x="23379" y="32084"/>
                  </a:cubicBezTo>
                  <a:cubicBezTo>
                    <a:pt x="23400" y="31958"/>
                    <a:pt x="23505" y="31853"/>
                    <a:pt x="23652" y="31853"/>
                  </a:cubicBezTo>
                  <a:cubicBezTo>
                    <a:pt x="23694" y="31832"/>
                    <a:pt x="23737" y="31811"/>
                    <a:pt x="23737" y="31748"/>
                  </a:cubicBezTo>
                  <a:lnTo>
                    <a:pt x="23715" y="31685"/>
                  </a:lnTo>
                  <a:cubicBezTo>
                    <a:pt x="23779" y="31664"/>
                    <a:pt x="23842" y="31643"/>
                    <a:pt x="23842" y="31600"/>
                  </a:cubicBezTo>
                  <a:cubicBezTo>
                    <a:pt x="23863" y="31453"/>
                    <a:pt x="23989" y="31369"/>
                    <a:pt x="24031" y="31222"/>
                  </a:cubicBezTo>
                  <a:cubicBezTo>
                    <a:pt x="24052" y="31054"/>
                    <a:pt x="24115" y="30886"/>
                    <a:pt x="24178" y="30717"/>
                  </a:cubicBezTo>
                  <a:cubicBezTo>
                    <a:pt x="24367" y="30318"/>
                    <a:pt x="24641" y="29982"/>
                    <a:pt x="24977" y="29687"/>
                  </a:cubicBezTo>
                  <a:cubicBezTo>
                    <a:pt x="25166" y="29540"/>
                    <a:pt x="25334" y="29351"/>
                    <a:pt x="25439" y="29141"/>
                  </a:cubicBezTo>
                  <a:cubicBezTo>
                    <a:pt x="25566" y="28846"/>
                    <a:pt x="25818" y="28636"/>
                    <a:pt x="25944" y="28342"/>
                  </a:cubicBezTo>
                  <a:cubicBezTo>
                    <a:pt x="25965" y="28279"/>
                    <a:pt x="26028" y="28216"/>
                    <a:pt x="26112" y="28195"/>
                  </a:cubicBezTo>
                  <a:cubicBezTo>
                    <a:pt x="26175" y="28216"/>
                    <a:pt x="26133" y="28300"/>
                    <a:pt x="26196" y="28300"/>
                  </a:cubicBezTo>
                  <a:cubicBezTo>
                    <a:pt x="26259" y="28279"/>
                    <a:pt x="26301" y="28216"/>
                    <a:pt x="26280" y="28152"/>
                  </a:cubicBezTo>
                  <a:cubicBezTo>
                    <a:pt x="26259" y="28110"/>
                    <a:pt x="26175" y="28152"/>
                    <a:pt x="26175" y="28047"/>
                  </a:cubicBezTo>
                  <a:cubicBezTo>
                    <a:pt x="26259" y="27963"/>
                    <a:pt x="26217" y="27774"/>
                    <a:pt x="26407" y="27711"/>
                  </a:cubicBezTo>
                  <a:lnTo>
                    <a:pt x="26470" y="27753"/>
                  </a:lnTo>
                  <a:cubicBezTo>
                    <a:pt x="26491" y="27648"/>
                    <a:pt x="26554" y="27564"/>
                    <a:pt x="26659" y="27522"/>
                  </a:cubicBezTo>
                  <a:cubicBezTo>
                    <a:pt x="26659" y="27501"/>
                    <a:pt x="26638" y="27480"/>
                    <a:pt x="26680" y="27480"/>
                  </a:cubicBezTo>
                  <a:cubicBezTo>
                    <a:pt x="26691" y="27474"/>
                    <a:pt x="26699" y="27471"/>
                    <a:pt x="26705" y="27471"/>
                  </a:cubicBezTo>
                  <a:cubicBezTo>
                    <a:pt x="26722" y="27471"/>
                    <a:pt x="26722" y="27491"/>
                    <a:pt x="26722" y="27522"/>
                  </a:cubicBezTo>
                  <a:cubicBezTo>
                    <a:pt x="26743" y="27501"/>
                    <a:pt x="26764" y="27480"/>
                    <a:pt x="26764" y="27480"/>
                  </a:cubicBezTo>
                  <a:cubicBezTo>
                    <a:pt x="26827" y="27417"/>
                    <a:pt x="26701" y="27354"/>
                    <a:pt x="26764" y="27269"/>
                  </a:cubicBezTo>
                  <a:cubicBezTo>
                    <a:pt x="26764" y="27248"/>
                    <a:pt x="26743" y="27227"/>
                    <a:pt x="26722" y="27206"/>
                  </a:cubicBezTo>
                  <a:cubicBezTo>
                    <a:pt x="26743" y="27122"/>
                    <a:pt x="26827" y="27122"/>
                    <a:pt x="26827" y="27059"/>
                  </a:cubicBezTo>
                  <a:cubicBezTo>
                    <a:pt x="26848" y="26933"/>
                    <a:pt x="26932" y="26828"/>
                    <a:pt x="27058" y="26765"/>
                  </a:cubicBezTo>
                  <a:cubicBezTo>
                    <a:pt x="27163" y="26660"/>
                    <a:pt x="27206" y="26492"/>
                    <a:pt x="27185" y="26344"/>
                  </a:cubicBezTo>
                  <a:cubicBezTo>
                    <a:pt x="27416" y="25861"/>
                    <a:pt x="27794" y="25419"/>
                    <a:pt x="28236" y="25104"/>
                  </a:cubicBezTo>
                  <a:cubicBezTo>
                    <a:pt x="28215" y="25062"/>
                    <a:pt x="28194" y="25020"/>
                    <a:pt x="28194" y="25020"/>
                  </a:cubicBezTo>
                  <a:cubicBezTo>
                    <a:pt x="28551" y="24725"/>
                    <a:pt x="28866" y="24389"/>
                    <a:pt x="29140" y="24011"/>
                  </a:cubicBezTo>
                  <a:cubicBezTo>
                    <a:pt x="29182" y="23779"/>
                    <a:pt x="29266" y="23569"/>
                    <a:pt x="29371" y="23380"/>
                  </a:cubicBezTo>
                  <a:cubicBezTo>
                    <a:pt x="29413" y="23233"/>
                    <a:pt x="29518" y="23107"/>
                    <a:pt x="29644" y="23001"/>
                  </a:cubicBezTo>
                  <a:cubicBezTo>
                    <a:pt x="29728" y="22959"/>
                    <a:pt x="29792" y="22854"/>
                    <a:pt x="29792" y="22749"/>
                  </a:cubicBezTo>
                  <a:cubicBezTo>
                    <a:pt x="29826" y="22766"/>
                    <a:pt x="29860" y="22797"/>
                    <a:pt x="29905" y="22797"/>
                  </a:cubicBezTo>
                  <a:cubicBezTo>
                    <a:pt x="29915" y="22797"/>
                    <a:pt x="29927" y="22795"/>
                    <a:pt x="29939" y="22791"/>
                  </a:cubicBezTo>
                  <a:cubicBezTo>
                    <a:pt x="30212" y="22497"/>
                    <a:pt x="30338" y="22097"/>
                    <a:pt x="30569" y="21740"/>
                  </a:cubicBezTo>
                  <a:cubicBezTo>
                    <a:pt x="30759" y="21614"/>
                    <a:pt x="30801" y="21593"/>
                    <a:pt x="30822" y="21488"/>
                  </a:cubicBezTo>
                  <a:cubicBezTo>
                    <a:pt x="30864" y="21383"/>
                    <a:pt x="30906" y="21277"/>
                    <a:pt x="30969" y="21193"/>
                  </a:cubicBezTo>
                  <a:cubicBezTo>
                    <a:pt x="31095" y="21004"/>
                    <a:pt x="31200" y="20794"/>
                    <a:pt x="31284" y="20584"/>
                  </a:cubicBezTo>
                  <a:cubicBezTo>
                    <a:pt x="31326" y="20437"/>
                    <a:pt x="31389" y="20310"/>
                    <a:pt x="31452" y="20163"/>
                  </a:cubicBezTo>
                  <a:cubicBezTo>
                    <a:pt x="31473" y="20142"/>
                    <a:pt x="31495" y="20100"/>
                    <a:pt x="31537" y="20079"/>
                  </a:cubicBezTo>
                  <a:lnTo>
                    <a:pt x="31600" y="20121"/>
                  </a:lnTo>
                  <a:cubicBezTo>
                    <a:pt x="31747" y="19932"/>
                    <a:pt x="31894" y="19722"/>
                    <a:pt x="31999" y="19511"/>
                  </a:cubicBezTo>
                  <a:cubicBezTo>
                    <a:pt x="32357" y="19217"/>
                    <a:pt x="32588" y="18860"/>
                    <a:pt x="32882" y="18586"/>
                  </a:cubicBezTo>
                  <a:cubicBezTo>
                    <a:pt x="32861" y="18544"/>
                    <a:pt x="32840" y="18523"/>
                    <a:pt x="32840" y="18502"/>
                  </a:cubicBezTo>
                  <a:cubicBezTo>
                    <a:pt x="32861" y="18334"/>
                    <a:pt x="32924" y="18187"/>
                    <a:pt x="33008" y="18040"/>
                  </a:cubicBezTo>
                  <a:cubicBezTo>
                    <a:pt x="33176" y="17851"/>
                    <a:pt x="33261" y="17619"/>
                    <a:pt x="33261" y="17367"/>
                  </a:cubicBezTo>
                  <a:cubicBezTo>
                    <a:pt x="33597" y="17178"/>
                    <a:pt x="33870" y="16904"/>
                    <a:pt x="34059" y="16547"/>
                  </a:cubicBezTo>
                  <a:cubicBezTo>
                    <a:pt x="34102" y="16421"/>
                    <a:pt x="34207" y="16379"/>
                    <a:pt x="34270" y="16295"/>
                  </a:cubicBezTo>
                  <a:lnTo>
                    <a:pt x="34375" y="16358"/>
                  </a:lnTo>
                  <a:cubicBezTo>
                    <a:pt x="34438" y="16295"/>
                    <a:pt x="34312" y="16211"/>
                    <a:pt x="34438" y="16190"/>
                  </a:cubicBezTo>
                  <a:cubicBezTo>
                    <a:pt x="34543" y="16169"/>
                    <a:pt x="34564" y="16063"/>
                    <a:pt x="34606" y="16000"/>
                  </a:cubicBezTo>
                  <a:cubicBezTo>
                    <a:pt x="34690" y="15832"/>
                    <a:pt x="34816" y="15664"/>
                    <a:pt x="34943" y="15538"/>
                  </a:cubicBezTo>
                  <a:cubicBezTo>
                    <a:pt x="35069" y="15412"/>
                    <a:pt x="35153" y="15265"/>
                    <a:pt x="35195" y="15117"/>
                  </a:cubicBezTo>
                  <a:cubicBezTo>
                    <a:pt x="35279" y="14907"/>
                    <a:pt x="35405" y="14718"/>
                    <a:pt x="35552" y="14550"/>
                  </a:cubicBezTo>
                  <a:cubicBezTo>
                    <a:pt x="35636" y="14424"/>
                    <a:pt x="35762" y="14339"/>
                    <a:pt x="35868" y="14234"/>
                  </a:cubicBezTo>
                  <a:cubicBezTo>
                    <a:pt x="36036" y="14024"/>
                    <a:pt x="36204" y="13793"/>
                    <a:pt x="36351" y="13541"/>
                  </a:cubicBezTo>
                  <a:cubicBezTo>
                    <a:pt x="36498" y="13309"/>
                    <a:pt x="36709" y="13141"/>
                    <a:pt x="36961" y="13057"/>
                  </a:cubicBezTo>
                  <a:cubicBezTo>
                    <a:pt x="37045" y="12763"/>
                    <a:pt x="37276" y="12615"/>
                    <a:pt x="37465" y="12426"/>
                  </a:cubicBezTo>
                  <a:cubicBezTo>
                    <a:pt x="37360" y="12300"/>
                    <a:pt x="37655" y="12195"/>
                    <a:pt x="37486" y="12048"/>
                  </a:cubicBezTo>
                  <a:cubicBezTo>
                    <a:pt x="37571" y="11964"/>
                    <a:pt x="37697" y="11880"/>
                    <a:pt x="37718" y="11753"/>
                  </a:cubicBezTo>
                  <a:cubicBezTo>
                    <a:pt x="37760" y="11585"/>
                    <a:pt x="37907" y="11480"/>
                    <a:pt x="37970" y="11333"/>
                  </a:cubicBezTo>
                  <a:cubicBezTo>
                    <a:pt x="38201" y="11228"/>
                    <a:pt x="38285" y="10997"/>
                    <a:pt x="38433" y="10849"/>
                  </a:cubicBezTo>
                  <a:cubicBezTo>
                    <a:pt x="38454" y="10849"/>
                    <a:pt x="38454" y="10807"/>
                    <a:pt x="38454" y="10807"/>
                  </a:cubicBezTo>
                  <a:lnTo>
                    <a:pt x="38390" y="10702"/>
                  </a:lnTo>
                  <a:cubicBezTo>
                    <a:pt x="38580" y="10597"/>
                    <a:pt x="38643" y="10366"/>
                    <a:pt x="38832" y="10261"/>
                  </a:cubicBezTo>
                  <a:lnTo>
                    <a:pt x="38790" y="10177"/>
                  </a:lnTo>
                  <a:cubicBezTo>
                    <a:pt x="38895" y="10093"/>
                    <a:pt x="38979" y="9966"/>
                    <a:pt x="39042" y="9840"/>
                  </a:cubicBezTo>
                  <a:cubicBezTo>
                    <a:pt x="39126" y="9609"/>
                    <a:pt x="39274" y="9420"/>
                    <a:pt x="39484" y="9294"/>
                  </a:cubicBezTo>
                  <a:cubicBezTo>
                    <a:pt x="39547" y="9167"/>
                    <a:pt x="39673" y="9125"/>
                    <a:pt x="39757" y="9020"/>
                  </a:cubicBezTo>
                  <a:cubicBezTo>
                    <a:pt x="39862" y="8873"/>
                    <a:pt x="39988" y="8705"/>
                    <a:pt x="40114" y="8579"/>
                  </a:cubicBezTo>
                  <a:cubicBezTo>
                    <a:pt x="40241" y="8411"/>
                    <a:pt x="40388" y="8305"/>
                    <a:pt x="40535" y="8158"/>
                  </a:cubicBezTo>
                  <a:lnTo>
                    <a:pt x="40535" y="7969"/>
                  </a:lnTo>
                  <a:cubicBezTo>
                    <a:pt x="40661" y="7906"/>
                    <a:pt x="40745" y="7822"/>
                    <a:pt x="40787" y="7696"/>
                  </a:cubicBezTo>
                  <a:cubicBezTo>
                    <a:pt x="40892" y="7528"/>
                    <a:pt x="41040" y="7380"/>
                    <a:pt x="41208" y="7296"/>
                  </a:cubicBezTo>
                  <a:cubicBezTo>
                    <a:pt x="41247" y="7277"/>
                    <a:pt x="41268" y="7238"/>
                    <a:pt x="41271" y="7199"/>
                  </a:cubicBezTo>
                  <a:lnTo>
                    <a:pt x="41271" y="7199"/>
                  </a:lnTo>
                  <a:cubicBezTo>
                    <a:pt x="41271" y="7204"/>
                    <a:pt x="41271" y="7208"/>
                    <a:pt x="41271" y="7212"/>
                  </a:cubicBezTo>
                  <a:cubicBezTo>
                    <a:pt x="41376" y="7191"/>
                    <a:pt x="41292" y="7086"/>
                    <a:pt x="41355" y="7023"/>
                  </a:cubicBezTo>
                  <a:cubicBezTo>
                    <a:pt x="41397" y="6939"/>
                    <a:pt x="41565" y="6960"/>
                    <a:pt x="41565" y="6855"/>
                  </a:cubicBezTo>
                  <a:cubicBezTo>
                    <a:pt x="41586" y="6666"/>
                    <a:pt x="41712" y="6602"/>
                    <a:pt x="41838" y="6518"/>
                  </a:cubicBezTo>
                  <a:cubicBezTo>
                    <a:pt x="41902" y="6476"/>
                    <a:pt x="41944" y="6434"/>
                    <a:pt x="41986" y="6392"/>
                  </a:cubicBezTo>
                  <a:cubicBezTo>
                    <a:pt x="42091" y="6203"/>
                    <a:pt x="42238" y="6035"/>
                    <a:pt x="42364" y="5888"/>
                  </a:cubicBezTo>
                  <a:cubicBezTo>
                    <a:pt x="42469" y="5783"/>
                    <a:pt x="42511" y="5635"/>
                    <a:pt x="42511" y="5509"/>
                  </a:cubicBezTo>
                  <a:cubicBezTo>
                    <a:pt x="42658" y="5299"/>
                    <a:pt x="42827" y="5110"/>
                    <a:pt x="43016" y="4921"/>
                  </a:cubicBezTo>
                  <a:cubicBezTo>
                    <a:pt x="43121" y="4857"/>
                    <a:pt x="43184" y="4773"/>
                    <a:pt x="43268" y="4689"/>
                  </a:cubicBezTo>
                  <a:cubicBezTo>
                    <a:pt x="43436" y="4458"/>
                    <a:pt x="43605" y="4248"/>
                    <a:pt x="43815" y="4059"/>
                  </a:cubicBezTo>
                  <a:cubicBezTo>
                    <a:pt x="43857" y="4016"/>
                    <a:pt x="43899" y="3974"/>
                    <a:pt x="43920" y="3932"/>
                  </a:cubicBezTo>
                  <a:cubicBezTo>
                    <a:pt x="44025" y="3743"/>
                    <a:pt x="44130" y="3596"/>
                    <a:pt x="44277" y="3470"/>
                  </a:cubicBezTo>
                  <a:cubicBezTo>
                    <a:pt x="44340" y="3428"/>
                    <a:pt x="44382" y="3344"/>
                    <a:pt x="44382" y="3260"/>
                  </a:cubicBezTo>
                  <a:cubicBezTo>
                    <a:pt x="44551" y="3154"/>
                    <a:pt x="44698" y="3007"/>
                    <a:pt x="44845" y="2860"/>
                  </a:cubicBezTo>
                  <a:cubicBezTo>
                    <a:pt x="44971" y="2713"/>
                    <a:pt x="45118" y="2566"/>
                    <a:pt x="45286" y="2461"/>
                  </a:cubicBezTo>
                  <a:cubicBezTo>
                    <a:pt x="45308" y="2229"/>
                    <a:pt x="45518" y="2103"/>
                    <a:pt x="45602" y="1935"/>
                  </a:cubicBezTo>
                  <a:cubicBezTo>
                    <a:pt x="45707" y="1746"/>
                    <a:pt x="45791" y="1578"/>
                    <a:pt x="45875" y="1409"/>
                  </a:cubicBezTo>
                  <a:lnTo>
                    <a:pt x="45959" y="1430"/>
                  </a:lnTo>
                  <a:cubicBezTo>
                    <a:pt x="45980" y="1346"/>
                    <a:pt x="45938" y="1220"/>
                    <a:pt x="46022" y="1157"/>
                  </a:cubicBezTo>
                  <a:cubicBezTo>
                    <a:pt x="45959" y="1115"/>
                    <a:pt x="45980" y="1031"/>
                    <a:pt x="45896" y="1010"/>
                  </a:cubicBezTo>
                  <a:cubicBezTo>
                    <a:pt x="45885" y="1008"/>
                    <a:pt x="45874" y="1008"/>
                    <a:pt x="45864" y="1008"/>
                  </a:cubicBezTo>
                  <a:cubicBezTo>
                    <a:pt x="45736" y="1008"/>
                    <a:pt x="45655" y="1118"/>
                    <a:pt x="45539" y="1157"/>
                  </a:cubicBezTo>
                  <a:cubicBezTo>
                    <a:pt x="45497" y="1241"/>
                    <a:pt x="45455" y="1346"/>
                    <a:pt x="45455" y="1452"/>
                  </a:cubicBezTo>
                  <a:cubicBezTo>
                    <a:pt x="45425" y="1445"/>
                    <a:pt x="45399" y="1442"/>
                    <a:pt x="45374" y="1442"/>
                  </a:cubicBezTo>
                  <a:cubicBezTo>
                    <a:pt x="45238" y="1442"/>
                    <a:pt x="45159" y="1531"/>
                    <a:pt x="45034" y="1620"/>
                  </a:cubicBezTo>
                  <a:cubicBezTo>
                    <a:pt x="44908" y="1725"/>
                    <a:pt x="44866" y="1914"/>
                    <a:pt x="44698" y="1935"/>
                  </a:cubicBezTo>
                  <a:cubicBezTo>
                    <a:pt x="44635" y="1998"/>
                    <a:pt x="44698" y="2082"/>
                    <a:pt x="44593" y="2145"/>
                  </a:cubicBezTo>
                  <a:cubicBezTo>
                    <a:pt x="44509" y="2166"/>
                    <a:pt x="44446" y="2250"/>
                    <a:pt x="44361" y="2314"/>
                  </a:cubicBezTo>
                  <a:cubicBezTo>
                    <a:pt x="44382" y="2461"/>
                    <a:pt x="44193" y="2461"/>
                    <a:pt x="44172" y="2524"/>
                  </a:cubicBezTo>
                  <a:cubicBezTo>
                    <a:pt x="44151" y="2587"/>
                    <a:pt x="44172" y="2629"/>
                    <a:pt x="44151" y="2650"/>
                  </a:cubicBezTo>
                  <a:cubicBezTo>
                    <a:pt x="43962" y="2734"/>
                    <a:pt x="43773" y="2881"/>
                    <a:pt x="43626" y="3049"/>
                  </a:cubicBezTo>
                  <a:cubicBezTo>
                    <a:pt x="43584" y="3112"/>
                    <a:pt x="43541" y="3176"/>
                    <a:pt x="43478" y="3218"/>
                  </a:cubicBezTo>
                  <a:cubicBezTo>
                    <a:pt x="43163" y="3407"/>
                    <a:pt x="42911" y="3680"/>
                    <a:pt x="42743" y="3974"/>
                  </a:cubicBezTo>
                  <a:cubicBezTo>
                    <a:pt x="42679" y="4080"/>
                    <a:pt x="42616" y="4143"/>
                    <a:pt x="42532" y="4206"/>
                  </a:cubicBezTo>
                  <a:cubicBezTo>
                    <a:pt x="42427" y="4269"/>
                    <a:pt x="42322" y="4353"/>
                    <a:pt x="42259" y="4458"/>
                  </a:cubicBezTo>
                  <a:cubicBezTo>
                    <a:pt x="42238" y="4500"/>
                    <a:pt x="42175" y="4521"/>
                    <a:pt x="42154" y="4605"/>
                  </a:cubicBezTo>
                  <a:cubicBezTo>
                    <a:pt x="42154" y="4710"/>
                    <a:pt x="42028" y="4689"/>
                    <a:pt x="41986" y="4752"/>
                  </a:cubicBezTo>
                  <a:cubicBezTo>
                    <a:pt x="41860" y="4921"/>
                    <a:pt x="41733" y="5110"/>
                    <a:pt x="41607" y="5299"/>
                  </a:cubicBezTo>
                  <a:cubicBezTo>
                    <a:pt x="41586" y="5320"/>
                    <a:pt x="41607" y="5383"/>
                    <a:pt x="41565" y="5404"/>
                  </a:cubicBezTo>
                  <a:lnTo>
                    <a:pt x="41460" y="5404"/>
                  </a:lnTo>
                  <a:cubicBezTo>
                    <a:pt x="41397" y="5467"/>
                    <a:pt x="41439" y="5509"/>
                    <a:pt x="41418" y="5551"/>
                  </a:cubicBezTo>
                  <a:cubicBezTo>
                    <a:pt x="41187" y="5698"/>
                    <a:pt x="40998" y="5888"/>
                    <a:pt x="40808" y="6098"/>
                  </a:cubicBezTo>
                  <a:cubicBezTo>
                    <a:pt x="40598" y="6308"/>
                    <a:pt x="40430" y="6602"/>
                    <a:pt x="40241" y="6813"/>
                  </a:cubicBezTo>
                  <a:cubicBezTo>
                    <a:pt x="40030" y="7023"/>
                    <a:pt x="39862" y="7233"/>
                    <a:pt x="39652" y="7443"/>
                  </a:cubicBezTo>
                  <a:cubicBezTo>
                    <a:pt x="39526" y="7612"/>
                    <a:pt x="39379" y="7780"/>
                    <a:pt x="39274" y="7969"/>
                  </a:cubicBezTo>
                  <a:cubicBezTo>
                    <a:pt x="39105" y="8200"/>
                    <a:pt x="38853" y="8369"/>
                    <a:pt x="38748" y="8621"/>
                  </a:cubicBezTo>
                  <a:lnTo>
                    <a:pt x="38601" y="8621"/>
                  </a:lnTo>
                  <a:cubicBezTo>
                    <a:pt x="38559" y="8663"/>
                    <a:pt x="38643" y="8684"/>
                    <a:pt x="38601" y="8726"/>
                  </a:cubicBezTo>
                  <a:cubicBezTo>
                    <a:pt x="38433" y="8936"/>
                    <a:pt x="38264" y="9146"/>
                    <a:pt x="38117" y="9378"/>
                  </a:cubicBezTo>
                  <a:cubicBezTo>
                    <a:pt x="38096" y="9441"/>
                    <a:pt x="37949" y="9441"/>
                    <a:pt x="37949" y="9546"/>
                  </a:cubicBezTo>
                  <a:cubicBezTo>
                    <a:pt x="37970" y="9693"/>
                    <a:pt x="37781" y="9714"/>
                    <a:pt x="37760" y="9861"/>
                  </a:cubicBezTo>
                  <a:cubicBezTo>
                    <a:pt x="37760" y="10029"/>
                    <a:pt x="37613" y="10093"/>
                    <a:pt x="37528" y="10177"/>
                  </a:cubicBezTo>
                  <a:cubicBezTo>
                    <a:pt x="37402" y="10324"/>
                    <a:pt x="37234" y="10471"/>
                    <a:pt x="37087" y="10618"/>
                  </a:cubicBezTo>
                  <a:cubicBezTo>
                    <a:pt x="37045" y="10681"/>
                    <a:pt x="37003" y="10744"/>
                    <a:pt x="36940" y="10807"/>
                  </a:cubicBezTo>
                  <a:cubicBezTo>
                    <a:pt x="36793" y="11102"/>
                    <a:pt x="36603" y="11396"/>
                    <a:pt x="36414" y="11648"/>
                  </a:cubicBezTo>
                  <a:cubicBezTo>
                    <a:pt x="36393" y="11774"/>
                    <a:pt x="36246" y="11753"/>
                    <a:pt x="36204" y="11880"/>
                  </a:cubicBezTo>
                  <a:cubicBezTo>
                    <a:pt x="36120" y="12069"/>
                    <a:pt x="35973" y="12216"/>
                    <a:pt x="35783" y="12279"/>
                  </a:cubicBezTo>
                  <a:cubicBezTo>
                    <a:pt x="35783" y="12295"/>
                    <a:pt x="35759" y="12335"/>
                    <a:pt x="35748" y="12335"/>
                  </a:cubicBezTo>
                  <a:cubicBezTo>
                    <a:pt x="35744" y="12335"/>
                    <a:pt x="35741" y="12331"/>
                    <a:pt x="35741" y="12321"/>
                  </a:cubicBezTo>
                  <a:cubicBezTo>
                    <a:pt x="35741" y="12279"/>
                    <a:pt x="35762" y="12279"/>
                    <a:pt x="35783" y="12279"/>
                  </a:cubicBezTo>
                  <a:cubicBezTo>
                    <a:pt x="35826" y="12090"/>
                    <a:pt x="35910" y="11922"/>
                    <a:pt x="36015" y="11796"/>
                  </a:cubicBezTo>
                  <a:cubicBezTo>
                    <a:pt x="36141" y="11585"/>
                    <a:pt x="36225" y="11375"/>
                    <a:pt x="36351" y="11186"/>
                  </a:cubicBezTo>
                  <a:cubicBezTo>
                    <a:pt x="36477" y="10997"/>
                    <a:pt x="36603" y="10786"/>
                    <a:pt x="36666" y="10576"/>
                  </a:cubicBezTo>
                  <a:lnTo>
                    <a:pt x="37003" y="10345"/>
                  </a:lnTo>
                  <a:cubicBezTo>
                    <a:pt x="37045" y="10282"/>
                    <a:pt x="37024" y="10177"/>
                    <a:pt x="37108" y="10135"/>
                  </a:cubicBezTo>
                  <a:cubicBezTo>
                    <a:pt x="37276" y="9966"/>
                    <a:pt x="37423" y="9777"/>
                    <a:pt x="37528" y="9567"/>
                  </a:cubicBezTo>
                  <a:cubicBezTo>
                    <a:pt x="37571" y="9483"/>
                    <a:pt x="37718" y="9420"/>
                    <a:pt x="37676" y="9273"/>
                  </a:cubicBezTo>
                  <a:cubicBezTo>
                    <a:pt x="37781" y="9210"/>
                    <a:pt x="37781" y="9062"/>
                    <a:pt x="37928" y="9041"/>
                  </a:cubicBezTo>
                  <a:cubicBezTo>
                    <a:pt x="37949" y="9041"/>
                    <a:pt x="37949" y="8999"/>
                    <a:pt x="37949" y="8978"/>
                  </a:cubicBezTo>
                  <a:cubicBezTo>
                    <a:pt x="37928" y="8852"/>
                    <a:pt x="38012" y="8852"/>
                    <a:pt x="38117" y="8810"/>
                  </a:cubicBezTo>
                  <a:cubicBezTo>
                    <a:pt x="38222" y="8747"/>
                    <a:pt x="38075" y="8642"/>
                    <a:pt x="38201" y="8579"/>
                  </a:cubicBezTo>
                  <a:cubicBezTo>
                    <a:pt x="38327" y="8537"/>
                    <a:pt x="38369" y="8411"/>
                    <a:pt x="38454" y="8305"/>
                  </a:cubicBezTo>
                  <a:cubicBezTo>
                    <a:pt x="38517" y="8158"/>
                    <a:pt x="38622" y="8053"/>
                    <a:pt x="38706" y="7948"/>
                  </a:cubicBezTo>
                  <a:lnTo>
                    <a:pt x="38790" y="7990"/>
                  </a:lnTo>
                  <a:cubicBezTo>
                    <a:pt x="38790" y="7885"/>
                    <a:pt x="38895" y="7843"/>
                    <a:pt x="38937" y="7780"/>
                  </a:cubicBezTo>
                  <a:cubicBezTo>
                    <a:pt x="38895" y="7738"/>
                    <a:pt x="38874" y="7717"/>
                    <a:pt x="38895" y="7696"/>
                  </a:cubicBezTo>
                  <a:cubicBezTo>
                    <a:pt x="39000" y="7612"/>
                    <a:pt x="39126" y="7591"/>
                    <a:pt x="39168" y="7464"/>
                  </a:cubicBezTo>
                  <a:cubicBezTo>
                    <a:pt x="39168" y="7443"/>
                    <a:pt x="39126" y="7422"/>
                    <a:pt x="39126" y="7422"/>
                  </a:cubicBezTo>
                  <a:lnTo>
                    <a:pt x="39358" y="7170"/>
                  </a:lnTo>
                  <a:cubicBezTo>
                    <a:pt x="39589" y="6897"/>
                    <a:pt x="39736" y="6624"/>
                    <a:pt x="40009" y="6371"/>
                  </a:cubicBezTo>
                  <a:cubicBezTo>
                    <a:pt x="40325" y="6077"/>
                    <a:pt x="40619" y="5740"/>
                    <a:pt x="40913" y="5404"/>
                  </a:cubicBezTo>
                  <a:cubicBezTo>
                    <a:pt x="41019" y="5299"/>
                    <a:pt x="41124" y="5194"/>
                    <a:pt x="41187" y="5068"/>
                  </a:cubicBezTo>
                  <a:cubicBezTo>
                    <a:pt x="41397" y="4710"/>
                    <a:pt x="41649" y="4374"/>
                    <a:pt x="41965" y="4080"/>
                  </a:cubicBezTo>
                  <a:cubicBezTo>
                    <a:pt x="42049" y="3974"/>
                    <a:pt x="42133" y="3890"/>
                    <a:pt x="42217" y="3785"/>
                  </a:cubicBezTo>
                  <a:cubicBezTo>
                    <a:pt x="42364" y="3554"/>
                    <a:pt x="42532" y="3323"/>
                    <a:pt x="42722" y="3133"/>
                  </a:cubicBezTo>
                  <a:cubicBezTo>
                    <a:pt x="42890" y="2986"/>
                    <a:pt x="43058" y="2797"/>
                    <a:pt x="43205" y="2608"/>
                  </a:cubicBezTo>
                  <a:cubicBezTo>
                    <a:pt x="43310" y="2503"/>
                    <a:pt x="43436" y="2398"/>
                    <a:pt x="43562" y="2314"/>
                  </a:cubicBezTo>
                  <a:cubicBezTo>
                    <a:pt x="43731" y="2103"/>
                    <a:pt x="43962" y="1935"/>
                    <a:pt x="44109" y="1746"/>
                  </a:cubicBezTo>
                  <a:cubicBezTo>
                    <a:pt x="44277" y="1536"/>
                    <a:pt x="44382" y="1325"/>
                    <a:pt x="44551" y="1136"/>
                  </a:cubicBezTo>
                  <a:cubicBezTo>
                    <a:pt x="44740" y="926"/>
                    <a:pt x="44761" y="653"/>
                    <a:pt x="44971" y="463"/>
                  </a:cubicBezTo>
                  <a:lnTo>
                    <a:pt x="44929" y="400"/>
                  </a:lnTo>
                  <a:cubicBezTo>
                    <a:pt x="44992" y="358"/>
                    <a:pt x="44971" y="274"/>
                    <a:pt x="45034" y="211"/>
                  </a:cubicBezTo>
                  <a:cubicBezTo>
                    <a:pt x="44971" y="148"/>
                    <a:pt x="44971" y="43"/>
                    <a:pt x="4488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768774" y="2961131"/>
              <a:ext cx="451636" cy="691374"/>
            </a:xfrm>
            <a:custGeom>
              <a:avLst/>
              <a:gdLst/>
              <a:ahLst/>
              <a:cxnLst/>
              <a:rect l="l" t="t" r="r" b="b"/>
              <a:pathLst>
                <a:path w="43795" h="66018" extrusionOk="0">
                  <a:moveTo>
                    <a:pt x="41908" y="1416"/>
                  </a:moveTo>
                  <a:cubicBezTo>
                    <a:pt x="41913" y="1416"/>
                    <a:pt x="41918" y="1420"/>
                    <a:pt x="41923" y="1430"/>
                  </a:cubicBezTo>
                  <a:cubicBezTo>
                    <a:pt x="41923" y="1464"/>
                    <a:pt x="41909" y="1471"/>
                    <a:pt x="41881" y="1472"/>
                  </a:cubicBezTo>
                  <a:lnTo>
                    <a:pt x="41881" y="1472"/>
                  </a:lnTo>
                  <a:cubicBezTo>
                    <a:pt x="41881" y="1456"/>
                    <a:pt x="41893" y="1416"/>
                    <a:pt x="41908" y="1416"/>
                  </a:cubicBezTo>
                  <a:close/>
                  <a:moveTo>
                    <a:pt x="41629" y="1872"/>
                  </a:moveTo>
                  <a:cubicBezTo>
                    <a:pt x="41650" y="1872"/>
                    <a:pt x="41650" y="1893"/>
                    <a:pt x="41650" y="1893"/>
                  </a:cubicBezTo>
                  <a:lnTo>
                    <a:pt x="41629" y="1914"/>
                  </a:lnTo>
                  <a:cubicBezTo>
                    <a:pt x="41629" y="1914"/>
                    <a:pt x="41608" y="1914"/>
                    <a:pt x="41608" y="1893"/>
                  </a:cubicBezTo>
                  <a:cubicBezTo>
                    <a:pt x="41608" y="1872"/>
                    <a:pt x="41608" y="1872"/>
                    <a:pt x="41629" y="1872"/>
                  </a:cubicBezTo>
                  <a:close/>
                  <a:moveTo>
                    <a:pt x="42428" y="2187"/>
                  </a:moveTo>
                  <a:cubicBezTo>
                    <a:pt x="42449" y="2187"/>
                    <a:pt x="42449" y="2208"/>
                    <a:pt x="42449" y="2208"/>
                  </a:cubicBezTo>
                  <a:lnTo>
                    <a:pt x="42428" y="2229"/>
                  </a:lnTo>
                  <a:lnTo>
                    <a:pt x="42407" y="2208"/>
                  </a:lnTo>
                  <a:cubicBezTo>
                    <a:pt x="42428" y="2187"/>
                    <a:pt x="42428" y="2187"/>
                    <a:pt x="42428" y="2187"/>
                  </a:cubicBezTo>
                  <a:close/>
                  <a:moveTo>
                    <a:pt x="42066" y="2836"/>
                  </a:moveTo>
                  <a:cubicBezTo>
                    <a:pt x="42077" y="2836"/>
                    <a:pt x="42088" y="2838"/>
                    <a:pt x="42099" y="2838"/>
                  </a:cubicBezTo>
                  <a:lnTo>
                    <a:pt x="42099" y="2838"/>
                  </a:lnTo>
                  <a:cubicBezTo>
                    <a:pt x="42096" y="2839"/>
                    <a:pt x="42094" y="2839"/>
                    <a:pt x="42091" y="2839"/>
                  </a:cubicBezTo>
                  <a:cubicBezTo>
                    <a:pt x="42091" y="2902"/>
                    <a:pt x="42049" y="2902"/>
                    <a:pt x="41986" y="2902"/>
                  </a:cubicBezTo>
                  <a:cubicBezTo>
                    <a:pt x="42000" y="2846"/>
                    <a:pt x="42033" y="2836"/>
                    <a:pt x="42066" y="2836"/>
                  </a:cubicBezTo>
                  <a:close/>
                  <a:moveTo>
                    <a:pt x="41944" y="2986"/>
                  </a:moveTo>
                  <a:lnTo>
                    <a:pt x="41965" y="3007"/>
                  </a:lnTo>
                  <a:cubicBezTo>
                    <a:pt x="41944" y="3028"/>
                    <a:pt x="41965" y="3028"/>
                    <a:pt x="41944" y="3028"/>
                  </a:cubicBezTo>
                  <a:cubicBezTo>
                    <a:pt x="41923" y="3028"/>
                    <a:pt x="41923" y="3028"/>
                    <a:pt x="41923" y="3007"/>
                  </a:cubicBezTo>
                  <a:cubicBezTo>
                    <a:pt x="41923" y="3007"/>
                    <a:pt x="41944" y="2986"/>
                    <a:pt x="41944" y="2986"/>
                  </a:cubicBezTo>
                  <a:close/>
                  <a:moveTo>
                    <a:pt x="41755" y="3301"/>
                  </a:moveTo>
                  <a:lnTo>
                    <a:pt x="41776" y="3322"/>
                  </a:lnTo>
                  <a:cubicBezTo>
                    <a:pt x="41755" y="3322"/>
                    <a:pt x="41755" y="3343"/>
                    <a:pt x="41755" y="3343"/>
                  </a:cubicBezTo>
                  <a:cubicBezTo>
                    <a:pt x="41734" y="3343"/>
                    <a:pt x="41734" y="3322"/>
                    <a:pt x="41734" y="3322"/>
                  </a:cubicBezTo>
                  <a:cubicBezTo>
                    <a:pt x="41734" y="3322"/>
                    <a:pt x="41755" y="3301"/>
                    <a:pt x="41755" y="3301"/>
                  </a:cubicBezTo>
                  <a:close/>
                  <a:moveTo>
                    <a:pt x="41692" y="3406"/>
                  </a:moveTo>
                  <a:lnTo>
                    <a:pt x="41692" y="3406"/>
                  </a:lnTo>
                  <a:cubicBezTo>
                    <a:pt x="41723" y="3484"/>
                    <a:pt x="41708" y="3528"/>
                    <a:pt x="41655" y="3528"/>
                  </a:cubicBezTo>
                  <a:cubicBezTo>
                    <a:pt x="41637" y="3528"/>
                    <a:pt x="41614" y="3522"/>
                    <a:pt x="41587" y="3512"/>
                  </a:cubicBezTo>
                  <a:cubicBezTo>
                    <a:pt x="41629" y="3470"/>
                    <a:pt x="41650" y="3449"/>
                    <a:pt x="41692" y="3406"/>
                  </a:cubicBezTo>
                  <a:close/>
                  <a:moveTo>
                    <a:pt x="41881" y="3680"/>
                  </a:moveTo>
                  <a:lnTo>
                    <a:pt x="41902" y="3701"/>
                  </a:lnTo>
                  <a:cubicBezTo>
                    <a:pt x="41881" y="3701"/>
                    <a:pt x="41902" y="3722"/>
                    <a:pt x="41881" y="3722"/>
                  </a:cubicBezTo>
                  <a:cubicBezTo>
                    <a:pt x="41860" y="3722"/>
                    <a:pt x="41860" y="3722"/>
                    <a:pt x="41860" y="3701"/>
                  </a:cubicBezTo>
                  <a:cubicBezTo>
                    <a:pt x="41860" y="3680"/>
                    <a:pt x="41881" y="3680"/>
                    <a:pt x="41881" y="3680"/>
                  </a:cubicBezTo>
                  <a:close/>
                  <a:moveTo>
                    <a:pt x="41214" y="4537"/>
                  </a:moveTo>
                  <a:cubicBezTo>
                    <a:pt x="41219" y="4537"/>
                    <a:pt x="41219" y="4542"/>
                    <a:pt x="41208" y="4563"/>
                  </a:cubicBezTo>
                  <a:cubicBezTo>
                    <a:pt x="41208" y="4570"/>
                    <a:pt x="41204" y="4572"/>
                    <a:pt x="41198" y="4572"/>
                  </a:cubicBezTo>
                  <a:cubicBezTo>
                    <a:pt x="41185" y="4572"/>
                    <a:pt x="41166" y="4563"/>
                    <a:pt x="41166" y="4563"/>
                  </a:cubicBezTo>
                  <a:cubicBezTo>
                    <a:pt x="41166" y="4563"/>
                    <a:pt x="41187" y="4542"/>
                    <a:pt x="41187" y="4542"/>
                  </a:cubicBezTo>
                  <a:cubicBezTo>
                    <a:pt x="41198" y="4542"/>
                    <a:pt x="41208" y="4537"/>
                    <a:pt x="41214" y="4537"/>
                  </a:cubicBezTo>
                  <a:close/>
                  <a:moveTo>
                    <a:pt x="41124" y="4668"/>
                  </a:moveTo>
                  <a:cubicBezTo>
                    <a:pt x="41145" y="4668"/>
                    <a:pt x="41145" y="4689"/>
                    <a:pt x="41145" y="4689"/>
                  </a:cubicBezTo>
                  <a:lnTo>
                    <a:pt x="41124" y="4710"/>
                  </a:lnTo>
                  <a:cubicBezTo>
                    <a:pt x="41124" y="4699"/>
                    <a:pt x="41119" y="4699"/>
                    <a:pt x="41114" y="4699"/>
                  </a:cubicBezTo>
                  <a:cubicBezTo>
                    <a:pt x="41109" y="4699"/>
                    <a:pt x="41103" y="4699"/>
                    <a:pt x="41103" y="4689"/>
                  </a:cubicBezTo>
                  <a:cubicBezTo>
                    <a:pt x="41103" y="4668"/>
                    <a:pt x="41124" y="4668"/>
                    <a:pt x="41124" y="4668"/>
                  </a:cubicBezTo>
                  <a:close/>
                  <a:moveTo>
                    <a:pt x="39527" y="4731"/>
                  </a:moveTo>
                  <a:lnTo>
                    <a:pt x="39527" y="4731"/>
                  </a:lnTo>
                  <a:cubicBezTo>
                    <a:pt x="39559" y="4780"/>
                    <a:pt x="39566" y="4829"/>
                    <a:pt x="39500" y="4829"/>
                  </a:cubicBezTo>
                  <a:cubicBezTo>
                    <a:pt x="39480" y="4829"/>
                    <a:pt x="39455" y="4825"/>
                    <a:pt x="39421" y="4815"/>
                  </a:cubicBezTo>
                  <a:lnTo>
                    <a:pt x="39527" y="4731"/>
                  </a:lnTo>
                  <a:close/>
                  <a:moveTo>
                    <a:pt x="41025" y="4927"/>
                  </a:moveTo>
                  <a:cubicBezTo>
                    <a:pt x="41030" y="4927"/>
                    <a:pt x="41035" y="4931"/>
                    <a:pt x="41040" y="4941"/>
                  </a:cubicBezTo>
                  <a:cubicBezTo>
                    <a:pt x="41040" y="4976"/>
                    <a:pt x="41026" y="4982"/>
                    <a:pt x="40998" y="4983"/>
                  </a:cubicBezTo>
                  <a:lnTo>
                    <a:pt x="40998" y="4983"/>
                  </a:lnTo>
                  <a:cubicBezTo>
                    <a:pt x="40998" y="4967"/>
                    <a:pt x="41010" y="4927"/>
                    <a:pt x="41025" y="4927"/>
                  </a:cubicBezTo>
                  <a:close/>
                  <a:moveTo>
                    <a:pt x="40788" y="4815"/>
                  </a:moveTo>
                  <a:cubicBezTo>
                    <a:pt x="40725" y="5151"/>
                    <a:pt x="40557" y="5446"/>
                    <a:pt x="40346" y="5698"/>
                  </a:cubicBezTo>
                  <a:cubicBezTo>
                    <a:pt x="40283" y="5635"/>
                    <a:pt x="40304" y="5572"/>
                    <a:pt x="40346" y="5509"/>
                  </a:cubicBezTo>
                  <a:cubicBezTo>
                    <a:pt x="40367" y="5425"/>
                    <a:pt x="40367" y="5362"/>
                    <a:pt x="40367" y="5299"/>
                  </a:cubicBezTo>
                  <a:cubicBezTo>
                    <a:pt x="40536" y="5151"/>
                    <a:pt x="40683" y="5004"/>
                    <a:pt x="40788" y="4815"/>
                  </a:cubicBezTo>
                  <a:close/>
                  <a:moveTo>
                    <a:pt x="39863" y="6350"/>
                  </a:moveTo>
                  <a:lnTo>
                    <a:pt x="39863" y="6392"/>
                  </a:lnTo>
                  <a:cubicBezTo>
                    <a:pt x="39833" y="6452"/>
                    <a:pt x="39803" y="6502"/>
                    <a:pt x="39749" y="6502"/>
                  </a:cubicBezTo>
                  <a:cubicBezTo>
                    <a:pt x="39728" y="6502"/>
                    <a:pt x="39703" y="6494"/>
                    <a:pt x="39674" y="6476"/>
                  </a:cubicBezTo>
                  <a:cubicBezTo>
                    <a:pt x="39716" y="6371"/>
                    <a:pt x="39800" y="6392"/>
                    <a:pt x="39863" y="6350"/>
                  </a:cubicBezTo>
                  <a:close/>
                  <a:moveTo>
                    <a:pt x="37845" y="6770"/>
                  </a:moveTo>
                  <a:cubicBezTo>
                    <a:pt x="37866" y="6770"/>
                    <a:pt x="37866" y="6791"/>
                    <a:pt x="37866" y="6791"/>
                  </a:cubicBezTo>
                  <a:lnTo>
                    <a:pt x="37845" y="6812"/>
                  </a:lnTo>
                  <a:cubicBezTo>
                    <a:pt x="37845" y="6812"/>
                    <a:pt x="37824" y="6791"/>
                    <a:pt x="37824" y="6791"/>
                  </a:cubicBezTo>
                  <a:cubicBezTo>
                    <a:pt x="37824" y="6770"/>
                    <a:pt x="37845" y="6770"/>
                    <a:pt x="37845" y="6770"/>
                  </a:cubicBezTo>
                  <a:close/>
                  <a:moveTo>
                    <a:pt x="39400" y="7065"/>
                  </a:moveTo>
                  <a:lnTo>
                    <a:pt x="39421" y="7086"/>
                  </a:lnTo>
                  <a:cubicBezTo>
                    <a:pt x="39414" y="7100"/>
                    <a:pt x="39407" y="7104"/>
                    <a:pt x="39401" y="7104"/>
                  </a:cubicBezTo>
                  <a:cubicBezTo>
                    <a:pt x="39389" y="7104"/>
                    <a:pt x="39379" y="7086"/>
                    <a:pt x="39379" y="7086"/>
                  </a:cubicBezTo>
                  <a:cubicBezTo>
                    <a:pt x="39379" y="7086"/>
                    <a:pt x="39400" y="7065"/>
                    <a:pt x="39400" y="7065"/>
                  </a:cubicBezTo>
                  <a:close/>
                  <a:moveTo>
                    <a:pt x="38454" y="8620"/>
                  </a:moveTo>
                  <a:lnTo>
                    <a:pt x="38454" y="8620"/>
                  </a:lnTo>
                  <a:cubicBezTo>
                    <a:pt x="38517" y="8663"/>
                    <a:pt x="38496" y="8684"/>
                    <a:pt x="38475" y="8726"/>
                  </a:cubicBezTo>
                  <a:cubicBezTo>
                    <a:pt x="38433" y="8705"/>
                    <a:pt x="38433" y="8663"/>
                    <a:pt x="38454" y="8620"/>
                  </a:cubicBezTo>
                  <a:close/>
                  <a:moveTo>
                    <a:pt x="37929" y="9188"/>
                  </a:moveTo>
                  <a:lnTo>
                    <a:pt x="37929" y="9188"/>
                  </a:lnTo>
                  <a:cubicBezTo>
                    <a:pt x="37986" y="9304"/>
                    <a:pt x="37921" y="9313"/>
                    <a:pt x="37845" y="9314"/>
                  </a:cubicBezTo>
                  <a:lnTo>
                    <a:pt x="37845" y="9314"/>
                  </a:lnTo>
                  <a:cubicBezTo>
                    <a:pt x="37845" y="9251"/>
                    <a:pt x="37887" y="9230"/>
                    <a:pt x="37929" y="9188"/>
                  </a:cubicBezTo>
                  <a:close/>
                  <a:moveTo>
                    <a:pt x="37821" y="9315"/>
                  </a:moveTo>
                  <a:cubicBezTo>
                    <a:pt x="37816" y="9338"/>
                    <a:pt x="37805" y="9368"/>
                    <a:pt x="37794" y="9368"/>
                  </a:cubicBezTo>
                  <a:cubicBezTo>
                    <a:pt x="37790" y="9368"/>
                    <a:pt x="37786" y="9365"/>
                    <a:pt x="37781" y="9356"/>
                  </a:cubicBezTo>
                  <a:cubicBezTo>
                    <a:pt x="37781" y="9323"/>
                    <a:pt x="37795" y="9316"/>
                    <a:pt x="37821" y="9315"/>
                  </a:cubicBezTo>
                  <a:close/>
                  <a:moveTo>
                    <a:pt x="37697" y="10073"/>
                  </a:moveTo>
                  <a:lnTo>
                    <a:pt x="37697" y="10073"/>
                  </a:lnTo>
                  <a:cubicBezTo>
                    <a:pt x="37696" y="10091"/>
                    <a:pt x="37682" y="10121"/>
                    <a:pt x="37654" y="10131"/>
                  </a:cubicBezTo>
                  <a:lnTo>
                    <a:pt x="37654" y="10131"/>
                  </a:lnTo>
                  <a:cubicBezTo>
                    <a:pt x="37640" y="10098"/>
                    <a:pt x="37665" y="10079"/>
                    <a:pt x="37697" y="10073"/>
                  </a:cubicBezTo>
                  <a:close/>
                  <a:moveTo>
                    <a:pt x="37634" y="10135"/>
                  </a:moveTo>
                  <a:cubicBezTo>
                    <a:pt x="37634" y="10151"/>
                    <a:pt x="37622" y="10190"/>
                    <a:pt x="37607" y="10190"/>
                  </a:cubicBezTo>
                  <a:cubicBezTo>
                    <a:pt x="37602" y="10190"/>
                    <a:pt x="37597" y="10186"/>
                    <a:pt x="37592" y="10176"/>
                  </a:cubicBezTo>
                  <a:cubicBezTo>
                    <a:pt x="37592" y="10142"/>
                    <a:pt x="37606" y="10136"/>
                    <a:pt x="37634" y="10135"/>
                  </a:cubicBezTo>
                  <a:close/>
                  <a:moveTo>
                    <a:pt x="37484" y="10246"/>
                  </a:moveTo>
                  <a:cubicBezTo>
                    <a:pt x="37486" y="10246"/>
                    <a:pt x="37487" y="10250"/>
                    <a:pt x="37487" y="10260"/>
                  </a:cubicBezTo>
                  <a:cubicBezTo>
                    <a:pt x="37508" y="10302"/>
                    <a:pt x="37466" y="10302"/>
                    <a:pt x="37445" y="10302"/>
                  </a:cubicBezTo>
                  <a:cubicBezTo>
                    <a:pt x="37461" y="10286"/>
                    <a:pt x="37477" y="10246"/>
                    <a:pt x="37484" y="10246"/>
                  </a:cubicBezTo>
                  <a:close/>
                  <a:moveTo>
                    <a:pt x="37440" y="10311"/>
                  </a:moveTo>
                  <a:cubicBezTo>
                    <a:pt x="37432" y="10336"/>
                    <a:pt x="37417" y="10358"/>
                    <a:pt x="37409" y="10358"/>
                  </a:cubicBezTo>
                  <a:cubicBezTo>
                    <a:pt x="37405" y="10358"/>
                    <a:pt x="37403" y="10354"/>
                    <a:pt x="37403" y="10344"/>
                  </a:cubicBezTo>
                  <a:cubicBezTo>
                    <a:pt x="37403" y="10312"/>
                    <a:pt x="37428" y="10317"/>
                    <a:pt x="37440" y="10311"/>
                  </a:cubicBezTo>
                  <a:close/>
                  <a:moveTo>
                    <a:pt x="36541" y="11795"/>
                  </a:moveTo>
                  <a:cubicBezTo>
                    <a:pt x="36583" y="11816"/>
                    <a:pt x="36583" y="11858"/>
                    <a:pt x="36541" y="11900"/>
                  </a:cubicBezTo>
                  <a:cubicBezTo>
                    <a:pt x="36520" y="11858"/>
                    <a:pt x="36520" y="11816"/>
                    <a:pt x="36541" y="11795"/>
                  </a:cubicBezTo>
                  <a:close/>
                  <a:moveTo>
                    <a:pt x="36057" y="12090"/>
                  </a:moveTo>
                  <a:cubicBezTo>
                    <a:pt x="36079" y="12090"/>
                    <a:pt x="36079" y="12111"/>
                    <a:pt x="36079" y="12111"/>
                  </a:cubicBezTo>
                  <a:lnTo>
                    <a:pt x="36057" y="12132"/>
                  </a:lnTo>
                  <a:cubicBezTo>
                    <a:pt x="36036" y="12132"/>
                    <a:pt x="36036" y="12132"/>
                    <a:pt x="36036" y="12111"/>
                  </a:cubicBezTo>
                  <a:cubicBezTo>
                    <a:pt x="36036" y="12090"/>
                    <a:pt x="36036" y="12090"/>
                    <a:pt x="36057" y="12090"/>
                  </a:cubicBezTo>
                  <a:close/>
                  <a:moveTo>
                    <a:pt x="36370" y="12102"/>
                  </a:moveTo>
                  <a:cubicBezTo>
                    <a:pt x="36383" y="12102"/>
                    <a:pt x="36394" y="12117"/>
                    <a:pt x="36394" y="12132"/>
                  </a:cubicBezTo>
                  <a:cubicBezTo>
                    <a:pt x="36394" y="12195"/>
                    <a:pt x="36352" y="12237"/>
                    <a:pt x="36310" y="12258"/>
                  </a:cubicBezTo>
                  <a:cubicBezTo>
                    <a:pt x="36247" y="12174"/>
                    <a:pt x="36331" y="12132"/>
                    <a:pt x="36352" y="12111"/>
                  </a:cubicBezTo>
                  <a:cubicBezTo>
                    <a:pt x="36358" y="12104"/>
                    <a:pt x="36364" y="12102"/>
                    <a:pt x="36370" y="12102"/>
                  </a:cubicBezTo>
                  <a:close/>
                  <a:moveTo>
                    <a:pt x="31522" y="15965"/>
                  </a:moveTo>
                  <a:cubicBezTo>
                    <a:pt x="31527" y="15965"/>
                    <a:pt x="31532" y="15969"/>
                    <a:pt x="31537" y="15979"/>
                  </a:cubicBezTo>
                  <a:cubicBezTo>
                    <a:pt x="31537" y="16021"/>
                    <a:pt x="31516" y="16021"/>
                    <a:pt x="31495" y="16021"/>
                  </a:cubicBezTo>
                  <a:cubicBezTo>
                    <a:pt x="31495" y="16005"/>
                    <a:pt x="31507" y="15965"/>
                    <a:pt x="31522" y="15965"/>
                  </a:cubicBezTo>
                  <a:close/>
                  <a:moveTo>
                    <a:pt x="33577" y="16252"/>
                  </a:moveTo>
                  <a:cubicBezTo>
                    <a:pt x="33577" y="16252"/>
                    <a:pt x="33598" y="16273"/>
                    <a:pt x="33598" y="16273"/>
                  </a:cubicBezTo>
                  <a:cubicBezTo>
                    <a:pt x="33598" y="16273"/>
                    <a:pt x="33619" y="16294"/>
                    <a:pt x="33577" y="16294"/>
                  </a:cubicBezTo>
                  <a:cubicBezTo>
                    <a:pt x="33556" y="16273"/>
                    <a:pt x="33577" y="16252"/>
                    <a:pt x="33577" y="16252"/>
                  </a:cubicBezTo>
                  <a:close/>
                  <a:moveTo>
                    <a:pt x="31956" y="19007"/>
                  </a:moveTo>
                  <a:lnTo>
                    <a:pt x="31956" y="19007"/>
                  </a:lnTo>
                  <a:cubicBezTo>
                    <a:pt x="31952" y="19033"/>
                    <a:pt x="31940" y="19054"/>
                    <a:pt x="31927" y="19054"/>
                  </a:cubicBezTo>
                  <a:cubicBezTo>
                    <a:pt x="31923" y="19054"/>
                    <a:pt x="31920" y="19052"/>
                    <a:pt x="31916" y="19049"/>
                  </a:cubicBezTo>
                  <a:cubicBezTo>
                    <a:pt x="31916" y="19015"/>
                    <a:pt x="31929" y="19008"/>
                    <a:pt x="31956" y="19007"/>
                  </a:cubicBezTo>
                  <a:close/>
                  <a:moveTo>
                    <a:pt x="27690" y="22118"/>
                  </a:moveTo>
                  <a:lnTo>
                    <a:pt x="27690" y="22139"/>
                  </a:lnTo>
                  <a:cubicBezTo>
                    <a:pt x="27690" y="22139"/>
                    <a:pt x="27708" y="22130"/>
                    <a:pt x="27715" y="22130"/>
                  </a:cubicBezTo>
                  <a:cubicBezTo>
                    <a:pt x="27718" y="22130"/>
                    <a:pt x="27718" y="22132"/>
                    <a:pt x="27711" y="22139"/>
                  </a:cubicBezTo>
                  <a:cubicBezTo>
                    <a:pt x="27700" y="22160"/>
                    <a:pt x="27690" y="22171"/>
                    <a:pt x="27682" y="22171"/>
                  </a:cubicBezTo>
                  <a:cubicBezTo>
                    <a:pt x="27674" y="22171"/>
                    <a:pt x="27669" y="22160"/>
                    <a:pt x="27669" y="22139"/>
                  </a:cubicBezTo>
                  <a:lnTo>
                    <a:pt x="27690" y="22118"/>
                  </a:lnTo>
                  <a:close/>
                  <a:moveTo>
                    <a:pt x="29802" y="22196"/>
                  </a:moveTo>
                  <a:cubicBezTo>
                    <a:pt x="29813" y="22196"/>
                    <a:pt x="29813" y="22223"/>
                    <a:pt x="29813" y="22223"/>
                  </a:cubicBezTo>
                  <a:cubicBezTo>
                    <a:pt x="29813" y="22223"/>
                    <a:pt x="29823" y="22233"/>
                    <a:pt x="29816" y="22233"/>
                  </a:cubicBezTo>
                  <a:cubicBezTo>
                    <a:pt x="29813" y="22233"/>
                    <a:pt x="29806" y="22230"/>
                    <a:pt x="29792" y="22223"/>
                  </a:cubicBezTo>
                  <a:cubicBezTo>
                    <a:pt x="29771" y="22223"/>
                    <a:pt x="29792" y="22202"/>
                    <a:pt x="29792" y="22202"/>
                  </a:cubicBezTo>
                  <a:cubicBezTo>
                    <a:pt x="29796" y="22198"/>
                    <a:pt x="29800" y="22196"/>
                    <a:pt x="29802" y="22196"/>
                  </a:cubicBezTo>
                  <a:close/>
                  <a:moveTo>
                    <a:pt x="29666" y="22434"/>
                  </a:moveTo>
                  <a:cubicBezTo>
                    <a:pt x="29687" y="22434"/>
                    <a:pt x="29687" y="22455"/>
                    <a:pt x="29687" y="22455"/>
                  </a:cubicBezTo>
                  <a:lnTo>
                    <a:pt x="29666" y="22476"/>
                  </a:lnTo>
                  <a:cubicBezTo>
                    <a:pt x="29645" y="22476"/>
                    <a:pt x="29666" y="22434"/>
                    <a:pt x="29666" y="22434"/>
                  </a:cubicBezTo>
                  <a:close/>
                  <a:moveTo>
                    <a:pt x="27354" y="22470"/>
                  </a:moveTo>
                  <a:lnTo>
                    <a:pt x="27354" y="22470"/>
                  </a:lnTo>
                  <a:cubicBezTo>
                    <a:pt x="27378" y="22485"/>
                    <a:pt x="27406" y="22497"/>
                    <a:pt x="27374" y="22497"/>
                  </a:cubicBezTo>
                  <a:cubicBezTo>
                    <a:pt x="27370" y="22501"/>
                    <a:pt x="27367" y="22502"/>
                    <a:pt x="27365" y="22502"/>
                  </a:cubicBezTo>
                  <a:cubicBezTo>
                    <a:pt x="27356" y="22502"/>
                    <a:pt x="27354" y="22486"/>
                    <a:pt x="27354" y="22470"/>
                  </a:cubicBezTo>
                  <a:close/>
                  <a:moveTo>
                    <a:pt x="27311" y="22686"/>
                  </a:moveTo>
                  <a:cubicBezTo>
                    <a:pt x="27332" y="22686"/>
                    <a:pt x="27332" y="22707"/>
                    <a:pt x="27332" y="22707"/>
                  </a:cubicBezTo>
                  <a:lnTo>
                    <a:pt x="27311" y="22728"/>
                  </a:lnTo>
                  <a:cubicBezTo>
                    <a:pt x="27311" y="22728"/>
                    <a:pt x="27290" y="22728"/>
                    <a:pt x="27290" y="22707"/>
                  </a:cubicBezTo>
                  <a:cubicBezTo>
                    <a:pt x="27290" y="22686"/>
                    <a:pt x="27311" y="22686"/>
                    <a:pt x="27311" y="22686"/>
                  </a:cubicBezTo>
                  <a:close/>
                  <a:moveTo>
                    <a:pt x="27069" y="23206"/>
                  </a:moveTo>
                  <a:cubicBezTo>
                    <a:pt x="27072" y="23206"/>
                    <a:pt x="27076" y="23208"/>
                    <a:pt x="27080" y="23211"/>
                  </a:cubicBezTo>
                  <a:cubicBezTo>
                    <a:pt x="27080" y="23252"/>
                    <a:pt x="27060" y="23253"/>
                    <a:pt x="27040" y="23253"/>
                  </a:cubicBezTo>
                  <a:lnTo>
                    <a:pt x="27040" y="23253"/>
                  </a:lnTo>
                  <a:cubicBezTo>
                    <a:pt x="27044" y="23227"/>
                    <a:pt x="27055" y="23206"/>
                    <a:pt x="27069" y="23206"/>
                  </a:cubicBezTo>
                  <a:close/>
                  <a:moveTo>
                    <a:pt x="27963" y="24326"/>
                  </a:moveTo>
                  <a:lnTo>
                    <a:pt x="27963" y="24326"/>
                  </a:lnTo>
                  <a:cubicBezTo>
                    <a:pt x="28005" y="24431"/>
                    <a:pt x="27942" y="24473"/>
                    <a:pt x="27858" y="24494"/>
                  </a:cubicBezTo>
                  <a:cubicBezTo>
                    <a:pt x="27858" y="24431"/>
                    <a:pt x="27900" y="24347"/>
                    <a:pt x="27963" y="24326"/>
                  </a:cubicBezTo>
                  <a:close/>
                  <a:moveTo>
                    <a:pt x="27837" y="24496"/>
                  </a:moveTo>
                  <a:cubicBezTo>
                    <a:pt x="27836" y="24519"/>
                    <a:pt x="27834" y="24548"/>
                    <a:pt x="27826" y="24548"/>
                  </a:cubicBezTo>
                  <a:cubicBezTo>
                    <a:pt x="27823" y="24548"/>
                    <a:pt x="27820" y="24544"/>
                    <a:pt x="27816" y="24536"/>
                  </a:cubicBezTo>
                  <a:cubicBezTo>
                    <a:pt x="27816" y="24509"/>
                    <a:pt x="27825" y="24499"/>
                    <a:pt x="27837" y="24496"/>
                  </a:cubicBezTo>
                  <a:close/>
                  <a:moveTo>
                    <a:pt x="21929" y="30759"/>
                  </a:moveTo>
                  <a:cubicBezTo>
                    <a:pt x="22013" y="30864"/>
                    <a:pt x="21824" y="30885"/>
                    <a:pt x="21887" y="30969"/>
                  </a:cubicBezTo>
                  <a:cubicBezTo>
                    <a:pt x="21803" y="30885"/>
                    <a:pt x="21845" y="30801"/>
                    <a:pt x="21929" y="30759"/>
                  </a:cubicBezTo>
                  <a:close/>
                  <a:moveTo>
                    <a:pt x="23983" y="31123"/>
                  </a:moveTo>
                  <a:cubicBezTo>
                    <a:pt x="23987" y="31123"/>
                    <a:pt x="23990" y="31127"/>
                    <a:pt x="23990" y="31138"/>
                  </a:cubicBezTo>
                  <a:cubicBezTo>
                    <a:pt x="23990" y="31156"/>
                    <a:pt x="23973" y="31158"/>
                    <a:pt x="23954" y="31159"/>
                  </a:cubicBezTo>
                  <a:lnTo>
                    <a:pt x="23954" y="31159"/>
                  </a:lnTo>
                  <a:cubicBezTo>
                    <a:pt x="23962" y="31142"/>
                    <a:pt x="23976" y="31123"/>
                    <a:pt x="23983" y="31123"/>
                  </a:cubicBezTo>
                  <a:close/>
                  <a:moveTo>
                    <a:pt x="23949" y="31170"/>
                  </a:moveTo>
                  <a:cubicBezTo>
                    <a:pt x="23964" y="31268"/>
                    <a:pt x="23902" y="31328"/>
                    <a:pt x="23821" y="31348"/>
                  </a:cubicBezTo>
                  <a:cubicBezTo>
                    <a:pt x="23821" y="31352"/>
                    <a:pt x="23821" y="31357"/>
                    <a:pt x="23820" y="31361"/>
                  </a:cubicBezTo>
                  <a:lnTo>
                    <a:pt x="23820" y="31361"/>
                  </a:lnTo>
                  <a:cubicBezTo>
                    <a:pt x="23803" y="31261"/>
                    <a:pt x="23865" y="31200"/>
                    <a:pt x="23947" y="31180"/>
                  </a:cubicBezTo>
                  <a:cubicBezTo>
                    <a:pt x="23947" y="31177"/>
                    <a:pt x="23948" y="31174"/>
                    <a:pt x="23949" y="31170"/>
                  </a:cubicBezTo>
                  <a:close/>
                  <a:moveTo>
                    <a:pt x="23818" y="31369"/>
                  </a:moveTo>
                  <a:lnTo>
                    <a:pt x="23818" y="31369"/>
                  </a:lnTo>
                  <a:cubicBezTo>
                    <a:pt x="23810" y="31395"/>
                    <a:pt x="23791" y="31417"/>
                    <a:pt x="23783" y="31417"/>
                  </a:cubicBezTo>
                  <a:cubicBezTo>
                    <a:pt x="23781" y="31417"/>
                    <a:pt x="23779" y="31415"/>
                    <a:pt x="23779" y="31411"/>
                  </a:cubicBezTo>
                  <a:cubicBezTo>
                    <a:pt x="23779" y="31371"/>
                    <a:pt x="23798" y="31369"/>
                    <a:pt x="23818" y="31369"/>
                  </a:cubicBezTo>
                  <a:close/>
                  <a:moveTo>
                    <a:pt x="23243" y="32541"/>
                  </a:moveTo>
                  <a:cubicBezTo>
                    <a:pt x="23248" y="32541"/>
                    <a:pt x="23254" y="32546"/>
                    <a:pt x="23254" y="32567"/>
                  </a:cubicBezTo>
                  <a:cubicBezTo>
                    <a:pt x="23243" y="32578"/>
                    <a:pt x="23233" y="32583"/>
                    <a:pt x="23225" y="32583"/>
                  </a:cubicBezTo>
                  <a:cubicBezTo>
                    <a:pt x="23217" y="32583"/>
                    <a:pt x="23212" y="32578"/>
                    <a:pt x="23212" y="32567"/>
                  </a:cubicBezTo>
                  <a:lnTo>
                    <a:pt x="23233" y="32546"/>
                  </a:lnTo>
                  <a:cubicBezTo>
                    <a:pt x="23233" y="32546"/>
                    <a:pt x="23238" y="32541"/>
                    <a:pt x="23243" y="32541"/>
                  </a:cubicBezTo>
                  <a:close/>
                  <a:moveTo>
                    <a:pt x="20394" y="32988"/>
                  </a:moveTo>
                  <a:cubicBezTo>
                    <a:pt x="20436" y="33030"/>
                    <a:pt x="20436" y="33072"/>
                    <a:pt x="20394" y="33093"/>
                  </a:cubicBezTo>
                  <a:cubicBezTo>
                    <a:pt x="20384" y="33098"/>
                    <a:pt x="20373" y="33101"/>
                    <a:pt x="20363" y="33101"/>
                  </a:cubicBezTo>
                  <a:cubicBezTo>
                    <a:pt x="20338" y="33101"/>
                    <a:pt x="20318" y="33084"/>
                    <a:pt x="20312" y="33050"/>
                  </a:cubicBezTo>
                  <a:lnTo>
                    <a:pt x="20312" y="33050"/>
                  </a:lnTo>
                  <a:lnTo>
                    <a:pt x="20394" y="32988"/>
                  </a:lnTo>
                  <a:close/>
                  <a:moveTo>
                    <a:pt x="19220" y="34782"/>
                  </a:moveTo>
                  <a:cubicBezTo>
                    <a:pt x="19227" y="34782"/>
                    <a:pt x="19233" y="34786"/>
                    <a:pt x="19238" y="34796"/>
                  </a:cubicBezTo>
                  <a:cubicBezTo>
                    <a:pt x="19238" y="34838"/>
                    <a:pt x="19217" y="34838"/>
                    <a:pt x="19196" y="34838"/>
                  </a:cubicBezTo>
                  <a:cubicBezTo>
                    <a:pt x="19196" y="34845"/>
                    <a:pt x="19196" y="34851"/>
                    <a:pt x="19195" y="34858"/>
                  </a:cubicBezTo>
                  <a:lnTo>
                    <a:pt x="19195" y="34858"/>
                  </a:lnTo>
                  <a:lnTo>
                    <a:pt x="19175" y="34838"/>
                  </a:lnTo>
                  <a:cubicBezTo>
                    <a:pt x="19175" y="34822"/>
                    <a:pt x="19199" y="34782"/>
                    <a:pt x="19220" y="34782"/>
                  </a:cubicBezTo>
                  <a:close/>
                  <a:moveTo>
                    <a:pt x="19195" y="34859"/>
                  </a:moveTo>
                  <a:lnTo>
                    <a:pt x="19195" y="34859"/>
                  </a:lnTo>
                  <a:cubicBezTo>
                    <a:pt x="19189" y="34936"/>
                    <a:pt x="19147" y="35008"/>
                    <a:pt x="19070" y="35027"/>
                  </a:cubicBezTo>
                  <a:cubicBezTo>
                    <a:pt x="19049" y="34943"/>
                    <a:pt x="19111" y="34860"/>
                    <a:pt x="19195" y="34859"/>
                  </a:cubicBezTo>
                  <a:close/>
                  <a:moveTo>
                    <a:pt x="19070" y="35027"/>
                  </a:moveTo>
                  <a:cubicBezTo>
                    <a:pt x="19089" y="35123"/>
                    <a:pt x="19003" y="35219"/>
                    <a:pt x="18908" y="35219"/>
                  </a:cubicBezTo>
                  <a:cubicBezTo>
                    <a:pt x="18899" y="35219"/>
                    <a:pt x="18890" y="35218"/>
                    <a:pt x="18881" y="35216"/>
                  </a:cubicBezTo>
                  <a:cubicBezTo>
                    <a:pt x="18881" y="35232"/>
                    <a:pt x="18856" y="35273"/>
                    <a:pt x="18845" y="35273"/>
                  </a:cubicBezTo>
                  <a:cubicBezTo>
                    <a:pt x="18841" y="35273"/>
                    <a:pt x="18839" y="35269"/>
                    <a:pt x="18839" y="35258"/>
                  </a:cubicBezTo>
                  <a:cubicBezTo>
                    <a:pt x="18839" y="35216"/>
                    <a:pt x="18860" y="35216"/>
                    <a:pt x="18881" y="35216"/>
                  </a:cubicBezTo>
                  <a:cubicBezTo>
                    <a:pt x="18923" y="35132"/>
                    <a:pt x="18986" y="35069"/>
                    <a:pt x="19070" y="35027"/>
                  </a:cubicBezTo>
                  <a:close/>
                  <a:moveTo>
                    <a:pt x="19342" y="38374"/>
                  </a:moveTo>
                  <a:cubicBezTo>
                    <a:pt x="19350" y="38374"/>
                    <a:pt x="19358" y="38379"/>
                    <a:pt x="19364" y="38391"/>
                  </a:cubicBezTo>
                  <a:cubicBezTo>
                    <a:pt x="19364" y="38433"/>
                    <a:pt x="19343" y="38433"/>
                    <a:pt x="19322" y="38433"/>
                  </a:cubicBezTo>
                  <a:cubicBezTo>
                    <a:pt x="19301" y="38475"/>
                    <a:pt x="19322" y="38559"/>
                    <a:pt x="19259" y="38559"/>
                  </a:cubicBezTo>
                  <a:lnTo>
                    <a:pt x="19259" y="38685"/>
                  </a:lnTo>
                  <a:cubicBezTo>
                    <a:pt x="19154" y="38601"/>
                    <a:pt x="19196" y="38580"/>
                    <a:pt x="19259" y="38559"/>
                  </a:cubicBezTo>
                  <a:cubicBezTo>
                    <a:pt x="19259" y="38517"/>
                    <a:pt x="19238" y="38433"/>
                    <a:pt x="19322" y="38433"/>
                  </a:cubicBezTo>
                  <a:lnTo>
                    <a:pt x="19301" y="38433"/>
                  </a:lnTo>
                  <a:cubicBezTo>
                    <a:pt x="19301" y="38403"/>
                    <a:pt x="19322" y="38374"/>
                    <a:pt x="19342" y="38374"/>
                  </a:cubicBezTo>
                  <a:close/>
                  <a:moveTo>
                    <a:pt x="16421" y="39232"/>
                  </a:moveTo>
                  <a:lnTo>
                    <a:pt x="16421" y="39232"/>
                  </a:lnTo>
                  <a:cubicBezTo>
                    <a:pt x="16484" y="39316"/>
                    <a:pt x="16400" y="39358"/>
                    <a:pt x="16358" y="39400"/>
                  </a:cubicBezTo>
                  <a:cubicBezTo>
                    <a:pt x="16295" y="39295"/>
                    <a:pt x="16379" y="39295"/>
                    <a:pt x="16421" y="39232"/>
                  </a:cubicBezTo>
                  <a:close/>
                  <a:moveTo>
                    <a:pt x="15566" y="40299"/>
                  </a:moveTo>
                  <a:cubicBezTo>
                    <a:pt x="15571" y="40299"/>
                    <a:pt x="15575" y="40300"/>
                    <a:pt x="15578" y="40303"/>
                  </a:cubicBezTo>
                  <a:lnTo>
                    <a:pt x="15578" y="40303"/>
                  </a:lnTo>
                  <a:cubicBezTo>
                    <a:pt x="15572" y="40331"/>
                    <a:pt x="15553" y="40345"/>
                    <a:pt x="15520" y="40346"/>
                  </a:cubicBezTo>
                  <a:lnTo>
                    <a:pt x="15520" y="40346"/>
                  </a:lnTo>
                  <a:cubicBezTo>
                    <a:pt x="15528" y="40320"/>
                    <a:pt x="15549" y="40299"/>
                    <a:pt x="15566" y="40299"/>
                  </a:cubicBezTo>
                  <a:close/>
                  <a:moveTo>
                    <a:pt x="15510" y="40367"/>
                  </a:moveTo>
                  <a:cubicBezTo>
                    <a:pt x="15502" y="40384"/>
                    <a:pt x="15489" y="40402"/>
                    <a:pt x="15481" y="40402"/>
                  </a:cubicBezTo>
                  <a:cubicBezTo>
                    <a:pt x="15477" y="40402"/>
                    <a:pt x="15475" y="40398"/>
                    <a:pt x="15475" y="40388"/>
                  </a:cubicBezTo>
                  <a:cubicBezTo>
                    <a:pt x="15475" y="40369"/>
                    <a:pt x="15492" y="40368"/>
                    <a:pt x="15510" y="40367"/>
                  </a:cubicBezTo>
                  <a:close/>
                  <a:moveTo>
                    <a:pt x="16610" y="42049"/>
                  </a:moveTo>
                  <a:cubicBezTo>
                    <a:pt x="16610" y="42154"/>
                    <a:pt x="16547" y="42154"/>
                    <a:pt x="16463" y="42154"/>
                  </a:cubicBezTo>
                  <a:cubicBezTo>
                    <a:pt x="16484" y="42091"/>
                    <a:pt x="16526" y="42049"/>
                    <a:pt x="16610" y="42049"/>
                  </a:cubicBezTo>
                  <a:close/>
                  <a:moveTo>
                    <a:pt x="16439" y="42157"/>
                  </a:moveTo>
                  <a:cubicBezTo>
                    <a:pt x="16434" y="42180"/>
                    <a:pt x="16427" y="42208"/>
                    <a:pt x="16423" y="42208"/>
                  </a:cubicBezTo>
                  <a:cubicBezTo>
                    <a:pt x="16422" y="42208"/>
                    <a:pt x="16421" y="42205"/>
                    <a:pt x="16421" y="42196"/>
                  </a:cubicBezTo>
                  <a:cubicBezTo>
                    <a:pt x="16421" y="42171"/>
                    <a:pt x="16428" y="42161"/>
                    <a:pt x="16439" y="42157"/>
                  </a:cubicBezTo>
                  <a:close/>
                  <a:moveTo>
                    <a:pt x="13877" y="42764"/>
                  </a:moveTo>
                  <a:cubicBezTo>
                    <a:pt x="13898" y="42764"/>
                    <a:pt x="13898" y="42785"/>
                    <a:pt x="13898" y="42785"/>
                  </a:cubicBezTo>
                  <a:lnTo>
                    <a:pt x="13877" y="42806"/>
                  </a:lnTo>
                  <a:cubicBezTo>
                    <a:pt x="13877" y="42806"/>
                    <a:pt x="13856" y="42806"/>
                    <a:pt x="13856" y="42785"/>
                  </a:cubicBezTo>
                  <a:cubicBezTo>
                    <a:pt x="13856" y="42764"/>
                    <a:pt x="13856" y="42764"/>
                    <a:pt x="13877" y="42764"/>
                  </a:cubicBezTo>
                  <a:close/>
                  <a:moveTo>
                    <a:pt x="12762" y="48146"/>
                  </a:moveTo>
                  <a:cubicBezTo>
                    <a:pt x="12762" y="48146"/>
                    <a:pt x="12784" y="48167"/>
                    <a:pt x="12784" y="48167"/>
                  </a:cubicBezTo>
                  <a:lnTo>
                    <a:pt x="12784" y="48188"/>
                  </a:lnTo>
                  <a:cubicBezTo>
                    <a:pt x="12784" y="48188"/>
                    <a:pt x="12793" y="48198"/>
                    <a:pt x="12787" y="48198"/>
                  </a:cubicBezTo>
                  <a:cubicBezTo>
                    <a:pt x="12784" y="48198"/>
                    <a:pt x="12777" y="48195"/>
                    <a:pt x="12762" y="48188"/>
                  </a:cubicBezTo>
                  <a:cubicBezTo>
                    <a:pt x="12741" y="48188"/>
                    <a:pt x="12762" y="48167"/>
                    <a:pt x="12762" y="48146"/>
                  </a:cubicBezTo>
                  <a:close/>
                  <a:moveTo>
                    <a:pt x="10219" y="48546"/>
                  </a:moveTo>
                  <a:cubicBezTo>
                    <a:pt x="10261" y="48567"/>
                    <a:pt x="10261" y="48588"/>
                    <a:pt x="10240" y="48609"/>
                  </a:cubicBezTo>
                  <a:cubicBezTo>
                    <a:pt x="10232" y="48613"/>
                    <a:pt x="10225" y="48615"/>
                    <a:pt x="10220" y="48615"/>
                  </a:cubicBezTo>
                  <a:cubicBezTo>
                    <a:pt x="10198" y="48615"/>
                    <a:pt x="10198" y="48584"/>
                    <a:pt x="10198" y="48567"/>
                  </a:cubicBezTo>
                  <a:cubicBezTo>
                    <a:pt x="10198" y="48567"/>
                    <a:pt x="10219" y="48546"/>
                    <a:pt x="10219" y="48546"/>
                  </a:cubicBezTo>
                  <a:close/>
                  <a:moveTo>
                    <a:pt x="8747" y="50837"/>
                  </a:moveTo>
                  <a:lnTo>
                    <a:pt x="8747" y="50837"/>
                  </a:lnTo>
                  <a:cubicBezTo>
                    <a:pt x="8768" y="50921"/>
                    <a:pt x="8705" y="50984"/>
                    <a:pt x="8621" y="51005"/>
                  </a:cubicBezTo>
                  <a:lnTo>
                    <a:pt x="8621" y="51005"/>
                  </a:lnTo>
                  <a:cubicBezTo>
                    <a:pt x="8627" y="50913"/>
                    <a:pt x="8669" y="50857"/>
                    <a:pt x="8747" y="50837"/>
                  </a:cubicBezTo>
                  <a:close/>
                  <a:moveTo>
                    <a:pt x="8621" y="51027"/>
                  </a:moveTo>
                  <a:lnTo>
                    <a:pt x="8621" y="51132"/>
                  </a:lnTo>
                  <a:cubicBezTo>
                    <a:pt x="8537" y="51069"/>
                    <a:pt x="8558" y="51048"/>
                    <a:pt x="8621" y="51027"/>
                  </a:cubicBezTo>
                  <a:close/>
                  <a:moveTo>
                    <a:pt x="9987" y="51447"/>
                  </a:moveTo>
                  <a:lnTo>
                    <a:pt x="9987" y="51447"/>
                  </a:lnTo>
                  <a:cubicBezTo>
                    <a:pt x="10029" y="51531"/>
                    <a:pt x="9945" y="51573"/>
                    <a:pt x="9924" y="51594"/>
                  </a:cubicBezTo>
                  <a:cubicBezTo>
                    <a:pt x="9918" y="51600"/>
                    <a:pt x="9912" y="51603"/>
                    <a:pt x="9906" y="51603"/>
                  </a:cubicBezTo>
                  <a:cubicBezTo>
                    <a:pt x="9893" y="51603"/>
                    <a:pt x="9882" y="51588"/>
                    <a:pt x="9882" y="51573"/>
                  </a:cubicBezTo>
                  <a:cubicBezTo>
                    <a:pt x="9882" y="51510"/>
                    <a:pt x="9945" y="51489"/>
                    <a:pt x="9987" y="51447"/>
                  </a:cubicBezTo>
                  <a:close/>
                  <a:moveTo>
                    <a:pt x="10282" y="51763"/>
                  </a:moveTo>
                  <a:cubicBezTo>
                    <a:pt x="10324" y="51763"/>
                    <a:pt x="10303" y="51784"/>
                    <a:pt x="10282" y="51784"/>
                  </a:cubicBezTo>
                  <a:lnTo>
                    <a:pt x="10282" y="51763"/>
                  </a:lnTo>
                  <a:close/>
                  <a:moveTo>
                    <a:pt x="6939" y="53928"/>
                  </a:moveTo>
                  <a:cubicBezTo>
                    <a:pt x="6939" y="53928"/>
                    <a:pt x="6960" y="53949"/>
                    <a:pt x="6960" y="53949"/>
                  </a:cubicBezTo>
                  <a:cubicBezTo>
                    <a:pt x="6960" y="53949"/>
                    <a:pt x="6981" y="53970"/>
                    <a:pt x="6939" y="53970"/>
                  </a:cubicBezTo>
                  <a:cubicBezTo>
                    <a:pt x="6918" y="53949"/>
                    <a:pt x="6939" y="53928"/>
                    <a:pt x="6939" y="53928"/>
                  </a:cubicBezTo>
                  <a:close/>
                  <a:moveTo>
                    <a:pt x="7633" y="55042"/>
                  </a:moveTo>
                  <a:lnTo>
                    <a:pt x="7633" y="55063"/>
                  </a:lnTo>
                  <a:cubicBezTo>
                    <a:pt x="7633" y="55070"/>
                    <a:pt x="7630" y="55073"/>
                    <a:pt x="7627" y="55073"/>
                  </a:cubicBezTo>
                  <a:cubicBezTo>
                    <a:pt x="7621" y="55073"/>
                    <a:pt x="7612" y="55063"/>
                    <a:pt x="7612" y="55063"/>
                  </a:cubicBezTo>
                  <a:cubicBezTo>
                    <a:pt x="7591" y="55042"/>
                    <a:pt x="7633" y="55042"/>
                    <a:pt x="7633" y="55042"/>
                  </a:cubicBezTo>
                  <a:close/>
                  <a:moveTo>
                    <a:pt x="7265" y="55668"/>
                  </a:moveTo>
                  <a:cubicBezTo>
                    <a:pt x="7270" y="55668"/>
                    <a:pt x="7275" y="55673"/>
                    <a:pt x="7275" y="55694"/>
                  </a:cubicBezTo>
                  <a:cubicBezTo>
                    <a:pt x="7265" y="55705"/>
                    <a:pt x="7254" y="55710"/>
                    <a:pt x="7246" y="55710"/>
                  </a:cubicBezTo>
                  <a:cubicBezTo>
                    <a:pt x="7238" y="55710"/>
                    <a:pt x="7233" y="55705"/>
                    <a:pt x="7233" y="55694"/>
                  </a:cubicBezTo>
                  <a:lnTo>
                    <a:pt x="7254" y="55673"/>
                  </a:lnTo>
                  <a:cubicBezTo>
                    <a:pt x="7254" y="55673"/>
                    <a:pt x="7259" y="55668"/>
                    <a:pt x="7265" y="55668"/>
                  </a:cubicBezTo>
                  <a:close/>
                  <a:moveTo>
                    <a:pt x="6581" y="56577"/>
                  </a:moveTo>
                  <a:cubicBezTo>
                    <a:pt x="6581" y="56598"/>
                    <a:pt x="6602" y="56577"/>
                    <a:pt x="6581" y="56619"/>
                  </a:cubicBezTo>
                  <a:cubicBezTo>
                    <a:pt x="6581" y="56630"/>
                    <a:pt x="6571" y="56635"/>
                    <a:pt x="6560" y="56635"/>
                  </a:cubicBezTo>
                  <a:cubicBezTo>
                    <a:pt x="6550" y="56635"/>
                    <a:pt x="6539" y="56630"/>
                    <a:pt x="6539" y="56619"/>
                  </a:cubicBezTo>
                  <a:cubicBezTo>
                    <a:pt x="6539" y="56598"/>
                    <a:pt x="6581" y="56598"/>
                    <a:pt x="6581" y="56598"/>
                  </a:cubicBezTo>
                  <a:lnTo>
                    <a:pt x="6581" y="56577"/>
                  </a:lnTo>
                  <a:close/>
                  <a:moveTo>
                    <a:pt x="6203" y="56829"/>
                  </a:moveTo>
                  <a:cubicBezTo>
                    <a:pt x="6266" y="56956"/>
                    <a:pt x="6224" y="57103"/>
                    <a:pt x="6119" y="57187"/>
                  </a:cubicBezTo>
                  <a:cubicBezTo>
                    <a:pt x="6119" y="57203"/>
                    <a:pt x="6095" y="57243"/>
                    <a:pt x="6083" y="57243"/>
                  </a:cubicBezTo>
                  <a:cubicBezTo>
                    <a:pt x="6079" y="57243"/>
                    <a:pt x="6077" y="57239"/>
                    <a:pt x="6077" y="57229"/>
                  </a:cubicBezTo>
                  <a:cubicBezTo>
                    <a:pt x="6056" y="57187"/>
                    <a:pt x="6098" y="57187"/>
                    <a:pt x="6119" y="57187"/>
                  </a:cubicBezTo>
                  <a:cubicBezTo>
                    <a:pt x="6077" y="57061"/>
                    <a:pt x="6203" y="56956"/>
                    <a:pt x="6203" y="56829"/>
                  </a:cubicBezTo>
                  <a:close/>
                  <a:moveTo>
                    <a:pt x="6329" y="57145"/>
                  </a:moveTo>
                  <a:lnTo>
                    <a:pt x="6329" y="57145"/>
                  </a:lnTo>
                  <a:cubicBezTo>
                    <a:pt x="6346" y="57214"/>
                    <a:pt x="6364" y="57255"/>
                    <a:pt x="6286" y="57255"/>
                  </a:cubicBezTo>
                  <a:cubicBezTo>
                    <a:pt x="6269" y="57255"/>
                    <a:pt x="6249" y="57253"/>
                    <a:pt x="6224" y="57250"/>
                  </a:cubicBezTo>
                  <a:lnTo>
                    <a:pt x="6329" y="57145"/>
                  </a:lnTo>
                  <a:close/>
                  <a:moveTo>
                    <a:pt x="4836" y="57208"/>
                  </a:moveTo>
                  <a:cubicBezTo>
                    <a:pt x="4836" y="57208"/>
                    <a:pt x="4857" y="57229"/>
                    <a:pt x="4857" y="57229"/>
                  </a:cubicBezTo>
                  <a:cubicBezTo>
                    <a:pt x="4857" y="57244"/>
                    <a:pt x="4868" y="57259"/>
                    <a:pt x="4859" y="57259"/>
                  </a:cubicBezTo>
                  <a:cubicBezTo>
                    <a:pt x="4856" y="57259"/>
                    <a:pt x="4849" y="57256"/>
                    <a:pt x="4836" y="57250"/>
                  </a:cubicBezTo>
                  <a:cubicBezTo>
                    <a:pt x="4794" y="57250"/>
                    <a:pt x="4836" y="57208"/>
                    <a:pt x="4836" y="57208"/>
                  </a:cubicBezTo>
                  <a:close/>
                  <a:moveTo>
                    <a:pt x="4773" y="57334"/>
                  </a:moveTo>
                  <a:cubicBezTo>
                    <a:pt x="4794" y="57334"/>
                    <a:pt x="4794" y="57355"/>
                    <a:pt x="4794" y="57355"/>
                  </a:cubicBezTo>
                  <a:lnTo>
                    <a:pt x="4773" y="57376"/>
                  </a:lnTo>
                  <a:cubicBezTo>
                    <a:pt x="4773" y="57366"/>
                    <a:pt x="4768" y="57366"/>
                    <a:pt x="4763" y="57366"/>
                  </a:cubicBezTo>
                  <a:cubicBezTo>
                    <a:pt x="4757" y="57366"/>
                    <a:pt x="4752" y="57366"/>
                    <a:pt x="4752" y="57355"/>
                  </a:cubicBezTo>
                  <a:cubicBezTo>
                    <a:pt x="4752" y="57334"/>
                    <a:pt x="4752" y="57334"/>
                    <a:pt x="4773" y="57334"/>
                  </a:cubicBezTo>
                  <a:close/>
                  <a:moveTo>
                    <a:pt x="4647" y="57586"/>
                  </a:moveTo>
                  <a:cubicBezTo>
                    <a:pt x="4647" y="57586"/>
                    <a:pt x="4668" y="57607"/>
                    <a:pt x="4668" y="57607"/>
                  </a:cubicBezTo>
                  <a:cubicBezTo>
                    <a:pt x="4668" y="57607"/>
                    <a:pt x="4682" y="57634"/>
                    <a:pt x="4665" y="57634"/>
                  </a:cubicBezTo>
                  <a:cubicBezTo>
                    <a:pt x="4661" y="57634"/>
                    <a:pt x="4656" y="57633"/>
                    <a:pt x="4647" y="57628"/>
                  </a:cubicBezTo>
                  <a:cubicBezTo>
                    <a:pt x="4626" y="57607"/>
                    <a:pt x="4647" y="57586"/>
                    <a:pt x="4647" y="57586"/>
                  </a:cubicBezTo>
                  <a:close/>
                  <a:moveTo>
                    <a:pt x="5524" y="57824"/>
                  </a:moveTo>
                  <a:cubicBezTo>
                    <a:pt x="5528" y="57824"/>
                    <a:pt x="5530" y="57828"/>
                    <a:pt x="5530" y="57839"/>
                  </a:cubicBezTo>
                  <a:cubicBezTo>
                    <a:pt x="5530" y="57881"/>
                    <a:pt x="5509" y="57881"/>
                    <a:pt x="5488" y="57881"/>
                  </a:cubicBezTo>
                  <a:cubicBezTo>
                    <a:pt x="5488" y="57865"/>
                    <a:pt x="5512" y="57824"/>
                    <a:pt x="5524" y="57824"/>
                  </a:cubicBezTo>
                  <a:close/>
                  <a:moveTo>
                    <a:pt x="5488" y="57881"/>
                  </a:moveTo>
                  <a:cubicBezTo>
                    <a:pt x="5488" y="58028"/>
                    <a:pt x="5341" y="58070"/>
                    <a:pt x="5299" y="58175"/>
                  </a:cubicBezTo>
                  <a:cubicBezTo>
                    <a:pt x="5299" y="58049"/>
                    <a:pt x="5362" y="57923"/>
                    <a:pt x="5488" y="57881"/>
                  </a:cubicBezTo>
                  <a:close/>
                  <a:moveTo>
                    <a:pt x="3974" y="58574"/>
                  </a:moveTo>
                  <a:cubicBezTo>
                    <a:pt x="3974" y="58574"/>
                    <a:pt x="3995" y="58595"/>
                    <a:pt x="3995" y="58595"/>
                  </a:cubicBezTo>
                  <a:lnTo>
                    <a:pt x="3974" y="58616"/>
                  </a:lnTo>
                  <a:cubicBezTo>
                    <a:pt x="3932" y="58616"/>
                    <a:pt x="3953" y="58574"/>
                    <a:pt x="3974" y="58574"/>
                  </a:cubicBezTo>
                  <a:close/>
                  <a:moveTo>
                    <a:pt x="3911" y="58827"/>
                  </a:moveTo>
                  <a:cubicBezTo>
                    <a:pt x="3911" y="58827"/>
                    <a:pt x="3932" y="58848"/>
                    <a:pt x="3932" y="58848"/>
                  </a:cubicBezTo>
                  <a:cubicBezTo>
                    <a:pt x="3915" y="58848"/>
                    <a:pt x="3926" y="58875"/>
                    <a:pt x="3919" y="58875"/>
                  </a:cubicBezTo>
                  <a:cubicBezTo>
                    <a:pt x="3918" y="58875"/>
                    <a:pt x="3915" y="58873"/>
                    <a:pt x="3911" y="58869"/>
                  </a:cubicBezTo>
                  <a:cubicBezTo>
                    <a:pt x="3869" y="58848"/>
                    <a:pt x="3911" y="58827"/>
                    <a:pt x="3911" y="58827"/>
                  </a:cubicBezTo>
                  <a:close/>
                  <a:moveTo>
                    <a:pt x="2860" y="60383"/>
                  </a:moveTo>
                  <a:lnTo>
                    <a:pt x="2881" y="60404"/>
                  </a:lnTo>
                  <a:cubicBezTo>
                    <a:pt x="2874" y="60411"/>
                    <a:pt x="2867" y="60413"/>
                    <a:pt x="2861" y="60413"/>
                  </a:cubicBezTo>
                  <a:cubicBezTo>
                    <a:pt x="2848" y="60413"/>
                    <a:pt x="2839" y="60404"/>
                    <a:pt x="2839" y="60404"/>
                  </a:cubicBezTo>
                  <a:cubicBezTo>
                    <a:pt x="2839" y="60383"/>
                    <a:pt x="2860" y="60383"/>
                    <a:pt x="2860" y="60383"/>
                  </a:cubicBezTo>
                  <a:close/>
                  <a:moveTo>
                    <a:pt x="2794" y="60558"/>
                  </a:moveTo>
                  <a:cubicBezTo>
                    <a:pt x="2796" y="60558"/>
                    <a:pt x="2797" y="60562"/>
                    <a:pt x="2797" y="60572"/>
                  </a:cubicBezTo>
                  <a:cubicBezTo>
                    <a:pt x="2818" y="60614"/>
                    <a:pt x="2776" y="60614"/>
                    <a:pt x="2755" y="60614"/>
                  </a:cubicBezTo>
                  <a:cubicBezTo>
                    <a:pt x="2771" y="60598"/>
                    <a:pt x="2787" y="60558"/>
                    <a:pt x="2794" y="60558"/>
                  </a:cubicBezTo>
                  <a:close/>
                  <a:moveTo>
                    <a:pt x="2752" y="60621"/>
                  </a:moveTo>
                  <a:cubicBezTo>
                    <a:pt x="2748" y="60646"/>
                    <a:pt x="2738" y="60670"/>
                    <a:pt x="2727" y="60670"/>
                  </a:cubicBezTo>
                  <a:cubicBezTo>
                    <a:pt x="2723" y="60670"/>
                    <a:pt x="2718" y="60666"/>
                    <a:pt x="2713" y="60656"/>
                  </a:cubicBezTo>
                  <a:cubicBezTo>
                    <a:pt x="2713" y="60620"/>
                    <a:pt x="2743" y="60630"/>
                    <a:pt x="2752" y="60621"/>
                  </a:cubicBezTo>
                  <a:close/>
                  <a:moveTo>
                    <a:pt x="2331" y="62813"/>
                  </a:moveTo>
                  <a:cubicBezTo>
                    <a:pt x="2344" y="62813"/>
                    <a:pt x="2360" y="62816"/>
                    <a:pt x="2376" y="62821"/>
                  </a:cubicBezTo>
                  <a:cubicBezTo>
                    <a:pt x="2368" y="62846"/>
                    <a:pt x="2347" y="62851"/>
                    <a:pt x="2326" y="62851"/>
                  </a:cubicBezTo>
                  <a:cubicBezTo>
                    <a:pt x="2309" y="62851"/>
                    <a:pt x="2292" y="62848"/>
                    <a:pt x="2280" y="62848"/>
                  </a:cubicBezTo>
                  <a:cubicBezTo>
                    <a:pt x="2278" y="62848"/>
                    <a:pt x="2275" y="62848"/>
                    <a:pt x="2273" y="62849"/>
                  </a:cubicBezTo>
                  <a:lnTo>
                    <a:pt x="2273" y="62849"/>
                  </a:lnTo>
                  <a:cubicBezTo>
                    <a:pt x="2280" y="62826"/>
                    <a:pt x="2300" y="62813"/>
                    <a:pt x="2331" y="62813"/>
                  </a:cubicBezTo>
                  <a:close/>
                  <a:moveTo>
                    <a:pt x="441" y="64413"/>
                  </a:moveTo>
                  <a:cubicBezTo>
                    <a:pt x="463" y="64413"/>
                    <a:pt x="463" y="64444"/>
                    <a:pt x="463" y="64461"/>
                  </a:cubicBezTo>
                  <a:cubicBezTo>
                    <a:pt x="463" y="64461"/>
                    <a:pt x="421" y="64482"/>
                    <a:pt x="421" y="64482"/>
                  </a:cubicBezTo>
                  <a:cubicBezTo>
                    <a:pt x="400" y="64461"/>
                    <a:pt x="400" y="64440"/>
                    <a:pt x="421" y="64419"/>
                  </a:cubicBezTo>
                  <a:cubicBezTo>
                    <a:pt x="429" y="64415"/>
                    <a:pt x="436" y="64413"/>
                    <a:pt x="441" y="64413"/>
                  </a:cubicBezTo>
                  <a:close/>
                  <a:moveTo>
                    <a:pt x="43731" y="1"/>
                  </a:moveTo>
                  <a:cubicBezTo>
                    <a:pt x="43551" y="65"/>
                    <a:pt x="43481" y="90"/>
                    <a:pt x="43430" y="90"/>
                  </a:cubicBezTo>
                  <a:cubicBezTo>
                    <a:pt x="43398" y="90"/>
                    <a:pt x="43373" y="80"/>
                    <a:pt x="43332" y="64"/>
                  </a:cubicBezTo>
                  <a:cubicBezTo>
                    <a:pt x="43164" y="106"/>
                    <a:pt x="43017" y="169"/>
                    <a:pt x="42911" y="295"/>
                  </a:cubicBezTo>
                  <a:cubicBezTo>
                    <a:pt x="42895" y="303"/>
                    <a:pt x="42879" y="307"/>
                    <a:pt x="42866" y="307"/>
                  </a:cubicBezTo>
                  <a:cubicBezTo>
                    <a:pt x="42810" y="307"/>
                    <a:pt x="42773" y="253"/>
                    <a:pt x="42722" y="253"/>
                  </a:cubicBezTo>
                  <a:lnTo>
                    <a:pt x="42449" y="526"/>
                  </a:lnTo>
                  <a:cubicBezTo>
                    <a:pt x="42386" y="589"/>
                    <a:pt x="42323" y="631"/>
                    <a:pt x="42281" y="715"/>
                  </a:cubicBezTo>
                  <a:cubicBezTo>
                    <a:pt x="42197" y="968"/>
                    <a:pt x="42070" y="1178"/>
                    <a:pt x="41881" y="1367"/>
                  </a:cubicBezTo>
                  <a:cubicBezTo>
                    <a:pt x="41839" y="1388"/>
                    <a:pt x="41860" y="1430"/>
                    <a:pt x="41860" y="1472"/>
                  </a:cubicBezTo>
                  <a:cubicBezTo>
                    <a:pt x="41860" y="1514"/>
                    <a:pt x="41881" y="1577"/>
                    <a:pt x="41818" y="1598"/>
                  </a:cubicBezTo>
                  <a:cubicBezTo>
                    <a:pt x="41734" y="1661"/>
                    <a:pt x="41776" y="1767"/>
                    <a:pt x="41713" y="1851"/>
                  </a:cubicBezTo>
                  <a:lnTo>
                    <a:pt x="41524" y="1851"/>
                  </a:lnTo>
                  <a:cubicBezTo>
                    <a:pt x="41440" y="1872"/>
                    <a:pt x="41482" y="1977"/>
                    <a:pt x="41398" y="2019"/>
                  </a:cubicBezTo>
                  <a:cubicBezTo>
                    <a:pt x="41379" y="2031"/>
                    <a:pt x="41360" y="2035"/>
                    <a:pt x="41341" y="2035"/>
                  </a:cubicBezTo>
                  <a:cubicBezTo>
                    <a:pt x="41322" y="2035"/>
                    <a:pt x="41302" y="2031"/>
                    <a:pt x="41282" y="2031"/>
                  </a:cubicBezTo>
                  <a:cubicBezTo>
                    <a:pt x="41257" y="2031"/>
                    <a:pt x="41233" y="2036"/>
                    <a:pt x="41208" y="2061"/>
                  </a:cubicBezTo>
                  <a:lnTo>
                    <a:pt x="41251" y="2145"/>
                  </a:lnTo>
                  <a:cubicBezTo>
                    <a:pt x="41264" y="2150"/>
                    <a:pt x="41277" y="2153"/>
                    <a:pt x="41291" y="2153"/>
                  </a:cubicBezTo>
                  <a:cubicBezTo>
                    <a:pt x="41355" y="2153"/>
                    <a:pt x="41414" y="2098"/>
                    <a:pt x="41485" y="2098"/>
                  </a:cubicBezTo>
                  <a:cubicBezTo>
                    <a:pt x="41510" y="2098"/>
                    <a:pt x="41537" y="2105"/>
                    <a:pt x="41566" y="2124"/>
                  </a:cubicBezTo>
                  <a:cubicBezTo>
                    <a:pt x="41419" y="2145"/>
                    <a:pt x="41377" y="2292"/>
                    <a:pt x="41251" y="2334"/>
                  </a:cubicBezTo>
                  <a:cubicBezTo>
                    <a:pt x="41251" y="2376"/>
                    <a:pt x="41229" y="2397"/>
                    <a:pt x="41187" y="2397"/>
                  </a:cubicBezTo>
                  <a:lnTo>
                    <a:pt x="41187" y="2523"/>
                  </a:lnTo>
                  <a:cubicBezTo>
                    <a:pt x="41103" y="2460"/>
                    <a:pt x="41124" y="2418"/>
                    <a:pt x="41187" y="2397"/>
                  </a:cubicBezTo>
                  <a:cubicBezTo>
                    <a:pt x="41187" y="2376"/>
                    <a:pt x="41208" y="2334"/>
                    <a:pt x="41251" y="2334"/>
                  </a:cubicBezTo>
                  <a:lnTo>
                    <a:pt x="41251" y="2145"/>
                  </a:lnTo>
                  <a:cubicBezTo>
                    <a:pt x="41019" y="2271"/>
                    <a:pt x="40956" y="2544"/>
                    <a:pt x="40746" y="2671"/>
                  </a:cubicBezTo>
                  <a:cubicBezTo>
                    <a:pt x="40788" y="2713"/>
                    <a:pt x="40830" y="2734"/>
                    <a:pt x="40809" y="2818"/>
                  </a:cubicBezTo>
                  <a:cubicBezTo>
                    <a:pt x="40704" y="2902"/>
                    <a:pt x="40620" y="3007"/>
                    <a:pt x="40599" y="3154"/>
                  </a:cubicBezTo>
                  <a:cubicBezTo>
                    <a:pt x="40557" y="3280"/>
                    <a:pt x="40452" y="3385"/>
                    <a:pt x="40325" y="3449"/>
                  </a:cubicBezTo>
                  <a:cubicBezTo>
                    <a:pt x="40304" y="3554"/>
                    <a:pt x="40199" y="3512"/>
                    <a:pt x="40178" y="3575"/>
                  </a:cubicBezTo>
                  <a:cubicBezTo>
                    <a:pt x="40073" y="3848"/>
                    <a:pt x="39863" y="4037"/>
                    <a:pt x="39800" y="4311"/>
                  </a:cubicBezTo>
                  <a:cubicBezTo>
                    <a:pt x="39674" y="4311"/>
                    <a:pt x="39590" y="4353"/>
                    <a:pt x="39590" y="4500"/>
                  </a:cubicBezTo>
                  <a:cubicBezTo>
                    <a:pt x="39611" y="4521"/>
                    <a:pt x="39632" y="4500"/>
                    <a:pt x="39632" y="4542"/>
                  </a:cubicBezTo>
                  <a:cubicBezTo>
                    <a:pt x="39632" y="4563"/>
                    <a:pt x="39611" y="4563"/>
                    <a:pt x="39590" y="4563"/>
                  </a:cubicBezTo>
                  <a:cubicBezTo>
                    <a:pt x="39590" y="4605"/>
                    <a:pt x="39590" y="4668"/>
                    <a:pt x="39548" y="4668"/>
                  </a:cubicBezTo>
                  <a:cubicBezTo>
                    <a:pt x="39535" y="4680"/>
                    <a:pt x="39523" y="4685"/>
                    <a:pt x="39512" y="4685"/>
                  </a:cubicBezTo>
                  <a:cubicBezTo>
                    <a:pt x="39484" y="4685"/>
                    <a:pt x="39463" y="4656"/>
                    <a:pt x="39463" y="4626"/>
                  </a:cubicBezTo>
                  <a:cubicBezTo>
                    <a:pt x="39337" y="4689"/>
                    <a:pt x="39358" y="4857"/>
                    <a:pt x="39253" y="4941"/>
                  </a:cubicBezTo>
                  <a:cubicBezTo>
                    <a:pt x="39148" y="5004"/>
                    <a:pt x="39043" y="5109"/>
                    <a:pt x="38980" y="5236"/>
                  </a:cubicBezTo>
                  <a:cubicBezTo>
                    <a:pt x="38959" y="5215"/>
                    <a:pt x="38938" y="5194"/>
                    <a:pt x="38917" y="5194"/>
                  </a:cubicBezTo>
                  <a:cubicBezTo>
                    <a:pt x="38896" y="5278"/>
                    <a:pt x="38854" y="5341"/>
                    <a:pt x="38770" y="5404"/>
                  </a:cubicBezTo>
                  <a:cubicBezTo>
                    <a:pt x="38601" y="5530"/>
                    <a:pt x="38496" y="5719"/>
                    <a:pt x="38433" y="5929"/>
                  </a:cubicBezTo>
                  <a:cubicBezTo>
                    <a:pt x="38412" y="6056"/>
                    <a:pt x="38265" y="6077"/>
                    <a:pt x="38223" y="6224"/>
                  </a:cubicBezTo>
                  <a:cubicBezTo>
                    <a:pt x="38181" y="6371"/>
                    <a:pt x="38055" y="6308"/>
                    <a:pt x="37971" y="6350"/>
                  </a:cubicBezTo>
                  <a:lnTo>
                    <a:pt x="38034" y="6455"/>
                  </a:lnTo>
                  <a:cubicBezTo>
                    <a:pt x="37908" y="6602"/>
                    <a:pt x="37739" y="6707"/>
                    <a:pt x="37676" y="6896"/>
                  </a:cubicBezTo>
                  <a:cubicBezTo>
                    <a:pt x="37655" y="6981"/>
                    <a:pt x="37613" y="7065"/>
                    <a:pt x="37550" y="7149"/>
                  </a:cubicBezTo>
                  <a:cubicBezTo>
                    <a:pt x="37403" y="7338"/>
                    <a:pt x="37256" y="7485"/>
                    <a:pt x="37109" y="7653"/>
                  </a:cubicBezTo>
                  <a:cubicBezTo>
                    <a:pt x="37172" y="7843"/>
                    <a:pt x="37046" y="7969"/>
                    <a:pt x="36962" y="8095"/>
                  </a:cubicBezTo>
                  <a:cubicBezTo>
                    <a:pt x="36772" y="8410"/>
                    <a:pt x="36520" y="8642"/>
                    <a:pt x="36352" y="8957"/>
                  </a:cubicBezTo>
                  <a:cubicBezTo>
                    <a:pt x="36226" y="9146"/>
                    <a:pt x="36100" y="9314"/>
                    <a:pt x="35952" y="9482"/>
                  </a:cubicBezTo>
                  <a:cubicBezTo>
                    <a:pt x="35805" y="9630"/>
                    <a:pt x="35679" y="9819"/>
                    <a:pt x="35595" y="10008"/>
                  </a:cubicBezTo>
                  <a:cubicBezTo>
                    <a:pt x="35511" y="10029"/>
                    <a:pt x="35427" y="10113"/>
                    <a:pt x="35385" y="10197"/>
                  </a:cubicBezTo>
                  <a:cubicBezTo>
                    <a:pt x="35364" y="10239"/>
                    <a:pt x="35406" y="10260"/>
                    <a:pt x="35427" y="10323"/>
                  </a:cubicBezTo>
                  <a:cubicBezTo>
                    <a:pt x="35322" y="10366"/>
                    <a:pt x="35322" y="10492"/>
                    <a:pt x="35280" y="10597"/>
                  </a:cubicBezTo>
                  <a:cubicBezTo>
                    <a:pt x="35111" y="10639"/>
                    <a:pt x="35006" y="10786"/>
                    <a:pt x="35006" y="10954"/>
                  </a:cubicBezTo>
                  <a:cubicBezTo>
                    <a:pt x="35111" y="10933"/>
                    <a:pt x="35132" y="10807"/>
                    <a:pt x="35259" y="10786"/>
                  </a:cubicBezTo>
                  <a:lnTo>
                    <a:pt x="35259" y="10786"/>
                  </a:lnTo>
                  <a:cubicBezTo>
                    <a:pt x="35195" y="10954"/>
                    <a:pt x="35174" y="11122"/>
                    <a:pt x="34943" y="11143"/>
                  </a:cubicBezTo>
                  <a:cubicBezTo>
                    <a:pt x="34964" y="11249"/>
                    <a:pt x="34880" y="11291"/>
                    <a:pt x="34838" y="11333"/>
                  </a:cubicBezTo>
                  <a:cubicBezTo>
                    <a:pt x="34733" y="11438"/>
                    <a:pt x="34649" y="11522"/>
                    <a:pt x="34565" y="11648"/>
                  </a:cubicBezTo>
                  <a:cubicBezTo>
                    <a:pt x="34418" y="11942"/>
                    <a:pt x="34228" y="12195"/>
                    <a:pt x="33976" y="12426"/>
                  </a:cubicBezTo>
                  <a:cubicBezTo>
                    <a:pt x="33934" y="12489"/>
                    <a:pt x="33892" y="12552"/>
                    <a:pt x="33850" y="12636"/>
                  </a:cubicBezTo>
                  <a:cubicBezTo>
                    <a:pt x="33766" y="12783"/>
                    <a:pt x="33661" y="12930"/>
                    <a:pt x="33535" y="13057"/>
                  </a:cubicBezTo>
                  <a:cubicBezTo>
                    <a:pt x="33535" y="13099"/>
                    <a:pt x="33535" y="13141"/>
                    <a:pt x="33535" y="13204"/>
                  </a:cubicBezTo>
                  <a:cubicBezTo>
                    <a:pt x="33303" y="13498"/>
                    <a:pt x="33114" y="13792"/>
                    <a:pt x="32925" y="14108"/>
                  </a:cubicBezTo>
                  <a:cubicBezTo>
                    <a:pt x="32609" y="14339"/>
                    <a:pt x="32483" y="14739"/>
                    <a:pt x="32168" y="14949"/>
                  </a:cubicBezTo>
                  <a:cubicBezTo>
                    <a:pt x="31979" y="15075"/>
                    <a:pt x="31895" y="15285"/>
                    <a:pt x="31769" y="15411"/>
                  </a:cubicBezTo>
                  <a:cubicBezTo>
                    <a:pt x="31726" y="15495"/>
                    <a:pt x="31769" y="15580"/>
                    <a:pt x="31705" y="15643"/>
                  </a:cubicBezTo>
                  <a:cubicBezTo>
                    <a:pt x="31621" y="15727"/>
                    <a:pt x="31495" y="15769"/>
                    <a:pt x="31390" y="15790"/>
                  </a:cubicBezTo>
                  <a:cubicBezTo>
                    <a:pt x="31390" y="15895"/>
                    <a:pt x="31285" y="15937"/>
                    <a:pt x="31243" y="16000"/>
                  </a:cubicBezTo>
                  <a:cubicBezTo>
                    <a:pt x="31201" y="16084"/>
                    <a:pt x="31180" y="16189"/>
                    <a:pt x="31180" y="16273"/>
                  </a:cubicBezTo>
                  <a:cubicBezTo>
                    <a:pt x="31306" y="16231"/>
                    <a:pt x="31369" y="16063"/>
                    <a:pt x="31495" y="16021"/>
                  </a:cubicBezTo>
                  <a:lnTo>
                    <a:pt x="31495" y="16021"/>
                  </a:lnTo>
                  <a:cubicBezTo>
                    <a:pt x="31453" y="16147"/>
                    <a:pt x="31411" y="16273"/>
                    <a:pt x="31369" y="16378"/>
                  </a:cubicBezTo>
                  <a:cubicBezTo>
                    <a:pt x="31327" y="16568"/>
                    <a:pt x="31222" y="16715"/>
                    <a:pt x="31054" y="16820"/>
                  </a:cubicBezTo>
                  <a:cubicBezTo>
                    <a:pt x="31054" y="16862"/>
                    <a:pt x="31033" y="16883"/>
                    <a:pt x="30991" y="16883"/>
                  </a:cubicBezTo>
                  <a:cubicBezTo>
                    <a:pt x="31012" y="16967"/>
                    <a:pt x="30949" y="17051"/>
                    <a:pt x="30885" y="17072"/>
                  </a:cubicBezTo>
                  <a:cubicBezTo>
                    <a:pt x="30822" y="17177"/>
                    <a:pt x="30717" y="17240"/>
                    <a:pt x="30717" y="17367"/>
                  </a:cubicBezTo>
                  <a:lnTo>
                    <a:pt x="30801" y="17409"/>
                  </a:lnTo>
                  <a:cubicBezTo>
                    <a:pt x="30744" y="17466"/>
                    <a:pt x="30704" y="17559"/>
                    <a:pt x="30602" y="17559"/>
                  </a:cubicBezTo>
                  <a:cubicBezTo>
                    <a:pt x="30592" y="17559"/>
                    <a:pt x="30581" y="17558"/>
                    <a:pt x="30570" y="17556"/>
                  </a:cubicBezTo>
                  <a:cubicBezTo>
                    <a:pt x="30402" y="17871"/>
                    <a:pt x="30213" y="18187"/>
                    <a:pt x="30002" y="18481"/>
                  </a:cubicBezTo>
                  <a:cubicBezTo>
                    <a:pt x="29973" y="18466"/>
                    <a:pt x="29954" y="18442"/>
                    <a:pt x="29932" y="18442"/>
                  </a:cubicBezTo>
                  <a:cubicBezTo>
                    <a:pt x="29921" y="18442"/>
                    <a:pt x="29910" y="18447"/>
                    <a:pt x="29897" y="18460"/>
                  </a:cubicBezTo>
                  <a:cubicBezTo>
                    <a:pt x="29855" y="18712"/>
                    <a:pt x="29645" y="18838"/>
                    <a:pt x="29519" y="19049"/>
                  </a:cubicBezTo>
                  <a:lnTo>
                    <a:pt x="29582" y="19196"/>
                  </a:lnTo>
                  <a:cubicBezTo>
                    <a:pt x="29477" y="19280"/>
                    <a:pt x="29393" y="19406"/>
                    <a:pt x="29330" y="19532"/>
                  </a:cubicBezTo>
                  <a:cubicBezTo>
                    <a:pt x="29288" y="19658"/>
                    <a:pt x="29225" y="19784"/>
                    <a:pt x="29161" y="19911"/>
                  </a:cubicBezTo>
                  <a:lnTo>
                    <a:pt x="29014" y="19932"/>
                  </a:lnTo>
                  <a:cubicBezTo>
                    <a:pt x="28951" y="20373"/>
                    <a:pt x="28594" y="20667"/>
                    <a:pt x="28363" y="21025"/>
                  </a:cubicBezTo>
                  <a:cubicBezTo>
                    <a:pt x="28299" y="20962"/>
                    <a:pt x="28384" y="20857"/>
                    <a:pt x="28299" y="20794"/>
                  </a:cubicBezTo>
                  <a:cubicBezTo>
                    <a:pt x="27942" y="21319"/>
                    <a:pt x="27627" y="21887"/>
                    <a:pt x="27332" y="22455"/>
                  </a:cubicBezTo>
                  <a:cubicBezTo>
                    <a:pt x="27336" y="22458"/>
                    <a:pt x="27340" y="22461"/>
                    <a:pt x="27344" y="22464"/>
                  </a:cubicBezTo>
                  <a:lnTo>
                    <a:pt x="27344" y="22464"/>
                  </a:lnTo>
                  <a:cubicBezTo>
                    <a:pt x="27221" y="22587"/>
                    <a:pt x="27099" y="22710"/>
                    <a:pt x="26996" y="22833"/>
                  </a:cubicBezTo>
                  <a:cubicBezTo>
                    <a:pt x="26912" y="22959"/>
                    <a:pt x="26765" y="23043"/>
                    <a:pt x="26723" y="23211"/>
                  </a:cubicBezTo>
                  <a:cubicBezTo>
                    <a:pt x="26730" y="23214"/>
                    <a:pt x="26737" y="23215"/>
                    <a:pt x="26744" y="23215"/>
                  </a:cubicBezTo>
                  <a:cubicBezTo>
                    <a:pt x="26799" y="23215"/>
                    <a:pt x="26849" y="23148"/>
                    <a:pt x="26849" y="23148"/>
                  </a:cubicBezTo>
                  <a:lnTo>
                    <a:pt x="26849" y="23148"/>
                  </a:lnTo>
                  <a:cubicBezTo>
                    <a:pt x="26975" y="23232"/>
                    <a:pt x="26807" y="23253"/>
                    <a:pt x="26891" y="23317"/>
                  </a:cubicBezTo>
                  <a:lnTo>
                    <a:pt x="26975" y="23317"/>
                  </a:lnTo>
                  <a:cubicBezTo>
                    <a:pt x="26975" y="23300"/>
                    <a:pt x="26989" y="23269"/>
                    <a:pt x="27016" y="23269"/>
                  </a:cubicBezTo>
                  <a:cubicBezTo>
                    <a:pt x="27022" y="23269"/>
                    <a:pt x="27028" y="23270"/>
                    <a:pt x="27035" y="23273"/>
                  </a:cubicBezTo>
                  <a:lnTo>
                    <a:pt x="27035" y="23273"/>
                  </a:lnTo>
                  <a:cubicBezTo>
                    <a:pt x="27024" y="23302"/>
                    <a:pt x="26992" y="23317"/>
                    <a:pt x="26975" y="23317"/>
                  </a:cubicBezTo>
                  <a:cubicBezTo>
                    <a:pt x="26954" y="23359"/>
                    <a:pt x="27017" y="23380"/>
                    <a:pt x="26933" y="23443"/>
                  </a:cubicBezTo>
                  <a:cubicBezTo>
                    <a:pt x="26925" y="23448"/>
                    <a:pt x="26917" y="23450"/>
                    <a:pt x="26909" y="23450"/>
                  </a:cubicBezTo>
                  <a:cubicBezTo>
                    <a:pt x="26869" y="23450"/>
                    <a:pt x="26835" y="23385"/>
                    <a:pt x="26786" y="23385"/>
                  </a:cubicBezTo>
                  <a:cubicBezTo>
                    <a:pt x="26773" y="23385"/>
                    <a:pt x="26759" y="23389"/>
                    <a:pt x="26744" y="23401"/>
                  </a:cubicBezTo>
                  <a:cubicBezTo>
                    <a:pt x="26723" y="23422"/>
                    <a:pt x="26723" y="23464"/>
                    <a:pt x="26723" y="23506"/>
                  </a:cubicBezTo>
                  <a:lnTo>
                    <a:pt x="26828" y="23506"/>
                  </a:lnTo>
                  <a:cubicBezTo>
                    <a:pt x="26828" y="23569"/>
                    <a:pt x="26786" y="23590"/>
                    <a:pt x="26744" y="23611"/>
                  </a:cubicBezTo>
                  <a:cubicBezTo>
                    <a:pt x="26723" y="23590"/>
                    <a:pt x="26723" y="23548"/>
                    <a:pt x="26723" y="23506"/>
                  </a:cubicBezTo>
                  <a:cubicBezTo>
                    <a:pt x="26470" y="23569"/>
                    <a:pt x="26365" y="23842"/>
                    <a:pt x="26176" y="23968"/>
                  </a:cubicBezTo>
                  <a:lnTo>
                    <a:pt x="26176" y="24052"/>
                  </a:lnTo>
                  <a:cubicBezTo>
                    <a:pt x="26192" y="24058"/>
                    <a:pt x="26206" y="24060"/>
                    <a:pt x="26220" y="24060"/>
                  </a:cubicBezTo>
                  <a:cubicBezTo>
                    <a:pt x="26263" y="24060"/>
                    <a:pt x="26302" y="24037"/>
                    <a:pt x="26365" y="23989"/>
                  </a:cubicBezTo>
                  <a:lnTo>
                    <a:pt x="26365" y="23989"/>
                  </a:lnTo>
                  <a:cubicBezTo>
                    <a:pt x="26302" y="24136"/>
                    <a:pt x="26302" y="24263"/>
                    <a:pt x="26155" y="24305"/>
                  </a:cubicBezTo>
                  <a:cubicBezTo>
                    <a:pt x="26092" y="24263"/>
                    <a:pt x="26176" y="24221"/>
                    <a:pt x="26176" y="24179"/>
                  </a:cubicBezTo>
                  <a:cubicBezTo>
                    <a:pt x="26176" y="24136"/>
                    <a:pt x="26176" y="24094"/>
                    <a:pt x="26176" y="24052"/>
                  </a:cubicBezTo>
                  <a:cubicBezTo>
                    <a:pt x="26008" y="24158"/>
                    <a:pt x="25882" y="24326"/>
                    <a:pt x="25882" y="24515"/>
                  </a:cubicBezTo>
                  <a:cubicBezTo>
                    <a:pt x="25840" y="24662"/>
                    <a:pt x="25756" y="24809"/>
                    <a:pt x="25650" y="24935"/>
                  </a:cubicBezTo>
                  <a:cubicBezTo>
                    <a:pt x="25440" y="25167"/>
                    <a:pt x="25230" y="25419"/>
                    <a:pt x="25062" y="25692"/>
                  </a:cubicBezTo>
                  <a:cubicBezTo>
                    <a:pt x="24873" y="25966"/>
                    <a:pt x="24725" y="26239"/>
                    <a:pt x="24578" y="26533"/>
                  </a:cubicBezTo>
                  <a:cubicBezTo>
                    <a:pt x="24431" y="26849"/>
                    <a:pt x="24305" y="27185"/>
                    <a:pt x="24116" y="27500"/>
                  </a:cubicBezTo>
                  <a:cubicBezTo>
                    <a:pt x="24116" y="27500"/>
                    <a:pt x="24116" y="27500"/>
                    <a:pt x="24074" y="27521"/>
                  </a:cubicBezTo>
                  <a:cubicBezTo>
                    <a:pt x="24070" y="27523"/>
                    <a:pt x="24066" y="27524"/>
                    <a:pt x="24062" y="27524"/>
                  </a:cubicBezTo>
                  <a:cubicBezTo>
                    <a:pt x="24036" y="27524"/>
                    <a:pt x="24017" y="27480"/>
                    <a:pt x="23986" y="27480"/>
                  </a:cubicBezTo>
                  <a:cubicBezTo>
                    <a:pt x="23975" y="27480"/>
                    <a:pt x="23962" y="27485"/>
                    <a:pt x="23947" y="27500"/>
                  </a:cubicBezTo>
                  <a:lnTo>
                    <a:pt x="23947" y="27584"/>
                  </a:lnTo>
                  <a:cubicBezTo>
                    <a:pt x="24074" y="27711"/>
                    <a:pt x="24011" y="27795"/>
                    <a:pt x="23926" y="27816"/>
                  </a:cubicBezTo>
                  <a:cubicBezTo>
                    <a:pt x="23911" y="27823"/>
                    <a:pt x="23898" y="27826"/>
                    <a:pt x="23885" y="27826"/>
                  </a:cubicBezTo>
                  <a:cubicBezTo>
                    <a:pt x="23848" y="27826"/>
                    <a:pt x="23820" y="27803"/>
                    <a:pt x="23791" y="27803"/>
                  </a:cubicBezTo>
                  <a:cubicBezTo>
                    <a:pt x="23774" y="27803"/>
                    <a:pt x="23756" y="27811"/>
                    <a:pt x="23737" y="27837"/>
                  </a:cubicBezTo>
                  <a:cubicBezTo>
                    <a:pt x="23674" y="28005"/>
                    <a:pt x="23611" y="28152"/>
                    <a:pt x="23506" y="28278"/>
                  </a:cubicBezTo>
                  <a:cubicBezTo>
                    <a:pt x="23411" y="28392"/>
                    <a:pt x="23368" y="28558"/>
                    <a:pt x="23190" y="28558"/>
                  </a:cubicBezTo>
                  <a:cubicBezTo>
                    <a:pt x="23171" y="28558"/>
                    <a:pt x="23150" y="28556"/>
                    <a:pt x="23128" y="28552"/>
                  </a:cubicBezTo>
                  <a:cubicBezTo>
                    <a:pt x="23043" y="28678"/>
                    <a:pt x="22980" y="28804"/>
                    <a:pt x="22896" y="28930"/>
                  </a:cubicBezTo>
                  <a:cubicBezTo>
                    <a:pt x="22749" y="29119"/>
                    <a:pt x="22665" y="29330"/>
                    <a:pt x="22623" y="29561"/>
                  </a:cubicBezTo>
                  <a:cubicBezTo>
                    <a:pt x="22581" y="29750"/>
                    <a:pt x="22476" y="29939"/>
                    <a:pt x="22308" y="30044"/>
                  </a:cubicBezTo>
                  <a:cubicBezTo>
                    <a:pt x="22223" y="30107"/>
                    <a:pt x="22181" y="30170"/>
                    <a:pt x="22118" y="30234"/>
                  </a:cubicBezTo>
                  <a:cubicBezTo>
                    <a:pt x="21971" y="30381"/>
                    <a:pt x="21887" y="30570"/>
                    <a:pt x="21740" y="30696"/>
                  </a:cubicBezTo>
                  <a:cubicBezTo>
                    <a:pt x="21719" y="30717"/>
                    <a:pt x="21719" y="30738"/>
                    <a:pt x="21719" y="30759"/>
                  </a:cubicBezTo>
                  <a:lnTo>
                    <a:pt x="21761" y="30864"/>
                  </a:lnTo>
                  <a:cubicBezTo>
                    <a:pt x="21635" y="30969"/>
                    <a:pt x="21530" y="31138"/>
                    <a:pt x="21467" y="31306"/>
                  </a:cubicBezTo>
                  <a:lnTo>
                    <a:pt x="21530" y="31348"/>
                  </a:lnTo>
                  <a:cubicBezTo>
                    <a:pt x="21425" y="31474"/>
                    <a:pt x="21382" y="31663"/>
                    <a:pt x="21214" y="31747"/>
                  </a:cubicBezTo>
                  <a:cubicBezTo>
                    <a:pt x="21151" y="32105"/>
                    <a:pt x="20773" y="32210"/>
                    <a:pt x="20647" y="32546"/>
                  </a:cubicBezTo>
                  <a:lnTo>
                    <a:pt x="20563" y="32483"/>
                  </a:lnTo>
                  <a:cubicBezTo>
                    <a:pt x="20395" y="32629"/>
                    <a:pt x="20374" y="32838"/>
                    <a:pt x="20311" y="33047"/>
                  </a:cubicBezTo>
                  <a:lnTo>
                    <a:pt x="20311" y="33047"/>
                  </a:lnTo>
                  <a:cubicBezTo>
                    <a:pt x="20311" y="33042"/>
                    <a:pt x="20310" y="33036"/>
                    <a:pt x="20310" y="33030"/>
                  </a:cubicBezTo>
                  <a:cubicBezTo>
                    <a:pt x="20247" y="33030"/>
                    <a:pt x="20205" y="33072"/>
                    <a:pt x="20184" y="33135"/>
                  </a:cubicBezTo>
                  <a:cubicBezTo>
                    <a:pt x="20100" y="33303"/>
                    <a:pt x="19995" y="33492"/>
                    <a:pt x="19869" y="33661"/>
                  </a:cubicBezTo>
                  <a:cubicBezTo>
                    <a:pt x="19890" y="33661"/>
                    <a:pt x="19911" y="33655"/>
                    <a:pt x="19929" y="33655"/>
                  </a:cubicBezTo>
                  <a:cubicBezTo>
                    <a:pt x="19948" y="33655"/>
                    <a:pt x="19963" y="33661"/>
                    <a:pt x="19974" y="33682"/>
                  </a:cubicBezTo>
                  <a:cubicBezTo>
                    <a:pt x="19953" y="33724"/>
                    <a:pt x="19932" y="33766"/>
                    <a:pt x="19869" y="33766"/>
                  </a:cubicBezTo>
                  <a:cubicBezTo>
                    <a:pt x="19869" y="33782"/>
                    <a:pt x="19844" y="33822"/>
                    <a:pt x="19833" y="33822"/>
                  </a:cubicBezTo>
                  <a:cubicBezTo>
                    <a:pt x="19829" y="33822"/>
                    <a:pt x="19827" y="33818"/>
                    <a:pt x="19827" y="33808"/>
                  </a:cubicBezTo>
                  <a:cubicBezTo>
                    <a:pt x="19827" y="33766"/>
                    <a:pt x="19848" y="33766"/>
                    <a:pt x="19869" y="33766"/>
                  </a:cubicBezTo>
                  <a:lnTo>
                    <a:pt x="19869" y="33640"/>
                  </a:lnTo>
                  <a:cubicBezTo>
                    <a:pt x="19743" y="33682"/>
                    <a:pt x="19701" y="33850"/>
                    <a:pt x="19553" y="33850"/>
                  </a:cubicBezTo>
                  <a:lnTo>
                    <a:pt x="19553" y="33997"/>
                  </a:lnTo>
                  <a:cubicBezTo>
                    <a:pt x="19568" y="34002"/>
                    <a:pt x="19582" y="34003"/>
                    <a:pt x="19596" y="34003"/>
                  </a:cubicBezTo>
                  <a:cubicBezTo>
                    <a:pt x="19621" y="34003"/>
                    <a:pt x="19645" y="33998"/>
                    <a:pt x="19667" y="33998"/>
                  </a:cubicBezTo>
                  <a:cubicBezTo>
                    <a:pt x="19688" y="33998"/>
                    <a:pt x="19706" y="34002"/>
                    <a:pt x="19722" y="34018"/>
                  </a:cubicBezTo>
                  <a:cubicBezTo>
                    <a:pt x="19574" y="34291"/>
                    <a:pt x="19385" y="34502"/>
                    <a:pt x="19133" y="34670"/>
                  </a:cubicBezTo>
                  <a:cubicBezTo>
                    <a:pt x="19112" y="34691"/>
                    <a:pt x="19154" y="34712"/>
                    <a:pt x="19112" y="34712"/>
                  </a:cubicBezTo>
                  <a:cubicBezTo>
                    <a:pt x="19104" y="34716"/>
                    <a:pt x="19097" y="34717"/>
                    <a:pt x="19092" y="34717"/>
                  </a:cubicBezTo>
                  <a:cubicBezTo>
                    <a:pt x="19070" y="34717"/>
                    <a:pt x="19070" y="34687"/>
                    <a:pt x="19070" y="34670"/>
                  </a:cubicBezTo>
                  <a:cubicBezTo>
                    <a:pt x="18923" y="34859"/>
                    <a:pt x="18818" y="35048"/>
                    <a:pt x="18712" y="35237"/>
                  </a:cubicBezTo>
                  <a:cubicBezTo>
                    <a:pt x="18691" y="35300"/>
                    <a:pt x="18691" y="35364"/>
                    <a:pt x="18691" y="35427"/>
                  </a:cubicBezTo>
                  <a:cubicBezTo>
                    <a:pt x="18712" y="35427"/>
                    <a:pt x="18744" y="35416"/>
                    <a:pt x="18770" y="35416"/>
                  </a:cubicBezTo>
                  <a:cubicBezTo>
                    <a:pt x="18796" y="35416"/>
                    <a:pt x="18818" y="35427"/>
                    <a:pt x="18818" y="35469"/>
                  </a:cubicBezTo>
                  <a:cubicBezTo>
                    <a:pt x="18818" y="35525"/>
                    <a:pt x="18780" y="35534"/>
                    <a:pt x="18743" y="35534"/>
                  </a:cubicBezTo>
                  <a:cubicBezTo>
                    <a:pt x="18724" y="35534"/>
                    <a:pt x="18705" y="35532"/>
                    <a:pt x="18691" y="35532"/>
                  </a:cubicBezTo>
                  <a:cubicBezTo>
                    <a:pt x="18691" y="35679"/>
                    <a:pt x="18649" y="35805"/>
                    <a:pt x="18544" y="35910"/>
                  </a:cubicBezTo>
                  <a:cubicBezTo>
                    <a:pt x="18502" y="35847"/>
                    <a:pt x="18502" y="35784"/>
                    <a:pt x="18502" y="35721"/>
                  </a:cubicBezTo>
                  <a:cubicBezTo>
                    <a:pt x="18397" y="35763"/>
                    <a:pt x="18418" y="35889"/>
                    <a:pt x="18355" y="35952"/>
                  </a:cubicBezTo>
                  <a:lnTo>
                    <a:pt x="18229" y="35973"/>
                  </a:lnTo>
                  <a:cubicBezTo>
                    <a:pt x="18208" y="36036"/>
                    <a:pt x="18187" y="36078"/>
                    <a:pt x="18145" y="36120"/>
                  </a:cubicBezTo>
                  <a:cubicBezTo>
                    <a:pt x="18082" y="36162"/>
                    <a:pt x="18061" y="36226"/>
                    <a:pt x="18082" y="36289"/>
                  </a:cubicBezTo>
                  <a:lnTo>
                    <a:pt x="18208" y="36226"/>
                  </a:lnTo>
                  <a:lnTo>
                    <a:pt x="18208" y="36226"/>
                  </a:lnTo>
                  <a:cubicBezTo>
                    <a:pt x="18061" y="36520"/>
                    <a:pt x="17871" y="36814"/>
                    <a:pt x="17661" y="37066"/>
                  </a:cubicBezTo>
                  <a:cubicBezTo>
                    <a:pt x="17619" y="37066"/>
                    <a:pt x="17682" y="36982"/>
                    <a:pt x="17598" y="36982"/>
                  </a:cubicBezTo>
                  <a:cubicBezTo>
                    <a:pt x="17556" y="37066"/>
                    <a:pt x="17493" y="37151"/>
                    <a:pt x="17451" y="37235"/>
                  </a:cubicBezTo>
                  <a:cubicBezTo>
                    <a:pt x="17409" y="37340"/>
                    <a:pt x="17304" y="37445"/>
                    <a:pt x="17451" y="37571"/>
                  </a:cubicBezTo>
                  <a:cubicBezTo>
                    <a:pt x="17441" y="37569"/>
                    <a:pt x="17433" y="37568"/>
                    <a:pt x="17426" y="37568"/>
                  </a:cubicBezTo>
                  <a:cubicBezTo>
                    <a:pt x="17356" y="37568"/>
                    <a:pt x="17403" y="37657"/>
                    <a:pt x="17346" y="37676"/>
                  </a:cubicBezTo>
                  <a:lnTo>
                    <a:pt x="17283" y="37634"/>
                  </a:lnTo>
                  <a:cubicBezTo>
                    <a:pt x="17072" y="37907"/>
                    <a:pt x="17030" y="38286"/>
                    <a:pt x="16652" y="38412"/>
                  </a:cubicBezTo>
                  <a:cubicBezTo>
                    <a:pt x="16631" y="38496"/>
                    <a:pt x="16610" y="38601"/>
                    <a:pt x="16568" y="38685"/>
                  </a:cubicBezTo>
                  <a:cubicBezTo>
                    <a:pt x="16610" y="38706"/>
                    <a:pt x="16631" y="38727"/>
                    <a:pt x="16631" y="38748"/>
                  </a:cubicBezTo>
                  <a:cubicBezTo>
                    <a:pt x="16631" y="38790"/>
                    <a:pt x="16589" y="38833"/>
                    <a:pt x="16547" y="38854"/>
                  </a:cubicBezTo>
                  <a:cubicBezTo>
                    <a:pt x="16514" y="38832"/>
                    <a:pt x="16488" y="38823"/>
                    <a:pt x="16468" y="38823"/>
                  </a:cubicBezTo>
                  <a:cubicBezTo>
                    <a:pt x="16411" y="38823"/>
                    <a:pt x="16400" y="38896"/>
                    <a:pt x="16400" y="38959"/>
                  </a:cubicBezTo>
                  <a:cubicBezTo>
                    <a:pt x="16358" y="39085"/>
                    <a:pt x="16295" y="39211"/>
                    <a:pt x="16189" y="39295"/>
                  </a:cubicBezTo>
                  <a:lnTo>
                    <a:pt x="16189" y="39589"/>
                  </a:lnTo>
                  <a:cubicBezTo>
                    <a:pt x="16042" y="39716"/>
                    <a:pt x="15916" y="39863"/>
                    <a:pt x="15811" y="40031"/>
                  </a:cubicBezTo>
                  <a:cubicBezTo>
                    <a:pt x="15748" y="40115"/>
                    <a:pt x="15706" y="40241"/>
                    <a:pt x="15580" y="40283"/>
                  </a:cubicBezTo>
                  <a:cubicBezTo>
                    <a:pt x="15580" y="40289"/>
                    <a:pt x="15579" y="40295"/>
                    <a:pt x="15578" y="40301"/>
                  </a:cubicBezTo>
                  <a:lnTo>
                    <a:pt x="15578" y="40301"/>
                  </a:lnTo>
                  <a:cubicBezTo>
                    <a:pt x="15542" y="40198"/>
                    <a:pt x="15705" y="40135"/>
                    <a:pt x="15601" y="40031"/>
                  </a:cubicBezTo>
                  <a:lnTo>
                    <a:pt x="15601" y="40031"/>
                  </a:lnTo>
                  <a:cubicBezTo>
                    <a:pt x="15433" y="40199"/>
                    <a:pt x="15285" y="40388"/>
                    <a:pt x="15138" y="40578"/>
                  </a:cubicBezTo>
                  <a:cubicBezTo>
                    <a:pt x="15075" y="40704"/>
                    <a:pt x="14991" y="40809"/>
                    <a:pt x="14907" y="40893"/>
                  </a:cubicBezTo>
                  <a:lnTo>
                    <a:pt x="14949" y="40935"/>
                  </a:lnTo>
                  <a:cubicBezTo>
                    <a:pt x="14991" y="40935"/>
                    <a:pt x="15012" y="40956"/>
                    <a:pt x="15012" y="41019"/>
                  </a:cubicBezTo>
                  <a:cubicBezTo>
                    <a:pt x="14844" y="41166"/>
                    <a:pt x="14760" y="41376"/>
                    <a:pt x="14571" y="41503"/>
                  </a:cubicBezTo>
                  <a:lnTo>
                    <a:pt x="14634" y="41587"/>
                  </a:lnTo>
                  <a:cubicBezTo>
                    <a:pt x="14508" y="41713"/>
                    <a:pt x="14508" y="41881"/>
                    <a:pt x="14360" y="42028"/>
                  </a:cubicBezTo>
                  <a:cubicBezTo>
                    <a:pt x="14213" y="42175"/>
                    <a:pt x="14108" y="42386"/>
                    <a:pt x="13940" y="42512"/>
                  </a:cubicBezTo>
                  <a:cubicBezTo>
                    <a:pt x="13877" y="42575"/>
                    <a:pt x="13814" y="42680"/>
                    <a:pt x="13814" y="42785"/>
                  </a:cubicBezTo>
                  <a:cubicBezTo>
                    <a:pt x="13751" y="43058"/>
                    <a:pt x="13624" y="43311"/>
                    <a:pt x="13456" y="43521"/>
                  </a:cubicBezTo>
                  <a:cubicBezTo>
                    <a:pt x="13309" y="43689"/>
                    <a:pt x="13162" y="43878"/>
                    <a:pt x="13036" y="44089"/>
                  </a:cubicBezTo>
                  <a:cubicBezTo>
                    <a:pt x="12973" y="44173"/>
                    <a:pt x="12952" y="44278"/>
                    <a:pt x="12952" y="44383"/>
                  </a:cubicBezTo>
                  <a:cubicBezTo>
                    <a:pt x="12784" y="44509"/>
                    <a:pt x="12657" y="44677"/>
                    <a:pt x="12573" y="44867"/>
                  </a:cubicBezTo>
                  <a:cubicBezTo>
                    <a:pt x="12468" y="45035"/>
                    <a:pt x="12342" y="45203"/>
                    <a:pt x="12195" y="45392"/>
                  </a:cubicBezTo>
                  <a:cubicBezTo>
                    <a:pt x="12384" y="45371"/>
                    <a:pt x="12426" y="45245"/>
                    <a:pt x="12510" y="45161"/>
                  </a:cubicBezTo>
                  <a:cubicBezTo>
                    <a:pt x="12531" y="45203"/>
                    <a:pt x="12531" y="45245"/>
                    <a:pt x="12510" y="45308"/>
                  </a:cubicBezTo>
                  <a:cubicBezTo>
                    <a:pt x="12279" y="45750"/>
                    <a:pt x="11964" y="46149"/>
                    <a:pt x="11606" y="46506"/>
                  </a:cubicBezTo>
                  <a:cubicBezTo>
                    <a:pt x="11017" y="47305"/>
                    <a:pt x="10408" y="48083"/>
                    <a:pt x="9861" y="48903"/>
                  </a:cubicBezTo>
                  <a:lnTo>
                    <a:pt x="9924" y="49008"/>
                  </a:lnTo>
                  <a:cubicBezTo>
                    <a:pt x="9714" y="49324"/>
                    <a:pt x="9420" y="49576"/>
                    <a:pt x="9230" y="49912"/>
                  </a:cubicBezTo>
                  <a:cubicBezTo>
                    <a:pt x="9314" y="49996"/>
                    <a:pt x="9336" y="50060"/>
                    <a:pt x="9293" y="50144"/>
                  </a:cubicBezTo>
                  <a:lnTo>
                    <a:pt x="9209" y="50102"/>
                  </a:lnTo>
                  <a:cubicBezTo>
                    <a:pt x="9083" y="50354"/>
                    <a:pt x="8978" y="50585"/>
                    <a:pt x="8852" y="50837"/>
                  </a:cubicBezTo>
                  <a:lnTo>
                    <a:pt x="8747" y="50837"/>
                  </a:lnTo>
                  <a:cubicBezTo>
                    <a:pt x="8747" y="50795"/>
                    <a:pt x="8768" y="50753"/>
                    <a:pt x="8726" y="50711"/>
                  </a:cubicBezTo>
                  <a:cubicBezTo>
                    <a:pt x="8558" y="50816"/>
                    <a:pt x="8537" y="51006"/>
                    <a:pt x="8368" y="51069"/>
                  </a:cubicBezTo>
                  <a:lnTo>
                    <a:pt x="8431" y="51174"/>
                  </a:lnTo>
                  <a:cubicBezTo>
                    <a:pt x="8137" y="51531"/>
                    <a:pt x="8074" y="52036"/>
                    <a:pt x="7696" y="52351"/>
                  </a:cubicBezTo>
                  <a:cubicBezTo>
                    <a:pt x="7675" y="52751"/>
                    <a:pt x="7675" y="52751"/>
                    <a:pt x="7443" y="52940"/>
                  </a:cubicBezTo>
                  <a:lnTo>
                    <a:pt x="7443" y="53024"/>
                  </a:lnTo>
                  <a:cubicBezTo>
                    <a:pt x="7433" y="53045"/>
                    <a:pt x="7412" y="53045"/>
                    <a:pt x="7388" y="53045"/>
                  </a:cubicBezTo>
                  <a:cubicBezTo>
                    <a:pt x="7364" y="53045"/>
                    <a:pt x="7338" y="53045"/>
                    <a:pt x="7317" y="53066"/>
                  </a:cubicBezTo>
                  <a:cubicBezTo>
                    <a:pt x="7275" y="53108"/>
                    <a:pt x="7296" y="53171"/>
                    <a:pt x="7275" y="53213"/>
                  </a:cubicBezTo>
                  <a:cubicBezTo>
                    <a:pt x="7065" y="53444"/>
                    <a:pt x="6897" y="53676"/>
                    <a:pt x="6750" y="53928"/>
                  </a:cubicBezTo>
                  <a:cubicBezTo>
                    <a:pt x="6539" y="54180"/>
                    <a:pt x="6350" y="54454"/>
                    <a:pt x="6224" y="54748"/>
                  </a:cubicBezTo>
                  <a:cubicBezTo>
                    <a:pt x="6182" y="54811"/>
                    <a:pt x="6182" y="54916"/>
                    <a:pt x="6077" y="54916"/>
                  </a:cubicBezTo>
                  <a:cubicBezTo>
                    <a:pt x="6035" y="55084"/>
                    <a:pt x="5845" y="55105"/>
                    <a:pt x="5761" y="55253"/>
                  </a:cubicBezTo>
                  <a:cubicBezTo>
                    <a:pt x="5656" y="55505"/>
                    <a:pt x="5530" y="55736"/>
                    <a:pt x="5404" y="55967"/>
                  </a:cubicBezTo>
                  <a:cubicBezTo>
                    <a:pt x="5425" y="56009"/>
                    <a:pt x="5446" y="56030"/>
                    <a:pt x="5467" y="56073"/>
                  </a:cubicBezTo>
                  <a:cubicBezTo>
                    <a:pt x="5278" y="56304"/>
                    <a:pt x="5173" y="56640"/>
                    <a:pt x="4878" y="56766"/>
                  </a:cubicBezTo>
                  <a:cubicBezTo>
                    <a:pt x="4836" y="56850"/>
                    <a:pt x="4857" y="56914"/>
                    <a:pt x="4836" y="56977"/>
                  </a:cubicBezTo>
                  <a:cubicBezTo>
                    <a:pt x="4668" y="57250"/>
                    <a:pt x="4479" y="57523"/>
                    <a:pt x="4311" y="57776"/>
                  </a:cubicBezTo>
                  <a:lnTo>
                    <a:pt x="3974" y="58259"/>
                  </a:lnTo>
                  <a:cubicBezTo>
                    <a:pt x="3785" y="58511"/>
                    <a:pt x="3722" y="58827"/>
                    <a:pt x="3512" y="59079"/>
                  </a:cubicBezTo>
                  <a:cubicBezTo>
                    <a:pt x="3491" y="59121"/>
                    <a:pt x="3512" y="59184"/>
                    <a:pt x="3491" y="59205"/>
                  </a:cubicBezTo>
                  <a:cubicBezTo>
                    <a:pt x="3365" y="59373"/>
                    <a:pt x="3386" y="59647"/>
                    <a:pt x="3133" y="59710"/>
                  </a:cubicBezTo>
                  <a:lnTo>
                    <a:pt x="3175" y="59794"/>
                  </a:lnTo>
                  <a:cubicBezTo>
                    <a:pt x="3196" y="59857"/>
                    <a:pt x="3133" y="59878"/>
                    <a:pt x="3133" y="59941"/>
                  </a:cubicBezTo>
                  <a:cubicBezTo>
                    <a:pt x="3175" y="59941"/>
                    <a:pt x="3175" y="59983"/>
                    <a:pt x="3175" y="60025"/>
                  </a:cubicBezTo>
                  <a:cubicBezTo>
                    <a:pt x="3175" y="60109"/>
                    <a:pt x="3112" y="60151"/>
                    <a:pt x="3091" y="60235"/>
                  </a:cubicBezTo>
                  <a:cubicBezTo>
                    <a:pt x="3060" y="60235"/>
                    <a:pt x="3028" y="60246"/>
                    <a:pt x="3002" y="60246"/>
                  </a:cubicBezTo>
                  <a:cubicBezTo>
                    <a:pt x="2976" y="60246"/>
                    <a:pt x="2955" y="60235"/>
                    <a:pt x="2944" y="60193"/>
                  </a:cubicBezTo>
                  <a:cubicBezTo>
                    <a:pt x="2839" y="60235"/>
                    <a:pt x="2776" y="60298"/>
                    <a:pt x="2734" y="60404"/>
                  </a:cubicBezTo>
                  <a:cubicBezTo>
                    <a:pt x="2545" y="60782"/>
                    <a:pt x="2313" y="61118"/>
                    <a:pt x="2145" y="61518"/>
                  </a:cubicBezTo>
                  <a:lnTo>
                    <a:pt x="2208" y="61623"/>
                  </a:lnTo>
                  <a:cubicBezTo>
                    <a:pt x="2019" y="61728"/>
                    <a:pt x="2061" y="61959"/>
                    <a:pt x="1914" y="62107"/>
                  </a:cubicBezTo>
                  <a:cubicBezTo>
                    <a:pt x="1851" y="62001"/>
                    <a:pt x="1935" y="61896"/>
                    <a:pt x="1851" y="61791"/>
                  </a:cubicBezTo>
                  <a:cubicBezTo>
                    <a:pt x="1725" y="61896"/>
                    <a:pt x="1662" y="62064"/>
                    <a:pt x="1704" y="62233"/>
                  </a:cubicBezTo>
                  <a:cubicBezTo>
                    <a:pt x="1767" y="62233"/>
                    <a:pt x="1767" y="62275"/>
                    <a:pt x="1767" y="62338"/>
                  </a:cubicBezTo>
                  <a:cubicBezTo>
                    <a:pt x="1683" y="62317"/>
                    <a:pt x="1725" y="62254"/>
                    <a:pt x="1704" y="62233"/>
                  </a:cubicBezTo>
                  <a:lnTo>
                    <a:pt x="1704" y="62233"/>
                  </a:lnTo>
                  <a:cubicBezTo>
                    <a:pt x="1599" y="62254"/>
                    <a:pt x="1620" y="62359"/>
                    <a:pt x="1662" y="62380"/>
                  </a:cubicBezTo>
                  <a:cubicBezTo>
                    <a:pt x="1683" y="62422"/>
                    <a:pt x="1746" y="62401"/>
                    <a:pt x="1746" y="62443"/>
                  </a:cubicBezTo>
                  <a:cubicBezTo>
                    <a:pt x="1662" y="62653"/>
                    <a:pt x="1535" y="62863"/>
                    <a:pt x="1430" y="63074"/>
                  </a:cubicBezTo>
                  <a:cubicBezTo>
                    <a:pt x="1325" y="63284"/>
                    <a:pt x="1220" y="63494"/>
                    <a:pt x="1115" y="63704"/>
                  </a:cubicBezTo>
                  <a:lnTo>
                    <a:pt x="1052" y="63662"/>
                  </a:lnTo>
                  <a:cubicBezTo>
                    <a:pt x="989" y="63704"/>
                    <a:pt x="1052" y="63809"/>
                    <a:pt x="989" y="63831"/>
                  </a:cubicBezTo>
                  <a:cubicBezTo>
                    <a:pt x="968" y="63841"/>
                    <a:pt x="942" y="63841"/>
                    <a:pt x="918" y="63841"/>
                  </a:cubicBezTo>
                  <a:cubicBezTo>
                    <a:pt x="894" y="63841"/>
                    <a:pt x="873" y="63841"/>
                    <a:pt x="863" y="63852"/>
                  </a:cubicBezTo>
                  <a:cubicBezTo>
                    <a:pt x="863" y="64041"/>
                    <a:pt x="758" y="64209"/>
                    <a:pt x="610" y="64335"/>
                  </a:cubicBezTo>
                  <a:lnTo>
                    <a:pt x="484" y="64209"/>
                  </a:lnTo>
                  <a:cubicBezTo>
                    <a:pt x="379" y="64398"/>
                    <a:pt x="190" y="64545"/>
                    <a:pt x="316" y="64798"/>
                  </a:cubicBezTo>
                  <a:lnTo>
                    <a:pt x="232" y="64861"/>
                  </a:lnTo>
                  <a:cubicBezTo>
                    <a:pt x="211" y="64966"/>
                    <a:pt x="169" y="65071"/>
                    <a:pt x="106" y="65155"/>
                  </a:cubicBezTo>
                  <a:cubicBezTo>
                    <a:pt x="1" y="65323"/>
                    <a:pt x="1" y="65344"/>
                    <a:pt x="64" y="65555"/>
                  </a:cubicBezTo>
                  <a:cubicBezTo>
                    <a:pt x="85" y="65533"/>
                    <a:pt x="106" y="65491"/>
                    <a:pt x="127" y="65449"/>
                  </a:cubicBezTo>
                  <a:lnTo>
                    <a:pt x="127" y="65449"/>
                  </a:lnTo>
                  <a:cubicBezTo>
                    <a:pt x="169" y="65618"/>
                    <a:pt x="148" y="65786"/>
                    <a:pt x="43" y="65912"/>
                  </a:cubicBezTo>
                  <a:cubicBezTo>
                    <a:pt x="22" y="65933"/>
                    <a:pt x="43" y="65975"/>
                    <a:pt x="43" y="66017"/>
                  </a:cubicBezTo>
                  <a:cubicBezTo>
                    <a:pt x="106" y="65912"/>
                    <a:pt x="211" y="65975"/>
                    <a:pt x="274" y="65912"/>
                  </a:cubicBezTo>
                  <a:cubicBezTo>
                    <a:pt x="484" y="65681"/>
                    <a:pt x="652" y="65407"/>
                    <a:pt x="821" y="65134"/>
                  </a:cubicBezTo>
                  <a:cubicBezTo>
                    <a:pt x="968" y="64861"/>
                    <a:pt x="1178" y="64650"/>
                    <a:pt x="1346" y="64377"/>
                  </a:cubicBezTo>
                  <a:cubicBezTo>
                    <a:pt x="1493" y="64104"/>
                    <a:pt x="1662" y="63852"/>
                    <a:pt x="1872" y="63620"/>
                  </a:cubicBezTo>
                  <a:lnTo>
                    <a:pt x="1935" y="63641"/>
                  </a:lnTo>
                  <a:lnTo>
                    <a:pt x="2019" y="63557"/>
                  </a:lnTo>
                  <a:lnTo>
                    <a:pt x="2019" y="63221"/>
                  </a:lnTo>
                  <a:cubicBezTo>
                    <a:pt x="2061" y="63179"/>
                    <a:pt x="2145" y="63179"/>
                    <a:pt x="2145" y="63095"/>
                  </a:cubicBezTo>
                  <a:cubicBezTo>
                    <a:pt x="2271" y="63053"/>
                    <a:pt x="2145" y="62905"/>
                    <a:pt x="2271" y="62863"/>
                  </a:cubicBezTo>
                  <a:lnTo>
                    <a:pt x="2271" y="62863"/>
                  </a:lnTo>
                  <a:cubicBezTo>
                    <a:pt x="2271" y="62905"/>
                    <a:pt x="2250" y="62947"/>
                    <a:pt x="2292" y="62990"/>
                  </a:cubicBezTo>
                  <a:lnTo>
                    <a:pt x="2440" y="62905"/>
                  </a:lnTo>
                  <a:cubicBezTo>
                    <a:pt x="2461" y="62842"/>
                    <a:pt x="2440" y="62758"/>
                    <a:pt x="2397" y="62695"/>
                  </a:cubicBezTo>
                  <a:cubicBezTo>
                    <a:pt x="2482" y="62695"/>
                    <a:pt x="2566" y="62695"/>
                    <a:pt x="2608" y="62611"/>
                  </a:cubicBezTo>
                  <a:cubicBezTo>
                    <a:pt x="2650" y="62380"/>
                    <a:pt x="2755" y="62170"/>
                    <a:pt x="2881" y="61959"/>
                  </a:cubicBezTo>
                  <a:cubicBezTo>
                    <a:pt x="3070" y="61707"/>
                    <a:pt x="3238" y="61455"/>
                    <a:pt x="3365" y="61181"/>
                  </a:cubicBezTo>
                  <a:cubicBezTo>
                    <a:pt x="3470" y="61013"/>
                    <a:pt x="3638" y="60908"/>
                    <a:pt x="3722" y="60740"/>
                  </a:cubicBezTo>
                  <a:cubicBezTo>
                    <a:pt x="3764" y="60677"/>
                    <a:pt x="3869" y="60698"/>
                    <a:pt x="3890" y="60677"/>
                  </a:cubicBezTo>
                  <a:cubicBezTo>
                    <a:pt x="3911" y="60677"/>
                    <a:pt x="3911" y="60635"/>
                    <a:pt x="3911" y="60635"/>
                  </a:cubicBezTo>
                  <a:cubicBezTo>
                    <a:pt x="3932" y="60593"/>
                    <a:pt x="3869" y="60572"/>
                    <a:pt x="3869" y="60509"/>
                  </a:cubicBezTo>
                  <a:cubicBezTo>
                    <a:pt x="4016" y="60488"/>
                    <a:pt x="3953" y="60298"/>
                    <a:pt x="4079" y="60193"/>
                  </a:cubicBezTo>
                  <a:cubicBezTo>
                    <a:pt x="4087" y="60191"/>
                    <a:pt x="4096" y="60190"/>
                    <a:pt x="4105" y="60190"/>
                  </a:cubicBezTo>
                  <a:cubicBezTo>
                    <a:pt x="4141" y="60190"/>
                    <a:pt x="4188" y="60205"/>
                    <a:pt x="4232" y="60205"/>
                  </a:cubicBezTo>
                  <a:cubicBezTo>
                    <a:pt x="4270" y="60205"/>
                    <a:pt x="4306" y="60194"/>
                    <a:pt x="4332" y="60151"/>
                  </a:cubicBezTo>
                  <a:cubicBezTo>
                    <a:pt x="4353" y="60193"/>
                    <a:pt x="4374" y="60214"/>
                    <a:pt x="4395" y="60256"/>
                  </a:cubicBezTo>
                  <a:cubicBezTo>
                    <a:pt x="4479" y="60256"/>
                    <a:pt x="4521" y="60193"/>
                    <a:pt x="4605" y="60172"/>
                  </a:cubicBezTo>
                  <a:cubicBezTo>
                    <a:pt x="4542" y="60109"/>
                    <a:pt x="4479" y="60151"/>
                    <a:pt x="4437" y="60109"/>
                  </a:cubicBezTo>
                  <a:cubicBezTo>
                    <a:pt x="4416" y="60067"/>
                    <a:pt x="4416" y="60025"/>
                    <a:pt x="4437" y="60025"/>
                  </a:cubicBezTo>
                  <a:lnTo>
                    <a:pt x="4563" y="60067"/>
                  </a:lnTo>
                  <a:cubicBezTo>
                    <a:pt x="4530" y="59950"/>
                    <a:pt x="4483" y="59886"/>
                    <a:pt x="4391" y="59886"/>
                  </a:cubicBezTo>
                  <a:cubicBezTo>
                    <a:pt x="4367" y="59886"/>
                    <a:pt x="4341" y="59890"/>
                    <a:pt x="4311" y="59899"/>
                  </a:cubicBezTo>
                  <a:cubicBezTo>
                    <a:pt x="4311" y="59983"/>
                    <a:pt x="4311" y="60088"/>
                    <a:pt x="4206" y="60130"/>
                  </a:cubicBezTo>
                  <a:cubicBezTo>
                    <a:pt x="4164" y="60088"/>
                    <a:pt x="4164" y="60046"/>
                    <a:pt x="4185" y="60004"/>
                  </a:cubicBezTo>
                  <a:cubicBezTo>
                    <a:pt x="4269" y="59836"/>
                    <a:pt x="4353" y="59689"/>
                    <a:pt x="4437" y="59521"/>
                  </a:cubicBezTo>
                  <a:cubicBezTo>
                    <a:pt x="4500" y="59436"/>
                    <a:pt x="4563" y="59331"/>
                    <a:pt x="4605" y="59226"/>
                  </a:cubicBezTo>
                  <a:cubicBezTo>
                    <a:pt x="4731" y="58890"/>
                    <a:pt x="4941" y="58574"/>
                    <a:pt x="5215" y="58301"/>
                  </a:cubicBezTo>
                  <a:lnTo>
                    <a:pt x="5215" y="58301"/>
                  </a:lnTo>
                  <a:cubicBezTo>
                    <a:pt x="5320" y="58385"/>
                    <a:pt x="5131" y="58511"/>
                    <a:pt x="5278" y="58574"/>
                  </a:cubicBezTo>
                  <a:cubicBezTo>
                    <a:pt x="5246" y="58595"/>
                    <a:pt x="5209" y="58595"/>
                    <a:pt x="5175" y="58595"/>
                  </a:cubicBezTo>
                  <a:cubicBezTo>
                    <a:pt x="5141" y="58595"/>
                    <a:pt x="5110" y="58595"/>
                    <a:pt x="5089" y="58616"/>
                  </a:cubicBezTo>
                  <a:cubicBezTo>
                    <a:pt x="5089" y="58659"/>
                    <a:pt x="5110" y="58701"/>
                    <a:pt x="5131" y="58722"/>
                  </a:cubicBezTo>
                  <a:cubicBezTo>
                    <a:pt x="5132" y="58723"/>
                    <a:pt x="5134" y="58724"/>
                    <a:pt x="5136" y="58724"/>
                  </a:cubicBezTo>
                  <a:cubicBezTo>
                    <a:pt x="5151" y="58724"/>
                    <a:pt x="5167" y="58662"/>
                    <a:pt x="5192" y="58662"/>
                  </a:cubicBezTo>
                  <a:cubicBezTo>
                    <a:pt x="5199" y="58662"/>
                    <a:pt x="5206" y="58667"/>
                    <a:pt x="5215" y="58680"/>
                  </a:cubicBezTo>
                  <a:cubicBezTo>
                    <a:pt x="5236" y="58764"/>
                    <a:pt x="5110" y="58806"/>
                    <a:pt x="5173" y="58890"/>
                  </a:cubicBezTo>
                  <a:lnTo>
                    <a:pt x="5278" y="58932"/>
                  </a:lnTo>
                  <a:cubicBezTo>
                    <a:pt x="5236" y="58953"/>
                    <a:pt x="5173" y="58974"/>
                    <a:pt x="5173" y="58995"/>
                  </a:cubicBezTo>
                  <a:cubicBezTo>
                    <a:pt x="5152" y="59142"/>
                    <a:pt x="5089" y="59247"/>
                    <a:pt x="4983" y="59352"/>
                  </a:cubicBezTo>
                  <a:cubicBezTo>
                    <a:pt x="4941" y="59394"/>
                    <a:pt x="4962" y="59457"/>
                    <a:pt x="4962" y="59521"/>
                  </a:cubicBezTo>
                  <a:cubicBezTo>
                    <a:pt x="5131" y="59373"/>
                    <a:pt x="5278" y="59205"/>
                    <a:pt x="5383" y="58995"/>
                  </a:cubicBezTo>
                  <a:cubicBezTo>
                    <a:pt x="5341" y="58932"/>
                    <a:pt x="5320" y="58827"/>
                    <a:pt x="5362" y="58743"/>
                  </a:cubicBezTo>
                  <a:cubicBezTo>
                    <a:pt x="5446" y="58574"/>
                    <a:pt x="5551" y="58427"/>
                    <a:pt x="5719" y="58301"/>
                  </a:cubicBezTo>
                  <a:cubicBezTo>
                    <a:pt x="5715" y="58296"/>
                    <a:pt x="5710" y="58295"/>
                    <a:pt x="5705" y="58295"/>
                  </a:cubicBezTo>
                  <a:cubicBezTo>
                    <a:pt x="5697" y="58295"/>
                    <a:pt x="5690" y="58300"/>
                    <a:pt x="5685" y="58300"/>
                  </a:cubicBezTo>
                  <a:cubicBezTo>
                    <a:pt x="5680" y="58300"/>
                    <a:pt x="5677" y="58296"/>
                    <a:pt x="5677" y="58280"/>
                  </a:cubicBezTo>
                  <a:cubicBezTo>
                    <a:pt x="5656" y="58259"/>
                    <a:pt x="5698" y="58259"/>
                    <a:pt x="5719" y="58259"/>
                  </a:cubicBezTo>
                  <a:cubicBezTo>
                    <a:pt x="5719" y="58217"/>
                    <a:pt x="5698" y="58175"/>
                    <a:pt x="5740" y="58133"/>
                  </a:cubicBezTo>
                  <a:lnTo>
                    <a:pt x="5803" y="58175"/>
                  </a:lnTo>
                  <a:cubicBezTo>
                    <a:pt x="5841" y="58156"/>
                    <a:pt x="5845" y="58088"/>
                    <a:pt x="5860" y="58088"/>
                  </a:cubicBezTo>
                  <a:cubicBezTo>
                    <a:pt x="5862" y="58088"/>
                    <a:pt x="5864" y="58089"/>
                    <a:pt x="5867" y="58091"/>
                  </a:cubicBezTo>
                  <a:cubicBezTo>
                    <a:pt x="5881" y="58091"/>
                    <a:pt x="5895" y="58110"/>
                    <a:pt x="5909" y="58110"/>
                  </a:cubicBezTo>
                  <a:cubicBezTo>
                    <a:pt x="5916" y="58110"/>
                    <a:pt x="5923" y="58105"/>
                    <a:pt x="5930" y="58091"/>
                  </a:cubicBezTo>
                  <a:cubicBezTo>
                    <a:pt x="6140" y="57881"/>
                    <a:pt x="6308" y="57628"/>
                    <a:pt x="6413" y="57334"/>
                  </a:cubicBezTo>
                  <a:cubicBezTo>
                    <a:pt x="6444" y="57365"/>
                    <a:pt x="6475" y="57384"/>
                    <a:pt x="6505" y="57384"/>
                  </a:cubicBezTo>
                  <a:cubicBezTo>
                    <a:pt x="6517" y="57384"/>
                    <a:pt x="6528" y="57382"/>
                    <a:pt x="6539" y="57376"/>
                  </a:cubicBezTo>
                  <a:cubicBezTo>
                    <a:pt x="6665" y="57292"/>
                    <a:pt x="6729" y="57166"/>
                    <a:pt x="6771" y="57019"/>
                  </a:cubicBezTo>
                  <a:cubicBezTo>
                    <a:pt x="6753" y="57013"/>
                    <a:pt x="6737" y="57010"/>
                    <a:pt x="6723" y="57010"/>
                  </a:cubicBezTo>
                  <a:cubicBezTo>
                    <a:pt x="6637" y="57010"/>
                    <a:pt x="6609" y="57106"/>
                    <a:pt x="6518" y="57124"/>
                  </a:cubicBezTo>
                  <a:cubicBezTo>
                    <a:pt x="6518" y="57061"/>
                    <a:pt x="6497" y="57019"/>
                    <a:pt x="6455" y="56977"/>
                  </a:cubicBezTo>
                  <a:cubicBezTo>
                    <a:pt x="6497" y="56914"/>
                    <a:pt x="6581" y="56892"/>
                    <a:pt x="6644" y="56871"/>
                  </a:cubicBezTo>
                  <a:cubicBezTo>
                    <a:pt x="6623" y="56808"/>
                    <a:pt x="6560" y="56787"/>
                    <a:pt x="6602" y="56724"/>
                  </a:cubicBezTo>
                  <a:cubicBezTo>
                    <a:pt x="6707" y="56703"/>
                    <a:pt x="6813" y="56661"/>
                    <a:pt x="6897" y="56598"/>
                  </a:cubicBezTo>
                  <a:cubicBezTo>
                    <a:pt x="7023" y="56430"/>
                    <a:pt x="7149" y="56241"/>
                    <a:pt x="7254" y="56052"/>
                  </a:cubicBezTo>
                  <a:cubicBezTo>
                    <a:pt x="7380" y="55883"/>
                    <a:pt x="7527" y="55715"/>
                    <a:pt x="7696" y="55568"/>
                  </a:cubicBezTo>
                  <a:cubicBezTo>
                    <a:pt x="7801" y="55442"/>
                    <a:pt x="7864" y="55253"/>
                    <a:pt x="8053" y="55190"/>
                  </a:cubicBezTo>
                  <a:cubicBezTo>
                    <a:pt x="8095" y="55168"/>
                    <a:pt x="8116" y="55084"/>
                    <a:pt x="8116" y="55063"/>
                  </a:cubicBezTo>
                  <a:cubicBezTo>
                    <a:pt x="8011" y="54916"/>
                    <a:pt x="8158" y="54832"/>
                    <a:pt x="8200" y="54748"/>
                  </a:cubicBezTo>
                  <a:cubicBezTo>
                    <a:pt x="8410" y="54328"/>
                    <a:pt x="8831" y="54096"/>
                    <a:pt x="9020" y="53655"/>
                  </a:cubicBezTo>
                  <a:lnTo>
                    <a:pt x="9083" y="53802"/>
                  </a:lnTo>
                  <a:cubicBezTo>
                    <a:pt x="9272" y="53613"/>
                    <a:pt x="9399" y="53381"/>
                    <a:pt x="9483" y="53129"/>
                  </a:cubicBezTo>
                  <a:cubicBezTo>
                    <a:pt x="9546" y="52814"/>
                    <a:pt x="9735" y="52540"/>
                    <a:pt x="9966" y="52330"/>
                  </a:cubicBezTo>
                  <a:cubicBezTo>
                    <a:pt x="10155" y="52183"/>
                    <a:pt x="10324" y="51973"/>
                    <a:pt x="10450" y="51763"/>
                  </a:cubicBezTo>
                  <a:cubicBezTo>
                    <a:pt x="10576" y="51510"/>
                    <a:pt x="10723" y="51279"/>
                    <a:pt x="10912" y="51090"/>
                  </a:cubicBezTo>
                  <a:lnTo>
                    <a:pt x="10912" y="51006"/>
                  </a:lnTo>
                  <a:cubicBezTo>
                    <a:pt x="10828" y="50964"/>
                    <a:pt x="10849" y="50901"/>
                    <a:pt x="10849" y="50858"/>
                  </a:cubicBezTo>
                  <a:cubicBezTo>
                    <a:pt x="11017" y="50669"/>
                    <a:pt x="11123" y="50480"/>
                    <a:pt x="11312" y="50291"/>
                  </a:cubicBezTo>
                  <a:cubicBezTo>
                    <a:pt x="11480" y="50102"/>
                    <a:pt x="11585" y="49828"/>
                    <a:pt x="11858" y="49702"/>
                  </a:cubicBezTo>
                  <a:cubicBezTo>
                    <a:pt x="11943" y="49681"/>
                    <a:pt x="11985" y="49597"/>
                    <a:pt x="11964" y="49513"/>
                  </a:cubicBezTo>
                  <a:lnTo>
                    <a:pt x="11964" y="49513"/>
                  </a:lnTo>
                  <a:lnTo>
                    <a:pt x="11837" y="49576"/>
                  </a:lnTo>
                  <a:cubicBezTo>
                    <a:pt x="11900" y="49345"/>
                    <a:pt x="12006" y="49134"/>
                    <a:pt x="12153" y="48966"/>
                  </a:cubicBezTo>
                  <a:lnTo>
                    <a:pt x="12258" y="49008"/>
                  </a:lnTo>
                  <a:cubicBezTo>
                    <a:pt x="12321" y="48945"/>
                    <a:pt x="12384" y="48882"/>
                    <a:pt x="12426" y="48798"/>
                  </a:cubicBezTo>
                  <a:cubicBezTo>
                    <a:pt x="12468" y="48693"/>
                    <a:pt x="12531" y="48567"/>
                    <a:pt x="12615" y="48462"/>
                  </a:cubicBezTo>
                  <a:cubicBezTo>
                    <a:pt x="12646" y="48431"/>
                    <a:pt x="12676" y="48358"/>
                    <a:pt x="12729" y="48358"/>
                  </a:cubicBezTo>
                  <a:cubicBezTo>
                    <a:pt x="12750" y="48358"/>
                    <a:pt x="12775" y="48369"/>
                    <a:pt x="12805" y="48399"/>
                  </a:cubicBezTo>
                  <a:cubicBezTo>
                    <a:pt x="12868" y="48336"/>
                    <a:pt x="12931" y="48272"/>
                    <a:pt x="13015" y="48251"/>
                  </a:cubicBezTo>
                  <a:cubicBezTo>
                    <a:pt x="13036" y="48167"/>
                    <a:pt x="12952" y="48146"/>
                    <a:pt x="12973" y="48062"/>
                  </a:cubicBezTo>
                  <a:cubicBezTo>
                    <a:pt x="13141" y="47873"/>
                    <a:pt x="13204" y="47600"/>
                    <a:pt x="13351" y="47432"/>
                  </a:cubicBezTo>
                  <a:cubicBezTo>
                    <a:pt x="13603" y="47305"/>
                    <a:pt x="13793" y="47095"/>
                    <a:pt x="13877" y="46822"/>
                  </a:cubicBezTo>
                  <a:cubicBezTo>
                    <a:pt x="13940" y="46654"/>
                    <a:pt x="14024" y="46506"/>
                    <a:pt x="14150" y="46380"/>
                  </a:cubicBezTo>
                  <a:cubicBezTo>
                    <a:pt x="14150" y="46338"/>
                    <a:pt x="14129" y="46275"/>
                    <a:pt x="14150" y="46233"/>
                  </a:cubicBezTo>
                  <a:cubicBezTo>
                    <a:pt x="14171" y="46128"/>
                    <a:pt x="14234" y="46044"/>
                    <a:pt x="14297" y="45939"/>
                  </a:cubicBezTo>
                  <a:cubicBezTo>
                    <a:pt x="14444" y="45708"/>
                    <a:pt x="14634" y="45497"/>
                    <a:pt x="14823" y="45287"/>
                  </a:cubicBezTo>
                  <a:cubicBezTo>
                    <a:pt x="15075" y="44972"/>
                    <a:pt x="15306" y="44635"/>
                    <a:pt x="15496" y="44278"/>
                  </a:cubicBezTo>
                  <a:cubicBezTo>
                    <a:pt x="15496" y="44110"/>
                    <a:pt x="15643" y="44026"/>
                    <a:pt x="15727" y="43899"/>
                  </a:cubicBezTo>
                  <a:lnTo>
                    <a:pt x="15706" y="43836"/>
                  </a:lnTo>
                  <a:cubicBezTo>
                    <a:pt x="15790" y="43815"/>
                    <a:pt x="15874" y="43773"/>
                    <a:pt x="15874" y="43689"/>
                  </a:cubicBezTo>
                  <a:lnTo>
                    <a:pt x="15832" y="43605"/>
                  </a:lnTo>
                  <a:cubicBezTo>
                    <a:pt x="16063" y="43332"/>
                    <a:pt x="16210" y="42995"/>
                    <a:pt x="16421" y="42743"/>
                  </a:cubicBezTo>
                  <a:cubicBezTo>
                    <a:pt x="16652" y="42491"/>
                    <a:pt x="16841" y="42217"/>
                    <a:pt x="17009" y="41923"/>
                  </a:cubicBezTo>
                  <a:cubicBezTo>
                    <a:pt x="17157" y="41881"/>
                    <a:pt x="17241" y="41755"/>
                    <a:pt x="17262" y="41608"/>
                  </a:cubicBezTo>
                  <a:cubicBezTo>
                    <a:pt x="17388" y="41545"/>
                    <a:pt x="17514" y="41440"/>
                    <a:pt x="17598" y="41292"/>
                  </a:cubicBezTo>
                  <a:lnTo>
                    <a:pt x="17640" y="41334"/>
                  </a:lnTo>
                  <a:lnTo>
                    <a:pt x="17787" y="41187"/>
                  </a:lnTo>
                  <a:cubicBezTo>
                    <a:pt x="17766" y="40893"/>
                    <a:pt x="18124" y="40704"/>
                    <a:pt x="18019" y="40451"/>
                  </a:cubicBezTo>
                  <a:cubicBezTo>
                    <a:pt x="18040" y="40241"/>
                    <a:pt x="18229" y="40178"/>
                    <a:pt x="18271" y="40031"/>
                  </a:cubicBezTo>
                  <a:cubicBezTo>
                    <a:pt x="18544" y="39884"/>
                    <a:pt x="18607" y="39568"/>
                    <a:pt x="18902" y="39463"/>
                  </a:cubicBezTo>
                  <a:cubicBezTo>
                    <a:pt x="19175" y="39148"/>
                    <a:pt x="19406" y="38790"/>
                    <a:pt x="19595" y="38412"/>
                  </a:cubicBezTo>
                  <a:cubicBezTo>
                    <a:pt x="19680" y="38265"/>
                    <a:pt x="19722" y="38097"/>
                    <a:pt x="19722" y="37907"/>
                  </a:cubicBezTo>
                  <a:cubicBezTo>
                    <a:pt x="19911" y="37676"/>
                    <a:pt x="20058" y="37424"/>
                    <a:pt x="20184" y="37151"/>
                  </a:cubicBezTo>
                  <a:cubicBezTo>
                    <a:pt x="20226" y="37066"/>
                    <a:pt x="20289" y="36961"/>
                    <a:pt x="20352" y="36877"/>
                  </a:cubicBezTo>
                  <a:cubicBezTo>
                    <a:pt x="20542" y="36667"/>
                    <a:pt x="20731" y="36436"/>
                    <a:pt x="20941" y="36247"/>
                  </a:cubicBezTo>
                  <a:cubicBezTo>
                    <a:pt x="20962" y="36204"/>
                    <a:pt x="21025" y="36183"/>
                    <a:pt x="20983" y="36120"/>
                  </a:cubicBezTo>
                  <a:lnTo>
                    <a:pt x="20983" y="36120"/>
                  </a:lnTo>
                  <a:cubicBezTo>
                    <a:pt x="20836" y="36183"/>
                    <a:pt x="20752" y="36352"/>
                    <a:pt x="20584" y="36373"/>
                  </a:cubicBezTo>
                  <a:cubicBezTo>
                    <a:pt x="20584" y="36389"/>
                    <a:pt x="20559" y="36429"/>
                    <a:pt x="20548" y="36429"/>
                  </a:cubicBezTo>
                  <a:cubicBezTo>
                    <a:pt x="20544" y="36429"/>
                    <a:pt x="20542" y="36425"/>
                    <a:pt x="20542" y="36415"/>
                  </a:cubicBezTo>
                  <a:cubicBezTo>
                    <a:pt x="20542" y="36373"/>
                    <a:pt x="20563" y="36373"/>
                    <a:pt x="20584" y="36373"/>
                  </a:cubicBezTo>
                  <a:cubicBezTo>
                    <a:pt x="20668" y="36141"/>
                    <a:pt x="20836" y="35910"/>
                    <a:pt x="21067" y="35763"/>
                  </a:cubicBezTo>
                  <a:cubicBezTo>
                    <a:pt x="21193" y="35679"/>
                    <a:pt x="21298" y="35553"/>
                    <a:pt x="21404" y="35427"/>
                  </a:cubicBezTo>
                  <a:cubicBezTo>
                    <a:pt x="21530" y="35195"/>
                    <a:pt x="21698" y="34943"/>
                    <a:pt x="21845" y="34733"/>
                  </a:cubicBezTo>
                  <a:cubicBezTo>
                    <a:pt x="21971" y="34523"/>
                    <a:pt x="22181" y="34354"/>
                    <a:pt x="22139" y="34081"/>
                  </a:cubicBezTo>
                  <a:cubicBezTo>
                    <a:pt x="22139" y="34018"/>
                    <a:pt x="22160" y="33976"/>
                    <a:pt x="22202" y="33934"/>
                  </a:cubicBezTo>
                  <a:cubicBezTo>
                    <a:pt x="22392" y="33703"/>
                    <a:pt x="22518" y="33408"/>
                    <a:pt x="22854" y="33324"/>
                  </a:cubicBezTo>
                  <a:cubicBezTo>
                    <a:pt x="22896" y="33324"/>
                    <a:pt x="22917" y="33282"/>
                    <a:pt x="22938" y="33240"/>
                  </a:cubicBezTo>
                  <a:cubicBezTo>
                    <a:pt x="23149" y="33030"/>
                    <a:pt x="23338" y="32778"/>
                    <a:pt x="23527" y="32546"/>
                  </a:cubicBezTo>
                  <a:cubicBezTo>
                    <a:pt x="23527" y="32525"/>
                    <a:pt x="23527" y="32504"/>
                    <a:pt x="23527" y="32483"/>
                  </a:cubicBezTo>
                  <a:cubicBezTo>
                    <a:pt x="23510" y="32466"/>
                    <a:pt x="23490" y="32461"/>
                    <a:pt x="23469" y="32461"/>
                  </a:cubicBezTo>
                  <a:cubicBezTo>
                    <a:pt x="23442" y="32461"/>
                    <a:pt x="23412" y="32470"/>
                    <a:pt x="23386" y="32470"/>
                  </a:cubicBezTo>
                  <a:cubicBezTo>
                    <a:pt x="23358" y="32470"/>
                    <a:pt x="23333" y="32460"/>
                    <a:pt x="23317" y="32420"/>
                  </a:cubicBezTo>
                  <a:cubicBezTo>
                    <a:pt x="23401" y="32231"/>
                    <a:pt x="23506" y="32042"/>
                    <a:pt x="23653" y="31873"/>
                  </a:cubicBezTo>
                  <a:cubicBezTo>
                    <a:pt x="23863" y="31789"/>
                    <a:pt x="24011" y="31642"/>
                    <a:pt x="24137" y="31453"/>
                  </a:cubicBezTo>
                  <a:cubicBezTo>
                    <a:pt x="24263" y="31264"/>
                    <a:pt x="24368" y="31096"/>
                    <a:pt x="24200" y="30864"/>
                  </a:cubicBezTo>
                  <a:cubicBezTo>
                    <a:pt x="24368" y="30759"/>
                    <a:pt x="24389" y="30591"/>
                    <a:pt x="24494" y="30444"/>
                  </a:cubicBezTo>
                  <a:cubicBezTo>
                    <a:pt x="24599" y="30276"/>
                    <a:pt x="24746" y="30170"/>
                    <a:pt x="24852" y="30023"/>
                  </a:cubicBezTo>
                  <a:cubicBezTo>
                    <a:pt x="24830" y="29792"/>
                    <a:pt x="25083" y="29687"/>
                    <a:pt x="25146" y="29498"/>
                  </a:cubicBezTo>
                  <a:cubicBezTo>
                    <a:pt x="25356" y="29351"/>
                    <a:pt x="25524" y="29161"/>
                    <a:pt x="25587" y="28909"/>
                  </a:cubicBezTo>
                  <a:cubicBezTo>
                    <a:pt x="25650" y="28804"/>
                    <a:pt x="25692" y="28657"/>
                    <a:pt x="25840" y="28594"/>
                  </a:cubicBezTo>
                  <a:cubicBezTo>
                    <a:pt x="25903" y="28404"/>
                    <a:pt x="26092" y="28320"/>
                    <a:pt x="26218" y="28173"/>
                  </a:cubicBezTo>
                  <a:lnTo>
                    <a:pt x="26113" y="28131"/>
                  </a:lnTo>
                  <a:cubicBezTo>
                    <a:pt x="26092" y="28131"/>
                    <a:pt x="26113" y="28110"/>
                    <a:pt x="26113" y="28089"/>
                  </a:cubicBezTo>
                  <a:cubicBezTo>
                    <a:pt x="26302" y="27774"/>
                    <a:pt x="26491" y="27437"/>
                    <a:pt x="26639" y="27101"/>
                  </a:cubicBezTo>
                  <a:cubicBezTo>
                    <a:pt x="26702" y="26954"/>
                    <a:pt x="26786" y="26828"/>
                    <a:pt x="26891" y="26701"/>
                  </a:cubicBezTo>
                  <a:cubicBezTo>
                    <a:pt x="27101" y="26449"/>
                    <a:pt x="27311" y="26239"/>
                    <a:pt x="27501" y="26029"/>
                  </a:cubicBezTo>
                  <a:cubicBezTo>
                    <a:pt x="27522" y="25776"/>
                    <a:pt x="27648" y="25545"/>
                    <a:pt x="27837" y="25356"/>
                  </a:cubicBezTo>
                  <a:cubicBezTo>
                    <a:pt x="27963" y="25251"/>
                    <a:pt x="28068" y="25146"/>
                    <a:pt x="28173" y="24998"/>
                  </a:cubicBezTo>
                  <a:cubicBezTo>
                    <a:pt x="28321" y="24746"/>
                    <a:pt x="28510" y="24515"/>
                    <a:pt x="28720" y="24305"/>
                  </a:cubicBezTo>
                  <a:cubicBezTo>
                    <a:pt x="28930" y="24094"/>
                    <a:pt x="29098" y="23863"/>
                    <a:pt x="29246" y="23590"/>
                  </a:cubicBezTo>
                  <a:lnTo>
                    <a:pt x="29246" y="23253"/>
                  </a:lnTo>
                  <a:lnTo>
                    <a:pt x="29603" y="22644"/>
                  </a:lnTo>
                  <a:cubicBezTo>
                    <a:pt x="29624" y="22623"/>
                    <a:pt x="29582" y="22602"/>
                    <a:pt x="29624" y="22602"/>
                  </a:cubicBezTo>
                  <a:cubicBezTo>
                    <a:pt x="29632" y="22598"/>
                    <a:pt x="29639" y="22596"/>
                    <a:pt x="29644" y="22596"/>
                  </a:cubicBezTo>
                  <a:cubicBezTo>
                    <a:pt x="29666" y="22596"/>
                    <a:pt x="29666" y="22627"/>
                    <a:pt x="29666" y="22644"/>
                  </a:cubicBezTo>
                  <a:lnTo>
                    <a:pt x="29729" y="22644"/>
                  </a:lnTo>
                  <a:cubicBezTo>
                    <a:pt x="29855" y="22539"/>
                    <a:pt x="29939" y="22391"/>
                    <a:pt x="29981" y="22223"/>
                  </a:cubicBezTo>
                  <a:cubicBezTo>
                    <a:pt x="29981" y="22160"/>
                    <a:pt x="30002" y="22076"/>
                    <a:pt x="30045" y="22034"/>
                  </a:cubicBezTo>
                  <a:cubicBezTo>
                    <a:pt x="30150" y="21887"/>
                    <a:pt x="30234" y="21677"/>
                    <a:pt x="30297" y="21593"/>
                  </a:cubicBezTo>
                  <a:cubicBezTo>
                    <a:pt x="30381" y="21487"/>
                    <a:pt x="30402" y="21340"/>
                    <a:pt x="30549" y="21277"/>
                  </a:cubicBezTo>
                  <a:cubicBezTo>
                    <a:pt x="30528" y="21256"/>
                    <a:pt x="30570" y="21214"/>
                    <a:pt x="30591" y="21214"/>
                  </a:cubicBezTo>
                  <a:cubicBezTo>
                    <a:pt x="30675" y="21067"/>
                    <a:pt x="30780" y="20941"/>
                    <a:pt x="30864" y="20794"/>
                  </a:cubicBezTo>
                  <a:cubicBezTo>
                    <a:pt x="31075" y="20541"/>
                    <a:pt x="31264" y="20247"/>
                    <a:pt x="31390" y="19932"/>
                  </a:cubicBezTo>
                  <a:cubicBezTo>
                    <a:pt x="31432" y="19784"/>
                    <a:pt x="31516" y="19658"/>
                    <a:pt x="31621" y="19553"/>
                  </a:cubicBezTo>
                  <a:cubicBezTo>
                    <a:pt x="31747" y="19385"/>
                    <a:pt x="31874" y="19259"/>
                    <a:pt x="32000" y="19112"/>
                  </a:cubicBezTo>
                  <a:cubicBezTo>
                    <a:pt x="32021" y="19070"/>
                    <a:pt x="32021" y="19028"/>
                    <a:pt x="32021" y="18986"/>
                  </a:cubicBezTo>
                  <a:lnTo>
                    <a:pt x="31973" y="18986"/>
                  </a:lnTo>
                  <a:cubicBezTo>
                    <a:pt x="31972" y="18957"/>
                    <a:pt x="32004" y="18943"/>
                    <a:pt x="32021" y="18943"/>
                  </a:cubicBezTo>
                  <a:cubicBezTo>
                    <a:pt x="32042" y="18880"/>
                    <a:pt x="32000" y="18817"/>
                    <a:pt x="32084" y="18817"/>
                  </a:cubicBezTo>
                  <a:cubicBezTo>
                    <a:pt x="32100" y="18801"/>
                    <a:pt x="32116" y="18761"/>
                    <a:pt x="32123" y="18761"/>
                  </a:cubicBezTo>
                  <a:cubicBezTo>
                    <a:pt x="32125" y="18761"/>
                    <a:pt x="32126" y="18765"/>
                    <a:pt x="32126" y="18775"/>
                  </a:cubicBezTo>
                  <a:cubicBezTo>
                    <a:pt x="32147" y="18817"/>
                    <a:pt x="32105" y="18817"/>
                    <a:pt x="32084" y="18817"/>
                  </a:cubicBezTo>
                  <a:lnTo>
                    <a:pt x="32084" y="18943"/>
                  </a:lnTo>
                  <a:cubicBezTo>
                    <a:pt x="32126" y="18922"/>
                    <a:pt x="32189" y="18901"/>
                    <a:pt x="32189" y="18838"/>
                  </a:cubicBezTo>
                  <a:cubicBezTo>
                    <a:pt x="32252" y="18733"/>
                    <a:pt x="32315" y="18628"/>
                    <a:pt x="32378" y="18502"/>
                  </a:cubicBezTo>
                  <a:cubicBezTo>
                    <a:pt x="32504" y="18313"/>
                    <a:pt x="32609" y="18102"/>
                    <a:pt x="32715" y="17913"/>
                  </a:cubicBezTo>
                  <a:cubicBezTo>
                    <a:pt x="32820" y="17703"/>
                    <a:pt x="32967" y="17535"/>
                    <a:pt x="33072" y="17325"/>
                  </a:cubicBezTo>
                  <a:cubicBezTo>
                    <a:pt x="33114" y="17198"/>
                    <a:pt x="33156" y="17051"/>
                    <a:pt x="33198" y="16904"/>
                  </a:cubicBezTo>
                  <a:cubicBezTo>
                    <a:pt x="33240" y="16778"/>
                    <a:pt x="33387" y="16673"/>
                    <a:pt x="33387" y="16505"/>
                  </a:cubicBezTo>
                  <a:cubicBezTo>
                    <a:pt x="33366" y="16505"/>
                    <a:pt x="33387" y="16484"/>
                    <a:pt x="33387" y="16484"/>
                  </a:cubicBezTo>
                  <a:lnTo>
                    <a:pt x="33535" y="16421"/>
                  </a:lnTo>
                  <a:lnTo>
                    <a:pt x="33577" y="16505"/>
                  </a:lnTo>
                  <a:cubicBezTo>
                    <a:pt x="33766" y="16357"/>
                    <a:pt x="33913" y="16168"/>
                    <a:pt x="33997" y="15937"/>
                  </a:cubicBezTo>
                  <a:cubicBezTo>
                    <a:pt x="33976" y="15916"/>
                    <a:pt x="33955" y="15895"/>
                    <a:pt x="33934" y="15874"/>
                  </a:cubicBezTo>
                  <a:cubicBezTo>
                    <a:pt x="34081" y="15685"/>
                    <a:pt x="34186" y="15495"/>
                    <a:pt x="34312" y="15327"/>
                  </a:cubicBezTo>
                  <a:cubicBezTo>
                    <a:pt x="34565" y="14970"/>
                    <a:pt x="34817" y="14591"/>
                    <a:pt x="35027" y="14192"/>
                  </a:cubicBezTo>
                  <a:cubicBezTo>
                    <a:pt x="35111" y="14087"/>
                    <a:pt x="35259" y="14066"/>
                    <a:pt x="35343" y="13940"/>
                  </a:cubicBezTo>
                  <a:cubicBezTo>
                    <a:pt x="35301" y="13898"/>
                    <a:pt x="35280" y="13835"/>
                    <a:pt x="35301" y="13771"/>
                  </a:cubicBezTo>
                  <a:cubicBezTo>
                    <a:pt x="35490" y="13561"/>
                    <a:pt x="35637" y="13330"/>
                    <a:pt x="35763" y="13078"/>
                  </a:cubicBezTo>
                  <a:cubicBezTo>
                    <a:pt x="35868" y="12888"/>
                    <a:pt x="36057" y="12762"/>
                    <a:pt x="36142" y="12552"/>
                  </a:cubicBezTo>
                  <a:cubicBezTo>
                    <a:pt x="36162" y="12491"/>
                    <a:pt x="36282" y="12429"/>
                    <a:pt x="36366" y="12387"/>
                  </a:cubicBezTo>
                  <a:lnTo>
                    <a:pt x="36366" y="12387"/>
                  </a:lnTo>
                  <a:cubicBezTo>
                    <a:pt x="36404" y="12426"/>
                    <a:pt x="36392" y="12468"/>
                    <a:pt x="36478" y="12468"/>
                  </a:cubicBezTo>
                  <a:cubicBezTo>
                    <a:pt x="36688" y="12090"/>
                    <a:pt x="36814" y="11669"/>
                    <a:pt x="37046" y="11270"/>
                  </a:cubicBezTo>
                  <a:cubicBezTo>
                    <a:pt x="37277" y="10870"/>
                    <a:pt x="37529" y="10513"/>
                    <a:pt x="37781" y="10134"/>
                  </a:cubicBezTo>
                  <a:cubicBezTo>
                    <a:pt x="37763" y="10079"/>
                    <a:pt x="37745" y="10072"/>
                    <a:pt x="37713" y="10071"/>
                  </a:cubicBezTo>
                  <a:lnTo>
                    <a:pt x="37713" y="10071"/>
                  </a:lnTo>
                  <a:cubicBezTo>
                    <a:pt x="37715" y="10071"/>
                    <a:pt x="37716" y="10071"/>
                    <a:pt x="37718" y="10071"/>
                  </a:cubicBezTo>
                  <a:cubicBezTo>
                    <a:pt x="37697" y="10008"/>
                    <a:pt x="37718" y="9966"/>
                    <a:pt x="37760" y="9924"/>
                  </a:cubicBezTo>
                  <a:cubicBezTo>
                    <a:pt x="37887" y="9798"/>
                    <a:pt x="38013" y="9630"/>
                    <a:pt x="38097" y="9461"/>
                  </a:cubicBezTo>
                  <a:cubicBezTo>
                    <a:pt x="38202" y="9188"/>
                    <a:pt x="38475" y="8999"/>
                    <a:pt x="38622" y="8747"/>
                  </a:cubicBezTo>
                  <a:cubicBezTo>
                    <a:pt x="38665" y="8642"/>
                    <a:pt x="38728" y="8536"/>
                    <a:pt x="38812" y="8431"/>
                  </a:cubicBezTo>
                  <a:cubicBezTo>
                    <a:pt x="38875" y="8347"/>
                    <a:pt x="38938" y="8263"/>
                    <a:pt x="38980" y="8158"/>
                  </a:cubicBezTo>
                  <a:cubicBezTo>
                    <a:pt x="39043" y="8074"/>
                    <a:pt x="39085" y="7969"/>
                    <a:pt x="39127" y="7864"/>
                  </a:cubicBezTo>
                  <a:cubicBezTo>
                    <a:pt x="39148" y="7737"/>
                    <a:pt x="39274" y="7674"/>
                    <a:pt x="39274" y="7527"/>
                  </a:cubicBezTo>
                  <a:lnTo>
                    <a:pt x="39379" y="7527"/>
                  </a:lnTo>
                  <a:cubicBezTo>
                    <a:pt x="39505" y="7422"/>
                    <a:pt x="39548" y="7275"/>
                    <a:pt x="39653" y="7149"/>
                  </a:cubicBezTo>
                  <a:cubicBezTo>
                    <a:pt x="39758" y="7023"/>
                    <a:pt x="39800" y="6854"/>
                    <a:pt x="39947" y="6749"/>
                  </a:cubicBezTo>
                  <a:lnTo>
                    <a:pt x="39947" y="6560"/>
                  </a:lnTo>
                  <a:cubicBezTo>
                    <a:pt x="40241" y="6308"/>
                    <a:pt x="40515" y="6034"/>
                    <a:pt x="40788" y="5803"/>
                  </a:cubicBezTo>
                  <a:cubicBezTo>
                    <a:pt x="40893" y="5719"/>
                    <a:pt x="40893" y="5656"/>
                    <a:pt x="40935" y="5551"/>
                  </a:cubicBezTo>
                  <a:cubicBezTo>
                    <a:pt x="40746" y="5551"/>
                    <a:pt x="40725" y="5677"/>
                    <a:pt x="40641" y="5761"/>
                  </a:cubicBezTo>
                  <a:cubicBezTo>
                    <a:pt x="40557" y="5677"/>
                    <a:pt x="40662" y="5593"/>
                    <a:pt x="40683" y="5509"/>
                  </a:cubicBezTo>
                  <a:cubicBezTo>
                    <a:pt x="40724" y="5326"/>
                    <a:pt x="40823" y="5142"/>
                    <a:pt x="40983" y="4997"/>
                  </a:cubicBezTo>
                  <a:lnTo>
                    <a:pt x="40983" y="4997"/>
                  </a:lnTo>
                  <a:cubicBezTo>
                    <a:pt x="40995" y="5038"/>
                    <a:pt x="40986" y="5091"/>
                    <a:pt x="41061" y="5109"/>
                  </a:cubicBezTo>
                  <a:cubicBezTo>
                    <a:pt x="41145" y="5067"/>
                    <a:pt x="41229" y="4983"/>
                    <a:pt x="41272" y="4878"/>
                  </a:cubicBezTo>
                  <a:cubicBezTo>
                    <a:pt x="41335" y="4752"/>
                    <a:pt x="41419" y="4626"/>
                    <a:pt x="41482" y="4500"/>
                  </a:cubicBezTo>
                  <a:cubicBezTo>
                    <a:pt x="41471" y="4493"/>
                    <a:pt x="41461" y="4490"/>
                    <a:pt x="41451" y="4490"/>
                  </a:cubicBezTo>
                  <a:cubicBezTo>
                    <a:pt x="41409" y="4490"/>
                    <a:pt x="41375" y="4545"/>
                    <a:pt x="41331" y="4545"/>
                  </a:cubicBezTo>
                  <a:cubicBezTo>
                    <a:pt x="41325" y="4545"/>
                    <a:pt x="41319" y="4544"/>
                    <a:pt x="41314" y="4542"/>
                  </a:cubicBezTo>
                  <a:lnTo>
                    <a:pt x="41251" y="4458"/>
                  </a:lnTo>
                  <a:cubicBezTo>
                    <a:pt x="41314" y="4437"/>
                    <a:pt x="41272" y="4332"/>
                    <a:pt x="41356" y="4311"/>
                  </a:cubicBezTo>
                  <a:lnTo>
                    <a:pt x="41356" y="4247"/>
                  </a:lnTo>
                  <a:lnTo>
                    <a:pt x="41229" y="4247"/>
                  </a:lnTo>
                  <a:cubicBezTo>
                    <a:pt x="41155" y="4285"/>
                    <a:pt x="41163" y="4422"/>
                    <a:pt x="41032" y="4422"/>
                  </a:cubicBezTo>
                  <a:cubicBezTo>
                    <a:pt x="41016" y="4422"/>
                    <a:pt x="40998" y="4420"/>
                    <a:pt x="40977" y="4416"/>
                  </a:cubicBezTo>
                  <a:cubicBezTo>
                    <a:pt x="41040" y="4268"/>
                    <a:pt x="41166" y="4163"/>
                    <a:pt x="41187" y="4016"/>
                  </a:cubicBezTo>
                  <a:lnTo>
                    <a:pt x="41314" y="4016"/>
                  </a:lnTo>
                  <a:cubicBezTo>
                    <a:pt x="41335" y="3869"/>
                    <a:pt x="41419" y="3743"/>
                    <a:pt x="41524" y="3638"/>
                  </a:cubicBezTo>
                  <a:cubicBezTo>
                    <a:pt x="41566" y="3659"/>
                    <a:pt x="41587" y="3659"/>
                    <a:pt x="41608" y="3680"/>
                  </a:cubicBezTo>
                  <a:cubicBezTo>
                    <a:pt x="41629" y="3701"/>
                    <a:pt x="41650" y="3722"/>
                    <a:pt x="41671" y="3764"/>
                  </a:cubicBezTo>
                  <a:lnTo>
                    <a:pt x="41356" y="4268"/>
                  </a:lnTo>
                  <a:cubicBezTo>
                    <a:pt x="41369" y="4271"/>
                    <a:pt x="41383" y="4273"/>
                    <a:pt x="41396" y="4273"/>
                  </a:cubicBezTo>
                  <a:cubicBezTo>
                    <a:pt x="41482" y="4273"/>
                    <a:pt x="41550" y="4215"/>
                    <a:pt x="41587" y="4142"/>
                  </a:cubicBezTo>
                  <a:cubicBezTo>
                    <a:pt x="41629" y="4016"/>
                    <a:pt x="41734" y="3953"/>
                    <a:pt x="41860" y="3953"/>
                  </a:cubicBezTo>
                  <a:cubicBezTo>
                    <a:pt x="41986" y="3869"/>
                    <a:pt x="42091" y="3764"/>
                    <a:pt x="42155" y="3596"/>
                  </a:cubicBezTo>
                  <a:cubicBezTo>
                    <a:pt x="42260" y="3406"/>
                    <a:pt x="42365" y="3196"/>
                    <a:pt x="42491" y="3007"/>
                  </a:cubicBezTo>
                  <a:lnTo>
                    <a:pt x="42491" y="2797"/>
                  </a:lnTo>
                  <a:cubicBezTo>
                    <a:pt x="42575" y="2713"/>
                    <a:pt x="42659" y="2608"/>
                    <a:pt x="42785" y="2565"/>
                  </a:cubicBezTo>
                  <a:lnTo>
                    <a:pt x="42743" y="2502"/>
                  </a:lnTo>
                  <a:cubicBezTo>
                    <a:pt x="42764" y="2439"/>
                    <a:pt x="42890" y="2397"/>
                    <a:pt x="42827" y="2292"/>
                  </a:cubicBezTo>
                  <a:cubicBezTo>
                    <a:pt x="42816" y="2288"/>
                    <a:pt x="42805" y="2287"/>
                    <a:pt x="42794" y="2287"/>
                  </a:cubicBezTo>
                  <a:cubicBezTo>
                    <a:pt x="42708" y="2287"/>
                    <a:pt x="42662" y="2409"/>
                    <a:pt x="42579" y="2409"/>
                  </a:cubicBezTo>
                  <a:cubicBezTo>
                    <a:pt x="42565" y="2409"/>
                    <a:pt x="42550" y="2406"/>
                    <a:pt x="42533" y="2397"/>
                  </a:cubicBezTo>
                  <a:lnTo>
                    <a:pt x="42533" y="2397"/>
                  </a:lnTo>
                  <a:lnTo>
                    <a:pt x="42575" y="2502"/>
                  </a:lnTo>
                  <a:cubicBezTo>
                    <a:pt x="42491" y="2544"/>
                    <a:pt x="42407" y="2608"/>
                    <a:pt x="42365" y="2692"/>
                  </a:cubicBezTo>
                  <a:cubicBezTo>
                    <a:pt x="42344" y="2734"/>
                    <a:pt x="42365" y="2839"/>
                    <a:pt x="42344" y="2860"/>
                  </a:cubicBezTo>
                  <a:cubicBezTo>
                    <a:pt x="42302" y="2902"/>
                    <a:pt x="42260" y="2902"/>
                    <a:pt x="42218" y="2902"/>
                  </a:cubicBezTo>
                  <a:lnTo>
                    <a:pt x="42260" y="2965"/>
                  </a:lnTo>
                  <a:lnTo>
                    <a:pt x="42091" y="3154"/>
                  </a:lnTo>
                  <a:cubicBezTo>
                    <a:pt x="42134" y="3049"/>
                    <a:pt x="42134" y="2944"/>
                    <a:pt x="42218" y="2902"/>
                  </a:cubicBezTo>
                  <a:lnTo>
                    <a:pt x="42281" y="2797"/>
                  </a:lnTo>
                  <a:cubicBezTo>
                    <a:pt x="42260" y="2776"/>
                    <a:pt x="42241" y="2768"/>
                    <a:pt x="42225" y="2768"/>
                  </a:cubicBezTo>
                  <a:cubicBezTo>
                    <a:pt x="42182" y="2768"/>
                    <a:pt x="42150" y="2819"/>
                    <a:pt x="42113" y="2834"/>
                  </a:cubicBezTo>
                  <a:lnTo>
                    <a:pt x="42113" y="2834"/>
                  </a:lnTo>
                  <a:lnTo>
                    <a:pt x="42113" y="2755"/>
                  </a:lnTo>
                  <a:cubicBezTo>
                    <a:pt x="42134" y="2713"/>
                    <a:pt x="42197" y="2734"/>
                    <a:pt x="42260" y="2713"/>
                  </a:cubicBezTo>
                  <a:lnTo>
                    <a:pt x="42365" y="2481"/>
                  </a:lnTo>
                  <a:lnTo>
                    <a:pt x="42533" y="2397"/>
                  </a:lnTo>
                  <a:lnTo>
                    <a:pt x="42533" y="2250"/>
                  </a:lnTo>
                  <a:cubicBezTo>
                    <a:pt x="42554" y="2145"/>
                    <a:pt x="42701" y="2208"/>
                    <a:pt x="42722" y="2103"/>
                  </a:cubicBezTo>
                  <a:cubicBezTo>
                    <a:pt x="42722" y="2061"/>
                    <a:pt x="42659" y="2040"/>
                    <a:pt x="42659" y="1998"/>
                  </a:cubicBezTo>
                  <a:cubicBezTo>
                    <a:pt x="42764" y="1830"/>
                    <a:pt x="42806" y="1640"/>
                    <a:pt x="43017" y="1577"/>
                  </a:cubicBezTo>
                  <a:cubicBezTo>
                    <a:pt x="42996" y="1451"/>
                    <a:pt x="43038" y="1304"/>
                    <a:pt x="43143" y="1220"/>
                  </a:cubicBezTo>
                  <a:cubicBezTo>
                    <a:pt x="43290" y="1073"/>
                    <a:pt x="43311" y="841"/>
                    <a:pt x="43500" y="736"/>
                  </a:cubicBezTo>
                  <a:cubicBezTo>
                    <a:pt x="43500" y="715"/>
                    <a:pt x="43521" y="673"/>
                    <a:pt x="43521" y="652"/>
                  </a:cubicBezTo>
                  <a:cubicBezTo>
                    <a:pt x="43605" y="463"/>
                    <a:pt x="43605" y="253"/>
                    <a:pt x="43773" y="106"/>
                  </a:cubicBezTo>
                  <a:cubicBezTo>
                    <a:pt x="43794" y="85"/>
                    <a:pt x="43773" y="22"/>
                    <a:pt x="4373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88286" y="2975415"/>
              <a:ext cx="453585" cy="692494"/>
            </a:xfrm>
            <a:custGeom>
              <a:avLst/>
              <a:gdLst/>
              <a:ahLst/>
              <a:cxnLst/>
              <a:rect l="l" t="t" r="r" b="b"/>
              <a:pathLst>
                <a:path w="43984" h="66125" extrusionOk="0">
                  <a:moveTo>
                    <a:pt x="43213" y="0"/>
                  </a:moveTo>
                  <a:cubicBezTo>
                    <a:pt x="43210" y="0"/>
                    <a:pt x="43208" y="1"/>
                    <a:pt x="43206" y="3"/>
                  </a:cubicBezTo>
                  <a:cubicBezTo>
                    <a:pt x="43185" y="45"/>
                    <a:pt x="43164" y="87"/>
                    <a:pt x="43143" y="108"/>
                  </a:cubicBezTo>
                  <a:cubicBezTo>
                    <a:pt x="42975" y="171"/>
                    <a:pt x="42828" y="276"/>
                    <a:pt x="42701" y="424"/>
                  </a:cubicBezTo>
                  <a:cubicBezTo>
                    <a:pt x="42554" y="550"/>
                    <a:pt x="42407" y="697"/>
                    <a:pt x="42281" y="844"/>
                  </a:cubicBezTo>
                  <a:cubicBezTo>
                    <a:pt x="42218" y="949"/>
                    <a:pt x="42218" y="1075"/>
                    <a:pt x="42134" y="1138"/>
                  </a:cubicBezTo>
                  <a:cubicBezTo>
                    <a:pt x="42008" y="1265"/>
                    <a:pt x="41902" y="1412"/>
                    <a:pt x="41839" y="1580"/>
                  </a:cubicBezTo>
                  <a:cubicBezTo>
                    <a:pt x="41755" y="1769"/>
                    <a:pt x="41629" y="1937"/>
                    <a:pt x="41524" y="2106"/>
                  </a:cubicBezTo>
                  <a:cubicBezTo>
                    <a:pt x="41251" y="2484"/>
                    <a:pt x="40977" y="2862"/>
                    <a:pt x="40746" y="3241"/>
                  </a:cubicBezTo>
                  <a:cubicBezTo>
                    <a:pt x="40704" y="3304"/>
                    <a:pt x="40599" y="3262"/>
                    <a:pt x="40599" y="3325"/>
                  </a:cubicBezTo>
                  <a:cubicBezTo>
                    <a:pt x="40578" y="3367"/>
                    <a:pt x="40620" y="3388"/>
                    <a:pt x="40641" y="3430"/>
                  </a:cubicBezTo>
                  <a:cubicBezTo>
                    <a:pt x="40473" y="3598"/>
                    <a:pt x="40347" y="3787"/>
                    <a:pt x="40242" y="3998"/>
                  </a:cubicBezTo>
                  <a:cubicBezTo>
                    <a:pt x="40221" y="4082"/>
                    <a:pt x="40178" y="4145"/>
                    <a:pt x="40115" y="4208"/>
                  </a:cubicBezTo>
                  <a:cubicBezTo>
                    <a:pt x="39968" y="4397"/>
                    <a:pt x="39842" y="4586"/>
                    <a:pt x="39737" y="4818"/>
                  </a:cubicBezTo>
                  <a:cubicBezTo>
                    <a:pt x="39674" y="4944"/>
                    <a:pt x="39590" y="5070"/>
                    <a:pt x="39485" y="5154"/>
                  </a:cubicBezTo>
                  <a:cubicBezTo>
                    <a:pt x="39359" y="5259"/>
                    <a:pt x="39253" y="5364"/>
                    <a:pt x="39169" y="5511"/>
                  </a:cubicBezTo>
                  <a:cubicBezTo>
                    <a:pt x="39043" y="5701"/>
                    <a:pt x="38875" y="5869"/>
                    <a:pt x="38749" y="6079"/>
                  </a:cubicBezTo>
                  <a:cubicBezTo>
                    <a:pt x="38602" y="6331"/>
                    <a:pt x="38349" y="6521"/>
                    <a:pt x="38202" y="6794"/>
                  </a:cubicBezTo>
                  <a:cubicBezTo>
                    <a:pt x="38076" y="7067"/>
                    <a:pt x="37887" y="7341"/>
                    <a:pt x="37677" y="7593"/>
                  </a:cubicBezTo>
                  <a:cubicBezTo>
                    <a:pt x="37571" y="7698"/>
                    <a:pt x="37529" y="7887"/>
                    <a:pt x="37424" y="7992"/>
                  </a:cubicBezTo>
                  <a:cubicBezTo>
                    <a:pt x="37319" y="8118"/>
                    <a:pt x="37256" y="8266"/>
                    <a:pt x="37172" y="8371"/>
                  </a:cubicBezTo>
                  <a:cubicBezTo>
                    <a:pt x="37088" y="8497"/>
                    <a:pt x="37067" y="8665"/>
                    <a:pt x="36920" y="8749"/>
                  </a:cubicBezTo>
                  <a:cubicBezTo>
                    <a:pt x="36836" y="9023"/>
                    <a:pt x="36688" y="9254"/>
                    <a:pt x="36499" y="9464"/>
                  </a:cubicBezTo>
                  <a:cubicBezTo>
                    <a:pt x="36205" y="9864"/>
                    <a:pt x="35953" y="10284"/>
                    <a:pt x="35721" y="10704"/>
                  </a:cubicBezTo>
                  <a:cubicBezTo>
                    <a:pt x="35700" y="10747"/>
                    <a:pt x="35679" y="10768"/>
                    <a:pt x="35679" y="10810"/>
                  </a:cubicBezTo>
                  <a:cubicBezTo>
                    <a:pt x="35679" y="10894"/>
                    <a:pt x="35658" y="10957"/>
                    <a:pt x="35595" y="10999"/>
                  </a:cubicBezTo>
                  <a:cubicBezTo>
                    <a:pt x="35490" y="11188"/>
                    <a:pt x="35343" y="11356"/>
                    <a:pt x="35175" y="11503"/>
                  </a:cubicBezTo>
                  <a:cubicBezTo>
                    <a:pt x="35006" y="11693"/>
                    <a:pt x="34859" y="11882"/>
                    <a:pt x="34754" y="12113"/>
                  </a:cubicBezTo>
                  <a:cubicBezTo>
                    <a:pt x="34649" y="12302"/>
                    <a:pt x="34544" y="12492"/>
                    <a:pt x="34439" y="12660"/>
                  </a:cubicBezTo>
                  <a:cubicBezTo>
                    <a:pt x="34208" y="13017"/>
                    <a:pt x="33976" y="13375"/>
                    <a:pt x="33745" y="13711"/>
                  </a:cubicBezTo>
                  <a:cubicBezTo>
                    <a:pt x="33535" y="14068"/>
                    <a:pt x="33282" y="14384"/>
                    <a:pt x="33072" y="14741"/>
                  </a:cubicBezTo>
                  <a:cubicBezTo>
                    <a:pt x="32967" y="14888"/>
                    <a:pt x="32841" y="14993"/>
                    <a:pt x="32715" y="15162"/>
                  </a:cubicBezTo>
                  <a:cubicBezTo>
                    <a:pt x="32589" y="15330"/>
                    <a:pt x="32463" y="15498"/>
                    <a:pt x="32315" y="15645"/>
                  </a:cubicBezTo>
                  <a:cubicBezTo>
                    <a:pt x="32168" y="15813"/>
                    <a:pt x="32021" y="16003"/>
                    <a:pt x="31916" y="16213"/>
                  </a:cubicBezTo>
                  <a:cubicBezTo>
                    <a:pt x="31874" y="16276"/>
                    <a:pt x="31811" y="16276"/>
                    <a:pt x="31790" y="16318"/>
                  </a:cubicBezTo>
                  <a:cubicBezTo>
                    <a:pt x="31769" y="16717"/>
                    <a:pt x="31601" y="17117"/>
                    <a:pt x="31327" y="17390"/>
                  </a:cubicBezTo>
                  <a:cubicBezTo>
                    <a:pt x="31264" y="17453"/>
                    <a:pt x="31201" y="17516"/>
                    <a:pt x="31138" y="17579"/>
                  </a:cubicBezTo>
                  <a:cubicBezTo>
                    <a:pt x="31033" y="17748"/>
                    <a:pt x="30844" y="17874"/>
                    <a:pt x="30760" y="18084"/>
                  </a:cubicBezTo>
                  <a:cubicBezTo>
                    <a:pt x="30717" y="18147"/>
                    <a:pt x="30717" y="18252"/>
                    <a:pt x="30781" y="18294"/>
                  </a:cubicBezTo>
                  <a:cubicBezTo>
                    <a:pt x="30739" y="18357"/>
                    <a:pt x="30675" y="18399"/>
                    <a:pt x="30675" y="18441"/>
                  </a:cubicBezTo>
                  <a:cubicBezTo>
                    <a:pt x="30633" y="18631"/>
                    <a:pt x="30549" y="18778"/>
                    <a:pt x="30423" y="18925"/>
                  </a:cubicBezTo>
                  <a:cubicBezTo>
                    <a:pt x="30171" y="19282"/>
                    <a:pt x="29940" y="19661"/>
                    <a:pt x="29771" y="20060"/>
                  </a:cubicBezTo>
                  <a:cubicBezTo>
                    <a:pt x="29729" y="20186"/>
                    <a:pt x="29624" y="20313"/>
                    <a:pt x="29498" y="20376"/>
                  </a:cubicBezTo>
                  <a:cubicBezTo>
                    <a:pt x="29246" y="20565"/>
                    <a:pt x="29057" y="20796"/>
                    <a:pt x="28909" y="21070"/>
                  </a:cubicBezTo>
                  <a:cubicBezTo>
                    <a:pt x="28825" y="21238"/>
                    <a:pt x="28741" y="21406"/>
                    <a:pt x="28636" y="21553"/>
                  </a:cubicBezTo>
                  <a:cubicBezTo>
                    <a:pt x="28510" y="21763"/>
                    <a:pt x="28363" y="21974"/>
                    <a:pt x="28216" y="22163"/>
                  </a:cubicBezTo>
                  <a:cubicBezTo>
                    <a:pt x="28153" y="22226"/>
                    <a:pt x="28131" y="22310"/>
                    <a:pt x="28110" y="22394"/>
                  </a:cubicBezTo>
                  <a:cubicBezTo>
                    <a:pt x="28089" y="22562"/>
                    <a:pt x="28047" y="22709"/>
                    <a:pt x="27963" y="22857"/>
                  </a:cubicBezTo>
                  <a:cubicBezTo>
                    <a:pt x="27858" y="22983"/>
                    <a:pt x="27774" y="23109"/>
                    <a:pt x="27669" y="23214"/>
                  </a:cubicBezTo>
                  <a:cubicBezTo>
                    <a:pt x="27627" y="23277"/>
                    <a:pt x="27627" y="23361"/>
                    <a:pt x="27543" y="23382"/>
                  </a:cubicBezTo>
                  <a:cubicBezTo>
                    <a:pt x="27269" y="23508"/>
                    <a:pt x="27164" y="23782"/>
                    <a:pt x="26975" y="23971"/>
                  </a:cubicBezTo>
                  <a:cubicBezTo>
                    <a:pt x="26849" y="24118"/>
                    <a:pt x="26786" y="24307"/>
                    <a:pt x="26639" y="24433"/>
                  </a:cubicBezTo>
                  <a:cubicBezTo>
                    <a:pt x="26639" y="24644"/>
                    <a:pt x="26471" y="24749"/>
                    <a:pt x="26386" y="24917"/>
                  </a:cubicBezTo>
                  <a:cubicBezTo>
                    <a:pt x="26365" y="24980"/>
                    <a:pt x="26281" y="24959"/>
                    <a:pt x="26281" y="25022"/>
                  </a:cubicBezTo>
                  <a:cubicBezTo>
                    <a:pt x="26302" y="25169"/>
                    <a:pt x="26134" y="25232"/>
                    <a:pt x="26071" y="25337"/>
                  </a:cubicBezTo>
                  <a:cubicBezTo>
                    <a:pt x="26029" y="25485"/>
                    <a:pt x="25966" y="25590"/>
                    <a:pt x="25861" y="25716"/>
                  </a:cubicBezTo>
                  <a:cubicBezTo>
                    <a:pt x="25651" y="25989"/>
                    <a:pt x="25461" y="26305"/>
                    <a:pt x="25314" y="26620"/>
                  </a:cubicBezTo>
                  <a:cubicBezTo>
                    <a:pt x="25230" y="26851"/>
                    <a:pt x="25083" y="27061"/>
                    <a:pt x="24894" y="27230"/>
                  </a:cubicBezTo>
                  <a:cubicBezTo>
                    <a:pt x="24747" y="27377"/>
                    <a:pt x="24662" y="27545"/>
                    <a:pt x="24599" y="27713"/>
                  </a:cubicBezTo>
                  <a:cubicBezTo>
                    <a:pt x="24578" y="27776"/>
                    <a:pt x="24662" y="27839"/>
                    <a:pt x="24641" y="27860"/>
                  </a:cubicBezTo>
                  <a:cubicBezTo>
                    <a:pt x="24494" y="28008"/>
                    <a:pt x="24473" y="28239"/>
                    <a:pt x="24305" y="28386"/>
                  </a:cubicBezTo>
                  <a:cubicBezTo>
                    <a:pt x="24137" y="28512"/>
                    <a:pt x="23969" y="28701"/>
                    <a:pt x="23864" y="28912"/>
                  </a:cubicBezTo>
                  <a:cubicBezTo>
                    <a:pt x="23800" y="28996"/>
                    <a:pt x="23674" y="28954"/>
                    <a:pt x="23674" y="29080"/>
                  </a:cubicBezTo>
                  <a:cubicBezTo>
                    <a:pt x="23674" y="29206"/>
                    <a:pt x="23569" y="29248"/>
                    <a:pt x="23527" y="29332"/>
                  </a:cubicBezTo>
                  <a:cubicBezTo>
                    <a:pt x="23464" y="29500"/>
                    <a:pt x="23338" y="29605"/>
                    <a:pt x="23275" y="29753"/>
                  </a:cubicBezTo>
                  <a:cubicBezTo>
                    <a:pt x="23170" y="29900"/>
                    <a:pt x="23107" y="30047"/>
                    <a:pt x="23044" y="30215"/>
                  </a:cubicBezTo>
                  <a:cubicBezTo>
                    <a:pt x="23023" y="30320"/>
                    <a:pt x="22896" y="30362"/>
                    <a:pt x="22896" y="30467"/>
                  </a:cubicBezTo>
                  <a:cubicBezTo>
                    <a:pt x="22728" y="30488"/>
                    <a:pt x="22707" y="30636"/>
                    <a:pt x="22644" y="30741"/>
                  </a:cubicBezTo>
                  <a:cubicBezTo>
                    <a:pt x="22497" y="30909"/>
                    <a:pt x="22392" y="31098"/>
                    <a:pt x="22308" y="31329"/>
                  </a:cubicBezTo>
                  <a:cubicBezTo>
                    <a:pt x="22161" y="31750"/>
                    <a:pt x="21887" y="32107"/>
                    <a:pt x="21509" y="32381"/>
                  </a:cubicBezTo>
                  <a:cubicBezTo>
                    <a:pt x="21509" y="32591"/>
                    <a:pt x="21299" y="32675"/>
                    <a:pt x="21193" y="32822"/>
                  </a:cubicBezTo>
                  <a:cubicBezTo>
                    <a:pt x="21067" y="33306"/>
                    <a:pt x="20836" y="33768"/>
                    <a:pt x="20521" y="34147"/>
                  </a:cubicBezTo>
                  <a:cubicBezTo>
                    <a:pt x="20416" y="34147"/>
                    <a:pt x="20458" y="34063"/>
                    <a:pt x="20395" y="34021"/>
                  </a:cubicBezTo>
                  <a:cubicBezTo>
                    <a:pt x="20395" y="34147"/>
                    <a:pt x="20289" y="34210"/>
                    <a:pt x="20226" y="34273"/>
                  </a:cubicBezTo>
                  <a:cubicBezTo>
                    <a:pt x="20100" y="34399"/>
                    <a:pt x="20016" y="34546"/>
                    <a:pt x="19932" y="34714"/>
                  </a:cubicBezTo>
                  <a:cubicBezTo>
                    <a:pt x="19785" y="34967"/>
                    <a:pt x="19722" y="35282"/>
                    <a:pt x="19469" y="35471"/>
                  </a:cubicBezTo>
                  <a:cubicBezTo>
                    <a:pt x="19427" y="35513"/>
                    <a:pt x="19385" y="35576"/>
                    <a:pt x="19385" y="35618"/>
                  </a:cubicBezTo>
                  <a:cubicBezTo>
                    <a:pt x="19301" y="35829"/>
                    <a:pt x="19280" y="36081"/>
                    <a:pt x="19070" y="36228"/>
                  </a:cubicBezTo>
                  <a:cubicBezTo>
                    <a:pt x="19028" y="36417"/>
                    <a:pt x="18881" y="36501"/>
                    <a:pt x="18755" y="36670"/>
                  </a:cubicBezTo>
                  <a:cubicBezTo>
                    <a:pt x="18650" y="36838"/>
                    <a:pt x="18481" y="36964"/>
                    <a:pt x="18355" y="37132"/>
                  </a:cubicBezTo>
                  <a:cubicBezTo>
                    <a:pt x="18229" y="37321"/>
                    <a:pt x="18124" y="37511"/>
                    <a:pt x="18019" y="37679"/>
                  </a:cubicBezTo>
                  <a:cubicBezTo>
                    <a:pt x="18061" y="37763"/>
                    <a:pt x="18124" y="37847"/>
                    <a:pt x="18061" y="37931"/>
                  </a:cubicBezTo>
                  <a:lnTo>
                    <a:pt x="17956" y="37931"/>
                  </a:lnTo>
                  <a:cubicBezTo>
                    <a:pt x="17893" y="38099"/>
                    <a:pt x="17766" y="38225"/>
                    <a:pt x="17640" y="38331"/>
                  </a:cubicBezTo>
                  <a:cubicBezTo>
                    <a:pt x="17661" y="38499"/>
                    <a:pt x="17514" y="38583"/>
                    <a:pt x="17451" y="38709"/>
                  </a:cubicBezTo>
                  <a:cubicBezTo>
                    <a:pt x="17409" y="38835"/>
                    <a:pt x="17325" y="38961"/>
                    <a:pt x="17262" y="39066"/>
                  </a:cubicBezTo>
                  <a:cubicBezTo>
                    <a:pt x="17157" y="39193"/>
                    <a:pt x="17094" y="39319"/>
                    <a:pt x="17031" y="39466"/>
                  </a:cubicBezTo>
                  <a:cubicBezTo>
                    <a:pt x="16968" y="39571"/>
                    <a:pt x="16904" y="39655"/>
                    <a:pt x="16841" y="39760"/>
                  </a:cubicBezTo>
                  <a:cubicBezTo>
                    <a:pt x="16715" y="40034"/>
                    <a:pt x="16526" y="40265"/>
                    <a:pt x="16316" y="40475"/>
                  </a:cubicBezTo>
                  <a:cubicBezTo>
                    <a:pt x="16127" y="40622"/>
                    <a:pt x="15958" y="40832"/>
                    <a:pt x="15832" y="41043"/>
                  </a:cubicBezTo>
                  <a:cubicBezTo>
                    <a:pt x="15790" y="41127"/>
                    <a:pt x="15727" y="41190"/>
                    <a:pt x="15643" y="41253"/>
                  </a:cubicBezTo>
                  <a:cubicBezTo>
                    <a:pt x="15601" y="41295"/>
                    <a:pt x="15559" y="41358"/>
                    <a:pt x="15496" y="41379"/>
                  </a:cubicBezTo>
                  <a:cubicBezTo>
                    <a:pt x="15370" y="41484"/>
                    <a:pt x="15349" y="41631"/>
                    <a:pt x="15265" y="41758"/>
                  </a:cubicBezTo>
                  <a:cubicBezTo>
                    <a:pt x="15075" y="42031"/>
                    <a:pt x="14907" y="42325"/>
                    <a:pt x="14739" y="42598"/>
                  </a:cubicBezTo>
                  <a:cubicBezTo>
                    <a:pt x="14508" y="42935"/>
                    <a:pt x="14297" y="43313"/>
                    <a:pt x="14150" y="43692"/>
                  </a:cubicBezTo>
                  <a:cubicBezTo>
                    <a:pt x="14087" y="43839"/>
                    <a:pt x="13940" y="43923"/>
                    <a:pt x="13856" y="44049"/>
                  </a:cubicBezTo>
                  <a:cubicBezTo>
                    <a:pt x="13583" y="44449"/>
                    <a:pt x="13330" y="44869"/>
                    <a:pt x="13120" y="45311"/>
                  </a:cubicBezTo>
                  <a:cubicBezTo>
                    <a:pt x="13099" y="45374"/>
                    <a:pt x="13036" y="45437"/>
                    <a:pt x="12973" y="45458"/>
                  </a:cubicBezTo>
                  <a:cubicBezTo>
                    <a:pt x="12805" y="45521"/>
                    <a:pt x="12742" y="45710"/>
                    <a:pt x="12637" y="45836"/>
                  </a:cubicBezTo>
                  <a:cubicBezTo>
                    <a:pt x="12552" y="45941"/>
                    <a:pt x="12489" y="46068"/>
                    <a:pt x="12447" y="46194"/>
                  </a:cubicBezTo>
                  <a:cubicBezTo>
                    <a:pt x="12426" y="46299"/>
                    <a:pt x="12384" y="46383"/>
                    <a:pt x="12342" y="46488"/>
                  </a:cubicBezTo>
                  <a:cubicBezTo>
                    <a:pt x="12279" y="46614"/>
                    <a:pt x="12258" y="46782"/>
                    <a:pt x="12069" y="46824"/>
                  </a:cubicBezTo>
                  <a:cubicBezTo>
                    <a:pt x="12027" y="47035"/>
                    <a:pt x="11838" y="47119"/>
                    <a:pt x="11754" y="47287"/>
                  </a:cubicBezTo>
                  <a:cubicBezTo>
                    <a:pt x="11732" y="47371"/>
                    <a:pt x="11669" y="47371"/>
                    <a:pt x="11627" y="47434"/>
                  </a:cubicBezTo>
                  <a:cubicBezTo>
                    <a:pt x="11501" y="47623"/>
                    <a:pt x="11375" y="47813"/>
                    <a:pt x="11249" y="47981"/>
                  </a:cubicBezTo>
                  <a:cubicBezTo>
                    <a:pt x="11102" y="48170"/>
                    <a:pt x="10955" y="48338"/>
                    <a:pt x="10807" y="48506"/>
                  </a:cubicBezTo>
                  <a:cubicBezTo>
                    <a:pt x="10765" y="48548"/>
                    <a:pt x="10702" y="48590"/>
                    <a:pt x="10702" y="48632"/>
                  </a:cubicBezTo>
                  <a:cubicBezTo>
                    <a:pt x="10702" y="48717"/>
                    <a:pt x="10639" y="48801"/>
                    <a:pt x="10555" y="48843"/>
                  </a:cubicBezTo>
                  <a:cubicBezTo>
                    <a:pt x="10471" y="48864"/>
                    <a:pt x="10534" y="49011"/>
                    <a:pt x="10450" y="49074"/>
                  </a:cubicBezTo>
                  <a:cubicBezTo>
                    <a:pt x="10345" y="49137"/>
                    <a:pt x="10261" y="49263"/>
                    <a:pt x="10198" y="49368"/>
                  </a:cubicBezTo>
                  <a:cubicBezTo>
                    <a:pt x="10030" y="49600"/>
                    <a:pt x="9903" y="49852"/>
                    <a:pt x="9819" y="50104"/>
                  </a:cubicBezTo>
                  <a:cubicBezTo>
                    <a:pt x="9630" y="50272"/>
                    <a:pt x="9588" y="50546"/>
                    <a:pt x="9420" y="50735"/>
                  </a:cubicBezTo>
                  <a:lnTo>
                    <a:pt x="9378" y="50693"/>
                  </a:lnTo>
                  <a:cubicBezTo>
                    <a:pt x="9294" y="50798"/>
                    <a:pt x="9294" y="50987"/>
                    <a:pt x="9104" y="51029"/>
                  </a:cubicBezTo>
                  <a:cubicBezTo>
                    <a:pt x="9104" y="51134"/>
                    <a:pt x="8999" y="51197"/>
                    <a:pt x="8957" y="51282"/>
                  </a:cubicBezTo>
                  <a:cubicBezTo>
                    <a:pt x="8894" y="51366"/>
                    <a:pt x="8915" y="51450"/>
                    <a:pt x="8852" y="51534"/>
                  </a:cubicBezTo>
                  <a:cubicBezTo>
                    <a:pt x="8684" y="51723"/>
                    <a:pt x="8537" y="51933"/>
                    <a:pt x="8432" y="52165"/>
                  </a:cubicBezTo>
                  <a:cubicBezTo>
                    <a:pt x="8306" y="52396"/>
                    <a:pt x="8116" y="52543"/>
                    <a:pt x="8032" y="52774"/>
                  </a:cubicBezTo>
                  <a:cubicBezTo>
                    <a:pt x="7885" y="52816"/>
                    <a:pt x="7822" y="52964"/>
                    <a:pt x="7780" y="53090"/>
                  </a:cubicBezTo>
                  <a:cubicBezTo>
                    <a:pt x="7633" y="53321"/>
                    <a:pt x="7486" y="53531"/>
                    <a:pt x="7317" y="53741"/>
                  </a:cubicBezTo>
                  <a:cubicBezTo>
                    <a:pt x="7107" y="54078"/>
                    <a:pt x="6855" y="54372"/>
                    <a:pt x="6624" y="54709"/>
                  </a:cubicBezTo>
                  <a:cubicBezTo>
                    <a:pt x="6497" y="54919"/>
                    <a:pt x="6308" y="55087"/>
                    <a:pt x="6098" y="55234"/>
                  </a:cubicBezTo>
                  <a:cubicBezTo>
                    <a:pt x="6014" y="55276"/>
                    <a:pt x="5951" y="55360"/>
                    <a:pt x="5930" y="55465"/>
                  </a:cubicBezTo>
                  <a:cubicBezTo>
                    <a:pt x="5888" y="55634"/>
                    <a:pt x="5741" y="55760"/>
                    <a:pt x="5720" y="55928"/>
                  </a:cubicBezTo>
                  <a:cubicBezTo>
                    <a:pt x="5656" y="56096"/>
                    <a:pt x="5572" y="56243"/>
                    <a:pt x="5467" y="56348"/>
                  </a:cubicBezTo>
                  <a:cubicBezTo>
                    <a:pt x="5446" y="56390"/>
                    <a:pt x="5425" y="56433"/>
                    <a:pt x="5404" y="56475"/>
                  </a:cubicBezTo>
                  <a:cubicBezTo>
                    <a:pt x="5362" y="56622"/>
                    <a:pt x="5278" y="56769"/>
                    <a:pt x="5173" y="56895"/>
                  </a:cubicBezTo>
                  <a:cubicBezTo>
                    <a:pt x="4963" y="57168"/>
                    <a:pt x="4773" y="57442"/>
                    <a:pt x="4605" y="57715"/>
                  </a:cubicBezTo>
                  <a:cubicBezTo>
                    <a:pt x="4437" y="57988"/>
                    <a:pt x="4395" y="58283"/>
                    <a:pt x="4185" y="58514"/>
                  </a:cubicBezTo>
                  <a:cubicBezTo>
                    <a:pt x="4164" y="58514"/>
                    <a:pt x="4164" y="58535"/>
                    <a:pt x="4164" y="58556"/>
                  </a:cubicBezTo>
                  <a:cubicBezTo>
                    <a:pt x="4122" y="58724"/>
                    <a:pt x="4038" y="58871"/>
                    <a:pt x="3890" y="58955"/>
                  </a:cubicBezTo>
                  <a:cubicBezTo>
                    <a:pt x="3806" y="59019"/>
                    <a:pt x="3764" y="59124"/>
                    <a:pt x="3764" y="59229"/>
                  </a:cubicBezTo>
                  <a:cubicBezTo>
                    <a:pt x="3701" y="59250"/>
                    <a:pt x="3638" y="59250"/>
                    <a:pt x="3638" y="59313"/>
                  </a:cubicBezTo>
                  <a:cubicBezTo>
                    <a:pt x="3596" y="59439"/>
                    <a:pt x="3449" y="59544"/>
                    <a:pt x="3428" y="59649"/>
                  </a:cubicBezTo>
                  <a:cubicBezTo>
                    <a:pt x="3365" y="59859"/>
                    <a:pt x="3176" y="59965"/>
                    <a:pt x="3134" y="60154"/>
                  </a:cubicBezTo>
                  <a:cubicBezTo>
                    <a:pt x="2986" y="60175"/>
                    <a:pt x="3028" y="60385"/>
                    <a:pt x="2881" y="60448"/>
                  </a:cubicBezTo>
                  <a:cubicBezTo>
                    <a:pt x="2734" y="60511"/>
                    <a:pt x="2734" y="60700"/>
                    <a:pt x="2650" y="60827"/>
                  </a:cubicBezTo>
                  <a:cubicBezTo>
                    <a:pt x="2650" y="60848"/>
                    <a:pt x="2629" y="60869"/>
                    <a:pt x="2587" y="60890"/>
                  </a:cubicBezTo>
                  <a:cubicBezTo>
                    <a:pt x="2482" y="60932"/>
                    <a:pt x="2461" y="61016"/>
                    <a:pt x="2419" y="61121"/>
                  </a:cubicBezTo>
                  <a:cubicBezTo>
                    <a:pt x="2314" y="61331"/>
                    <a:pt x="2187" y="61562"/>
                    <a:pt x="2061" y="61773"/>
                  </a:cubicBezTo>
                  <a:cubicBezTo>
                    <a:pt x="1893" y="61983"/>
                    <a:pt x="1788" y="62235"/>
                    <a:pt x="1725" y="62488"/>
                  </a:cubicBezTo>
                  <a:cubicBezTo>
                    <a:pt x="1704" y="62551"/>
                    <a:pt x="1683" y="62614"/>
                    <a:pt x="1641" y="62656"/>
                  </a:cubicBezTo>
                  <a:cubicBezTo>
                    <a:pt x="1473" y="62866"/>
                    <a:pt x="1304" y="63097"/>
                    <a:pt x="1178" y="63350"/>
                  </a:cubicBezTo>
                  <a:cubicBezTo>
                    <a:pt x="1178" y="63371"/>
                    <a:pt x="1157" y="63392"/>
                    <a:pt x="1136" y="63392"/>
                  </a:cubicBezTo>
                  <a:cubicBezTo>
                    <a:pt x="863" y="63602"/>
                    <a:pt x="653" y="63854"/>
                    <a:pt x="463" y="64148"/>
                  </a:cubicBezTo>
                  <a:cubicBezTo>
                    <a:pt x="379" y="64254"/>
                    <a:pt x="295" y="64380"/>
                    <a:pt x="253" y="64506"/>
                  </a:cubicBezTo>
                  <a:cubicBezTo>
                    <a:pt x="232" y="64653"/>
                    <a:pt x="190" y="64779"/>
                    <a:pt x="127" y="64905"/>
                  </a:cubicBezTo>
                  <a:cubicBezTo>
                    <a:pt x="127" y="65137"/>
                    <a:pt x="85" y="65347"/>
                    <a:pt x="22" y="65557"/>
                  </a:cubicBezTo>
                  <a:cubicBezTo>
                    <a:pt x="64" y="65578"/>
                    <a:pt x="106" y="65578"/>
                    <a:pt x="106" y="65599"/>
                  </a:cubicBezTo>
                  <a:lnTo>
                    <a:pt x="1" y="65725"/>
                  </a:lnTo>
                  <a:cubicBezTo>
                    <a:pt x="127" y="65809"/>
                    <a:pt x="43" y="65893"/>
                    <a:pt x="22" y="65957"/>
                  </a:cubicBezTo>
                  <a:cubicBezTo>
                    <a:pt x="64" y="66125"/>
                    <a:pt x="211" y="66020"/>
                    <a:pt x="295" y="66125"/>
                  </a:cubicBezTo>
                  <a:cubicBezTo>
                    <a:pt x="358" y="66041"/>
                    <a:pt x="484" y="65978"/>
                    <a:pt x="548" y="65893"/>
                  </a:cubicBezTo>
                  <a:cubicBezTo>
                    <a:pt x="800" y="65599"/>
                    <a:pt x="1031" y="65305"/>
                    <a:pt x="1283" y="65010"/>
                  </a:cubicBezTo>
                  <a:cubicBezTo>
                    <a:pt x="1389" y="64863"/>
                    <a:pt x="1494" y="64695"/>
                    <a:pt x="1599" y="64548"/>
                  </a:cubicBezTo>
                  <a:cubicBezTo>
                    <a:pt x="1704" y="64380"/>
                    <a:pt x="1830" y="64233"/>
                    <a:pt x="1977" y="64085"/>
                  </a:cubicBezTo>
                  <a:cubicBezTo>
                    <a:pt x="2103" y="64001"/>
                    <a:pt x="2208" y="63854"/>
                    <a:pt x="2272" y="63707"/>
                  </a:cubicBezTo>
                  <a:cubicBezTo>
                    <a:pt x="2377" y="63497"/>
                    <a:pt x="2503" y="63286"/>
                    <a:pt x="2671" y="63097"/>
                  </a:cubicBezTo>
                  <a:cubicBezTo>
                    <a:pt x="2881" y="62761"/>
                    <a:pt x="3049" y="62424"/>
                    <a:pt x="3281" y="62109"/>
                  </a:cubicBezTo>
                  <a:cubicBezTo>
                    <a:pt x="3428" y="61920"/>
                    <a:pt x="3533" y="61689"/>
                    <a:pt x="3701" y="61520"/>
                  </a:cubicBezTo>
                  <a:cubicBezTo>
                    <a:pt x="3869" y="61331"/>
                    <a:pt x="3975" y="61142"/>
                    <a:pt x="4122" y="60953"/>
                  </a:cubicBezTo>
                  <a:cubicBezTo>
                    <a:pt x="4374" y="60679"/>
                    <a:pt x="4605" y="60364"/>
                    <a:pt x="4773" y="60007"/>
                  </a:cubicBezTo>
                  <a:cubicBezTo>
                    <a:pt x="4837" y="59838"/>
                    <a:pt x="4942" y="59649"/>
                    <a:pt x="5068" y="59481"/>
                  </a:cubicBezTo>
                  <a:cubicBezTo>
                    <a:pt x="5215" y="59292"/>
                    <a:pt x="5362" y="59061"/>
                    <a:pt x="5467" y="58829"/>
                  </a:cubicBezTo>
                  <a:cubicBezTo>
                    <a:pt x="5551" y="58661"/>
                    <a:pt x="5656" y="58493"/>
                    <a:pt x="5804" y="58367"/>
                  </a:cubicBezTo>
                  <a:cubicBezTo>
                    <a:pt x="5972" y="58178"/>
                    <a:pt x="6119" y="57988"/>
                    <a:pt x="6266" y="57799"/>
                  </a:cubicBezTo>
                  <a:cubicBezTo>
                    <a:pt x="6371" y="57610"/>
                    <a:pt x="6497" y="57463"/>
                    <a:pt x="6645" y="57316"/>
                  </a:cubicBezTo>
                  <a:cubicBezTo>
                    <a:pt x="6792" y="57210"/>
                    <a:pt x="6897" y="57063"/>
                    <a:pt x="6981" y="56895"/>
                  </a:cubicBezTo>
                  <a:cubicBezTo>
                    <a:pt x="7086" y="56664"/>
                    <a:pt x="7149" y="56390"/>
                    <a:pt x="7401" y="56264"/>
                  </a:cubicBezTo>
                  <a:cubicBezTo>
                    <a:pt x="7422" y="56243"/>
                    <a:pt x="7422" y="56201"/>
                    <a:pt x="7444" y="56180"/>
                  </a:cubicBezTo>
                  <a:cubicBezTo>
                    <a:pt x="7528" y="56075"/>
                    <a:pt x="7633" y="55949"/>
                    <a:pt x="7717" y="55823"/>
                  </a:cubicBezTo>
                  <a:cubicBezTo>
                    <a:pt x="7906" y="55571"/>
                    <a:pt x="8095" y="55360"/>
                    <a:pt x="8263" y="55108"/>
                  </a:cubicBezTo>
                  <a:cubicBezTo>
                    <a:pt x="8348" y="54940"/>
                    <a:pt x="8453" y="54772"/>
                    <a:pt x="8558" y="54624"/>
                  </a:cubicBezTo>
                  <a:cubicBezTo>
                    <a:pt x="8684" y="54477"/>
                    <a:pt x="8810" y="54330"/>
                    <a:pt x="8936" y="54183"/>
                  </a:cubicBezTo>
                  <a:cubicBezTo>
                    <a:pt x="9041" y="54036"/>
                    <a:pt x="9189" y="53931"/>
                    <a:pt x="9294" y="53783"/>
                  </a:cubicBezTo>
                  <a:cubicBezTo>
                    <a:pt x="9651" y="53321"/>
                    <a:pt x="9903" y="52795"/>
                    <a:pt x="10261" y="52333"/>
                  </a:cubicBezTo>
                  <a:cubicBezTo>
                    <a:pt x="10639" y="51849"/>
                    <a:pt x="10976" y="51345"/>
                    <a:pt x="11270" y="50819"/>
                  </a:cubicBezTo>
                  <a:cubicBezTo>
                    <a:pt x="11312" y="50777"/>
                    <a:pt x="11417" y="50777"/>
                    <a:pt x="11438" y="50693"/>
                  </a:cubicBezTo>
                  <a:cubicBezTo>
                    <a:pt x="11459" y="50630"/>
                    <a:pt x="11417" y="50546"/>
                    <a:pt x="11480" y="50504"/>
                  </a:cubicBezTo>
                  <a:cubicBezTo>
                    <a:pt x="11690" y="50356"/>
                    <a:pt x="11690" y="50356"/>
                    <a:pt x="11796" y="50167"/>
                  </a:cubicBezTo>
                  <a:cubicBezTo>
                    <a:pt x="11880" y="50041"/>
                    <a:pt x="11943" y="49915"/>
                    <a:pt x="12027" y="49810"/>
                  </a:cubicBezTo>
                  <a:cubicBezTo>
                    <a:pt x="12195" y="49600"/>
                    <a:pt x="12342" y="49389"/>
                    <a:pt x="12447" y="49158"/>
                  </a:cubicBezTo>
                  <a:cubicBezTo>
                    <a:pt x="12510" y="49137"/>
                    <a:pt x="12552" y="49116"/>
                    <a:pt x="12573" y="49074"/>
                  </a:cubicBezTo>
                  <a:cubicBezTo>
                    <a:pt x="12679" y="48969"/>
                    <a:pt x="12763" y="48864"/>
                    <a:pt x="12847" y="48759"/>
                  </a:cubicBezTo>
                  <a:cubicBezTo>
                    <a:pt x="12931" y="48654"/>
                    <a:pt x="12994" y="48527"/>
                    <a:pt x="13078" y="48443"/>
                  </a:cubicBezTo>
                  <a:cubicBezTo>
                    <a:pt x="13162" y="48338"/>
                    <a:pt x="13288" y="48254"/>
                    <a:pt x="13246" y="48107"/>
                  </a:cubicBezTo>
                  <a:cubicBezTo>
                    <a:pt x="13330" y="48044"/>
                    <a:pt x="13351" y="47897"/>
                    <a:pt x="13456" y="47876"/>
                  </a:cubicBezTo>
                  <a:cubicBezTo>
                    <a:pt x="13456" y="47728"/>
                    <a:pt x="13562" y="47665"/>
                    <a:pt x="13625" y="47581"/>
                  </a:cubicBezTo>
                  <a:cubicBezTo>
                    <a:pt x="13709" y="47518"/>
                    <a:pt x="13772" y="47455"/>
                    <a:pt x="13835" y="47371"/>
                  </a:cubicBezTo>
                  <a:cubicBezTo>
                    <a:pt x="13982" y="47098"/>
                    <a:pt x="14192" y="46908"/>
                    <a:pt x="14361" y="46614"/>
                  </a:cubicBezTo>
                  <a:cubicBezTo>
                    <a:pt x="14529" y="46341"/>
                    <a:pt x="14760" y="46110"/>
                    <a:pt x="14928" y="45815"/>
                  </a:cubicBezTo>
                  <a:cubicBezTo>
                    <a:pt x="15075" y="45521"/>
                    <a:pt x="15328" y="45269"/>
                    <a:pt x="15454" y="44974"/>
                  </a:cubicBezTo>
                  <a:cubicBezTo>
                    <a:pt x="15517" y="44785"/>
                    <a:pt x="15580" y="44638"/>
                    <a:pt x="15685" y="44491"/>
                  </a:cubicBezTo>
                  <a:cubicBezTo>
                    <a:pt x="15937" y="44112"/>
                    <a:pt x="16190" y="43734"/>
                    <a:pt x="16442" y="43355"/>
                  </a:cubicBezTo>
                  <a:cubicBezTo>
                    <a:pt x="16568" y="43145"/>
                    <a:pt x="16778" y="42977"/>
                    <a:pt x="17010" y="42914"/>
                  </a:cubicBezTo>
                  <a:cubicBezTo>
                    <a:pt x="17010" y="42704"/>
                    <a:pt x="17178" y="42577"/>
                    <a:pt x="17262" y="42388"/>
                  </a:cubicBezTo>
                  <a:cubicBezTo>
                    <a:pt x="17430" y="42052"/>
                    <a:pt x="17640" y="41736"/>
                    <a:pt x="17893" y="41442"/>
                  </a:cubicBezTo>
                  <a:cubicBezTo>
                    <a:pt x="18166" y="41127"/>
                    <a:pt x="18355" y="40769"/>
                    <a:pt x="18460" y="40349"/>
                  </a:cubicBezTo>
                  <a:cubicBezTo>
                    <a:pt x="18671" y="40160"/>
                    <a:pt x="18860" y="39949"/>
                    <a:pt x="19028" y="39718"/>
                  </a:cubicBezTo>
                  <a:cubicBezTo>
                    <a:pt x="19091" y="39634"/>
                    <a:pt x="19154" y="39529"/>
                    <a:pt x="19238" y="39466"/>
                  </a:cubicBezTo>
                  <a:cubicBezTo>
                    <a:pt x="19575" y="39150"/>
                    <a:pt x="19827" y="38751"/>
                    <a:pt x="19995" y="38310"/>
                  </a:cubicBezTo>
                  <a:cubicBezTo>
                    <a:pt x="20100" y="38057"/>
                    <a:pt x="20247" y="37826"/>
                    <a:pt x="20352" y="37574"/>
                  </a:cubicBezTo>
                  <a:cubicBezTo>
                    <a:pt x="20521" y="37237"/>
                    <a:pt x="20731" y="36943"/>
                    <a:pt x="20962" y="36670"/>
                  </a:cubicBezTo>
                  <a:cubicBezTo>
                    <a:pt x="21172" y="36438"/>
                    <a:pt x="21341" y="36186"/>
                    <a:pt x="21488" y="35913"/>
                  </a:cubicBezTo>
                  <a:cubicBezTo>
                    <a:pt x="21698" y="35471"/>
                    <a:pt x="21950" y="35072"/>
                    <a:pt x="22245" y="34714"/>
                  </a:cubicBezTo>
                  <a:cubicBezTo>
                    <a:pt x="22371" y="34567"/>
                    <a:pt x="22455" y="34399"/>
                    <a:pt x="22497" y="34210"/>
                  </a:cubicBezTo>
                  <a:cubicBezTo>
                    <a:pt x="22560" y="33978"/>
                    <a:pt x="22560" y="33894"/>
                    <a:pt x="22686" y="33852"/>
                  </a:cubicBezTo>
                  <a:cubicBezTo>
                    <a:pt x="22812" y="33810"/>
                    <a:pt x="22854" y="33726"/>
                    <a:pt x="22960" y="33642"/>
                  </a:cubicBezTo>
                  <a:cubicBezTo>
                    <a:pt x="23170" y="33474"/>
                    <a:pt x="23296" y="33222"/>
                    <a:pt x="23506" y="33032"/>
                  </a:cubicBezTo>
                  <a:cubicBezTo>
                    <a:pt x="23674" y="32885"/>
                    <a:pt x="23800" y="32717"/>
                    <a:pt x="23885" y="32507"/>
                  </a:cubicBezTo>
                  <a:cubicBezTo>
                    <a:pt x="23758" y="32381"/>
                    <a:pt x="23885" y="32276"/>
                    <a:pt x="23927" y="32191"/>
                  </a:cubicBezTo>
                  <a:cubicBezTo>
                    <a:pt x="24074" y="31981"/>
                    <a:pt x="24242" y="31792"/>
                    <a:pt x="24389" y="31582"/>
                  </a:cubicBezTo>
                  <a:cubicBezTo>
                    <a:pt x="24494" y="31477"/>
                    <a:pt x="24557" y="31329"/>
                    <a:pt x="24599" y="31182"/>
                  </a:cubicBezTo>
                  <a:cubicBezTo>
                    <a:pt x="24620" y="31014"/>
                    <a:pt x="24683" y="30867"/>
                    <a:pt x="24789" y="30720"/>
                  </a:cubicBezTo>
                  <a:cubicBezTo>
                    <a:pt x="24936" y="30552"/>
                    <a:pt x="24978" y="30341"/>
                    <a:pt x="25104" y="30152"/>
                  </a:cubicBezTo>
                  <a:cubicBezTo>
                    <a:pt x="25251" y="29984"/>
                    <a:pt x="25335" y="29753"/>
                    <a:pt x="25567" y="29626"/>
                  </a:cubicBezTo>
                  <a:cubicBezTo>
                    <a:pt x="25588" y="29605"/>
                    <a:pt x="25609" y="29584"/>
                    <a:pt x="25609" y="29563"/>
                  </a:cubicBezTo>
                  <a:cubicBezTo>
                    <a:pt x="25672" y="29353"/>
                    <a:pt x="25861" y="29248"/>
                    <a:pt x="25945" y="29059"/>
                  </a:cubicBezTo>
                  <a:cubicBezTo>
                    <a:pt x="25966" y="28954"/>
                    <a:pt x="26029" y="28870"/>
                    <a:pt x="26092" y="28785"/>
                  </a:cubicBezTo>
                  <a:cubicBezTo>
                    <a:pt x="26344" y="28596"/>
                    <a:pt x="26534" y="28344"/>
                    <a:pt x="26618" y="28050"/>
                  </a:cubicBezTo>
                  <a:cubicBezTo>
                    <a:pt x="26702" y="27797"/>
                    <a:pt x="26891" y="27608"/>
                    <a:pt x="26954" y="27377"/>
                  </a:cubicBezTo>
                  <a:cubicBezTo>
                    <a:pt x="27143" y="27251"/>
                    <a:pt x="27185" y="27019"/>
                    <a:pt x="27354" y="26872"/>
                  </a:cubicBezTo>
                  <a:cubicBezTo>
                    <a:pt x="27522" y="26704"/>
                    <a:pt x="27585" y="26494"/>
                    <a:pt x="27732" y="26326"/>
                  </a:cubicBezTo>
                  <a:cubicBezTo>
                    <a:pt x="27816" y="26220"/>
                    <a:pt x="27879" y="26115"/>
                    <a:pt x="27900" y="25989"/>
                  </a:cubicBezTo>
                  <a:cubicBezTo>
                    <a:pt x="27921" y="25821"/>
                    <a:pt x="27963" y="25695"/>
                    <a:pt x="28068" y="25569"/>
                  </a:cubicBezTo>
                  <a:cubicBezTo>
                    <a:pt x="28195" y="25401"/>
                    <a:pt x="28321" y="25232"/>
                    <a:pt x="28468" y="25043"/>
                  </a:cubicBezTo>
                  <a:cubicBezTo>
                    <a:pt x="28678" y="24770"/>
                    <a:pt x="28888" y="24496"/>
                    <a:pt x="29099" y="24244"/>
                  </a:cubicBezTo>
                  <a:cubicBezTo>
                    <a:pt x="29330" y="23929"/>
                    <a:pt x="29519" y="23592"/>
                    <a:pt x="29624" y="23235"/>
                  </a:cubicBezTo>
                  <a:cubicBezTo>
                    <a:pt x="29708" y="23151"/>
                    <a:pt x="29792" y="23067"/>
                    <a:pt x="29855" y="22962"/>
                  </a:cubicBezTo>
                  <a:cubicBezTo>
                    <a:pt x="29961" y="22730"/>
                    <a:pt x="30192" y="22583"/>
                    <a:pt x="30276" y="22310"/>
                  </a:cubicBezTo>
                  <a:cubicBezTo>
                    <a:pt x="30444" y="22205"/>
                    <a:pt x="30444" y="21995"/>
                    <a:pt x="30591" y="21868"/>
                  </a:cubicBezTo>
                  <a:cubicBezTo>
                    <a:pt x="30739" y="21721"/>
                    <a:pt x="30865" y="21553"/>
                    <a:pt x="30991" y="21385"/>
                  </a:cubicBezTo>
                  <a:cubicBezTo>
                    <a:pt x="31075" y="21217"/>
                    <a:pt x="31159" y="21070"/>
                    <a:pt x="31222" y="20901"/>
                  </a:cubicBezTo>
                  <a:cubicBezTo>
                    <a:pt x="31285" y="20817"/>
                    <a:pt x="31348" y="20712"/>
                    <a:pt x="31369" y="20607"/>
                  </a:cubicBezTo>
                  <a:cubicBezTo>
                    <a:pt x="31390" y="20481"/>
                    <a:pt x="31495" y="20418"/>
                    <a:pt x="31537" y="20292"/>
                  </a:cubicBezTo>
                  <a:cubicBezTo>
                    <a:pt x="31579" y="20123"/>
                    <a:pt x="31685" y="19976"/>
                    <a:pt x="31832" y="19892"/>
                  </a:cubicBezTo>
                  <a:cubicBezTo>
                    <a:pt x="31811" y="19640"/>
                    <a:pt x="31916" y="19388"/>
                    <a:pt x="32147" y="19261"/>
                  </a:cubicBezTo>
                  <a:cubicBezTo>
                    <a:pt x="32441" y="19030"/>
                    <a:pt x="32568" y="18673"/>
                    <a:pt x="32820" y="18399"/>
                  </a:cubicBezTo>
                  <a:cubicBezTo>
                    <a:pt x="32904" y="18105"/>
                    <a:pt x="33030" y="17832"/>
                    <a:pt x="33198" y="17579"/>
                  </a:cubicBezTo>
                  <a:cubicBezTo>
                    <a:pt x="33282" y="17411"/>
                    <a:pt x="33367" y="17222"/>
                    <a:pt x="33472" y="17054"/>
                  </a:cubicBezTo>
                  <a:cubicBezTo>
                    <a:pt x="33577" y="16823"/>
                    <a:pt x="33724" y="16633"/>
                    <a:pt x="33892" y="16444"/>
                  </a:cubicBezTo>
                  <a:cubicBezTo>
                    <a:pt x="34187" y="16129"/>
                    <a:pt x="34397" y="15729"/>
                    <a:pt x="34670" y="15372"/>
                  </a:cubicBezTo>
                  <a:cubicBezTo>
                    <a:pt x="34859" y="15204"/>
                    <a:pt x="34964" y="14972"/>
                    <a:pt x="35027" y="14741"/>
                  </a:cubicBezTo>
                  <a:cubicBezTo>
                    <a:pt x="35049" y="14615"/>
                    <a:pt x="35112" y="14510"/>
                    <a:pt x="35196" y="14426"/>
                  </a:cubicBezTo>
                  <a:cubicBezTo>
                    <a:pt x="35385" y="14174"/>
                    <a:pt x="35532" y="13921"/>
                    <a:pt x="35679" y="13669"/>
                  </a:cubicBezTo>
                  <a:cubicBezTo>
                    <a:pt x="35826" y="13375"/>
                    <a:pt x="36037" y="13101"/>
                    <a:pt x="36268" y="12870"/>
                  </a:cubicBezTo>
                  <a:cubicBezTo>
                    <a:pt x="36331" y="12828"/>
                    <a:pt x="36373" y="12765"/>
                    <a:pt x="36394" y="12702"/>
                  </a:cubicBezTo>
                  <a:cubicBezTo>
                    <a:pt x="36415" y="12618"/>
                    <a:pt x="36499" y="12618"/>
                    <a:pt x="36562" y="12555"/>
                  </a:cubicBezTo>
                  <a:cubicBezTo>
                    <a:pt x="36794" y="12218"/>
                    <a:pt x="36983" y="11861"/>
                    <a:pt x="37130" y="11503"/>
                  </a:cubicBezTo>
                  <a:cubicBezTo>
                    <a:pt x="37214" y="11293"/>
                    <a:pt x="37298" y="11104"/>
                    <a:pt x="37424" y="10915"/>
                  </a:cubicBezTo>
                  <a:cubicBezTo>
                    <a:pt x="37592" y="10662"/>
                    <a:pt x="37761" y="10410"/>
                    <a:pt x="37950" y="10158"/>
                  </a:cubicBezTo>
                  <a:cubicBezTo>
                    <a:pt x="38055" y="9927"/>
                    <a:pt x="38202" y="9716"/>
                    <a:pt x="38328" y="9506"/>
                  </a:cubicBezTo>
                  <a:cubicBezTo>
                    <a:pt x="38349" y="9338"/>
                    <a:pt x="38412" y="9170"/>
                    <a:pt x="38518" y="9044"/>
                  </a:cubicBezTo>
                  <a:cubicBezTo>
                    <a:pt x="38728" y="8707"/>
                    <a:pt x="38980" y="8413"/>
                    <a:pt x="39169" y="8076"/>
                  </a:cubicBezTo>
                  <a:cubicBezTo>
                    <a:pt x="39295" y="7887"/>
                    <a:pt x="39422" y="7719"/>
                    <a:pt x="39527" y="7530"/>
                  </a:cubicBezTo>
                  <a:cubicBezTo>
                    <a:pt x="39548" y="7467"/>
                    <a:pt x="39590" y="7425"/>
                    <a:pt x="39632" y="7404"/>
                  </a:cubicBezTo>
                  <a:cubicBezTo>
                    <a:pt x="39821" y="7235"/>
                    <a:pt x="39905" y="7004"/>
                    <a:pt x="40073" y="6815"/>
                  </a:cubicBezTo>
                  <a:cubicBezTo>
                    <a:pt x="40094" y="6794"/>
                    <a:pt x="40115" y="6752"/>
                    <a:pt x="40136" y="6710"/>
                  </a:cubicBezTo>
                  <a:cubicBezTo>
                    <a:pt x="40178" y="6542"/>
                    <a:pt x="40284" y="6373"/>
                    <a:pt x="40410" y="6268"/>
                  </a:cubicBezTo>
                  <a:cubicBezTo>
                    <a:pt x="40641" y="5995"/>
                    <a:pt x="40851" y="5680"/>
                    <a:pt x="41019" y="5364"/>
                  </a:cubicBezTo>
                  <a:cubicBezTo>
                    <a:pt x="41125" y="5133"/>
                    <a:pt x="41251" y="4923"/>
                    <a:pt x="41377" y="4713"/>
                  </a:cubicBezTo>
                  <a:cubicBezTo>
                    <a:pt x="41503" y="4565"/>
                    <a:pt x="41587" y="4397"/>
                    <a:pt x="41692" y="4250"/>
                  </a:cubicBezTo>
                  <a:cubicBezTo>
                    <a:pt x="41839" y="3935"/>
                    <a:pt x="42029" y="3661"/>
                    <a:pt x="42260" y="3430"/>
                  </a:cubicBezTo>
                  <a:cubicBezTo>
                    <a:pt x="42302" y="3367"/>
                    <a:pt x="42344" y="3283"/>
                    <a:pt x="42365" y="3220"/>
                  </a:cubicBezTo>
                  <a:cubicBezTo>
                    <a:pt x="42386" y="3178"/>
                    <a:pt x="42386" y="3115"/>
                    <a:pt x="42407" y="3073"/>
                  </a:cubicBezTo>
                  <a:cubicBezTo>
                    <a:pt x="42828" y="2610"/>
                    <a:pt x="43059" y="2042"/>
                    <a:pt x="43416" y="1538"/>
                  </a:cubicBezTo>
                  <a:cubicBezTo>
                    <a:pt x="43458" y="1496"/>
                    <a:pt x="43479" y="1433"/>
                    <a:pt x="43500" y="1391"/>
                  </a:cubicBezTo>
                  <a:cubicBezTo>
                    <a:pt x="43500" y="1307"/>
                    <a:pt x="43521" y="1244"/>
                    <a:pt x="43563" y="1201"/>
                  </a:cubicBezTo>
                  <a:cubicBezTo>
                    <a:pt x="43711" y="1054"/>
                    <a:pt x="43795" y="886"/>
                    <a:pt x="43837" y="697"/>
                  </a:cubicBezTo>
                  <a:cubicBezTo>
                    <a:pt x="43858" y="592"/>
                    <a:pt x="43879" y="466"/>
                    <a:pt x="43984" y="403"/>
                  </a:cubicBezTo>
                  <a:lnTo>
                    <a:pt x="43921" y="297"/>
                  </a:lnTo>
                  <a:cubicBezTo>
                    <a:pt x="43910" y="297"/>
                    <a:pt x="43895" y="303"/>
                    <a:pt x="43876" y="303"/>
                  </a:cubicBezTo>
                  <a:cubicBezTo>
                    <a:pt x="43858" y="303"/>
                    <a:pt x="43837" y="297"/>
                    <a:pt x="43816" y="276"/>
                  </a:cubicBezTo>
                  <a:cubicBezTo>
                    <a:pt x="43858" y="213"/>
                    <a:pt x="43963" y="171"/>
                    <a:pt x="43921" y="66"/>
                  </a:cubicBezTo>
                  <a:cubicBezTo>
                    <a:pt x="43828" y="31"/>
                    <a:pt x="43723" y="16"/>
                    <a:pt x="43619" y="16"/>
                  </a:cubicBezTo>
                  <a:cubicBezTo>
                    <a:pt x="43534" y="16"/>
                    <a:pt x="43450" y="26"/>
                    <a:pt x="43374" y="45"/>
                  </a:cubicBezTo>
                  <a:cubicBezTo>
                    <a:pt x="43363" y="52"/>
                    <a:pt x="43352" y="55"/>
                    <a:pt x="43341" y="55"/>
                  </a:cubicBezTo>
                  <a:cubicBezTo>
                    <a:pt x="43291" y="55"/>
                    <a:pt x="43237" y="0"/>
                    <a:pt x="4321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734083" y="2934269"/>
              <a:ext cx="459442" cy="706915"/>
            </a:xfrm>
            <a:custGeom>
              <a:avLst/>
              <a:gdLst/>
              <a:ahLst/>
              <a:cxnLst/>
              <a:rect l="l" t="t" r="r" b="b"/>
              <a:pathLst>
                <a:path w="44552" h="67502" extrusionOk="0">
                  <a:moveTo>
                    <a:pt x="35511" y="12741"/>
                  </a:moveTo>
                  <a:lnTo>
                    <a:pt x="35532" y="12762"/>
                  </a:lnTo>
                  <a:cubicBezTo>
                    <a:pt x="35532" y="12762"/>
                    <a:pt x="35532" y="12783"/>
                    <a:pt x="35511" y="12783"/>
                  </a:cubicBezTo>
                  <a:cubicBezTo>
                    <a:pt x="35490" y="12783"/>
                    <a:pt x="35490" y="12783"/>
                    <a:pt x="35490" y="12762"/>
                  </a:cubicBezTo>
                  <a:cubicBezTo>
                    <a:pt x="35490" y="12741"/>
                    <a:pt x="35511" y="12741"/>
                    <a:pt x="35511" y="12741"/>
                  </a:cubicBezTo>
                  <a:close/>
                  <a:moveTo>
                    <a:pt x="15075" y="43164"/>
                  </a:moveTo>
                  <a:cubicBezTo>
                    <a:pt x="15096" y="43164"/>
                    <a:pt x="15096" y="43185"/>
                    <a:pt x="15096" y="43185"/>
                  </a:cubicBezTo>
                  <a:lnTo>
                    <a:pt x="15075" y="43206"/>
                  </a:lnTo>
                  <a:cubicBezTo>
                    <a:pt x="15075" y="43206"/>
                    <a:pt x="15054" y="43206"/>
                    <a:pt x="15054" y="43185"/>
                  </a:cubicBezTo>
                  <a:cubicBezTo>
                    <a:pt x="15054" y="43164"/>
                    <a:pt x="15054" y="43164"/>
                    <a:pt x="15075" y="43164"/>
                  </a:cubicBezTo>
                  <a:close/>
                  <a:moveTo>
                    <a:pt x="44173" y="1"/>
                  </a:moveTo>
                  <a:cubicBezTo>
                    <a:pt x="44131" y="22"/>
                    <a:pt x="44089" y="43"/>
                    <a:pt x="44047" y="43"/>
                  </a:cubicBezTo>
                  <a:cubicBezTo>
                    <a:pt x="44028" y="40"/>
                    <a:pt x="44008" y="39"/>
                    <a:pt x="43989" y="39"/>
                  </a:cubicBezTo>
                  <a:cubicBezTo>
                    <a:pt x="43820" y="39"/>
                    <a:pt x="43658" y="121"/>
                    <a:pt x="43563" y="253"/>
                  </a:cubicBezTo>
                  <a:cubicBezTo>
                    <a:pt x="43437" y="421"/>
                    <a:pt x="43227" y="526"/>
                    <a:pt x="43206" y="736"/>
                  </a:cubicBezTo>
                  <a:cubicBezTo>
                    <a:pt x="43185" y="778"/>
                    <a:pt x="43164" y="820"/>
                    <a:pt x="43122" y="820"/>
                  </a:cubicBezTo>
                  <a:cubicBezTo>
                    <a:pt x="42996" y="842"/>
                    <a:pt x="42996" y="947"/>
                    <a:pt x="42933" y="1010"/>
                  </a:cubicBezTo>
                  <a:cubicBezTo>
                    <a:pt x="42869" y="1115"/>
                    <a:pt x="42806" y="1199"/>
                    <a:pt x="42743" y="1304"/>
                  </a:cubicBezTo>
                  <a:cubicBezTo>
                    <a:pt x="42491" y="1661"/>
                    <a:pt x="42155" y="1914"/>
                    <a:pt x="41902" y="2229"/>
                  </a:cubicBezTo>
                  <a:cubicBezTo>
                    <a:pt x="41734" y="2439"/>
                    <a:pt x="41587" y="2629"/>
                    <a:pt x="41419" y="2818"/>
                  </a:cubicBezTo>
                  <a:cubicBezTo>
                    <a:pt x="41314" y="2902"/>
                    <a:pt x="41251" y="3028"/>
                    <a:pt x="41145" y="3133"/>
                  </a:cubicBezTo>
                  <a:lnTo>
                    <a:pt x="41103" y="3112"/>
                  </a:lnTo>
                  <a:cubicBezTo>
                    <a:pt x="40977" y="3259"/>
                    <a:pt x="40914" y="3470"/>
                    <a:pt x="40767" y="3596"/>
                  </a:cubicBezTo>
                  <a:cubicBezTo>
                    <a:pt x="40494" y="3848"/>
                    <a:pt x="40326" y="4184"/>
                    <a:pt x="40052" y="4458"/>
                  </a:cubicBezTo>
                  <a:cubicBezTo>
                    <a:pt x="40031" y="4479"/>
                    <a:pt x="40010" y="4500"/>
                    <a:pt x="40010" y="4521"/>
                  </a:cubicBezTo>
                  <a:cubicBezTo>
                    <a:pt x="39989" y="4668"/>
                    <a:pt x="39863" y="4752"/>
                    <a:pt x="39800" y="4878"/>
                  </a:cubicBezTo>
                  <a:cubicBezTo>
                    <a:pt x="39695" y="5109"/>
                    <a:pt x="39464" y="5236"/>
                    <a:pt x="39337" y="5446"/>
                  </a:cubicBezTo>
                  <a:cubicBezTo>
                    <a:pt x="39127" y="5698"/>
                    <a:pt x="38917" y="5929"/>
                    <a:pt x="38707" y="6161"/>
                  </a:cubicBezTo>
                  <a:cubicBezTo>
                    <a:pt x="38475" y="6371"/>
                    <a:pt x="38286" y="6644"/>
                    <a:pt x="38139" y="6918"/>
                  </a:cubicBezTo>
                  <a:cubicBezTo>
                    <a:pt x="38097" y="7107"/>
                    <a:pt x="37950" y="7233"/>
                    <a:pt x="37782" y="7317"/>
                  </a:cubicBezTo>
                  <a:cubicBezTo>
                    <a:pt x="37824" y="7443"/>
                    <a:pt x="37740" y="7527"/>
                    <a:pt x="37655" y="7590"/>
                  </a:cubicBezTo>
                  <a:cubicBezTo>
                    <a:pt x="37487" y="7780"/>
                    <a:pt x="37319" y="7969"/>
                    <a:pt x="37193" y="8158"/>
                  </a:cubicBezTo>
                  <a:cubicBezTo>
                    <a:pt x="37151" y="8242"/>
                    <a:pt x="37130" y="8347"/>
                    <a:pt x="37067" y="8431"/>
                  </a:cubicBezTo>
                  <a:cubicBezTo>
                    <a:pt x="36983" y="8599"/>
                    <a:pt x="36878" y="8705"/>
                    <a:pt x="36793" y="8852"/>
                  </a:cubicBezTo>
                  <a:cubicBezTo>
                    <a:pt x="36625" y="9125"/>
                    <a:pt x="36436" y="9377"/>
                    <a:pt x="36247" y="9609"/>
                  </a:cubicBezTo>
                  <a:cubicBezTo>
                    <a:pt x="36016" y="9861"/>
                    <a:pt x="35805" y="10134"/>
                    <a:pt x="35616" y="10408"/>
                  </a:cubicBezTo>
                  <a:cubicBezTo>
                    <a:pt x="35574" y="10492"/>
                    <a:pt x="35574" y="10597"/>
                    <a:pt x="35511" y="10660"/>
                  </a:cubicBezTo>
                  <a:cubicBezTo>
                    <a:pt x="35322" y="10870"/>
                    <a:pt x="35196" y="11143"/>
                    <a:pt x="34985" y="11375"/>
                  </a:cubicBezTo>
                  <a:cubicBezTo>
                    <a:pt x="34901" y="11480"/>
                    <a:pt x="34796" y="11543"/>
                    <a:pt x="34691" y="11606"/>
                  </a:cubicBezTo>
                  <a:cubicBezTo>
                    <a:pt x="34691" y="11669"/>
                    <a:pt x="34670" y="11732"/>
                    <a:pt x="34649" y="11774"/>
                  </a:cubicBezTo>
                  <a:cubicBezTo>
                    <a:pt x="34502" y="11963"/>
                    <a:pt x="34376" y="12174"/>
                    <a:pt x="34228" y="12363"/>
                  </a:cubicBezTo>
                  <a:cubicBezTo>
                    <a:pt x="34186" y="12468"/>
                    <a:pt x="34123" y="12552"/>
                    <a:pt x="34060" y="12657"/>
                  </a:cubicBezTo>
                  <a:cubicBezTo>
                    <a:pt x="33955" y="12762"/>
                    <a:pt x="33871" y="12888"/>
                    <a:pt x="33787" y="13015"/>
                  </a:cubicBezTo>
                  <a:cubicBezTo>
                    <a:pt x="33682" y="13120"/>
                    <a:pt x="33682" y="13246"/>
                    <a:pt x="33514" y="13330"/>
                  </a:cubicBezTo>
                  <a:cubicBezTo>
                    <a:pt x="33366" y="13393"/>
                    <a:pt x="33366" y="13582"/>
                    <a:pt x="33282" y="13687"/>
                  </a:cubicBezTo>
                  <a:cubicBezTo>
                    <a:pt x="33177" y="13856"/>
                    <a:pt x="32967" y="13982"/>
                    <a:pt x="32988" y="14213"/>
                  </a:cubicBezTo>
                  <a:cubicBezTo>
                    <a:pt x="32904" y="14213"/>
                    <a:pt x="32820" y="14276"/>
                    <a:pt x="32778" y="14360"/>
                  </a:cubicBezTo>
                  <a:cubicBezTo>
                    <a:pt x="32694" y="14549"/>
                    <a:pt x="32589" y="14718"/>
                    <a:pt x="32441" y="14865"/>
                  </a:cubicBezTo>
                  <a:cubicBezTo>
                    <a:pt x="32315" y="14991"/>
                    <a:pt x="32210" y="15117"/>
                    <a:pt x="32126" y="15243"/>
                  </a:cubicBezTo>
                  <a:cubicBezTo>
                    <a:pt x="32105" y="15306"/>
                    <a:pt x="32021" y="15264"/>
                    <a:pt x="31979" y="15306"/>
                  </a:cubicBezTo>
                  <a:cubicBezTo>
                    <a:pt x="31853" y="15538"/>
                    <a:pt x="31642" y="15706"/>
                    <a:pt x="31558" y="15958"/>
                  </a:cubicBezTo>
                  <a:cubicBezTo>
                    <a:pt x="31537" y="15958"/>
                    <a:pt x="31516" y="15958"/>
                    <a:pt x="31495" y="15979"/>
                  </a:cubicBezTo>
                  <a:cubicBezTo>
                    <a:pt x="31285" y="16147"/>
                    <a:pt x="31138" y="16400"/>
                    <a:pt x="31075" y="16652"/>
                  </a:cubicBezTo>
                  <a:cubicBezTo>
                    <a:pt x="31054" y="16841"/>
                    <a:pt x="30991" y="17009"/>
                    <a:pt x="30886" y="17156"/>
                  </a:cubicBezTo>
                  <a:cubicBezTo>
                    <a:pt x="30738" y="17325"/>
                    <a:pt x="30591" y="17514"/>
                    <a:pt x="30423" y="17682"/>
                  </a:cubicBezTo>
                  <a:cubicBezTo>
                    <a:pt x="30255" y="17829"/>
                    <a:pt x="30129" y="18039"/>
                    <a:pt x="30087" y="18271"/>
                  </a:cubicBezTo>
                  <a:cubicBezTo>
                    <a:pt x="30066" y="18355"/>
                    <a:pt x="30024" y="18418"/>
                    <a:pt x="29982" y="18460"/>
                  </a:cubicBezTo>
                  <a:cubicBezTo>
                    <a:pt x="29855" y="18607"/>
                    <a:pt x="29813" y="18796"/>
                    <a:pt x="29666" y="18965"/>
                  </a:cubicBezTo>
                  <a:cubicBezTo>
                    <a:pt x="29519" y="19112"/>
                    <a:pt x="29498" y="19364"/>
                    <a:pt x="29288" y="19448"/>
                  </a:cubicBezTo>
                  <a:lnTo>
                    <a:pt x="29288" y="19616"/>
                  </a:lnTo>
                  <a:cubicBezTo>
                    <a:pt x="29141" y="19784"/>
                    <a:pt x="29078" y="19953"/>
                    <a:pt x="28951" y="20100"/>
                  </a:cubicBezTo>
                  <a:cubicBezTo>
                    <a:pt x="28804" y="20247"/>
                    <a:pt x="28678" y="20436"/>
                    <a:pt x="28573" y="20604"/>
                  </a:cubicBezTo>
                  <a:cubicBezTo>
                    <a:pt x="28489" y="20604"/>
                    <a:pt x="28405" y="20646"/>
                    <a:pt x="28363" y="20731"/>
                  </a:cubicBezTo>
                  <a:cubicBezTo>
                    <a:pt x="28194" y="21046"/>
                    <a:pt x="27984" y="21298"/>
                    <a:pt x="27816" y="21593"/>
                  </a:cubicBezTo>
                  <a:cubicBezTo>
                    <a:pt x="27711" y="21698"/>
                    <a:pt x="27648" y="21824"/>
                    <a:pt x="27564" y="21950"/>
                  </a:cubicBezTo>
                  <a:cubicBezTo>
                    <a:pt x="27501" y="22076"/>
                    <a:pt x="27417" y="22181"/>
                    <a:pt x="27417" y="22328"/>
                  </a:cubicBezTo>
                  <a:cubicBezTo>
                    <a:pt x="27227" y="22560"/>
                    <a:pt x="27143" y="22854"/>
                    <a:pt x="26870" y="23022"/>
                  </a:cubicBezTo>
                  <a:cubicBezTo>
                    <a:pt x="26828" y="23043"/>
                    <a:pt x="26765" y="23106"/>
                    <a:pt x="26765" y="23127"/>
                  </a:cubicBezTo>
                  <a:cubicBezTo>
                    <a:pt x="26765" y="23232"/>
                    <a:pt x="26702" y="23338"/>
                    <a:pt x="26618" y="23401"/>
                  </a:cubicBezTo>
                  <a:cubicBezTo>
                    <a:pt x="26534" y="23464"/>
                    <a:pt x="26513" y="23590"/>
                    <a:pt x="26386" y="23632"/>
                  </a:cubicBezTo>
                  <a:cubicBezTo>
                    <a:pt x="26281" y="23695"/>
                    <a:pt x="26218" y="23779"/>
                    <a:pt x="26155" y="23905"/>
                  </a:cubicBezTo>
                  <a:cubicBezTo>
                    <a:pt x="26134" y="23947"/>
                    <a:pt x="26197" y="23968"/>
                    <a:pt x="26197" y="23989"/>
                  </a:cubicBezTo>
                  <a:cubicBezTo>
                    <a:pt x="26071" y="24094"/>
                    <a:pt x="25987" y="24200"/>
                    <a:pt x="25945" y="24347"/>
                  </a:cubicBezTo>
                  <a:cubicBezTo>
                    <a:pt x="25903" y="24473"/>
                    <a:pt x="25693" y="24494"/>
                    <a:pt x="25693" y="24662"/>
                  </a:cubicBezTo>
                  <a:cubicBezTo>
                    <a:pt x="25461" y="24935"/>
                    <a:pt x="25356" y="25314"/>
                    <a:pt x="25062" y="25566"/>
                  </a:cubicBezTo>
                  <a:cubicBezTo>
                    <a:pt x="24999" y="25755"/>
                    <a:pt x="24746" y="25818"/>
                    <a:pt x="24768" y="26050"/>
                  </a:cubicBezTo>
                  <a:cubicBezTo>
                    <a:pt x="24768" y="26050"/>
                    <a:pt x="24746" y="26071"/>
                    <a:pt x="24746" y="26071"/>
                  </a:cubicBezTo>
                  <a:cubicBezTo>
                    <a:pt x="24515" y="26344"/>
                    <a:pt x="24326" y="26659"/>
                    <a:pt x="24179" y="26996"/>
                  </a:cubicBezTo>
                  <a:cubicBezTo>
                    <a:pt x="24166" y="26994"/>
                    <a:pt x="24155" y="26994"/>
                    <a:pt x="24144" y="26994"/>
                  </a:cubicBezTo>
                  <a:cubicBezTo>
                    <a:pt x="23987" y="26994"/>
                    <a:pt x="23966" y="27129"/>
                    <a:pt x="23927" y="27227"/>
                  </a:cubicBezTo>
                  <a:cubicBezTo>
                    <a:pt x="23906" y="27311"/>
                    <a:pt x="23863" y="27395"/>
                    <a:pt x="23800" y="27458"/>
                  </a:cubicBezTo>
                  <a:cubicBezTo>
                    <a:pt x="23788" y="27458"/>
                    <a:pt x="23776" y="27445"/>
                    <a:pt x="23760" y="27445"/>
                  </a:cubicBezTo>
                  <a:cubicBezTo>
                    <a:pt x="23748" y="27445"/>
                    <a:pt x="23734" y="27452"/>
                    <a:pt x="23716" y="27479"/>
                  </a:cubicBezTo>
                  <a:lnTo>
                    <a:pt x="23716" y="27795"/>
                  </a:lnTo>
                  <a:cubicBezTo>
                    <a:pt x="23569" y="27984"/>
                    <a:pt x="23359" y="28089"/>
                    <a:pt x="23317" y="28341"/>
                  </a:cubicBezTo>
                  <a:cubicBezTo>
                    <a:pt x="23170" y="28404"/>
                    <a:pt x="23065" y="28510"/>
                    <a:pt x="23001" y="28636"/>
                  </a:cubicBezTo>
                  <a:cubicBezTo>
                    <a:pt x="22896" y="28846"/>
                    <a:pt x="22770" y="29014"/>
                    <a:pt x="22602" y="29161"/>
                  </a:cubicBezTo>
                  <a:cubicBezTo>
                    <a:pt x="22539" y="29224"/>
                    <a:pt x="22497" y="29309"/>
                    <a:pt x="22476" y="29372"/>
                  </a:cubicBezTo>
                  <a:cubicBezTo>
                    <a:pt x="22392" y="29666"/>
                    <a:pt x="22245" y="29918"/>
                    <a:pt x="22055" y="30149"/>
                  </a:cubicBezTo>
                  <a:cubicBezTo>
                    <a:pt x="21887" y="30297"/>
                    <a:pt x="21761" y="30465"/>
                    <a:pt x="21656" y="30654"/>
                  </a:cubicBezTo>
                  <a:cubicBezTo>
                    <a:pt x="21593" y="30822"/>
                    <a:pt x="21488" y="30990"/>
                    <a:pt x="21383" y="31138"/>
                  </a:cubicBezTo>
                  <a:cubicBezTo>
                    <a:pt x="21193" y="31369"/>
                    <a:pt x="21088" y="31663"/>
                    <a:pt x="20815" y="31831"/>
                  </a:cubicBezTo>
                  <a:cubicBezTo>
                    <a:pt x="20710" y="31873"/>
                    <a:pt x="20668" y="31979"/>
                    <a:pt x="20626" y="32084"/>
                  </a:cubicBezTo>
                  <a:cubicBezTo>
                    <a:pt x="20605" y="32126"/>
                    <a:pt x="20626" y="32189"/>
                    <a:pt x="20584" y="32231"/>
                  </a:cubicBezTo>
                  <a:cubicBezTo>
                    <a:pt x="20415" y="32420"/>
                    <a:pt x="20289" y="32630"/>
                    <a:pt x="20184" y="32862"/>
                  </a:cubicBezTo>
                  <a:cubicBezTo>
                    <a:pt x="20184" y="32904"/>
                    <a:pt x="20184" y="32946"/>
                    <a:pt x="20163" y="32946"/>
                  </a:cubicBezTo>
                  <a:cubicBezTo>
                    <a:pt x="19995" y="33051"/>
                    <a:pt x="19953" y="33219"/>
                    <a:pt x="19869" y="33387"/>
                  </a:cubicBezTo>
                  <a:cubicBezTo>
                    <a:pt x="19722" y="33661"/>
                    <a:pt x="19553" y="33913"/>
                    <a:pt x="19217" y="33955"/>
                  </a:cubicBezTo>
                  <a:cubicBezTo>
                    <a:pt x="19196" y="34186"/>
                    <a:pt x="18944" y="34312"/>
                    <a:pt x="19028" y="34565"/>
                  </a:cubicBezTo>
                  <a:cubicBezTo>
                    <a:pt x="18923" y="34607"/>
                    <a:pt x="18818" y="34670"/>
                    <a:pt x="18755" y="34775"/>
                  </a:cubicBezTo>
                  <a:cubicBezTo>
                    <a:pt x="18649" y="34943"/>
                    <a:pt x="18565" y="35111"/>
                    <a:pt x="18502" y="35279"/>
                  </a:cubicBezTo>
                  <a:cubicBezTo>
                    <a:pt x="18418" y="35532"/>
                    <a:pt x="18271" y="35763"/>
                    <a:pt x="18082" y="35973"/>
                  </a:cubicBezTo>
                  <a:cubicBezTo>
                    <a:pt x="17935" y="36162"/>
                    <a:pt x="17766" y="36352"/>
                    <a:pt x="17640" y="36562"/>
                  </a:cubicBezTo>
                  <a:cubicBezTo>
                    <a:pt x="17535" y="36709"/>
                    <a:pt x="17409" y="36856"/>
                    <a:pt x="17262" y="36982"/>
                  </a:cubicBezTo>
                  <a:cubicBezTo>
                    <a:pt x="17178" y="37067"/>
                    <a:pt x="17115" y="37151"/>
                    <a:pt x="17073" y="37256"/>
                  </a:cubicBezTo>
                  <a:cubicBezTo>
                    <a:pt x="17052" y="37382"/>
                    <a:pt x="16946" y="37508"/>
                    <a:pt x="17073" y="37655"/>
                  </a:cubicBezTo>
                  <a:lnTo>
                    <a:pt x="17052" y="37676"/>
                  </a:lnTo>
                  <a:cubicBezTo>
                    <a:pt x="16967" y="37781"/>
                    <a:pt x="16904" y="37886"/>
                    <a:pt x="16820" y="37992"/>
                  </a:cubicBezTo>
                  <a:cubicBezTo>
                    <a:pt x="16526" y="38286"/>
                    <a:pt x="16295" y="38622"/>
                    <a:pt x="16148" y="38980"/>
                  </a:cubicBezTo>
                  <a:cubicBezTo>
                    <a:pt x="16126" y="39043"/>
                    <a:pt x="16084" y="39106"/>
                    <a:pt x="16063" y="39148"/>
                  </a:cubicBezTo>
                  <a:cubicBezTo>
                    <a:pt x="15895" y="39337"/>
                    <a:pt x="15790" y="39589"/>
                    <a:pt x="15748" y="39842"/>
                  </a:cubicBezTo>
                  <a:cubicBezTo>
                    <a:pt x="15433" y="40094"/>
                    <a:pt x="15201" y="40430"/>
                    <a:pt x="14907" y="40620"/>
                  </a:cubicBezTo>
                  <a:cubicBezTo>
                    <a:pt x="14781" y="40788"/>
                    <a:pt x="14781" y="40935"/>
                    <a:pt x="14655" y="41019"/>
                  </a:cubicBezTo>
                  <a:cubicBezTo>
                    <a:pt x="14592" y="41061"/>
                    <a:pt x="14550" y="41124"/>
                    <a:pt x="14508" y="41187"/>
                  </a:cubicBezTo>
                  <a:cubicBezTo>
                    <a:pt x="14402" y="41355"/>
                    <a:pt x="14360" y="41566"/>
                    <a:pt x="14255" y="41713"/>
                  </a:cubicBezTo>
                  <a:cubicBezTo>
                    <a:pt x="14129" y="41923"/>
                    <a:pt x="14024" y="42133"/>
                    <a:pt x="13961" y="42365"/>
                  </a:cubicBezTo>
                  <a:cubicBezTo>
                    <a:pt x="13898" y="42491"/>
                    <a:pt x="13751" y="42533"/>
                    <a:pt x="13625" y="42638"/>
                  </a:cubicBezTo>
                  <a:cubicBezTo>
                    <a:pt x="13604" y="42806"/>
                    <a:pt x="13519" y="42974"/>
                    <a:pt x="13372" y="43101"/>
                  </a:cubicBezTo>
                  <a:cubicBezTo>
                    <a:pt x="13414" y="43227"/>
                    <a:pt x="13288" y="43332"/>
                    <a:pt x="13288" y="43479"/>
                  </a:cubicBezTo>
                  <a:cubicBezTo>
                    <a:pt x="13141" y="43584"/>
                    <a:pt x="13036" y="43710"/>
                    <a:pt x="12952" y="43878"/>
                  </a:cubicBezTo>
                  <a:cubicBezTo>
                    <a:pt x="12784" y="44131"/>
                    <a:pt x="12615" y="44383"/>
                    <a:pt x="12489" y="44656"/>
                  </a:cubicBezTo>
                  <a:cubicBezTo>
                    <a:pt x="12426" y="44846"/>
                    <a:pt x="12279" y="45014"/>
                    <a:pt x="12195" y="45203"/>
                  </a:cubicBezTo>
                  <a:cubicBezTo>
                    <a:pt x="12132" y="45392"/>
                    <a:pt x="12006" y="45560"/>
                    <a:pt x="11859" y="45708"/>
                  </a:cubicBezTo>
                  <a:cubicBezTo>
                    <a:pt x="11774" y="45792"/>
                    <a:pt x="11795" y="45918"/>
                    <a:pt x="11711" y="46002"/>
                  </a:cubicBezTo>
                  <a:cubicBezTo>
                    <a:pt x="11606" y="46086"/>
                    <a:pt x="11543" y="46212"/>
                    <a:pt x="11522" y="46359"/>
                  </a:cubicBezTo>
                  <a:cubicBezTo>
                    <a:pt x="11480" y="46485"/>
                    <a:pt x="11396" y="46570"/>
                    <a:pt x="11375" y="46696"/>
                  </a:cubicBezTo>
                  <a:cubicBezTo>
                    <a:pt x="11165" y="46822"/>
                    <a:pt x="11102" y="47032"/>
                    <a:pt x="10997" y="47221"/>
                  </a:cubicBezTo>
                  <a:cubicBezTo>
                    <a:pt x="10912" y="47368"/>
                    <a:pt x="10807" y="47516"/>
                    <a:pt x="10660" y="47621"/>
                  </a:cubicBezTo>
                  <a:cubicBezTo>
                    <a:pt x="10534" y="47873"/>
                    <a:pt x="10387" y="48125"/>
                    <a:pt x="10219" y="48336"/>
                  </a:cubicBezTo>
                  <a:cubicBezTo>
                    <a:pt x="10093" y="48525"/>
                    <a:pt x="9987" y="48693"/>
                    <a:pt x="9861" y="48861"/>
                  </a:cubicBezTo>
                  <a:cubicBezTo>
                    <a:pt x="9819" y="48924"/>
                    <a:pt x="9735" y="48945"/>
                    <a:pt x="9714" y="49029"/>
                  </a:cubicBezTo>
                  <a:cubicBezTo>
                    <a:pt x="9672" y="49324"/>
                    <a:pt x="9546" y="49597"/>
                    <a:pt x="9336" y="49828"/>
                  </a:cubicBezTo>
                  <a:cubicBezTo>
                    <a:pt x="9167" y="50018"/>
                    <a:pt x="9041" y="50270"/>
                    <a:pt x="8978" y="50522"/>
                  </a:cubicBezTo>
                  <a:cubicBezTo>
                    <a:pt x="8936" y="50732"/>
                    <a:pt x="8747" y="50880"/>
                    <a:pt x="8705" y="51069"/>
                  </a:cubicBezTo>
                  <a:cubicBezTo>
                    <a:pt x="8579" y="51132"/>
                    <a:pt x="8495" y="51216"/>
                    <a:pt x="8411" y="51342"/>
                  </a:cubicBezTo>
                  <a:cubicBezTo>
                    <a:pt x="8263" y="51510"/>
                    <a:pt x="8242" y="51763"/>
                    <a:pt x="8053" y="51931"/>
                  </a:cubicBezTo>
                  <a:cubicBezTo>
                    <a:pt x="8053" y="52057"/>
                    <a:pt x="7927" y="52141"/>
                    <a:pt x="7885" y="52267"/>
                  </a:cubicBezTo>
                  <a:cubicBezTo>
                    <a:pt x="7843" y="52393"/>
                    <a:pt x="7759" y="52519"/>
                    <a:pt x="7675" y="52625"/>
                  </a:cubicBezTo>
                  <a:cubicBezTo>
                    <a:pt x="7654" y="52688"/>
                    <a:pt x="7633" y="52751"/>
                    <a:pt x="7549" y="52793"/>
                  </a:cubicBezTo>
                  <a:cubicBezTo>
                    <a:pt x="7464" y="52856"/>
                    <a:pt x="7422" y="52961"/>
                    <a:pt x="7422" y="53066"/>
                  </a:cubicBezTo>
                  <a:cubicBezTo>
                    <a:pt x="7443" y="53234"/>
                    <a:pt x="7317" y="53381"/>
                    <a:pt x="7212" y="53508"/>
                  </a:cubicBezTo>
                  <a:cubicBezTo>
                    <a:pt x="6939" y="53823"/>
                    <a:pt x="6708" y="54180"/>
                    <a:pt x="6539" y="54559"/>
                  </a:cubicBezTo>
                  <a:cubicBezTo>
                    <a:pt x="6476" y="54664"/>
                    <a:pt x="6413" y="54769"/>
                    <a:pt x="6371" y="54874"/>
                  </a:cubicBezTo>
                  <a:cubicBezTo>
                    <a:pt x="6245" y="55126"/>
                    <a:pt x="6014" y="55295"/>
                    <a:pt x="5909" y="55547"/>
                  </a:cubicBezTo>
                  <a:cubicBezTo>
                    <a:pt x="5888" y="55568"/>
                    <a:pt x="5867" y="55589"/>
                    <a:pt x="5867" y="55589"/>
                  </a:cubicBezTo>
                  <a:cubicBezTo>
                    <a:pt x="5677" y="55757"/>
                    <a:pt x="5551" y="55946"/>
                    <a:pt x="5467" y="56157"/>
                  </a:cubicBezTo>
                  <a:cubicBezTo>
                    <a:pt x="5425" y="56241"/>
                    <a:pt x="5362" y="56325"/>
                    <a:pt x="5299" y="56409"/>
                  </a:cubicBezTo>
                  <a:cubicBezTo>
                    <a:pt x="5236" y="56472"/>
                    <a:pt x="5194" y="56556"/>
                    <a:pt x="5194" y="56640"/>
                  </a:cubicBezTo>
                  <a:cubicBezTo>
                    <a:pt x="5194" y="56745"/>
                    <a:pt x="5026" y="56766"/>
                    <a:pt x="5110" y="56893"/>
                  </a:cubicBezTo>
                  <a:cubicBezTo>
                    <a:pt x="4878" y="57124"/>
                    <a:pt x="4921" y="57502"/>
                    <a:pt x="4626" y="57691"/>
                  </a:cubicBezTo>
                  <a:cubicBezTo>
                    <a:pt x="4584" y="57944"/>
                    <a:pt x="4395" y="58070"/>
                    <a:pt x="4332" y="58301"/>
                  </a:cubicBezTo>
                  <a:cubicBezTo>
                    <a:pt x="4332" y="58322"/>
                    <a:pt x="4311" y="58322"/>
                    <a:pt x="4290" y="58322"/>
                  </a:cubicBezTo>
                  <a:cubicBezTo>
                    <a:pt x="4254" y="58322"/>
                    <a:pt x="4249" y="58276"/>
                    <a:pt x="4235" y="58276"/>
                  </a:cubicBezTo>
                  <a:cubicBezTo>
                    <a:pt x="4232" y="58276"/>
                    <a:pt x="4230" y="58277"/>
                    <a:pt x="4227" y="58280"/>
                  </a:cubicBezTo>
                  <a:cubicBezTo>
                    <a:pt x="4164" y="58385"/>
                    <a:pt x="4269" y="58406"/>
                    <a:pt x="4269" y="58469"/>
                  </a:cubicBezTo>
                  <a:cubicBezTo>
                    <a:pt x="4164" y="58680"/>
                    <a:pt x="3953" y="58827"/>
                    <a:pt x="4016" y="59100"/>
                  </a:cubicBezTo>
                  <a:cubicBezTo>
                    <a:pt x="4016" y="59121"/>
                    <a:pt x="3974" y="59142"/>
                    <a:pt x="3974" y="59142"/>
                  </a:cubicBezTo>
                  <a:cubicBezTo>
                    <a:pt x="3764" y="59457"/>
                    <a:pt x="3617" y="59794"/>
                    <a:pt x="3386" y="60067"/>
                  </a:cubicBezTo>
                  <a:lnTo>
                    <a:pt x="3386" y="60235"/>
                  </a:lnTo>
                  <a:lnTo>
                    <a:pt x="3218" y="60404"/>
                  </a:lnTo>
                  <a:cubicBezTo>
                    <a:pt x="3239" y="60446"/>
                    <a:pt x="3260" y="60488"/>
                    <a:pt x="3260" y="60551"/>
                  </a:cubicBezTo>
                  <a:cubicBezTo>
                    <a:pt x="3154" y="60593"/>
                    <a:pt x="3049" y="60677"/>
                    <a:pt x="3007" y="60803"/>
                  </a:cubicBezTo>
                  <a:cubicBezTo>
                    <a:pt x="2965" y="60971"/>
                    <a:pt x="2881" y="61139"/>
                    <a:pt x="2734" y="61266"/>
                  </a:cubicBezTo>
                  <a:cubicBezTo>
                    <a:pt x="2713" y="61266"/>
                    <a:pt x="2734" y="61266"/>
                    <a:pt x="2713" y="61350"/>
                  </a:cubicBezTo>
                  <a:cubicBezTo>
                    <a:pt x="2692" y="61413"/>
                    <a:pt x="2650" y="61476"/>
                    <a:pt x="2629" y="61539"/>
                  </a:cubicBezTo>
                  <a:cubicBezTo>
                    <a:pt x="2587" y="61539"/>
                    <a:pt x="2587" y="61497"/>
                    <a:pt x="2545" y="61497"/>
                  </a:cubicBezTo>
                  <a:cubicBezTo>
                    <a:pt x="2503" y="61623"/>
                    <a:pt x="2398" y="61707"/>
                    <a:pt x="2356" y="61812"/>
                  </a:cubicBezTo>
                  <a:cubicBezTo>
                    <a:pt x="2313" y="61917"/>
                    <a:pt x="2271" y="62043"/>
                    <a:pt x="2250" y="62170"/>
                  </a:cubicBezTo>
                  <a:cubicBezTo>
                    <a:pt x="2229" y="62317"/>
                    <a:pt x="2166" y="62443"/>
                    <a:pt x="2061" y="62548"/>
                  </a:cubicBezTo>
                  <a:cubicBezTo>
                    <a:pt x="1977" y="62653"/>
                    <a:pt x="1893" y="62758"/>
                    <a:pt x="1851" y="62905"/>
                  </a:cubicBezTo>
                  <a:cubicBezTo>
                    <a:pt x="1788" y="62990"/>
                    <a:pt x="1767" y="63116"/>
                    <a:pt x="1788" y="63221"/>
                  </a:cubicBezTo>
                  <a:cubicBezTo>
                    <a:pt x="1788" y="63242"/>
                    <a:pt x="1788" y="63263"/>
                    <a:pt x="1788" y="63263"/>
                  </a:cubicBezTo>
                  <a:cubicBezTo>
                    <a:pt x="1746" y="63347"/>
                    <a:pt x="1641" y="63326"/>
                    <a:pt x="1620" y="63389"/>
                  </a:cubicBezTo>
                  <a:cubicBezTo>
                    <a:pt x="1578" y="63473"/>
                    <a:pt x="1683" y="63515"/>
                    <a:pt x="1662" y="63578"/>
                  </a:cubicBezTo>
                  <a:cubicBezTo>
                    <a:pt x="1620" y="63641"/>
                    <a:pt x="1557" y="63662"/>
                    <a:pt x="1494" y="63683"/>
                  </a:cubicBezTo>
                  <a:cubicBezTo>
                    <a:pt x="1494" y="63873"/>
                    <a:pt x="1325" y="64020"/>
                    <a:pt x="1388" y="64209"/>
                  </a:cubicBezTo>
                  <a:cubicBezTo>
                    <a:pt x="1115" y="64293"/>
                    <a:pt x="1178" y="64629"/>
                    <a:pt x="947" y="64735"/>
                  </a:cubicBezTo>
                  <a:cubicBezTo>
                    <a:pt x="884" y="64966"/>
                    <a:pt x="758" y="65197"/>
                    <a:pt x="611" y="65386"/>
                  </a:cubicBezTo>
                  <a:cubicBezTo>
                    <a:pt x="632" y="65576"/>
                    <a:pt x="568" y="65786"/>
                    <a:pt x="421" y="65912"/>
                  </a:cubicBezTo>
                  <a:cubicBezTo>
                    <a:pt x="295" y="66080"/>
                    <a:pt x="211" y="66290"/>
                    <a:pt x="190" y="66522"/>
                  </a:cubicBezTo>
                  <a:cubicBezTo>
                    <a:pt x="169" y="66732"/>
                    <a:pt x="106" y="66942"/>
                    <a:pt x="1" y="67131"/>
                  </a:cubicBezTo>
                  <a:cubicBezTo>
                    <a:pt x="1" y="67258"/>
                    <a:pt x="1" y="67363"/>
                    <a:pt x="22" y="67489"/>
                  </a:cubicBezTo>
                  <a:cubicBezTo>
                    <a:pt x="44" y="67498"/>
                    <a:pt x="67" y="67502"/>
                    <a:pt x="89" y="67502"/>
                  </a:cubicBezTo>
                  <a:cubicBezTo>
                    <a:pt x="174" y="67502"/>
                    <a:pt x="253" y="67441"/>
                    <a:pt x="253" y="67342"/>
                  </a:cubicBezTo>
                  <a:cubicBezTo>
                    <a:pt x="316" y="67194"/>
                    <a:pt x="400" y="67068"/>
                    <a:pt x="505" y="66942"/>
                  </a:cubicBezTo>
                  <a:cubicBezTo>
                    <a:pt x="568" y="66879"/>
                    <a:pt x="611" y="66795"/>
                    <a:pt x="653" y="66711"/>
                  </a:cubicBezTo>
                  <a:cubicBezTo>
                    <a:pt x="737" y="66501"/>
                    <a:pt x="842" y="66311"/>
                    <a:pt x="968" y="66143"/>
                  </a:cubicBezTo>
                  <a:cubicBezTo>
                    <a:pt x="1094" y="65996"/>
                    <a:pt x="1178" y="65849"/>
                    <a:pt x="1241" y="65681"/>
                  </a:cubicBezTo>
                  <a:cubicBezTo>
                    <a:pt x="1304" y="65491"/>
                    <a:pt x="1409" y="65344"/>
                    <a:pt x="1536" y="65197"/>
                  </a:cubicBezTo>
                  <a:cubicBezTo>
                    <a:pt x="1662" y="65050"/>
                    <a:pt x="1725" y="64903"/>
                    <a:pt x="1851" y="64735"/>
                  </a:cubicBezTo>
                  <a:cubicBezTo>
                    <a:pt x="1998" y="64545"/>
                    <a:pt x="2082" y="64314"/>
                    <a:pt x="2313" y="64209"/>
                  </a:cubicBezTo>
                  <a:cubicBezTo>
                    <a:pt x="2313" y="64209"/>
                    <a:pt x="2335" y="64188"/>
                    <a:pt x="2335" y="64146"/>
                  </a:cubicBezTo>
                  <a:lnTo>
                    <a:pt x="2335" y="64146"/>
                  </a:lnTo>
                  <a:cubicBezTo>
                    <a:pt x="2324" y="64150"/>
                    <a:pt x="2313" y="64151"/>
                    <a:pt x="2302" y="64151"/>
                  </a:cubicBezTo>
                  <a:cubicBezTo>
                    <a:pt x="2251" y="64151"/>
                    <a:pt x="2205" y="64110"/>
                    <a:pt x="2187" y="64041"/>
                  </a:cubicBezTo>
                  <a:cubicBezTo>
                    <a:pt x="2335" y="63936"/>
                    <a:pt x="2377" y="63746"/>
                    <a:pt x="2545" y="63641"/>
                  </a:cubicBezTo>
                  <a:lnTo>
                    <a:pt x="2545" y="63431"/>
                  </a:lnTo>
                  <a:cubicBezTo>
                    <a:pt x="2587" y="63242"/>
                    <a:pt x="2797" y="63242"/>
                    <a:pt x="2860" y="63116"/>
                  </a:cubicBezTo>
                  <a:cubicBezTo>
                    <a:pt x="2839" y="63074"/>
                    <a:pt x="2797" y="63032"/>
                    <a:pt x="2797" y="63011"/>
                  </a:cubicBezTo>
                  <a:cubicBezTo>
                    <a:pt x="2881" y="62905"/>
                    <a:pt x="2986" y="62842"/>
                    <a:pt x="3028" y="62737"/>
                  </a:cubicBezTo>
                  <a:cubicBezTo>
                    <a:pt x="3112" y="62527"/>
                    <a:pt x="3218" y="62317"/>
                    <a:pt x="3344" y="62128"/>
                  </a:cubicBezTo>
                  <a:cubicBezTo>
                    <a:pt x="3428" y="61938"/>
                    <a:pt x="3617" y="61791"/>
                    <a:pt x="3680" y="61560"/>
                  </a:cubicBezTo>
                  <a:cubicBezTo>
                    <a:pt x="3680" y="61539"/>
                    <a:pt x="3701" y="61539"/>
                    <a:pt x="3722" y="61518"/>
                  </a:cubicBezTo>
                  <a:cubicBezTo>
                    <a:pt x="3869" y="61371"/>
                    <a:pt x="3995" y="61181"/>
                    <a:pt x="4080" y="60971"/>
                  </a:cubicBezTo>
                  <a:cubicBezTo>
                    <a:pt x="4080" y="60950"/>
                    <a:pt x="4080" y="60887"/>
                    <a:pt x="4101" y="60887"/>
                  </a:cubicBezTo>
                  <a:cubicBezTo>
                    <a:pt x="4206" y="60866"/>
                    <a:pt x="4206" y="60803"/>
                    <a:pt x="4206" y="60698"/>
                  </a:cubicBezTo>
                  <a:cubicBezTo>
                    <a:pt x="4206" y="60656"/>
                    <a:pt x="4227" y="60635"/>
                    <a:pt x="4269" y="60593"/>
                  </a:cubicBezTo>
                  <a:cubicBezTo>
                    <a:pt x="4458" y="60298"/>
                    <a:pt x="4626" y="60004"/>
                    <a:pt x="4773" y="59689"/>
                  </a:cubicBezTo>
                  <a:cubicBezTo>
                    <a:pt x="4963" y="59352"/>
                    <a:pt x="5131" y="58995"/>
                    <a:pt x="5341" y="58680"/>
                  </a:cubicBezTo>
                  <a:cubicBezTo>
                    <a:pt x="5446" y="58532"/>
                    <a:pt x="5509" y="58364"/>
                    <a:pt x="5593" y="58238"/>
                  </a:cubicBezTo>
                  <a:cubicBezTo>
                    <a:pt x="5783" y="58133"/>
                    <a:pt x="5930" y="57965"/>
                    <a:pt x="6014" y="57776"/>
                  </a:cubicBezTo>
                  <a:cubicBezTo>
                    <a:pt x="6161" y="57481"/>
                    <a:pt x="6329" y="57187"/>
                    <a:pt x="6518" y="56871"/>
                  </a:cubicBezTo>
                  <a:lnTo>
                    <a:pt x="6518" y="56619"/>
                  </a:lnTo>
                  <a:cubicBezTo>
                    <a:pt x="6687" y="56430"/>
                    <a:pt x="6750" y="56136"/>
                    <a:pt x="7044" y="56073"/>
                  </a:cubicBezTo>
                  <a:cubicBezTo>
                    <a:pt x="7065" y="56009"/>
                    <a:pt x="7149" y="55946"/>
                    <a:pt x="7086" y="55862"/>
                  </a:cubicBezTo>
                  <a:cubicBezTo>
                    <a:pt x="7296" y="55820"/>
                    <a:pt x="7275" y="55526"/>
                    <a:pt x="7464" y="55484"/>
                  </a:cubicBezTo>
                  <a:lnTo>
                    <a:pt x="7843" y="54685"/>
                  </a:lnTo>
                  <a:cubicBezTo>
                    <a:pt x="7990" y="54496"/>
                    <a:pt x="8242" y="54391"/>
                    <a:pt x="8369" y="54180"/>
                  </a:cubicBezTo>
                  <a:lnTo>
                    <a:pt x="8369" y="54159"/>
                  </a:lnTo>
                  <a:cubicBezTo>
                    <a:pt x="8516" y="54054"/>
                    <a:pt x="8516" y="53865"/>
                    <a:pt x="8600" y="53739"/>
                  </a:cubicBezTo>
                  <a:cubicBezTo>
                    <a:pt x="8768" y="53529"/>
                    <a:pt x="8894" y="53318"/>
                    <a:pt x="8999" y="53087"/>
                  </a:cubicBezTo>
                  <a:cubicBezTo>
                    <a:pt x="9125" y="52835"/>
                    <a:pt x="9273" y="52583"/>
                    <a:pt x="9441" y="52351"/>
                  </a:cubicBezTo>
                  <a:cubicBezTo>
                    <a:pt x="9483" y="52267"/>
                    <a:pt x="9483" y="52183"/>
                    <a:pt x="9546" y="52099"/>
                  </a:cubicBezTo>
                  <a:cubicBezTo>
                    <a:pt x="9756" y="51847"/>
                    <a:pt x="9945" y="51573"/>
                    <a:pt x="10093" y="51279"/>
                  </a:cubicBezTo>
                  <a:cubicBezTo>
                    <a:pt x="10135" y="51216"/>
                    <a:pt x="10177" y="51174"/>
                    <a:pt x="10219" y="51111"/>
                  </a:cubicBezTo>
                  <a:cubicBezTo>
                    <a:pt x="10324" y="50964"/>
                    <a:pt x="10429" y="50816"/>
                    <a:pt x="10513" y="50648"/>
                  </a:cubicBezTo>
                  <a:cubicBezTo>
                    <a:pt x="10765" y="50207"/>
                    <a:pt x="11060" y="49807"/>
                    <a:pt x="11333" y="49387"/>
                  </a:cubicBezTo>
                  <a:cubicBezTo>
                    <a:pt x="11480" y="49156"/>
                    <a:pt x="11627" y="48903"/>
                    <a:pt x="11774" y="48672"/>
                  </a:cubicBezTo>
                  <a:cubicBezTo>
                    <a:pt x="11838" y="48525"/>
                    <a:pt x="11901" y="48399"/>
                    <a:pt x="12069" y="48357"/>
                  </a:cubicBezTo>
                  <a:cubicBezTo>
                    <a:pt x="12111" y="48146"/>
                    <a:pt x="12216" y="47957"/>
                    <a:pt x="12363" y="47789"/>
                  </a:cubicBezTo>
                  <a:cubicBezTo>
                    <a:pt x="12531" y="47621"/>
                    <a:pt x="12657" y="47411"/>
                    <a:pt x="12742" y="47200"/>
                  </a:cubicBezTo>
                  <a:cubicBezTo>
                    <a:pt x="12826" y="46948"/>
                    <a:pt x="12973" y="46759"/>
                    <a:pt x="13183" y="46633"/>
                  </a:cubicBezTo>
                  <a:cubicBezTo>
                    <a:pt x="13225" y="46612"/>
                    <a:pt x="13246" y="46612"/>
                    <a:pt x="13267" y="46570"/>
                  </a:cubicBezTo>
                  <a:lnTo>
                    <a:pt x="13267" y="46422"/>
                  </a:lnTo>
                  <a:lnTo>
                    <a:pt x="13372" y="46338"/>
                  </a:lnTo>
                  <a:cubicBezTo>
                    <a:pt x="13393" y="46275"/>
                    <a:pt x="13351" y="46191"/>
                    <a:pt x="13414" y="46149"/>
                  </a:cubicBezTo>
                  <a:lnTo>
                    <a:pt x="13456" y="46254"/>
                  </a:lnTo>
                  <a:cubicBezTo>
                    <a:pt x="13477" y="46149"/>
                    <a:pt x="13562" y="46086"/>
                    <a:pt x="13540" y="46002"/>
                  </a:cubicBezTo>
                  <a:cubicBezTo>
                    <a:pt x="13540" y="45897"/>
                    <a:pt x="13519" y="45813"/>
                    <a:pt x="13646" y="45771"/>
                  </a:cubicBezTo>
                  <a:cubicBezTo>
                    <a:pt x="13660" y="45785"/>
                    <a:pt x="13674" y="45819"/>
                    <a:pt x="13689" y="45819"/>
                  </a:cubicBezTo>
                  <a:cubicBezTo>
                    <a:pt x="13695" y="45819"/>
                    <a:pt x="13702" y="45812"/>
                    <a:pt x="13709" y="45792"/>
                  </a:cubicBezTo>
                  <a:cubicBezTo>
                    <a:pt x="13730" y="45750"/>
                    <a:pt x="13751" y="45708"/>
                    <a:pt x="13772" y="45665"/>
                  </a:cubicBezTo>
                  <a:lnTo>
                    <a:pt x="13730" y="45581"/>
                  </a:lnTo>
                  <a:cubicBezTo>
                    <a:pt x="13835" y="45308"/>
                    <a:pt x="13961" y="45056"/>
                    <a:pt x="14108" y="44825"/>
                  </a:cubicBezTo>
                  <a:cubicBezTo>
                    <a:pt x="14171" y="44677"/>
                    <a:pt x="14276" y="44530"/>
                    <a:pt x="14381" y="44425"/>
                  </a:cubicBezTo>
                  <a:cubicBezTo>
                    <a:pt x="14508" y="44299"/>
                    <a:pt x="14592" y="44152"/>
                    <a:pt x="14655" y="43984"/>
                  </a:cubicBezTo>
                  <a:cubicBezTo>
                    <a:pt x="14781" y="43794"/>
                    <a:pt x="14865" y="43605"/>
                    <a:pt x="14949" y="43395"/>
                  </a:cubicBezTo>
                  <a:cubicBezTo>
                    <a:pt x="15222" y="43290"/>
                    <a:pt x="15264" y="42932"/>
                    <a:pt x="15559" y="42869"/>
                  </a:cubicBezTo>
                  <a:cubicBezTo>
                    <a:pt x="15643" y="42743"/>
                    <a:pt x="15685" y="42638"/>
                    <a:pt x="15748" y="42533"/>
                  </a:cubicBezTo>
                  <a:cubicBezTo>
                    <a:pt x="15853" y="42365"/>
                    <a:pt x="15958" y="42175"/>
                    <a:pt x="16084" y="42007"/>
                  </a:cubicBezTo>
                  <a:cubicBezTo>
                    <a:pt x="16148" y="41923"/>
                    <a:pt x="16232" y="41818"/>
                    <a:pt x="16105" y="41713"/>
                  </a:cubicBezTo>
                  <a:cubicBezTo>
                    <a:pt x="16105" y="41713"/>
                    <a:pt x="16126" y="41692"/>
                    <a:pt x="16126" y="41671"/>
                  </a:cubicBezTo>
                  <a:cubicBezTo>
                    <a:pt x="16274" y="41566"/>
                    <a:pt x="16337" y="41377"/>
                    <a:pt x="16484" y="41250"/>
                  </a:cubicBezTo>
                  <a:lnTo>
                    <a:pt x="16568" y="41292"/>
                  </a:lnTo>
                  <a:cubicBezTo>
                    <a:pt x="16736" y="41061"/>
                    <a:pt x="16820" y="40788"/>
                    <a:pt x="17052" y="40620"/>
                  </a:cubicBezTo>
                  <a:cubicBezTo>
                    <a:pt x="17094" y="40599"/>
                    <a:pt x="17073" y="40557"/>
                    <a:pt x="17094" y="40536"/>
                  </a:cubicBezTo>
                  <a:cubicBezTo>
                    <a:pt x="17241" y="40283"/>
                    <a:pt x="17346" y="40010"/>
                    <a:pt x="17409" y="39737"/>
                  </a:cubicBezTo>
                  <a:lnTo>
                    <a:pt x="17598" y="39505"/>
                  </a:lnTo>
                  <a:cubicBezTo>
                    <a:pt x="17627" y="39520"/>
                    <a:pt x="17646" y="39544"/>
                    <a:pt x="17669" y="39544"/>
                  </a:cubicBezTo>
                  <a:cubicBezTo>
                    <a:pt x="17679" y="39544"/>
                    <a:pt x="17690" y="39539"/>
                    <a:pt x="17703" y="39526"/>
                  </a:cubicBezTo>
                  <a:cubicBezTo>
                    <a:pt x="17893" y="39316"/>
                    <a:pt x="18040" y="39106"/>
                    <a:pt x="18208" y="38875"/>
                  </a:cubicBezTo>
                  <a:cubicBezTo>
                    <a:pt x="18397" y="38643"/>
                    <a:pt x="18523" y="38349"/>
                    <a:pt x="18691" y="38076"/>
                  </a:cubicBezTo>
                  <a:cubicBezTo>
                    <a:pt x="18797" y="37929"/>
                    <a:pt x="18881" y="37760"/>
                    <a:pt x="18944" y="37571"/>
                  </a:cubicBezTo>
                  <a:cubicBezTo>
                    <a:pt x="19007" y="37277"/>
                    <a:pt x="19154" y="37024"/>
                    <a:pt x="19364" y="36793"/>
                  </a:cubicBezTo>
                  <a:cubicBezTo>
                    <a:pt x="19469" y="36646"/>
                    <a:pt x="19574" y="36478"/>
                    <a:pt x="19638" y="36289"/>
                  </a:cubicBezTo>
                  <a:cubicBezTo>
                    <a:pt x="19785" y="36268"/>
                    <a:pt x="19911" y="36226"/>
                    <a:pt x="19911" y="36036"/>
                  </a:cubicBezTo>
                  <a:cubicBezTo>
                    <a:pt x="19911" y="36015"/>
                    <a:pt x="19932" y="35994"/>
                    <a:pt x="19953" y="35994"/>
                  </a:cubicBezTo>
                  <a:cubicBezTo>
                    <a:pt x="20079" y="35952"/>
                    <a:pt x="20121" y="35826"/>
                    <a:pt x="20163" y="35721"/>
                  </a:cubicBezTo>
                  <a:cubicBezTo>
                    <a:pt x="20226" y="35637"/>
                    <a:pt x="20310" y="35532"/>
                    <a:pt x="20394" y="35448"/>
                  </a:cubicBezTo>
                  <a:cubicBezTo>
                    <a:pt x="20500" y="35321"/>
                    <a:pt x="20563" y="35174"/>
                    <a:pt x="20584" y="35027"/>
                  </a:cubicBezTo>
                  <a:cubicBezTo>
                    <a:pt x="20605" y="34922"/>
                    <a:pt x="20647" y="34838"/>
                    <a:pt x="20731" y="34775"/>
                  </a:cubicBezTo>
                  <a:cubicBezTo>
                    <a:pt x="20773" y="34754"/>
                    <a:pt x="20815" y="34691"/>
                    <a:pt x="20836" y="34649"/>
                  </a:cubicBezTo>
                  <a:cubicBezTo>
                    <a:pt x="21067" y="34270"/>
                    <a:pt x="21277" y="33913"/>
                    <a:pt x="21530" y="33555"/>
                  </a:cubicBezTo>
                  <a:cubicBezTo>
                    <a:pt x="21677" y="33324"/>
                    <a:pt x="21866" y="33135"/>
                    <a:pt x="22055" y="32946"/>
                  </a:cubicBezTo>
                  <a:cubicBezTo>
                    <a:pt x="22182" y="32841"/>
                    <a:pt x="22287" y="32735"/>
                    <a:pt x="22350" y="32609"/>
                  </a:cubicBezTo>
                  <a:cubicBezTo>
                    <a:pt x="22455" y="32420"/>
                    <a:pt x="22581" y="32252"/>
                    <a:pt x="22707" y="32105"/>
                  </a:cubicBezTo>
                  <a:cubicBezTo>
                    <a:pt x="22791" y="31979"/>
                    <a:pt x="22938" y="31873"/>
                    <a:pt x="22980" y="31705"/>
                  </a:cubicBezTo>
                  <a:cubicBezTo>
                    <a:pt x="23001" y="31537"/>
                    <a:pt x="23086" y="31390"/>
                    <a:pt x="23191" y="31264"/>
                  </a:cubicBezTo>
                  <a:cubicBezTo>
                    <a:pt x="23317" y="31138"/>
                    <a:pt x="23317" y="30927"/>
                    <a:pt x="23485" y="30843"/>
                  </a:cubicBezTo>
                  <a:cubicBezTo>
                    <a:pt x="23506" y="30822"/>
                    <a:pt x="23527" y="30780"/>
                    <a:pt x="23548" y="30738"/>
                  </a:cubicBezTo>
                  <a:cubicBezTo>
                    <a:pt x="23674" y="30570"/>
                    <a:pt x="23758" y="30381"/>
                    <a:pt x="23800" y="30171"/>
                  </a:cubicBezTo>
                  <a:cubicBezTo>
                    <a:pt x="23779" y="30128"/>
                    <a:pt x="23716" y="30107"/>
                    <a:pt x="23758" y="29981"/>
                  </a:cubicBezTo>
                  <a:cubicBezTo>
                    <a:pt x="24011" y="29813"/>
                    <a:pt x="24221" y="29498"/>
                    <a:pt x="24515" y="29287"/>
                  </a:cubicBezTo>
                  <a:cubicBezTo>
                    <a:pt x="24578" y="29119"/>
                    <a:pt x="24662" y="28951"/>
                    <a:pt x="24789" y="28846"/>
                  </a:cubicBezTo>
                  <a:cubicBezTo>
                    <a:pt x="24936" y="28657"/>
                    <a:pt x="25062" y="28489"/>
                    <a:pt x="25188" y="28320"/>
                  </a:cubicBezTo>
                  <a:cubicBezTo>
                    <a:pt x="25314" y="28194"/>
                    <a:pt x="25356" y="28026"/>
                    <a:pt x="25356" y="27858"/>
                  </a:cubicBezTo>
                  <a:cubicBezTo>
                    <a:pt x="25440" y="27753"/>
                    <a:pt x="25524" y="27669"/>
                    <a:pt x="25630" y="27585"/>
                  </a:cubicBezTo>
                  <a:cubicBezTo>
                    <a:pt x="25861" y="27479"/>
                    <a:pt x="25924" y="27248"/>
                    <a:pt x="26008" y="27059"/>
                  </a:cubicBezTo>
                  <a:cubicBezTo>
                    <a:pt x="26029" y="27017"/>
                    <a:pt x="25945" y="26975"/>
                    <a:pt x="25987" y="26933"/>
                  </a:cubicBezTo>
                  <a:cubicBezTo>
                    <a:pt x="26113" y="26807"/>
                    <a:pt x="26323" y="26701"/>
                    <a:pt x="26344" y="26470"/>
                  </a:cubicBezTo>
                  <a:cubicBezTo>
                    <a:pt x="26336" y="26468"/>
                    <a:pt x="26329" y="26467"/>
                    <a:pt x="26322" y="26467"/>
                  </a:cubicBezTo>
                  <a:cubicBezTo>
                    <a:pt x="26275" y="26467"/>
                    <a:pt x="26241" y="26503"/>
                    <a:pt x="26207" y="26503"/>
                  </a:cubicBezTo>
                  <a:cubicBezTo>
                    <a:pt x="26190" y="26503"/>
                    <a:pt x="26174" y="26495"/>
                    <a:pt x="26155" y="26470"/>
                  </a:cubicBezTo>
                  <a:cubicBezTo>
                    <a:pt x="26281" y="26428"/>
                    <a:pt x="26344" y="26260"/>
                    <a:pt x="26407" y="26218"/>
                  </a:cubicBezTo>
                  <a:cubicBezTo>
                    <a:pt x="26492" y="26155"/>
                    <a:pt x="26365" y="26113"/>
                    <a:pt x="26428" y="26071"/>
                  </a:cubicBezTo>
                  <a:cubicBezTo>
                    <a:pt x="26597" y="25903"/>
                    <a:pt x="26723" y="25692"/>
                    <a:pt x="26849" y="25482"/>
                  </a:cubicBezTo>
                  <a:cubicBezTo>
                    <a:pt x="27017" y="25188"/>
                    <a:pt x="27311" y="24977"/>
                    <a:pt x="27438" y="24641"/>
                  </a:cubicBezTo>
                  <a:cubicBezTo>
                    <a:pt x="27459" y="24578"/>
                    <a:pt x="27522" y="24536"/>
                    <a:pt x="27585" y="24494"/>
                  </a:cubicBezTo>
                  <a:cubicBezTo>
                    <a:pt x="27921" y="24137"/>
                    <a:pt x="28237" y="23737"/>
                    <a:pt x="28510" y="23338"/>
                  </a:cubicBezTo>
                  <a:cubicBezTo>
                    <a:pt x="28678" y="23085"/>
                    <a:pt x="28825" y="22812"/>
                    <a:pt x="28951" y="22518"/>
                  </a:cubicBezTo>
                  <a:lnTo>
                    <a:pt x="29246" y="22307"/>
                  </a:lnTo>
                  <a:cubicBezTo>
                    <a:pt x="29162" y="22181"/>
                    <a:pt x="29372" y="22181"/>
                    <a:pt x="29372" y="22076"/>
                  </a:cubicBezTo>
                  <a:cubicBezTo>
                    <a:pt x="29393" y="21950"/>
                    <a:pt x="29456" y="21845"/>
                    <a:pt x="29561" y="21761"/>
                  </a:cubicBezTo>
                  <a:cubicBezTo>
                    <a:pt x="29645" y="21677"/>
                    <a:pt x="29687" y="21593"/>
                    <a:pt x="29750" y="21529"/>
                  </a:cubicBezTo>
                  <a:cubicBezTo>
                    <a:pt x="29982" y="21235"/>
                    <a:pt x="30087" y="20899"/>
                    <a:pt x="30297" y="20625"/>
                  </a:cubicBezTo>
                  <a:cubicBezTo>
                    <a:pt x="30381" y="20520"/>
                    <a:pt x="30423" y="20415"/>
                    <a:pt x="30423" y="20289"/>
                  </a:cubicBezTo>
                  <a:lnTo>
                    <a:pt x="30549" y="20226"/>
                  </a:lnTo>
                  <a:cubicBezTo>
                    <a:pt x="30486" y="20184"/>
                    <a:pt x="30465" y="20100"/>
                    <a:pt x="30486" y="20037"/>
                  </a:cubicBezTo>
                  <a:cubicBezTo>
                    <a:pt x="30591" y="19932"/>
                    <a:pt x="30654" y="19848"/>
                    <a:pt x="30717" y="19721"/>
                  </a:cubicBezTo>
                  <a:cubicBezTo>
                    <a:pt x="30801" y="19553"/>
                    <a:pt x="30907" y="19364"/>
                    <a:pt x="31054" y="19217"/>
                  </a:cubicBezTo>
                  <a:cubicBezTo>
                    <a:pt x="31201" y="19049"/>
                    <a:pt x="31348" y="18880"/>
                    <a:pt x="31495" y="18691"/>
                  </a:cubicBezTo>
                  <a:cubicBezTo>
                    <a:pt x="31600" y="18565"/>
                    <a:pt x="31663" y="18376"/>
                    <a:pt x="31832" y="18313"/>
                  </a:cubicBezTo>
                  <a:cubicBezTo>
                    <a:pt x="31832" y="18271"/>
                    <a:pt x="31853" y="18229"/>
                    <a:pt x="31874" y="18187"/>
                  </a:cubicBezTo>
                  <a:cubicBezTo>
                    <a:pt x="32000" y="18018"/>
                    <a:pt x="32000" y="17766"/>
                    <a:pt x="32210" y="17640"/>
                  </a:cubicBezTo>
                  <a:cubicBezTo>
                    <a:pt x="32189" y="17451"/>
                    <a:pt x="32378" y="17346"/>
                    <a:pt x="32420" y="17156"/>
                  </a:cubicBezTo>
                  <a:cubicBezTo>
                    <a:pt x="32420" y="17051"/>
                    <a:pt x="32483" y="16967"/>
                    <a:pt x="32547" y="16925"/>
                  </a:cubicBezTo>
                  <a:cubicBezTo>
                    <a:pt x="32736" y="16799"/>
                    <a:pt x="32757" y="16547"/>
                    <a:pt x="32967" y="16421"/>
                  </a:cubicBezTo>
                  <a:cubicBezTo>
                    <a:pt x="32967" y="16231"/>
                    <a:pt x="33198" y="16210"/>
                    <a:pt x="33219" y="16021"/>
                  </a:cubicBezTo>
                  <a:cubicBezTo>
                    <a:pt x="33366" y="15979"/>
                    <a:pt x="33387" y="15874"/>
                    <a:pt x="33451" y="15748"/>
                  </a:cubicBezTo>
                  <a:cubicBezTo>
                    <a:pt x="33493" y="15622"/>
                    <a:pt x="33640" y="15601"/>
                    <a:pt x="33703" y="15495"/>
                  </a:cubicBezTo>
                  <a:cubicBezTo>
                    <a:pt x="33808" y="15264"/>
                    <a:pt x="34081" y="15138"/>
                    <a:pt x="34039" y="14844"/>
                  </a:cubicBezTo>
                  <a:cubicBezTo>
                    <a:pt x="34039" y="14781"/>
                    <a:pt x="34123" y="14676"/>
                    <a:pt x="34186" y="14570"/>
                  </a:cubicBezTo>
                  <a:cubicBezTo>
                    <a:pt x="34313" y="14528"/>
                    <a:pt x="34418" y="14423"/>
                    <a:pt x="34460" y="14297"/>
                  </a:cubicBezTo>
                  <a:cubicBezTo>
                    <a:pt x="34523" y="14150"/>
                    <a:pt x="34607" y="14024"/>
                    <a:pt x="34691" y="13919"/>
                  </a:cubicBezTo>
                  <a:cubicBezTo>
                    <a:pt x="34796" y="13771"/>
                    <a:pt x="34964" y="13708"/>
                    <a:pt x="35027" y="13561"/>
                  </a:cubicBezTo>
                  <a:cubicBezTo>
                    <a:pt x="35154" y="13393"/>
                    <a:pt x="35238" y="13204"/>
                    <a:pt x="35280" y="13015"/>
                  </a:cubicBezTo>
                  <a:cubicBezTo>
                    <a:pt x="35280" y="12931"/>
                    <a:pt x="35343" y="12867"/>
                    <a:pt x="35427" y="12867"/>
                  </a:cubicBezTo>
                  <a:cubicBezTo>
                    <a:pt x="35490" y="12888"/>
                    <a:pt x="35448" y="12973"/>
                    <a:pt x="35511" y="12973"/>
                  </a:cubicBezTo>
                  <a:cubicBezTo>
                    <a:pt x="35742" y="12573"/>
                    <a:pt x="36079" y="12258"/>
                    <a:pt x="36289" y="11837"/>
                  </a:cubicBezTo>
                  <a:cubicBezTo>
                    <a:pt x="36436" y="11585"/>
                    <a:pt x="36541" y="11333"/>
                    <a:pt x="36625" y="11059"/>
                  </a:cubicBezTo>
                  <a:cubicBezTo>
                    <a:pt x="36688" y="10996"/>
                    <a:pt x="36751" y="10933"/>
                    <a:pt x="36814" y="10870"/>
                  </a:cubicBezTo>
                  <a:cubicBezTo>
                    <a:pt x="36920" y="10765"/>
                    <a:pt x="37004" y="10639"/>
                    <a:pt x="37088" y="10534"/>
                  </a:cubicBezTo>
                  <a:cubicBezTo>
                    <a:pt x="37298" y="10281"/>
                    <a:pt x="37466" y="9987"/>
                    <a:pt x="37592" y="9693"/>
                  </a:cubicBezTo>
                  <a:cubicBezTo>
                    <a:pt x="37676" y="9504"/>
                    <a:pt x="37782" y="9335"/>
                    <a:pt x="37908" y="9167"/>
                  </a:cubicBezTo>
                  <a:cubicBezTo>
                    <a:pt x="38286" y="8663"/>
                    <a:pt x="38686" y="8179"/>
                    <a:pt x="39085" y="7695"/>
                  </a:cubicBezTo>
                  <a:lnTo>
                    <a:pt x="39022" y="7611"/>
                  </a:lnTo>
                  <a:cubicBezTo>
                    <a:pt x="39127" y="7506"/>
                    <a:pt x="39232" y="7401"/>
                    <a:pt x="39358" y="7338"/>
                  </a:cubicBezTo>
                  <a:cubicBezTo>
                    <a:pt x="39400" y="7296"/>
                    <a:pt x="39358" y="7275"/>
                    <a:pt x="39337" y="7233"/>
                  </a:cubicBezTo>
                  <a:cubicBezTo>
                    <a:pt x="39485" y="7128"/>
                    <a:pt x="39548" y="6918"/>
                    <a:pt x="39695" y="6791"/>
                  </a:cubicBezTo>
                  <a:lnTo>
                    <a:pt x="39716" y="6812"/>
                  </a:lnTo>
                  <a:cubicBezTo>
                    <a:pt x="39758" y="6728"/>
                    <a:pt x="39779" y="6623"/>
                    <a:pt x="39863" y="6581"/>
                  </a:cubicBezTo>
                  <a:cubicBezTo>
                    <a:pt x="40052" y="6434"/>
                    <a:pt x="40136" y="6182"/>
                    <a:pt x="40368" y="6056"/>
                  </a:cubicBezTo>
                  <a:cubicBezTo>
                    <a:pt x="40410" y="6035"/>
                    <a:pt x="40431" y="6014"/>
                    <a:pt x="40452" y="5971"/>
                  </a:cubicBezTo>
                  <a:cubicBezTo>
                    <a:pt x="40557" y="5803"/>
                    <a:pt x="40683" y="5635"/>
                    <a:pt x="40809" y="5488"/>
                  </a:cubicBezTo>
                  <a:cubicBezTo>
                    <a:pt x="41019" y="5278"/>
                    <a:pt x="41167" y="5004"/>
                    <a:pt x="41230" y="4710"/>
                  </a:cubicBezTo>
                  <a:cubicBezTo>
                    <a:pt x="41419" y="4563"/>
                    <a:pt x="41566" y="4374"/>
                    <a:pt x="41671" y="4184"/>
                  </a:cubicBezTo>
                  <a:cubicBezTo>
                    <a:pt x="41797" y="3953"/>
                    <a:pt x="41986" y="3764"/>
                    <a:pt x="42113" y="3533"/>
                  </a:cubicBezTo>
                  <a:cubicBezTo>
                    <a:pt x="42386" y="3091"/>
                    <a:pt x="42806" y="2776"/>
                    <a:pt x="43080" y="2313"/>
                  </a:cubicBezTo>
                  <a:lnTo>
                    <a:pt x="43101" y="2292"/>
                  </a:lnTo>
                  <a:cubicBezTo>
                    <a:pt x="43227" y="2166"/>
                    <a:pt x="43332" y="1998"/>
                    <a:pt x="43416" y="1830"/>
                  </a:cubicBezTo>
                  <a:cubicBezTo>
                    <a:pt x="43458" y="1767"/>
                    <a:pt x="43500" y="1704"/>
                    <a:pt x="43542" y="1661"/>
                  </a:cubicBezTo>
                  <a:cubicBezTo>
                    <a:pt x="43668" y="1556"/>
                    <a:pt x="43753" y="1430"/>
                    <a:pt x="43816" y="1283"/>
                  </a:cubicBezTo>
                  <a:cubicBezTo>
                    <a:pt x="43879" y="1178"/>
                    <a:pt x="43942" y="1073"/>
                    <a:pt x="44047" y="968"/>
                  </a:cubicBezTo>
                  <a:cubicBezTo>
                    <a:pt x="44173" y="799"/>
                    <a:pt x="44278" y="610"/>
                    <a:pt x="44362" y="400"/>
                  </a:cubicBezTo>
                  <a:cubicBezTo>
                    <a:pt x="44383" y="337"/>
                    <a:pt x="44341" y="316"/>
                    <a:pt x="44320" y="274"/>
                  </a:cubicBezTo>
                  <a:cubicBezTo>
                    <a:pt x="44404" y="253"/>
                    <a:pt x="44488" y="190"/>
                    <a:pt x="44551" y="106"/>
                  </a:cubicBezTo>
                  <a:cubicBezTo>
                    <a:pt x="44530" y="43"/>
                    <a:pt x="44488" y="1"/>
                    <a:pt x="44383" y="1"/>
                  </a:cubicBezTo>
                  <a:lnTo>
                    <a:pt x="44341" y="106"/>
                  </a:lnTo>
                  <a:cubicBezTo>
                    <a:pt x="44320" y="85"/>
                    <a:pt x="44299" y="64"/>
                    <a:pt x="44257" y="64"/>
                  </a:cubicBezTo>
                  <a:cubicBezTo>
                    <a:pt x="44236" y="43"/>
                    <a:pt x="44173" y="43"/>
                    <a:pt x="4417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747314" y="2944835"/>
              <a:ext cx="454451" cy="700401"/>
            </a:xfrm>
            <a:custGeom>
              <a:avLst/>
              <a:gdLst/>
              <a:ahLst/>
              <a:cxnLst/>
              <a:rect l="l" t="t" r="r" b="b"/>
              <a:pathLst>
                <a:path w="44068" h="66880" extrusionOk="0">
                  <a:moveTo>
                    <a:pt x="43899" y="1"/>
                  </a:moveTo>
                  <a:cubicBezTo>
                    <a:pt x="43626" y="1"/>
                    <a:pt x="43374" y="127"/>
                    <a:pt x="43205" y="358"/>
                  </a:cubicBezTo>
                  <a:cubicBezTo>
                    <a:pt x="43037" y="526"/>
                    <a:pt x="42890" y="737"/>
                    <a:pt x="42806" y="989"/>
                  </a:cubicBezTo>
                  <a:cubicBezTo>
                    <a:pt x="42596" y="1178"/>
                    <a:pt x="42470" y="1472"/>
                    <a:pt x="42238" y="1662"/>
                  </a:cubicBezTo>
                  <a:cubicBezTo>
                    <a:pt x="42133" y="1767"/>
                    <a:pt x="42028" y="1872"/>
                    <a:pt x="41965" y="2019"/>
                  </a:cubicBezTo>
                  <a:cubicBezTo>
                    <a:pt x="41881" y="2145"/>
                    <a:pt x="41776" y="2271"/>
                    <a:pt x="41671" y="2355"/>
                  </a:cubicBezTo>
                  <a:cubicBezTo>
                    <a:pt x="41629" y="2419"/>
                    <a:pt x="41565" y="2440"/>
                    <a:pt x="41544" y="2503"/>
                  </a:cubicBezTo>
                  <a:cubicBezTo>
                    <a:pt x="41481" y="2629"/>
                    <a:pt x="41418" y="2734"/>
                    <a:pt x="41313" y="2839"/>
                  </a:cubicBezTo>
                  <a:cubicBezTo>
                    <a:pt x="41229" y="2944"/>
                    <a:pt x="41124" y="3049"/>
                    <a:pt x="41019" y="3154"/>
                  </a:cubicBezTo>
                  <a:cubicBezTo>
                    <a:pt x="40977" y="3196"/>
                    <a:pt x="40935" y="3238"/>
                    <a:pt x="40893" y="3281"/>
                  </a:cubicBezTo>
                  <a:cubicBezTo>
                    <a:pt x="40703" y="3554"/>
                    <a:pt x="40535" y="3848"/>
                    <a:pt x="40325" y="4100"/>
                  </a:cubicBezTo>
                  <a:cubicBezTo>
                    <a:pt x="40178" y="4290"/>
                    <a:pt x="39926" y="4437"/>
                    <a:pt x="39905" y="4731"/>
                  </a:cubicBezTo>
                  <a:cubicBezTo>
                    <a:pt x="39905" y="4752"/>
                    <a:pt x="39884" y="4794"/>
                    <a:pt x="39841" y="4794"/>
                  </a:cubicBezTo>
                  <a:cubicBezTo>
                    <a:pt x="39736" y="4857"/>
                    <a:pt x="39652" y="4962"/>
                    <a:pt x="39610" y="5089"/>
                  </a:cubicBezTo>
                  <a:cubicBezTo>
                    <a:pt x="39484" y="5257"/>
                    <a:pt x="39358" y="5404"/>
                    <a:pt x="39211" y="5572"/>
                  </a:cubicBezTo>
                  <a:cubicBezTo>
                    <a:pt x="38958" y="5845"/>
                    <a:pt x="38685" y="6140"/>
                    <a:pt x="38433" y="6434"/>
                  </a:cubicBezTo>
                  <a:lnTo>
                    <a:pt x="38433" y="6602"/>
                  </a:lnTo>
                  <a:cubicBezTo>
                    <a:pt x="38328" y="6707"/>
                    <a:pt x="38223" y="6834"/>
                    <a:pt x="38117" y="6960"/>
                  </a:cubicBezTo>
                  <a:cubicBezTo>
                    <a:pt x="37991" y="7191"/>
                    <a:pt x="37865" y="7401"/>
                    <a:pt x="37697" y="7612"/>
                  </a:cubicBezTo>
                  <a:cubicBezTo>
                    <a:pt x="37592" y="7717"/>
                    <a:pt x="37487" y="7843"/>
                    <a:pt x="37403" y="7969"/>
                  </a:cubicBezTo>
                  <a:cubicBezTo>
                    <a:pt x="37129" y="8452"/>
                    <a:pt x="36835" y="8915"/>
                    <a:pt x="36499" y="9336"/>
                  </a:cubicBezTo>
                  <a:cubicBezTo>
                    <a:pt x="36436" y="9420"/>
                    <a:pt x="36414" y="9546"/>
                    <a:pt x="36330" y="9630"/>
                  </a:cubicBezTo>
                  <a:cubicBezTo>
                    <a:pt x="36036" y="9924"/>
                    <a:pt x="35784" y="10261"/>
                    <a:pt x="35574" y="10639"/>
                  </a:cubicBezTo>
                  <a:cubicBezTo>
                    <a:pt x="35447" y="10807"/>
                    <a:pt x="35321" y="10975"/>
                    <a:pt x="35216" y="11186"/>
                  </a:cubicBezTo>
                  <a:cubicBezTo>
                    <a:pt x="35174" y="11249"/>
                    <a:pt x="35153" y="11375"/>
                    <a:pt x="35048" y="11375"/>
                  </a:cubicBezTo>
                  <a:cubicBezTo>
                    <a:pt x="35048" y="11480"/>
                    <a:pt x="34985" y="11564"/>
                    <a:pt x="34901" y="11627"/>
                  </a:cubicBezTo>
                  <a:cubicBezTo>
                    <a:pt x="34648" y="11837"/>
                    <a:pt x="34459" y="12111"/>
                    <a:pt x="34375" y="12426"/>
                  </a:cubicBezTo>
                  <a:cubicBezTo>
                    <a:pt x="34333" y="12552"/>
                    <a:pt x="34270" y="12657"/>
                    <a:pt x="34165" y="12741"/>
                  </a:cubicBezTo>
                  <a:cubicBezTo>
                    <a:pt x="34123" y="12784"/>
                    <a:pt x="34081" y="12805"/>
                    <a:pt x="34060" y="12868"/>
                  </a:cubicBezTo>
                  <a:cubicBezTo>
                    <a:pt x="33934" y="13141"/>
                    <a:pt x="33702" y="13372"/>
                    <a:pt x="33429" y="13540"/>
                  </a:cubicBezTo>
                  <a:cubicBezTo>
                    <a:pt x="33471" y="13772"/>
                    <a:pt x="33282" y="13940"/>
                    <a:pt x="33198" y="14150"/>
                  </a:cubicBezTo>
                  <a:cubicBezTo>
                    <a:pt x="32988" y="14465"/>
                    <a:pt x="32756" y="14739"/>
                    <a:pt x="32504" y="15012"/>
                  </a:cubicBezTo>
                  <a:cubicBezTo>
                    <a:pt x="32483" y="15075"/>
                    <a:pt x="32378" y="15033"/>
                    <a:pt x="32378" y="15117"/>
                  </a:cubicBezTo>
                  <a:cubicBezTo>
                    <a:pt x="32378" y="15222"/>
                    <a:pt x="32336" y="15306"/>
                    <a:pt x="32252" y="15348"/>
                  </a:cubicBezTo>
                  <a:cubicBezTo>
                    <a:pt x="32062" y="15496"/>
                    <a:pt x="31894" y="15685"/>
                    <a:pt x="31768" y="15895"/>
                  </a:cubicBezTo>
                  <a:cubicBezTo>
                    <a:pt x="31747" y="15916"/>
                    <a:pt x="31747" y="15958"/>
                    <a:pt x="31705" y="15979"/>
                  </a:cubicBezTo>
                  <a:cubicBezTo>
                    <a:pt x="31537" y="16084"/>
                    <a:pt x="31432" y="16253"/>
                    <a:pt x="31369" y="16442"/>
                  </a:cubicBezTo>
                  <a:cubicBezTo>
                    <a:pt x="31264" y="16694"/>
                    <a:pt x="31116" y="16946"/>
                    <a:pt x="30990" y="17157"/>
                  </a:cubicBezTo>
                  <a:cubicBezTo>
                    <a:pt x="30885" y="17367"/>
                    <a:pt x="30675" y="17472"/>
                    <a:pt x="30633" y="17703"/>
                  </a:cubicBezTo>
                  <a:cubicBezTo>
                    <a:pt x="30507" y="17703"/>
                    <a:pt x="30591" y="17892"/>
                    <a:pt x="30465" y="17892"/>
                  </a:cubicBezTo>
                  <a:lnTo>
                    <a:pt x="30465" y="18040"/>
                  </a:lnTo>
                  <a:cubicBezTo>
                    <a:pt x="30107" y="18502"/>
                    <a:pt x="29897" y="19028"/>
                    <a:pt x="29582" y="19469"/>
                  </a:cubicBezTo>
                  <a:lnTo>
                    <a:pt x="29582" y="19616"/>
                  </a:lnTo>
                  <a:cubicBezTo>
                    <a:pt x="29434" y="19764"/>
                    <a:pt x="29287" y="19911"/>
                    <a:pt x="29182" y="20058"/>
                  </a:cubicBezTo>
                  <a:cubicBezTo>
                    <a:pt x="29056" y="20226"/>
                    <a:pt x="28972" y="20394"/>
                    <a:pt x="28867" y="20563"/>
                  </a:cubicBezTo>
                  <a:cubicBezTo>
                    <a:pt x="28804" y="20668"/>
                    <a:pt x="28678" y="20689"/>
                    <a:pt x="28614" y="20773"/>
                  </a:cubicBezTo>
                  <a:cubicBezTo>
                    <a:pt x="28467" y="21004"/>
                    <a:pt x="28320" y="21256"/>
                    <a:pt x="28173" y="21446"/>
                  </a:cubicBezTo>
                  <a:cubicBezTo>
                    <a:pt x="28026" y="21656"/>
                    <a:pt x="27942" y="21866"/>
                    <a:pt x="27795" y="22076"/>
                  </a:cubicBezTo>
                  <a:cubicBezTo>
                    <a:pt x="27647" y="22308"/>
                    <a:pt x="27479" y="22539"/>
                    <a:pt x="27332" y="22812"/>
                  </a:cubicBezTo>
                  <a:cubicBezTo>
                    <a:pt x="27290" y="22917"/>
                    <a:pt x="27227" y="23001"/>
                    <a:pt x="27122" y="23064"/>
                  </a:cubicBezTo>
                  <a:cubicBezTo>
                    <a:pt x="27038" y="23128"/>
                    <a:pt x="26975" y="23212"/>
                    <a:pt x="26911" y="23317"/>
                  </a:cubicBezTo>
                  <a:cubicBezTo>
                    <a:pt x="26869" y="23443"/>
                    <a:pt x="26743" y="23485"/>
                    <a:pt x="26659" y="23548"/>
                  </a:cubicBezTo>
                  <a:cubicBezTo>
                    <a:pt x="26617" y="23632"/>
                    <a:pt x="26596" y="23695"/>
                    <a:pt x="26575" y="23779"/>
                  </a:cubicBezTo>
                  <a:cubicBezTo>
                    <a:pt x="26470" y="24053"/>
                    <a:pt x="26281" y="24305"/>
                    <a:pt x="26071" y="24515"/>
                  </a:cubicBezTo>
                  <a:cubicBezTo>
                    <a:pt x="25986" y="24578"/>
                    <a:pt x="25923" y="24683"/>
                    <a:pt x="25902" y="24788"/>
                  </a:cubicBezTo>
                  <a:cubicBezTo>
                    <a:pt x="25860" y="24978"/>
                    <a:pt x="25755" y="25167"/>
                    <a:pt x="25587" y="25293"/>
                  </a:cubicBezTo>
                  <a:cubicBezTo>
                    <a:pt x="25440" y="25440"/>
                    <a:pt x="25314" y="25608"/>
                    <a:pt x="25209" y="25798"/>
                  </a:cubicBezTo>
                  <a:cubicBezTo>
                    <a:pt x="25145" y="26029"/>
                    <a:pt x="24998" y="26239"/>
                    <a:pt x="24830" y="26428"/>
                  </a:cubicBezTo>
                  <a:cubicBezTo>
                    <a:pt x="24725" y="26533"/>
                    <a:pt x="24641" y="26681"/>
                    <a:pt x="24536" y="26786"/>
                  </a:cubicBezTo>
                  <a:cubicBezTo>
                    <a:pt x="24410" y="26891"/>
                    <a:pt x="24347" y="27038"/>
                    <a:pt x="24325" y="27185"/>
                  </a:cubicBezTo>
                  <a:cubicBezTo>
                    <a:pt x="24325" y="27269"/>
                    <a:pt x="24304" y="27332"/>
                    <a:pt x="24241" y="27374"/>
                  </a:cubicBezTo>
                  <a:cubicBezTo>
                    <a:pt x="24115" y="27501"/>
                    <a:pt x="24052" y="27690"/>
                    <a:pt x="23905" y="27795"/>
                  </a:cubicBezTo>
                  <a:lnTo>
                    <a:pt x="23905" y="27984"/>
                  </a:lnTo>
                  <a:cubicBezTo>
                    <a:pt x="23863" y="28005"/>
                    <a:pt x="23800" y="28026"/>
                    <a:pt x="23800" y="28047"/>
                  </a:cubicBezTo>
                  <a:cubicBezTo>
                    <a:pt x="23737" y="28257"/>
                    <a:pt x="23611" y="28426"/>
                    <a:pt x="23485" y="28594"/>
                  </a:cubicBezTo>
                  <a:cubicBezTo>
                    <a:pt x="23421" y="28699"/>
                    <a:pt x="23274" y="28678"/>
                    <a:pt x="23253" y="28783"/>
                  </a:cubicBezTo>
                  <a:cubicBezTo>
                    <a:pt x="23211" y="28930"/>
                    <a:pt x="23022" y="28972"/>
                    <a:pt x="23043" y="29140"/>
                  </a:cubicBezTo>
                  <a:cubicBezTo>
                    <a:pt x="22896" y="29225"/>
                    <a:pt x="22875" y="29372"/>
                    <a:pt x="22833" y="29498"/>
                  </a:cubicBezTo>
                  <a:cubicBezTo>
                    <a:pt x="22770" y="29645"/>
                    <a:pt x="22686" y="29792"/>
                    <a:pt x="22559" y="29876"/>
                  </a:cubicBezTo>
                  <a:cubicBezTo>
                    <a:pt x="22517" y="29897"/>
                    <a:pt x="22496" y="29960"/>
                    <a:pt x="22475" y="30002"/>
                  </a:cubicBezTo>
                  <a:cubicBezTo>
                    <a:pt x="22454" y="30213"/>
                    <a:pt x="22265" y="30297"/>
                    <a:pt x="22202" y="30465"/>
                  </a:cubicBezTo>
                  <a:cubicBezTo>
                    <a:pt x="21971" y="30591"/>
                    <a:pt x="21908" y="30843"/>
                    <a:pt x="21782" y="31054"/>
                  </a:cubicBezTo>
                  <a:cubicBezTo>
                    <a:pt x="21761" y="31138"/>
                    <a:pt x="21697" y="31222"/>
                    <a:pt x="21634" y="31285"/>
                  </a:cubicBezTo>
                  <a:cubicBezTo>
                    <a:pt x="21508" y="31411"/>
                    <a:pt x="21382" y="31558"/>
                    <a:pt x="21277" y="31705"/>
                  </a:cubicBezTo>
                  <a:cubicBezTo>
                    <a:pt x="21193" y="31853"/>
                    <a:pt x="21088" y="31979"/>
                    <a:pt x="20962" y="32105"/>
                  </a:cubicBezTo>
                  <a:cubicBezTo>
                    <a:pt x="20941" y="32126"/>
                    <a:pt x="20941" y="32126"/>
                    <a:pt x="20941" y="32147"/>
                  </a:cubicBezTo>
                  <a:lnTo>
                    <a:pt x="21025" y="32189"/>
                  </a:lnTo>
                  <a:cubicBezTo>
                    <a:pt x="20899" y="32336"/>
                    <a:pt x="20856" y="32525"/>
                    <a:pt x="20688" y="32631"/>
                  </a:cubicBezTo>
                  <a:cubicBezTo>
                    <a:pt x="20667" y="32778"/>
                    <a:pt x="20520" y="32820"/>
                    <a:pt x="20478" y="32946"/>
                  </a:cubicBezTo>
                  <a:cubicBezTo>
                    <a:pt x="20394" y="33156"/>
                    <a:pt x="20268" y="33345"/>
                    <a:pt x="20121" y="33535"/>
                  </a:cubicBezTo>
                  <a:cubicBezTo>
                    <a:pt x="20058" y="33640"/>
                    <a:pt x="19910" y="33682"/>
                    <a:pt x="19910" y="33829"/>
                  </a:cubicBezTo>
                  <a:lnTo>
                    <a:pt x="19826" y="33787"/>
                  </a:lnTo>
                  <a:cubicBezTo>
                    <a:pt x="19805" y="33955"/>
                    <a:pt x="19574" y="33997"/>
                    <a:pt x="19616" y="34186"/>
                  </a:cubicBezTo>
                  <a:cubicBezTo>
                    <a:pt x="19322" y="34376"/>
                    <a:pt x="18964" y="34964"/>
                    <a:pt x="18985" y="35196"/>
                  </a:cubicBezTo>
                  <a:cubicBezTo>
                    <a:pt x="18922" y="35259"/>
                    <a:pt x="18796" y="35385"/>
                    <a:pt x="18754" y="35427"/>
                  </a:cubicBezTo>
                  <a:cubicBezTo>
                    <a:pt x="18712" y="35469"/>
                    <a:pt x="18628" y="35511"/>
                    <a:pt x="18628" y="35553"/>
                  </a:cubicBezTo>
                  <a:cubicBezTo>
                    <a:pt x="18607" y="35805"/>
                    <a:pt x="18397" y="35973"/>
                    <a:pt x="18313" y="36205"/>
                  </a:cubicBezTo>
                  <a:cubicBezTo>
                    <a:pt x="18291" y="36268"/>
                    <a:pt x="18249" y="36310"/>
                    <a:pt x="18207" y="36331"/>
                  </a:cubicBezTo>
                  <a:cubicBezTo>
                    <a:pt x="18018" y="36394"/>
                    <a:pt x="17955" y="36583"/>
                    <a:pt x="17850" y="36709"/>
                  </a:cubicBezTo>
                  <a:lnTo>
                    <a:pt x="17598" y="37004"/>
                  </a:lnTo>
                  <a:cubicBezTo>
                    <a:pt x="17577" y="37025"/>
                    <a:pt x="17577" y="37046"/>
                    <a:pt x="17556" y="37067"/>
                  </a:cubicBezTo>
                  <a:cubicBezTo>
                    <a:pt x="17577" y="37109"/>
                    <a:pt x="17619" y="37172"/>
                    <a:pt x="17619" y="37172"/>
                  </a:cubicBezTo>
                  <a:cubicBezTo>
                    <a:pt x="17619" y="37340"/>
                    <a:pt x="17408" y="37361"/>
                    <a:pt x="17408" y="37466"/>
                  </a:cubicBezTo>
                  <a:cubicBezTo>
                    <a:pt x="17387" y="37613"/>
                    <a:pt x="17261" y="37676"/>
                    <a:pt x="17219" y="37760"/>
                  </a:cubicBezTo>
                  <a:cubicBezTo>
                    <a:pt x="17156" y="38118"/>
                    <a:pt x="16967" y="38454"/>
                    <a:pt x="16652" y="38644"/>
                  </a:cubicBezTo>
                  <a:cubicBezTo>
                    <a:pt x="16631" y="38749"/>
                    <a:pt x="16610" y="38833"/>
                    <a:pt x="16567" y="38917"/>
                  </a:cubicBezTo>
                  <a:cubicBezTo>
                    <a:pt x="16462" y="39064"/>
                    <a:pt x="16378" y="39232"/>
                    <a:pt x="16294" y="39400"/>
                  </a:cubicBezTo>
                  <a:cubicBezTo>
                    <a:pt x="16273" y="39590"/>
                    <a:pt x="16168" y="39737"/>
                    <a:pt x="16042" y="39863"/>
                  </a:cubicBezTo>
                  <a:cubicBezTo>
                    <a:pt x="15979" y="39905"/>
                    <a:pt x="15895" y="39905"/>
                    <a:pt x="15853" y="40010"/>
                  </a:cubicBezTo>
                  <a:cubicBezTo>
                    <a:pt x="15853" y="40157"/>
                    <a:pt x="15642" y="40199"/>
                    <a:pt x="15642" y="40389"/>
                  </a:cubicBezTo>
                  <a:cubicBezTo>
                    <a:pt x="15390" y="40473"/>
                    <a:pt x="15306" y="40725"/>
                    <a:pt x="15138" y="40914"/>
                  </a:cubicBezTo>
                  <a:cubicBezTo>
                    <a:pt x="14991" y="41019"/>
                    <a:pt x="14928" y="41166"/>
                    <a:pt x="14907" y="41356"/>
                  </a:cubicBezTo>
                  <a:cubicBezTo>
                    <a:pt x="14907" y="41356"/>
                    <a:pt x="14928" y="41377"/>
                    <a:pt x="14886" y="41398"/>
                  </a:cubicBezTo>
                  <a:cubicBezTo>
                    <a:pt x="14860" y="41398"/>
                    <a:pt x="14838" y="41394"/>
                    <a:pt x="14819" y="41394"/>
                  </a:cubicBezTo>
                  <a:cubicBezTo>
                    <a:pt x="14789" y="41394"/>
                    <a:pt x="14764" y="41402"/>
                    <a:pt x="14738" y="41440"/>
                  </a:cubicBezTo>
                  <a:cubicBezTo>
                    <a:pt x="14738" y="41440"/>
                    <a:pt x="14759" y="41461"/>
                    <a:pt x="14780" y="41503"/>
                  </a:cubicBezTo>
                  <a:cubicBezTo>
                    <a:pt x="14633" y="41629"/>
                    <a:pt x="14528" y="41797"/>
                    <a:pt x="14465" y="41986"/>
                  </a:cubicBezTo>
                  <a:cubicBezTo>
                    <a:pt x="14423" y="42155"/>
                    <a:pt x="14234" y="42260"/>
                    <a:pt x="14213" y="42449"/>
                  </a:cubicBezTo>
                  <a:cubicBezTo>
                    <a:pt x="14045" y="42491"/>
                    <a:pt x="14024" y="42638"/>
                    <a:pt x="13981" y="42764"/>
                  </a:cubicBezTo>
                  <a:cubicBezTo>
                    <a:pt x="13939" y="42890"/>
                    <a:pt x="13897" y="43017"/>
                    <a:pt x="13813" y="43122"/>
                  </a:cubicBezTo>
                  <a:lnTo>
                    <a:pt x="13813" y="43290"/>
                  </a:lnTo>
                  <a:lnTo>
                    <a:pt x="13708" y="43353"/>
                  </a:lnTo>
                  <a:lnTo>
                    <a:pt x="13750" y="43416"/>
                  </a:lnTo>
                  <a:cubicBezTo>
                    <a:pt x="13624" y="43542"/>
                    <a:pt x="13498" y="43626"/>
                    <a:pt x="13498" y="43794"/>
                  </a:cubicBezTo>
                  <a:cubicBezTo>
                    <a:pt x="13498" y="43858"/>
                    <a:pt x="13477" y="43879"/>
                    <a:pt x="13435" y="43900"/>
                  </a:cubicBezTo>
                  <a:cubicBezTo>
                    <a:pt x="13246" y="44152"/>
                    <a:pt x="13056" y="44425"/>
                    <a:pt x="12888" y="44699"/>
                  </a:cubicBezTo>
                  <a:cubicBezTo>
                    <a:pt x="12783" y="44993"/>
                    <a:pt x="12615" y="45245"/>
                    <a:pt x="12405" y="45476"/>
                  </a:cubicBezTo>
                  <a:cubicBezTo>
                    <a:pt x="12321" y="45540"/>
                    <a:pt x="12257" y="45645"/>
                    <a:pt x="12236" y="45750"/>
                  </a:cubicBezTo>
                  <a:cubicBezTo>
                    <a:pt x="12194" y="46002"/>
                    <a:pt x="12026" y="46233"/>
                    <a:pt x="11816" y="46359"/>
                  </a:cubicBezTo>
                  <a:cubicBezTo>
                    <a:pt x="11795" y="46359"/>
                    <a:pt x="11774" y="46402"/>
                    <a:pt x="11774" y="46423"/>
                  </a:cubicBezTo>
                  <a:cubicBezTo>
                    <a:pt x="11816" y="46528"/>
                    <a:pt x="11711" y="46654"/>
                    <a:pt x="11690" y="46717"/>
                  </a:cubicBezTo>
                  <a:cubicBezTo>
                    <a:pt x="11648" y="46780"/>
                    <a:pt x="11606" y="46843"/>
                    <a:pt x="11585" y="46906"/>
                  </a:cubicBezTo>
                  <a:cubicBezTo>
                    <a:pt x="11501" y="47095"/>
                    <a:pt x="11395" y="47285"/>
                    <a:pt x="11248" y="47453"/>
                  </a:cubicBezTo>
                  <a:cubicBezTo>
                    <a:pt x="10954" y="47747"/>
                    <a:pt x="10786" y="48126"/>
                    <a:pt x="10534" y="48420"/>
                  </a:cubicBezTo>
                  <a:cubicBezTo>
                    <a:pt x="10491" y="48483"/>
                    <a:pt x="10407" y="48525"/>
                    <a:pt x="10407" y="48588"/>
                  </a:cubicBezTo>
                  <a:cubicBezTo>
                    <a:pt x="10407" y="48672"/>
                    <a:pt x="10365" y="48735"/>
                    <a:pt x="10302" y="48777"/>
                  </a:cubicBezTo>
                  <a:cubicBezTo>
                    <a:pt x="10134" y="48924"/>
                    <a:pt x="10008" y="49135"/>
                    <a:pt x="9945" y="49345"/>
                  </a:cubicBezTo>
                  <a:cubicBezTo>
                    <a:pt x="9903" y="49450"/>
                    <a:pt x="9861" y="49534"/>
                    <a:pt x="9798" y="49618"/>
                  </a:cubicBezTo>
                  <a:cubicBezTo>
                    <a:pt x="9693" y="49765"/>
                    <a:pt x="9608" y="49913"/>
                    <a:pt x="9545" y="50081"/>
                  </a:cubicBezTo>
                  <a:cubicBezTo>
                    <a:pt x="9503" y="50186"/>
                    <a:pt x="9440" y="50291"/>
                    <a:pt x="9377" y="50396"/>
                  </a:cubicBezTo>
                  <a:cubicBezTo>
                    <a:pt x="9230" y="50543"/>
                    <a:pt x="9167" y="50733"/>
                    <a:pt x="9020" y="50880"/>
                  </a:cubicBezTo>
                  <a:cubicBezTo>
                    <a:pt x="8957" y="50922"/>
                    <a:pt x="9020" y="51006"/>
                    <a:pt x="8957" y="51048"/>
                  </a:cubicBezTo>
                  <a:cubicBezTo>
                    <a:pt x="8915" y="51069"/>
                    <a:pt x="8873" y="51090"/>
                    <a:pt x="8831" y="51132"/>
                  </a:cubicBezTo>
                  <a:cubicBezTo>
                    <a:pt x="8620" y="51342"/>
                    <a:pt x="8473" y="51595"/>
                    <a:pt x="8368" y="51889"/>
                  </a:cubicBezTo>
                  <a:cubicBezTo>
                    <a:pt x="8305" y="52057"/>
                    <a:pt x="8221" y="52204"/>
                    <a:pt x="8116" y="52351"/>
                  </a:cubicBezTo>
                  <a:cubicBezTo>
                    <a:pt x="8032" y="52457"/>
                    <a:pt x="7905" y="52541"/>
                    <a:pt x="7905" y="52688"/>
                  </a:cubicBezTo>
                  <a:cubicBezTo>
                    <a:pt x="7905" y="52793"/>
                    <a:pt x="7863" y="52898"/>
                    <a:pt x="7779" y="52982"/>
                  </a:cubicBezTo>
                  <a:cubicBezTo>
                    <a:pt x="7737" y="53066"/>
                    <a:pt x="7695" y="53129"/>
                    <a:pt x="7653" y="53213"/>
                  </a:cubicBezTo>
                  <a:cubicBezTo>
                    <a:pt x="7569" y="53255"/>
                    <a:pt x="7485" y="53319"/>
                    <a:pt x="7443" y="53403"/>
                  </a:cubicBezTo>
                  <a:cubicBezTo>
                    <a:pt x="7317" y="53676"/>
                    <a:pt x="7170" y="53928"/>
                    <a:pt x="7001" y="54181"/>
                  </a:cubicBezTo>
                  <a:cubicBezTo>
                    <a:pt x="6791" y="54475"/>
                    <a:pt x="6644" y="54811"/>
                    <a:pt x="6413" y="55085"/>
                  </a:cubicBezTo>
                  <a:cubicBezTo>
                    <a:pt x="6308" y="55232"/>
                    <a:pt x="6181" y="55358"/>
                    <a:pt x="6013" y="55442"/>
                  </a:cubicBezTo>
                  <a:cubicBezTo>
                    <a:pt x="6034" y="55547"/>
                    <a:pt x="5950" y="55610"/>
                    <a:pt x="5887" y="55694"/>
                  </a:cubicBezTo>
                  <a:lnTo>
                    <a:pt x="5950" y="55757"/>
                  </a:lnTo>
                  <a:cubicBezTo>
                    <a:pt x="5677" y="55947"/>
                    <a:pt x="5614" y="56283"/>
                    <a:pt x="5404" y="56493"/>
                  </a:cubicBezTo>
                  <a:cubicBezTo>
                    <a:pt x="5362" y="56788"/>
                    <a:pt x="5235" y="57040"/>
                    <a:pt x="5025" y="57229"/>
                  </a:cubicBezTo>
                  <a:lnTo>
                    <a:pt x="5067" y="57292"/>
                  </a:lnTo>
                  <a:cubicBezTo>
                    <a:pt x="4857" y="57502"/>
                    <a:pt x="4773" y="57797"/>
                    <a:pt x="4584" y="58028"/>
                  </a:cubicBezTo>
                  <a:cubicBezTo>
                    <a:pt x="4542" y="58070"/>
                    <a:pt x="4521" y="58112"/>
                    <a:pt x="4521" y="58175"/>
                  </a:cubicBezTo>
                  <a:cubicBezTo>
                    <a:pt x="4521" y="58322"/>
                    <a:pt x="4457" y="58470"/>
                    <a:pt x="4352" y="58575"/>
                  </a:cubicBezTo>
                  <a:cubicBezTo>
                    <a:pt x="4226" y="58764"/>
                    <a:pt x="4121" y="58974"/>
                    <a:pt x="4037" y="59184"/>
                  </a:cubicBezTo>
                  <a:cubicBezTo>
                    <a:pt x="3890" y="59395"/>
                    <a:pt x="3785" y="59584"/>
                    <a:pt x="3680" y="59815"/>
                  </a:cubicBezTo>
                  <a:cubicBezTo>
                    <a:pt x="3659" y="59920"/>
                    <a:pt x="3595" y="60025"/>
                    <a:pt x="3532" y="60109"/>
                  </a:cubicBezTo>
                  <a:cubicBezTo>
                    <a:pt x="3406" y="60236"/>
                    <a:pt x="3301" y="60404"/>
                    <a:pt x="3217" y="60572"/>
                  </a:cubicBezTo>
                  <a:cubicBezTo>
                    <a:pt x="3112" y="60782"/>
                    <a:pt x="2986" y="60971"/>
                    <a:pt x="2818" y="61140"/>
                  </a:cubicBezTo>
                  <a:cubicBezTo>
                    <a:pt x="2712" y="61224"/>
                    <a:pt x="2628" y="61350"/>
                    <a:pt x="2607" y="61476"/>
                  </a:cubicBezTo>
                  <a:cubicBezTo>
                    <a:pt x="2607" y="61518"/>
                    <a:pt x="2565" y="61539"/>
                    <a:pt x="2544" y="61581"/>
                  </a:cubicBezTo>
                  <a:cubicBezTo>
                    <a:pt x="2460" y="61728"/>
                    <a:pt x="2397" y="61896"/>
                    <a:pt x="2292" y="62044"/>
                  </a:cubicBezTo>
                  <a:cubicBezTo>
                    <a:pt x="2145" y="62317"/>
                    <a:pt x="2019" y="62569"/>
                    <a:pt x="1871" y="62843"/>
                  </a:cubicBezTo>
                  <a:lnTo>
                    <a:pt x="1914" y="62885"/>
                  </a:lnTo>
                  <a:lnTo>
                    <a:pt x="1745" y="63053"/>
                  </a:lnTo>
                  <a:cubicBezTo>
                    <a:pt x="1745" y="63137"/>
                    <a:pt x="1724" y="63200"/>
                    <a:pt x="1724" y="63263"/>
                  </a:cubicBezTo>
                  <a:cubicBezTo>
                    <a:pt x="1661" y="63368"/>
                    <a:pt x="1556" y="63452"/>
                    <a:pt x="1556" y="63578"/>
                  </a:cubicBezTo>
                  <a:cubicBezTo>
                    <a:pt x="1556" y="63726"/>
                    <a:pt x="1430" y="63768"/>
                    <a:pt x="1409" y="63873"/>
                  </a:cubicBezTo>
                  <a:cubicBezTo>
                    <a:pt x="1367" y="63978"/>
                    <a:pt x="1325" y="64083"/>
                    <a:pt x="1262" y="64167"/>
                  </a:cubicBezTo>
                  <a:cubicBezTo>
                    <a:pt x="1030" y="64546"/>
                    <a:pt x="799" y="64945"/>
                    <a:pt x="568" y="65323"/>
                  </a:cubicBezTo>
                  <a:cubicBezTo>
                    <a:pt x="484" y="65429"/>
                    <a:pt x="421" y="65534"/>
                    <a:pt x="379" y="65639"/>
                  </a:cubicBezTo>
                  <a:cubicBezTo>
                    <a:pt x="274" y="65933"/>
                    <a:pt x="190" y="66249"/>
                    <a:pt x="84" y="66543"/>
                  </a:cubicBezTo>
                  <a:cubicBezTo>
                    <a:pt x="105" y="66585"/>
                    <a:pt x="168" y="66543"/>
                    <a:pt x="168" y="66606"/>
                  </a:cubicBezTo>
                  <a:lnTo>
                    <a:pt x="0" y="66795"/>
                  </a:lnTo>
                  <a:lnTo>
                    <a:pt x="84" y="66879"/>
                  </a:lnTo>
                  <a:lnTo>
                    <a:pt x="232" y="66795"/>
                  </a:lnTo>
                  <a:lnTo>
                    <a:pt x="190" y="66711"/>
                  </a:lnTo>
                  <a:lnTo>
                    <a:pt x="190" y="66711"/>
                  </a:lnTo>
                  <a:cubicBezTo>
                    <a:pt x="208" y="66716"/>
                    <a:pt x="223" y="66719"/>
                    <a:pt x="236" y="66719"/>
                  </a:cubicBezTo>
                  <a:cubicBezTo>
                    <a:pt x="329" y="66719"/>
                    <a:pt x="308" y="66601"/>
                    <a:pt x="400" y="66564"/>
                  </a:cubicBezTo>
                  <a:lnTo>
                    <a:pt x="547" y="66564"/>
                  </a:lnTo>
                  <a:cubicBezTo>
                    <a:pt x="568" y="66480"/>
                    <a:pt x="547" y="66396"/>
                    <a:pt x="631" y="66333"/>
                  </a:cubicBezTo>
                  <a:cubicBezTo>
                    <a:pt x="736" y="66270"/>
                    <a:pt x="652" y="66164"/>
                    <a:pt x="715" y="66080"/>
                  </a:cubicBezTo>
                  <a:cubicBezTo>
                    <a:pt x="778" y="66080"/>
                    <a:pt x="841" y="66038"/>
                    <a:pt x="862" y="65975"/>
                  </a:cubicBezTo>
                  <a:cubicBezTo>
                    <a:pt x="1094" y="65534"/>
                    <a:pt x="1430" y="65155"/>
                    <a:pt x="1619" y="64693"/>
                  </a:cubicBezTo>
                  <a:cubicBezTo>
                    <a:pt x="1661" y="64609"/>
                    <a:pt x="1745" y="64588"/>
                    <a:pt x="1808" y="64546"/>
                  </a:cubicBezTo>
                  <a:cubicBezTo>
                    <a:pt x="1808" y="64525"/>
                    <a:pt x="1787" y="64482"/>
                    <a:pt x="1808" y="64461"/>
                  </a:cubicBezTo>
                  <a:cubicBezTo>
                    <a:pt x="1914" y="64293"/>
                    <a:pt x="2019" y="64125"/>
                    <a:pt x="2166" y="63978"/>
                  </a:cubicBezTo>
                  <a:cubicBezTo>
                    <a:pt x="2229" y="63915"/>
                    <a:pt x="2271" y="63852"/>
                    <a:pt x="2292" y="63768"/>
                  </a:cubicBezTo>
                  <a:cubicBezTo>
                    <a:pt x="2292" y="63663"/>
                    <a:pt x="2334" y="63578"/>
                    <a:pt x="2397" y="63515"/>
                  </a:cubicBezTo>
                  <a:cubicBezTo>
                    <a:pt x="2418" y="63473"/>
                    <a:pt x="2502" y="63389"/>
                    <a:pt x="2418" y="63305"/>
                  </a:cubicBezTo>
                  <a:cubicBezTo>
                    <a:pt x="2481" y="63284"/>
                    <a:pt x="2565" y="63263"/>
                    <a:pt x="2586" y="63200"/>
                  </a:cubicBezTo>
                  <a:cubicBezTo>
                    <a:pt x="2691" y="62758"/>
                    <a:pt x="3028" y="62464"/>
                    <a:pt x="3217" y="62065"/>
                  </a:cubicBezTo>
                  <a:cubicBezTo>
                    <a:pt x="3343" y="61854"/>
                    <a:pt x="3511" y="61665"/>
                    <a:pt x="3616" y="61434"/>
                  </a:cubicBezTo>
                  <a:cubicBezTo>
                    <a:pt x="3743" y="61413"/>
                    <a:pt x="3806" y="61287"/>
                    <a:pt x="3890" y="61203"/>
                  </a:cubicBezTo>
                  <a:cubicBezTo>
                    <a:pt x="3890" y="61055"/>
                    <a:pt x="4016" y="60950"/>
                    <a:pt x="4037" y="60803"/>
                  </a:cubicBezTo>
                  <a:cubicBezTo>
                    <a:pt x="4037" y="60677"/>
                    <a:pt x="4184" y="60593"/>
                    <a:pt x="4247" y="60488"/>
                  </a:cubicBezTo>
                  <a:cubicBezTo>
                    <a:pt x="4268" y="60446"/>
                    <a:pt x="4331" y="60425"/>
                    <a:pt x="4331" y="60383"/>
                  </a:cubicBezTo>
                  <a:cubicBezTo>
                    <a:pt x="4415" y="60130"/>
                    <a:pt x="4521" y="59878"/>
                    <a:pt x="4689" y="59668"/>
                  </a:cubicBezTo>
                  <a:cubicBezTo>
                    <a:pt x="4836" y="59458"/>
                    <a:pt x="4941" y="59205"/>
                    <a:pt x="5067" y="58974"/>
                  </a:cubicBezTo>
                  <a:cubicBezTo>
                    <a:pt x="5193" y="58785"/>
                    <a:pt x="5277" y="58596"/>
                    <a:pt x="5340" y="58385"/>
                  </a:cubicBezTo>
                  <a:cubicBezTo>
                    <a:pt x="5593" y="58175"/>
                    <a:pt x="5761" y="57923"/>
                    <a:pt x="5992" y="57755"/>
                  </a:cubicBezTo>
                  <a:lnTo>
                    <a:pt x="5992" y="57565"/>
                  </a:lnTo>
                  <a:cubicBezTo>
                    <a:pt x="6181" y="57376"/>
                    <a:pt x="6202" y="57082"/>
                    <a:pt x="6434" y="56935"/>
                  </a:cubicBezTo>
                  <a:lnTo>
                    <a:pt x="6434" y="56746"/>
                  </a:lnTo>
                  <a:cubicBezTo>
                    <a:pt x="6602" y="56703"/>
                    <a:pt x="6581" y="56472"/>
                    <a:pt x="6707" y="56451"/>
                  </a:cubicBezTo>
                  <a:cubicBezTo>
                    <a:pt x="6812" y="56367"/>
                    <a:pt x="6686" y="56262"/>
                    <a:pt x="6812" y="56220"/>
                  </a:cubicBezTo>
                  <a:cubicBezTo>
                    <a:pt x="6812" y="56157"/>
                    <a:pt x="6791" y="56094"/>
                    <a:pt x="6854" y="56031"/>
                  </a:cubicBezTo>
                  <a:cubicBezTo>
                    <a:pt x="7043" y="55947"/>
                    <a:pt x="7107" y="55715"/>
                    <a:pt x="7338" y="55694"/>
                  </a:cubicBezTo>
                  <a:cubicBezTo>
                    <a:pt x="7506" y="55148"/>
                    <a:pt x="7821" y="54685"/>
                    <a:pt x="8284" y="54349"/>
                  </a:cubicBezTo>
                  <a:cubicBezTo>
                    <a:pt x="8305" y="54307"/>
                    <a:pt x="8242" y="54307"/>
                    <a:pt x="8242" y="54286"/>
                  </a:cubicBezTo>
                  <a:cubicBezTo>
                    <a:pt x="8263" y="54160"/>
                    <a:pt x="8389" y="54202"/>
                    <a:pt x="8431" y="54096"/>
                  </a:cubicBezTo>
                  <a:cubicBezTo>
                    <a:pt x="8494" y="53865"/>
                    <a:pt x="8746" y="53718"/>
                    <a:pt x="8746" y="53466"/>
                  </a:cubicBezTo>
                  <a:cubicBezTo>
                    <a:pt x="8746" y="53445"/>
                    <a:pt x="8746" y="53445"/>
                    <a:pt x="8746" y="53445"/>
                  </a:cubicBezTo>
                  <a:lnTo>
                    <a:pt x="8852" y="53403"/>
                  </a:lnTo>
                  <a:lnTo>
                    <a:pt x="8810" y="53340"/>
                  </a:lnTo>
                  <a:cubicBezTo>
                    <a:pt x="8873" y="53255"/>
                    <a:pt x="8894" y="53171"/>
                    <a:pt x="8957" y="53108"/>
                  </a:cubicBezTo>
                  <a:cubicBezTo>
                    <a:pt x="9167" y="52856"/>
                    <a:pt x="9398" y="52625"/>
                    <a:pt x="9419" y="52267"/>
                  </a:cubicBezTo>
                  <a:cubicBezTo>
                    <a:pt x="9545" y="52162"/>
                    <a:pt x="9650" y="52036"/>
                    <a:pt x="9714" y="51910"/>
                  </a:cubicBezTo>
                  <a:cubicBezTo>
                    <a:pt x="9903" y="51595"/>
                    <a:pt x="10092" y="51279"/>
                    <a:pt x="10323" y="51006"/>
                  </a:cubicBezTo>
                  <a:cubicBezTo>
                    <a:pt x="10534" y="50712"/>
                    <a:pt x="10744" y="50396"/>
                    <a:pt x="10933" y="50081"/>
                  </a:cubicBezTo>
                  <a:cubicBezTo>
                    <a:pt x="11059" y="49828"/>
                    <a:pt x="11227" y="49576"/>
                    <a:pt x="11395" y="49345"/>
                  </a:cubicBezTo>
                  <a:cubicBezTo>
                    <a:pt x="11585" y="49177"/>
                    <a:pt x="11711" y="48966"/>
                    <a:pt x="11774" y="48735"/>
                  </a:cubicBezTo>
                  <a:cubicBezTo>
                    <a:pt x="11900" y="48504"/>
                    <a:pt x="12047" y="48294"/>
                    <a:pt x="12236" y="48104"/>
                  </a:cubicBezTo>
                  <a:cubicBezTo>
                    <a:pt x="12447" y="47999"/>
                    <a:pt x="12510" y="47768"/>
                    <a:pt x="12615" y="47558"/>
                  </a:cubicBezTo>
                  <a:cubicBezTo>
                    <a:pt x="12573" y="47453"/>
                    <a:pt x="12636" y="47369"/>
                    <a:pt x="12699" y="47306"/>
                  </a:cubicBezTo>
                  <a:cubicBezTo>
                    <a:pt x="12930" y="47053"/>
                    <a:pt x="13141" y="46780"/>
                    <a:pt x="13309" y="46486"/>
                  </a:cubicBezTo>
                  <a:cubicBezTo>
                    <a:pt x="13372" y="46402"/>
                    <a:pt x="13456" y="46338"/>
                    <a:pt x="13456" y="46233"/>
                  </a:cubicBezTo>
                  <a:lnTo>
                    <a:pt x="13582" y="46233"/>
                  </a:lnTo>
                  <a:cubicBezTo>
                    <a:pt x="13624" y="46170"/>
                    <a:pt x="13666" y="46128"/>
                    <a:pt x="13687" y="46065"/>
                  </a:cubicBezTo>
                  <a:cubicBezTo>
                    <a:pt x="13834" y="45918"/>
                    <a:pt x="13918" y="45729"/>
                    <a:pt x="13939" y="45540"/>
                  </a:cubicBezTo>
                  <a:cubicBezTo>
                    <a:pt x="13939" y="45434"/>
                    <a:pt x="13981" y="45350"/>
                    <a:pt x="14045" y="45287"/>
                  </a:cubicBezTo>
                  <a:cubicBezTo>
                    <a:pt x="14087" y="45224"/>
                    <a:pt x="14129" y="45182"/>
                    <a:pt x="14108" y="45098"/>
                  </a:cubicBezTo>
                  <a:cubicBezTo>
                    <a:pt x="14108" y="45035"/>
                    <a:pt x="14150" y="44951"/>
                    <a:pt x="14192" y="44909"/>
                  </a:cubicBezTo>
                  <a:cubicBezTo>
                    <a:pt x="14381" y="44656"/>
                    <a:pt x="14528" y="44383"/>
                    <a:pt x="14675" y="44110"/>
                  </a:cubicBezTo>
                  <a:cubicBezTo>
                    <a:pt x="14822" y="43921"/>
                    <a:pt x="14928" y="43710"/>
                    <a:pt x="15075" y="43521"/>
                  </a:cubicBezTo>
                  <a:cubicBezTo>
                    <a:pt x="15180" y="43437"/>
                    <a:pt x="15243" y="43311"/>
                    <a:pt x="15264" y="43185"/>
                  </a:cubicBezTo>
                  <a:lnTo>
                    <a:pt x="15390" y="43248"/>
                  </a:lnTo>
                  <a:cubicBezTo>
                    <a:pt x="15600" y="43059"/>
                    <a:pt x="15684" y="42785"/>
                    <a:pt x="15874" y="42575"/>
                  </a:cubicBezTo>
                  <a:cubicBezTo>
                    <a:pt x="15979" y="42491"/>
                    <a:pt x="16042" y="42386"/>
                    <a:pt x="16063" y="42260"/>
                  </a:cubicBezTo>
                  <a:cubicBezTo>
                    <a:pt x="16084" y="42155"/>
                    <a:pt x="16210" y="42113"/>
                    <a:pt x="16231" y="41986"/>
                  </a:cubicBezTo>
                  <a:cubicBezTo>
                    <a:pt x="16315" y="41608"/>
                    <a:pt x="16525" y="41272"/>
                    <a:pt x="16841" y="41040"/>
                  </a:cubicBezTo>
                  <a:cubicBezTo>
                    <a:pt x="17072" y="40851"/>
                    <a:pt x="17261" y="40599"/>
                    <a:pt x="17345" y="40304"/>
                  </a:cubicBezTo>
                  <a:cubicBezTo>
                    <a:pt x="17387" y="40157"/>
                    <a:pt x="17493" y="40031"/>
                    <a:pt x="17619" y="39926"/>
                  </a:cubicBezTo>
                  <a:cubicBezTo>
                    <a:pt x="17645" y="39939"/>
                    <a:pt x="17663" y="39968"/>
                    <a:pt x="17678" y="39968"/>
                  </a:cubicBezTo>
                  <a:cubicBezTo>
                    <a:pt x="17687" y="39968"/>
                    <a:pt x="17695" y="39958"/>
                    <a:pt x="17703" y="39926"/>
                  </a:cubicBezTo>
                  <a:cubicBezTo>
                    <a:pt x="17703" y="39758"/>
                    <a:pt x="17724" y="39590"/>
                    <a:pt x="17808" y="39421"/>
                  </a:cubicBezTo>
                  <a:lnTo>
                    <a:pt x="17976" y="39421"/>
                  </a:lnTo>
                  <a:cubicBezTo>
                    <a:pt x="18123" y="39211"/>
                    <a:pt x="18228" y="39022"/>
                    <a:pt x="18397" y="38791"/>
                  </a:cubicBezTo>
                  <a:cubicBezTo>
                    <a:pt x="18565" y="38580"/>
                    <a:pt x="18670" y="38328"/>
                    <a:pt x="18859" y="38118"/>
                  </a:cubicBezTo>
                  <a:cubicBezTo>
                    <a:pt x="18985" y="37992"/>
                    <a:pt x="19027" y="37824"/>
                    <a:pt x="19006" y="37655"/>
                  </a:cubicBezTo>
                  <a:cubicBezTo>
                    <a:pt x="19006" y="37634"/>
                    <a:pt x="19048" y="37571"/>
                    <a:pt x="19048" y="37550"/>
                  </a:cubicBezTo>
                  <a:cubicBezTo>
                    <a:pt x="19048" y="37508"/>
                    <a:pt x="19132" y="37529"/>
                    <a:pt x="19196" y="37487"/>
                  </a:cubicBezTo>
                  <a:cubicBezTo>
                    <a:pt x="19196" y="37424"/>
                    <a:pt x="19196" y="37361"/>
                    <a:pt x="19196" y="37277"/>
                  </a:cubicBezTo>
                  <a:lnTo>
                    <a:pt x="19364" y="37172"/>
                  </a:lnTo>
                  <a:cubicBezTo>
                    <a:pt x="19364" y="37151"/>
                    <a:pt x="19343" y="37130"/>
                    <a:pt x="19322" y="37109"/>
                  </a:cubicBezTo>
                  <a:cubicBezTo>
                    <a:pt x="19301" y="37088"/>
                    <a:pt x="19322" y="37067"/>
                    <a:pt x="19322" y="37025"/>
                  </a:cubicBezTo>
                  <a:cubicBezTo>
                    <a:pt x="19406" y="36667"/>
                    <a:pt x="19679" y="36415"/>
                    <a:pt x="19910" y="36163"/>
                  </a:cubicBezTo>
                  <a:cubicBezTo>
                    <a:pt x="20394" y="35868"/>
                    <a:pt x="20541" y="35364"/>
                    <a:pt x="20793" y="34922"/>
                  </a:cubicBezTo>
                  <a:cubicBezTo>
                    <a:pt x="20793" y="34754"/>
                    <a:pt x="20920" y="34628"/>
                    <a:pt x="21025" y="34481"/>
                  </a:cubicBezTo>
                  <a:cubicBezTo>
                    <a:pt x="21130" y="34334"/>
                    <a:pt x="21256" y="34165"/>
                    <a:pt x="21361" y="34018"/>
                  </a:cubicBezTo>
                  <a:cubicBezTo>
                    <a:pt x="21508" y="33745"/>
                    <a:pt x="21824" y="33598"/>
                    <a:pt x="21887" y="33240"/>
                  </a:cubicBezTo>
                  <a:cubicBezTo>
                    <a:pt x="21887" y="33219"/>
                    <a:pt x="21929" y="33219"/>
                    <a:pt x="21929" y="33198"/>
                  </a:cubicBezTo>
                  <a:cubicBezTo>
                    <a:pt x="22118" y="32967"/>
                    <a:pt x="22328" y="32736"/>
                    <a:pt x="22538" y="32504"/>
                  </a:cubicBezTo>
                  <a:cubicBezTo>
                    <a:pt x="22749" y="32315"/>
                    <a:pt x="22896" y="32063"/>
                    <a:pt x="22980" y="31790"/>
                  </a:cubicBezTo>
                  <a:cubicBezTo>
                    <a:pt x="23169" y="31684"/>
                    <a:pt x="23316" y="31495"/>
                    <a:pt x="23337" y="31285"/>
                  </a:cubicBezTo>
                  <a:cubicBezTo>
                    <a:pt x="23358" y="31180"/>
                    <a:pt x="23421" y="31075"/>
                    <a:pt x="23485" y="31012"/>
                  </a:cubicBezTo>
                  <a:cubicBezTo>
                    <a:pt x="23632" y="30864"/>
                    <a:pt x="23716" y="30696"/>
                    <a:pt x="23716" y="30486"/>
                  </a:cubicBezTo>
                  <a:cubicBezTo>
                    <a:pt x="23947" y="30465"/>
                    <a:pt x="23968" y="30276"/>
                    <a:pt x="24073" y="30150"/>
                  </a:cubicBezTo>
                  <a:lnTo>
                    <a:pt x="24073" y="29855"/>
                  </a:lnTo>
                  <a:cubicBezTo>
                    <a:pt x="24178" y="29750"/>
                    <a:pt x="24325" y="29666"/>
                    <a:pt x="24368" y="29498"/>
                  </a:cubicBezTo>
                  <a:cubicBezTo>
                    <a:pt x="24410" y="29393"/>
                    <a:pt x="24515" y="29288"/>
                    <a:pt x="24620" y="29246"/>
                  </a:cubicBezTo>
                  <a:lnTo>
                    <a:pt x="24620" y="29119"/>
                  </a:lnTo>
                  <a:cubicBezTo>
                    <a:pt x="24914" y="28951"/>
                    <a:pt x="25103" y="28678"/>
                    <a:pt x="25166" y="28363"/>
                  </a:cubicBezTo>
                  <a:cubicBezTo>
                    <a:pt x="25187" y="28236"/>
                    <a:pt x="25251" y="28110"/>
                    <a:pt x="25356" y="28026"/>
                  </a:cubicBezTo>
                  <a:cubicBezTo>
                    <a:pt x="25524" y="27858"/>
                    <a:pt x="25692" y="27690"/>
                    <a:pt x="25860" y="27501"/>
                  </a:cubicBezTo>
                  <a:cubicBezTo>
                    <a:pt x="25881" y="27438"/>
                    <a:pt x="25839" y="27353"/>
                    <a:pt x="25881" y="27311"/>
                  </a:cubicBezTo>
                  <a:cubicBezTo>
                    <a:pt x="26176" y="27101"/>
                    <a:pt x="26365" y="26807"/>
                    <a:pt x="26407" y="26470"/>
                  </a:cubicBezTo>
                  <a:cubicBezTo>
                    <a:pt x="26449" y="26260"/>
                    <a:pt x="26533" y="26050"/>
                    <a:pt x="26680" y="25882"/>
                  </a:cubicBezTo>
                  <a:cubicBezTo>
                    <a:pt x="26954" y="25629"/>
                    <a:pt x="27164" y="25314"/>
                    <a:pt x="27290" y="24957"/>
                  </a:cubicBezTo>
                  <a:cubicBezTo>
                    <a:pt x="27458" y="24915"/>
                    <a:pt x="27584" y="24767"/>
                    <a:pt x="27626" y="24599"/>
                  </a:cubicBezTo>
                  <a:cubicBezTo>
                    <a:pt x="27647" y="24515"/>
                    <a:pt x="27710" y="24431"/>
                    <a:pt x="27752" y="24368"/>
                  </a:cubicBezTo>
                  <a:cubicBezTo>
                    <a:pt x="27921" y="24158"/>
                    <a:pt x="28089" y="23968"/>
                    <a:pt x="28257" y="23779"/>
                  </a:cubicBezTo>
                  <a:cubicBezTo>
                    <a:pt x="28425" y="23590"/>
                    <a:pt x="28551" y="23380"/>
                    <a:pt x="28678" y="23170"/>
                  </a:cubicBezTo>
                  <a:cubicBezTo>
                    <a:pt x="28783" y="22959"/>
                    <a:pt x="28930" y="22770"/>
                    <a:pt x="29119" y="22644"/>
                  </a:cubicBezTo>
                  <a:cubicBezTo>
                    <a:pt x="29035" y="22434"/>
                    <a:pt x="29329" y="22350"/>
                    <a:pt x="29266" y="22160"/>
                  </a:cubicBezTo>
                  <a:cubicBezTo>
                    <a:pt x="29291" y="22160"/>
                    <a:pt x="29317" y="22164"/>
                    <a:pt x="29341" y="22164"/>
                  </a:cubicBezTo>
                  <a:cubicBezTo>
                    <a:pt x="29376" y="22164"/>
                    <a:pt x="29409" y="22156"/>
                    <a:pt x="29434" y="22118"/>
                  </a:cubicBezTo>
                  <a:cubicBezTo>
                    <a:pt x="29603" y="21929"/>
                    <a:pt x="29750" y="21719"/>
                    <a:pt x="29855" y="21467"/>
                  </a:cubicBezTo>
                  <a:cubicBezTo>
                    <a:pt x="29981" y="21193"/>
                    <a:pt x="30128" y="20941"/>
                    <a:pt x="30317" y="20689"/>
                  </a:cubicBezTo>
                  <a:cubicBezTo>
                    <a:pt x="30359" y="20605"/>
                    <a:pt x="30423" y="20520"/>
                    <a:pt x="30486" y="20457"/>
                  </a:cubicBezTo>
                  <a:cubicBezTo>
                    <a:pt x="30486" y="20352"/>
                    <a:pt x="30486" y="20268"/>
                    <a:pt x="30507" y="20184"/>
                  </a:cubicBezTo>
                  <a:cubicBezTo>
                    <a:pt x="30696" y="19827"/>
                    <a:pt x="30801" y="19427"/>
                    <a:pt x="31137" y="19175"/>
                  </a:cubicBezTo>
                  <a:cubicBezTo>
                    <a:pt x="31200" y="19112"/>
                    <a:pt x="31264" y="19028"/>
                    <a:pt x="31306" y="18965"/>
                  </a:cubicBezTo>
                  <a:cubicBezTo>
                    <a:pt x="31537" y="18691"/>
                    <a:pt x="31663" y="18355"/>
                    <a:pt x="31999" y="18166"/>
                  </a:cubicBezTo>
                  <a:cubicBezTo>
                    <a:pt x="32104" y="18124"/>
                    <a:pt x="32147" y="17977"/>
                    <a:pt x="32231" y="17871"/>
                  </a:cubicBezTo>
                  <a:cubicBezTo>
                    <a:pt x="32231" y="17808"/>
                    <a:pt x="32147" y="17766"/>
                    <a:pt x="32189" y="17640"/>
                  </a:cubicBezTo>
                  <a:cubicBezTo>
                    <a:pt x="32315" y="17514"/>
                    <a:pt x="32336" y="17262"/>
                    <a:pt x="32483" y="17094"/>
                  </a:cubicBezTo>
                  <a:cubicBezTo>
                    <a:pt x="32546" y="17009"/>
                    <a:pt x="32588" y="16925"/>
                    <a:pt x="32609" y="16841"/>
                  </a:cubicBezTo>
                  <a:cubicBezTo>
                    <a:pt x="32651" y="16736"/>
                    <a:pt x="32714" y="16631"/>
                    <a:pt x="32798" y="16568"/>
                  </a:cubicBezTo>
                  <a:cubicBezTo>
                    <a:pt x="32988" y="16379"/>
                    <a:pt x="33177" y="16147"/>
                    <a:pt x="33324" y="15916"/>
                  </a:cubicBezTo>
                  <a:cubicBezTo>
                    <a:pt x="33366" y="15811"/>
                    <a:pt x="33471" y="15769"/>
                    <a:pt x="33471" y="15643"/>
                  </a:cubicBezTo>
                  <a:lnTo>
                    <a:pt x="33555" y="15685"/>
                  </a:lnTo>
                  <a:lnTo>
                    <a:pt x="33639" y="15622"/>
                  </a:lnTo>
                  <a:cubicBezTo>
                    <a:pt x="33639" y="15559"/>
                    <a:pt x="33555" y="15538"/>
                    <a:pt x="33597" y="15475"/>
                  </a:cubicBezTo>
                  <a:lnTo>
                    <a:pt x="33660" y="15391"/>
                  </a:lnTo>
                  <a:lnTo>
                    <a:pt x="33765" y="15433"/>
                  </a:lnTo>
                  <a:cubicBezTo>
                    <a:pt x="33850" y="15138"/>
                    <a:pt x="34081" y="14928"/>
                    <a:pt x="34186" y="14655"/>
                  </a:cubicBezTo>
                  <a:cubicBezTo>
                    <a:pt x="34201" y="14670"/>
                    <a:pt x="34216" y="14684"/>
                    <a:pt x="34238" y="14684"/>
                  </a:cubicBezTo>
                  <a:cubicBezTo>
                    <a:pt x="34247" y="14684"/>
                    <a:pt x="34258" y="14682"/>
                    <a:pt x="34270" y="14676"/>
                  </a:cubicBezTo>
                  <a:cubicBezTo>
                    <a:pt x="34228" y="14613"/>
                    <a:pt x="34333" y="14571"/>
                    <a:pt x="34333" y="14508"/>
                  </a:cubicBezTo>
                  <a:lnTo>
                    <a:pt x="34249" y="14486"/>
                  </a:lnTo>
                  <a:cubicBezTo>
                    <a:pt x="34249" y="14482"/>
                    <a:pt x="34248" y="14480"/>
                    <a:pt x="34246" y="14480"/>
                  </a:cubicBezTo>
                  <a:cubicBezTo>
                    <a:pt x="34243" y="14480"/>
                    <a:pt x="34237" y="14485"/>
                    <a:pt x="34229" y="14485"/>
                  </a:cubicBezTo>
                  <a:cubicBezTo>
                    <a:pt x="34222" y="14485"/>
                    <a:pt x="34215" y="14481"/>
                    <a:pt x="34207" y="14465"/>
                  </a:cubicBezTo>
                  <a:cubicBezTo>
                    <a:pt x="34207" y="14423"/>
                    <a:pt x="34228" y="14423"/>
                    <a:pt x="34249" y="14423"/>
                  </a:cubicBezTo>
                  <a:cubicBezTo>
                    <a:pt x="34270" y="14360"/>
                    <a:pt x="34207" y="14297"/>
                    <a:pt x="34312" y="14213"/>
                  </a:cubicBezTo>
                  <a:cubicBezTo>
                    <a:pt x="34396" y="14150"/>
                    <a:pt x="34417" y="14003"/>
                    <a:pt x="34564" y="13961"/>
                  </a:cubicBezTo>
                  <a:cubicBezTo>
                    <a:pt x="34733" y="13919"/>
                    <a:pt x="34669" y="13709"/>
                    <a:pt x="34796" y="13624"/>
                  </a:cubicBezTo>
                  <a:cubicBezTo>
                    <a:pt x="34985" y="13498"/>
                    <a:pt x="35048" y="13246"/>
                    <a:pt x="35258" y="13141"/>
                  </a:cubicBezTo>
                  <a:cubicBezTo>
                    <a:pt x="35321" y="12973"/>
                    <a:pt x="35531" y="12889"/>
                    <a:pt x="35531" y="12699"/>
                  </a:cubicBezTo>
                  <a:cubicBezTo>
                    <a:pt x="35637" y="12636"/>
                    <a:pt x="35721" y="12573"/>
                    <a:pt x="35784" y="12468"/>
                  </a:cubicBezTo>
                  <a:cubicBezTo>
                    <a:pt x="36015" y="12153"/>
                    <a:pt x="36183" y="11816"/>
                    <a:pt x="36330" y="11459"/>
                  </a:cubicBezTo>
                  <a:cubicBezTo>
                    <a:pt x="36372" y="11291"/>
                    <a:pt x="36478" y="11165"/>
                    <a:pt x="36625" y="11102"/>
                  </a:cubicBezTo>
                  <a:cubicBezTo>
                    <a:pt x="36646" y="11017"/>
                    <a:pt x="36604" y="10933"/>
                    <a:pt x="36646" y="10849"/>
                  </a:cubicBezTo>
                  <a:cubicBezTo>
                    <a:pt x="36751" y="10828"/>
                    <a:pt x="36814" y="10765"/>
                    <a:pt x="36856" y="10681"/>
                  </a:cubicBezTo>
                  <a:cubicBezTo>
                    <a:pt x="37066" y="10387"/>
                    <a:pt x="37276" y="10071"/>
                    <a:pt x="37487" y="9756"/>
                  </a:cubicBezTo>
                  <a:cubicBezTo>
                    <a:pt x="37508" y="9735"/>
                    <a:pt x="37550" y="9693"/>
                    <a:pt x="37550" y="9672"/>
                  </a:cubicBezTo>
                  <a:cubicBezTo>
                    <a:pt x="37655" y="9357"/>
                    <a:pt x="37802" y="9062"/>
                    <a:pt x="38012" y="8810"/>
                  </a:cubicBezTo>
                  <a:cubicBezTo>
                    <a:pt x="38223" y="8495"/>
                    <a:pt x="38454" y="8179"/>
                    <a:pt x="38706" y="7906"/>
                  </a:cubicBezTo>
                  <a:cubicBezTo>
                    <a:pt x="38811" y="7759"/>
                    <a:pt x="38958" y="7612"/>
                    <a:pt x="39085" y="7485"/>
                  </a:cubicBezTo>
                  <a:cubicBezTo>
                    <a:pt x="39106" y="7443"/>
                    <a:pt x="39106" y="7401"/>
                    <a:pt x="39106" y="7359"/>
                  </a:cubicBezTo>
                  <a:cubicBezTo>
                    <a:pt x="39101" y="7354"/>
                    <a:pt x="39096" y="7353"/>
                    <a:pt x="39092" y="7353"/>
                  </a:cubicBezTo>
                  <a:cubicBezTo>
                    <a:pt x="39084" y="7353"/>
                    <a:pt x="39076" y="7358"/>
                    <a:pt x="39071" y="7358"/>
                  </a:cubicBezTo>
                  <a:cubicBezTo>
                    <a:pt x="39066" y="7358"/>
                    <a:pt x="39064" y="7354"/>
                    <a:pt x="39064" y="7338"/>
                  </a:cubicBezTo>
                  <a:cubicBezTo>
                    <a:pt x="39064" y="7296"/>
                    <a:pt x="39085" y="7296"/>
                    <a:pt x="39106" y="7296"/>
                  </a:cubicBezTo>
                  <a:cubicBezTo>
                    <a:pt x="39211" y="7191"/>
                    <a:pt x="39400" y="7149"/>
                    <a:pt x="39379" y="6960"/>
                  </a:cubicBezTo>
                  <a:cubicBezTo>
                    <a:pt x="39505" y="6834"/>
                    <a:pt x="39526" y="6644"/>
                    <a:pt x="39736" y="6602"/>
                  </a:cubicBezTo>
                  <a:lnTo>
                    <a:pt x="39673" y="6518"/>
                  </a:lnTo>
                  <a:cubicBezTo>
                    <a:pt x="39736" y="6497"/>
                    <a:pt x="39778" y="6476"/>
                    <a:pt x="39799" y="6455"/>
                  </a:cubicBezTo>
                  <a:cubicBezTo>
                    <a:pt x="39884" y="6350"/>
                    <a:pt x="39968" y="6245"/>
                    <a:pt x="40031" y="6161"/>
                  </a:cubicBezTo>
                  <a:lnTo>
                    <a:pt x="40010" y="6098"/>
                  </a:lnTo>
                  <a:cubicBezTo>
                    <a:pt x="40199" y="5740"/>
                    <a:pt x="40577" y="5509"/>
                    <a:pt x="40788" y="5131"/>
                  </a:cubicBezTo>
                  <a:cubicBezTo>
                    <a:pt x="40914" y="4941"/>
                    <a:pt x="41040" y="4731"/>
                    <a:pt x="41103" y="4500"/>
                  </a:cubicBezTo>
                  <a:cubicBezTo>
                    <a:pt x="41145" y="4395"/>
                    <a:pt x="41208" y="4311"/>
                    <a:pt x="41292" y="4248"/>
                  </a:cubicBezTo>
                  <a:cubicBezTo>
                    <a:pt x="41439" y="4121"/>
                    <a:pt x="41544" y="3974"/>
                    <a:pt x="41650" y="3827"/>
                  </a:cubicBezTo>
                  <a:cubicBezTo>
                    <a:pt x="41797" y="3575"/>
                    <a:pt x="41944" y="3344"/>
                    <a:pt x="42133" y="3133"/>
                  </a:cubicBezTo>
                  <a:cubicBezTo>
                    <a:pt x="42196" y="3070"/>
                    <a:pt x="42217" y="2965"/>
                    <a:pt x="42301" y="2923"/>
                  </a:cubicBezTo>
                  <a:cubicBezTo>
                    <a:pt x="42406" y="2902"/>
                    <a:pt x="42406" y="2839"/>
                    <a:pt x="42427" y="2776"/>
                  </a:cubicBezTo>
                  <a:cubicBezTo>
                    <a:pt x="42512" y="2608"/>
                    <a:pt x="42638" y="2461"/>
                    <a:pt x="42785" y="2313"/>
                  </a:cubicBezTo>
                  <a:cubicBezTo>
                    <a:pt x="42869" y="2250"/>
                    <a:pt x="42932" y="2145"/>
                    <a:pt x="42953" y="2040"/>
                  </a:cubicBezTo>
                  <a:cubicBezTo>
                    <a:pt x="42995" y="1872"/>
                    <a:pt x="43100" y="1725"/>
                    <a:pt x="43247" y="1662"/>
                  </a:cubicBezTo>
                  <a:cubicBezTo>
                    <a:pt x="43289" y="1641"/>
                    <a:pt x="43332" y="1578"/>
                    <a:pt x="43332" y="1535"/>
                  </a:cubicBezTo>
                  <a:cubicBezTo>
                    <a:pt x="43310" y="1430"/>
                    <a:pt x="43416" y="1388"/>
                    <a:pt x="43458" y="1325"/>
                  </a:cubicBezTo>
                  <a:cubicBezTo>
                    <a:pt x="43500" y="1283"/>
                    <a:pt x="43563" y="1241"/>
                    <a:pt x="43563" y="1199"/>
                  </a:cubicBezTo>
                  <a:cubicBezTo>
                    <a:pt x="43647" y="905"/>
                    <a:pt x="43815" y="631"/>
                    <a:pt x="44067" y="463"/>
                  </a:cubicBezTo>
                  <a:lnTo>
                    <a:pt x="44067" y="85"/>
                  </a:lnTo>
                  <a:cubicBezTo>
                    <a:pt x="44025" y="43"/>
                    <a:pt x="43962" y="1"/>
                    <a:pt x="43899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4083" y="2924802"/>
              <a:ext cx="437982" cy="665664"/>
            </a:xfrm>
            <a:custGeom>
              <a:avLst/>
              <a:gdLst/>
              <a:ahLst/>
              <a:cxnLst/>
              <a:rect l="l" t="t" r="r" b="b"/>
              <a:pathLst>
                <a:path w="42471" h="63563" extrusionOk="0">
                  <a:moveTo>
                    <a:pt x="37963" y="5904"/>
                  </a:moveTo>
                  <a:cubicBezTo>
                    <a:pt x="37975" y="5904"/>
                    <a:pt x="37969" y="5922"/>
                    <a:pt x="37972" y="5936"/>
                  </a:cubicBezTo>
                  <a:lnTo>
                    <a:pt x="37972" y="5936"/>
                  </a:lnTo>
                  <a:cubicBezTo>
                    <a:pt x="37947" y="5921"/>
                    <a:pt x="37918" y="5908"/>
                    <a:pt x="37950" y="5908"/>
                  </a:cubicBezTo>
                  <a:cubicBezTo>
                    <a:pt x="37956" y="5905"/>
                    <a:pt x="37960" y="5904"/>
                    <a:pt x="37963" y="5904"/>
                  </a:cubicBezTo>
                  <a:close/>
                  <a:moveTo>
                    <a:pt x="36941" y="6077"/>
                  </a:moveTo>
                  <a:lnTo>
                    <a:pt x="36941" y="6098"/>
                  </a:lnTo>
                  <a:cubicBezTo>
                    <a:pt x="36941" y="6098"/>
                    <a:pt x="36950" y="6079"/>
                    <a:pt x="36956" y="6079"/>
                  </a:cubicBezTo>
                  <a:cubicBezTo>
                    <a:pt x="36959" y="6079"/>
                    <a:pt x="36962" y="6084"/>
                    <a:pt x="36962" y="6098"/>
                  </a:cubicBezTo>
                  <a:cubicBezTo>
                    <a:pt x="36955" y="6105"/>
                    <a:pt x="36948" y="6107"/>
                    <a:pt x="36941" y="6107"/>
                  </a:cubicBezTo>
                  <a:cubicBezTo>
                    <a:pt x="36929" y="6107"/>
                    <a:pt x="36920" y="6098"/>
                    <a:pt x="36920" y="6098"/>
                  </a:cubicBezTo>
                  <a:cubicBezTo>
                    <a:pt x="36920" y="6098"/>
                    <a:pt x="36941" y="6077"/>
                    <a:pt x="36941" y="6077"/>
                  </a:cubicBezTo>
                  <a:close/>
                  <a:moveTo>
                    <a:pt x="32862" y="11606"/>
                  </a:moveTo>
                  <a:cubicBezTo>
                    <a:pt x="32883" y="11606"/>
                    <a:pt x="32883" y="11627"/>
                    <a:pt x="32883" y="11627"/>
                  </a:cubicBezTo>
                  <a:lnTo>
                    <a:pt x="32862" y="11648"/>
                  </a:lnTo>
                  <a:cubicBezTo>
                    <a:pt x="32851" y="11637"/>
                    <a:pt x="32846" y="11637"/>
                    <a:pt x="32843" y="11637"/>
                  </a:cubicBezTo>
                  <a:cubicBezTo>
                    <a:pt x="32841" y="11637"/>
                    <a:pt x="32841" y="11637"/>
                    <a:pt x="32841" y="11627"/>
                  </a:cubicBezTo>
                  <a:cubicBezTo>
                    <a:pt x="32841" y="11606"/>
                    <a:pt x="32841" y="11606"/>
                    <a:pt x="32862" y="11606"/>
                  </a:cubicBezTo>
                  <a:close/>
                  <a:moveTo>
                    <a:pt x="32799" y="11753"/>
                  </a:moveTo>
                  <a:cubicBezTo>
                    <a:pt x="32736" y="11900"/>
                    <a:pt x="32694" y="12047"/>
                    <a:pt x="32525" y="12132"/>
                  </a:cubicBezTo>
                  <a:cubicBezTo>
                    <a:pt x="32547" y="11963"/>
                    <a:pt x="32652" y="11816"/>
                    <a:pt x="32799" y="11753"/>
                  </a:cubicBezTo>
                  <a:close/>
                  <a:moveTo>
                    <a:pt x="31327" y="13771"/>
                  </a:moveTo>
                  <a:cubicBezTo>
                    <a:pt x="31348" y="13771"/>
                    <a:pt x="31348" y="13792"/>
                    <a:pt x="31348" y="13792"/>
                  </a:cubicBezTo>
                  <a:lnTo>
                    <a:pt x="31306" y="13813"/>
                  </a:lnTo>
                  <a:cubicBezTo>
                    <a:pt x="31285" y="13792"/>
                    <a:pt x="31285" y="13792"/>
                    <a:pt x="31285" y="13792"/>
                  </a:cubicBezTo>
                  <a:cubicBezTo>
                    <a:pt x="31306" y="13771"/>
                    <a:pt x="31306" y="13771"/>
                    <a:pt x="31327" y="13771"/>
                  </a:cubicBezTo>
                  <a:close/>
                  <a:moveTo>
                    <a:pt x="31159" y="13813"/>
                  </a:moveTo>
                  <a:cubicBezTo>
                    <a:pt x="31243" y="13877"/>
                    <a:pt x="31201" y="13919"/>
                    <a:pt x="31201" y="13982"/>
                  </a:cubicBezTo>
                  <a:cubicBezTo>
                    <a:pt x="31138" y="13982"/>
                    <a:pt x="31138" y="13961"/>
                    <a:pt x="31096" y="13898"/>
                  </a:cubicBezTo>
                  <a:lnTo>
                    <a:pt x="31159" y="13813"/>
                  </a:lnTo>
                  <a:close/>
                  <a:moveTo>
                    <a:pt x="31075" y="13982"/>
                  </a:moveTo>
                  <a:cubicBezTo>
                    <a:pt x="31075" y="14150"/>
                    <a:pt x="30991" y="14171"/>
                    <a:pt x="30907" y="14276"/>
                  </a:cubicBezTo>
                  <a:cubicBezTo>
                    <a:pt x="30907" y="14108"/>
                    <a:pt x="30991" y="14066"/>
                    <a:pt x="31075" y="13982"/>
                  </a:cubicBezTo>
                  <a:close/>
                  <a:moveTo>
                    <a:pt x="29519" y="16000"/>
                  </a:moveTo>
                  <a:lnTo>
                    <a:pt x="29540" y="16021"/>
                  </a:lnTo>
                  <a:cubicBezTo>
                    <a:pt x="29533" y="16028"/>
                    <a:pt x="29526" y="16030"/>
                    <a:pt x="29520" y="16030"/>
                  </a:cubicBezTo>
                  <a:cubicBezTo>
                    <a:pt x="29507" y="16030"/>
                    <a:pt x="29498" y="16021"/>
                    <a:pt x="29498" y="16021"/>
                  </a:cubicBezTo>
                  <a:cubicBezTo>
                    <a:pt x="29498" y="16021"/>
                    <a:pt x="29519" y="16000"/>
                    <a:pt x="29519" y="16000"/>
                  </a:cubicBezTo>
                  <a:close/>
                  <a:moveTo>
                    <a:pt x="29267" y="16505"/>
                  </a:moveTo>
                  <a:lnTo>
                    <a:pt x="29288" y="16526"/>
                  </a:lnTo>
                  <a:cubicBezTo>
                    <a:pt x="29267" y="16526"/>
                    <a:pt x="29288" y="16547"/>
                    <a:pt x="29267" y="16547"/>
                  </a:cubicBezTo>
                  <a:cubicBezTo>
                    <a:pt x="29246" y="16547"/>
                    <a:pt x="29246" y="16526"/>
                    <a:pt x="29246" y="16526"/>
                  </a:cubicBezTo>
                  <a:cubicBezTo>
                    <a:pt x="29246" y="16526"/>
                    <a:pt x="29267" y="16505"/>
                    <a:pt x="29267" y="16505"/>
                  </a:cubicBezTo>
                  <a:close/>
                  <a:moveTo>
                    <a:pt x="29141" y="16631"/>
                  </a:moveTo>
                  <a:lnTo>
                    <a:pt x="29162" y="16652"/>
                  </a:lnTo>
                  <a:cubicBezTo>
                    <a:pt x="29141" y="16652"/>
                    <a:pt x="29162" y="16673"/>
                    <a:pt x="29141" y="16673"/>
                  </a:cubicBezTo>
                  <a:cubicBezTo>
                    <a:pt x="29120" y="16673"/>
                    <a:pt x="29120" y="16673"/>
                    <a:pt x="29120" y="16652"/>
                  </a:cubicBezTo>
                  <a:cubicBezTo>
                    <a:pt x="29120" y="16631"/>
                    <a:pt x="29141" y="16631"/>
                    <a:pt x="29141" y="16631"/>
                  </a:cubicBezTo>
                  <a:close/>
                  <a:moveTo>
                    <a:pt x="24200" y="23926"/>
                  </a:moveTo>
                  <a:cubicBezTo>
                    <a:pt x="24200" y="23947"/>
                    <a:pt x="24200" y="23947"/>
                    <a:pt x="24221" y="23947"/>
                  </a:cubicBezTo>
                  <a:lnTo>
                    <a:pt x="24200" y="23968"/>
                  </a:lnTo>
                  <a:cubicBezTo>
                    <a:pt x="24179" y="23968"/>
                    <a:pt x="24179" y="23947"/>
                    <a:pt x="24179" y="23947"/>
                  </a:cubicBezTo>
                  <a:cubicBezTo>
                    <a:pt x="24179" y="23947"/>
                    <a:pt x="24179" y="23926"/>
                    <a:pt x="24200" y="23926"/>
                  </a:cubicBezTo>
                  <a:close/>
                  <a:moveTo>
                    <a:pt x="22890" y="25657"/>
                  </a:moveTo>
                  <a:cubicBezTo>
                    <a:pt x="22894" y="25657"/>
                    <a:pt x="22896" y="25661"/>
                    <a:pt x="22896" y="25671"/>
                  </a:cubicBezTo>
                  <a:cubicBezTo>
                    <a:pt x="22896" y="25692"/>
                    <a:pt x="22886" y="25692"/>
                    <a:pt x="22875" y="25692"/>
                  </a:cubicBezTo>
                  <a:cubicBezTo>
                    <a:pt x="22869" y="25692"/>
                    <a:pt x="22863" y="25692"/>
                    <a:pt x="22859" y="25697"/>
                  </a:cubicBezTo>
                  <a:lnTo>
                    <a:pt x="22859" y="25697"/>
                  </a:lnTo>
                  <a:cubicBezTo>
                    <a:pt x="22866" y="25679"/>
                    <a:pt x="22882" y="25657"/>
                    <a:pt x="22890" y="25657"/>
                  </a:cubicBezTo>
                  <a:close/>
                  <a:moveTo>
                    <a:pt x="22854" y="25713"/>
                  </a:moveTo>
                  <a:lnTo>
                    <a:pt x="22854" y="25839"/>
                  </a:lnTo>
                  <a:cubicBezTo>
                    <a:pt x="22770" y="25776"/>
                    <a:pt x="22791" y="25734"/>
                    <a:pt x="22854" y="25713"/>
                  </a:cubicBezTo>
                  <a:close/>
                  <a:moveTo>
                    <a:pt x="22280" y="26671"/>
                  </a:moveTo>
                  <a:cubicBezTo>
                    <a:pt x="22287" y="26671"/>
                    <a:pt x="22287" y="26680"/>
                    <a:pt x="22287" y="26680"/>
                  </a:cubicBezTo>
                  <a:lnTo>
                    <a:pt x="22266" y="26701"/>
                  </a:lnTo>
                  <a:cubicBezTo>
                    <a:pt x="22245" y="26701"/>
                    <a:pt x="22266" y="26680"/>
                    <a:pt x="22266" y="26680"/>
                  </a:cubicBezTo>
                  <a:cubicBezTo>
                    <a:pt x="22273" y="26673"/>
                    <a:pt x="22277" y="26671"/>
                    <a:pt x="22280" y="26671"/>
                  </a:cubicBezTo>
                  <a:close/>
                  <a:moveTo>
                    <a:pt x="18414" y="32205"/>
                  </a:moveTo>
                  <a:cubicBezTo>
                    <a:pt x="18406" y="32223"/>
                    <a:pt x="18391" y="32245"/>
                    <a:pt x="18382" y="32245"/>
                  </a:cubicBezTo>
                  <a:cubicBezTo>
                    <a:pt x="18379" y="32245"/>
                    <a:pt x="18376" y="32241"/>
                    <a:pt x="18376" y="32231"/>
                  </a:cubicBezTo>
                  <a:cubicBezTo>
                    <a:pt x="18376" y="32210"/>
                    <a:pt x="18387" y="32210"/>
                    <a:pt x="18397" y="32210"/>
                  </a:cubicBezTo>
                  <a:cubicBezTo>
                    <a:pt x="18403" y="32210"/>
                    <a:pt x="18410" y="32210"/>
                    <a:pt x="18414" y="32205"/>
                  </a:cubicBezTo>
                  <a:close/>
                  <a:moveTo>
                    <a:pt x="16862" y="34649"/>
                  </a:moveTo>
                  <a:cubicBezTo>
                    <a:pt x="16883" y="34649"/>
                    <a:pt x="16883" y="34670"/>
                    <a:pt x="16883" y="34670"/>
                  </a:cubicBezTo>
                  <a:lnTo>
                    <a:pt x="16862" y="34691"/>
                  </a:lnTo>
                  <a:cubicBezTo>
                    <a:pt x="16862" y="34691"/>
                    <a:pt x="16841" y="34691"/>
                    <a:pt x="16841" y="34670"/>
                  </a:cubicBezTo>
                  <a:cubicBezTo>
                    <a:pt x="16841" y="34649"/>
                    <a:pt x="16862" y="34649"/>
                    <a:pt x="16862" y="34649"/>
                  </a:cubicBezTo>
                  <a:close/>
                  <a:moveTo>
                    <a:pt x="16757" y="34838"/>
                  </a:moveTo>
                  <a:lnTo>
                    <a:pt x="16778" y="34859"/>
                  </a:lnTo>
                  <a:cubicBezTo>
                    <a:pt x="16771" y="34866"/>
                    <a:pt x="16764" y="34868"/>
                    <a:pt x="16758" y="34868"/>
                  </a:cubicBezTo>
                  <a:cubicBezTo>
                    <a:pt x="16746" y="34868"/>
                    <a:pt x="16736" y="34859"/>
                    <a:pt x="16736" y="34859"/>
                  </a:cubicBezTo>
                  <a:cubicBezTo>
                    <a:pt x="16736" y="34859"/>
                    <a:pt x="16757" y="34838"/>
                    <a:pt x="16757" y="34838"/>
                  </a:cubicBezTo>
                  <a:close/>
                  <a:moveTo>
                    <a:pt x="15643" y="36310"/>
                  </a:moveTo>
                  <a:cubicBezTo>
                    <a:pt x="15658" y="36371"/>
                    <a:pt x="15662" y="36410"/>
                    <a:pt x="15614" y="36410"/>
                  </a:cubicBezTo>
                  <a:cubicBezTo>
                    <a:pt x="15596" y="36410"/>
                    <a:pt x="15572" y="36405"/>
                    <a:pt x="15538" y="36394"/>
                  </a:cubicBezTo>
                  <a:lnTo>
                    <a:pt x="15643" y="36310"/>
                  </a:lnTo>
                  <a:close/>
                  <a:moveTo>
                    <a:pt x="15517" y="36646"/>
                  </a:moveTo>
                  <a:cubicBezTo>
                    <a:pt x="15517" y="36646"/>
                    <a:pt x="15525" y="36655"/>
                    <a:pt x="15532" y="36661"/>
                  </a:cubicBezTo>
                  <a:lnTo>
                    <a:pt x="15532" y="36661"/>
                  </a:lnTo>
                  <a:cubicBezTo>
                    <a:pt x="15532" y="36676"/>
                    <a:pt x="15549" y="36688"/>
                    <a:pt x="15517" y="36688"/>
                  </a:cubicBezTo>
                  <a:cubicBezTo>
                    <a:pt x="15496" y="36667"/>
                    <a:pt x="15517" y="36646"/>
                    <a:pt x="15517" y="36646"/>
                  </a:cubicBezTo>
                  <a:close/>
                  <a:moveTo>
                    <a:pt x="14339" y="38496"/>
                  </a:moveTo>
                  <a:cubicBezTo>
                    <a:pt x="14339" y="38496"/>
                    <a:pt x="14381" y="38496"/>
                    <a:pt x="14360" y="38517"/>
                  </a:cubicBezTo>
                  <a:cubicBezTo>
                    <a:pt x="14353" y="38531"/>
                    <a:pt x="14346" y="38536"/>
                    <a:pt x="14340" y="38536"/>
                  </a:cubicBezTo>
                  <a:cubicBezTo>
                    <a:pt x="14328" y="38536"/>
                    <a:pt x="14318" y="38517"/>
                    <a:pt x="14318" y="38517"/>
                  </a:cubicBezTo>
                  <a:cubicBezTo>
                    <a:pt x="14318" y="38517"/>
                    <a:pt x="14339" y="38496"/>
                    <a:pt x="14339" y="38496"/>
                  </a:cubicBezTo>
                  <a:close/>
                  <a:moveTo>
                    <a:pt x="13709" y="39421"/>
                  </a:moveTo>
                  <a:lnTo>
                    <a:pt x="13709" y="39421"/>
                  </a:lnTo>
                  <a:cubicBezTo>
                    <a:pt x="13730" y="39526"/>
                    <a:pt x="13688" y="39610"/>
                    <a:pt x="13604" y="39673"/>
                  </a:cubicBezTo>
                  <a:cubicBezTo>
                    <a:pt x="13583" y="39568"/>
                    <a:pt x="13625" y="39463"/>
                    <a:pt x="13709" y="39421"/>
                  </a:cubicBezTo>
                  <a:close/>
                  <a:moveTo>
                    <a:pt x="8074" y="48651"/>
                  </a:moveTo>
                  <a:cubicBezTo>
                    <a:pt x="8074" y="48651"/>
                    <a:pt x="8137" y="48651"/>
                    <a:pt x="8116" y="48693"/>
                  </a:cubicBezTo>
                  <a:cubicBezTo>
                    <a:pt x="8116" y="48700"/>
                    <a:pt x="8112" y="48702"/>
                    <a:pt x="8105" y="48702"/>
                  </a:cubicBezTo>
                  <a:cubicBezTo>
                    <a:pt x="8093" y="48702"/>
                    <a:pt x="8074" y="48693"/>
                    <a:pt x="8074" y="48693"/>
                  </a:cubicBezTo>
                  <a:cubicBezTo>
                    <a:pt x="8074" y="48672"/>
                    <a:pt x="8095" y="48672"/>
                    <a:pt x="8095" y="48672"/>
                  </a:cubicBezTo>
                  <a:lnTo>
                    <a:pt x="8074" y="48651"/>
                  </a:lnTo>
                  <a:close/>
                  <a:moveTo>
                    <a:pt x="7549" y="49282"/>
                  </a:moveTo>
                  <a:cubicBezTo>
                    <a:pt x="7633" y="49345"/>
                    <a:pt x="7612" y="49366"/>
                    <a:pt x="7549" y="49387"/>
                  </a:cubicBezTo>
                  <a:lnTo>
                    <a:pt x="7549" y="49282"/>
                  </a:lnTo>
                  <a:close/>
                  <a:moveTo>
                    <a:pt x="42407" y="0"/>
                  </a:moveTo>
                  <a:lnTo>
                    <a:pt x="42407" y="0"/>
                  </a:lnTo>
                  <a:cubicBezTo>
                    <a:pt x="42218" y="43"/>
                    <a:pt x="42092" y="211"/>
                    <a:pt x="42092" y="400"/>
                  </a:cubicBezTo>
                  <a:cubicBezTo>
                    <a:pt x="41818" y="463"/>
                    <a:pt x="41587" y="631"/>
                    <a:pt x="41440" y="862"/>
                  </a:cubicBezTo>
                  <a:cubicBezTo>
                    <a:pt x="41335" y="1031"/>
                    <a:pt x="41209" y="1199"/>
                    <a:pt x="41061" y="1325"/>
                  </a:cubicBezTo>
                  <a:cubicBezTo>
                    <a:pt x="40830" y="1493"/>
                    <a:pt x="40641" y="1724"/>
                    <a:pt x="40515" y="1977"/>
                  </a:cubicBezTo>
                  <a:cubicBezTo>
                    <a:pt x="40473" y="2061"/>
                    <a:pt x="40389" y="2145"/>
                    <a:pt x="40283" y="2166"/>
                  </a:cubicBezTo>
                  <a:cubicBezTo>
                    <a:pt x="40220" y="2208"/>
                    <a:pt x="40115" y="2229"/>
                    <a:pt x="40073" y="2334"/>
                  </a:cubicBezTo>
                  <a:cubicBezTo>
                    <a:pt x="39947" y="2565"/>
                    <a:pt x="39674" y="2734"/>
                    <a:pt x="39611" y="3028"/>
                  </a:cubicBezTo>
                  <a:cubicBezTo>
                    <a:pt x="39611" y="3049"/>
                    <a:pt x="39548" y="3070"/>
                    <a:pt x="39527" y="3091"/>
                  </a:cubicBezTo>
                  <a:cubicBezTo>
                    <a:pt x="39527" y="3133"/>
                    <a:pt x="39485" y="3154"/>
                    <a:pt x="39464" y="3154"/>
                  </a:cubicBezTo>
                  <a:cubicBezTo>
                    <a:pt x="39443" y="3196"/>
                    <a:pt x="39485" y="3259"/>
                    <a:pt x="39400" y="3280"/>
                  </a:cubicBezTo>
                  <a:lnTo>
                    <a:pt x="39274" y="3217"/>
                  </a:lnTo>
                  <a:lnTo>
                    <a:pt x="39148" y="3406"/>
                  </a:lnTo>
                  <a:lnTo>
                    <a:pt x="39148" y="3617"/>
                  </a:lnTo>
                  <a:cubicBezTo>
                    <a:pt x="38875" y="3743"/>
                    <a:pt x="38812" y="4037"/>
                    <a:pt x="38538" y="4184"/>
                  </a:cubicBezTo>
                  <a:lnTo>
                    <a:pt x="38496" y="4142"/>
                  </a:lnTo>
                  <a:cubicBezTo>
                    <a:pt x="38454" y="4205"/>
                    <a:pt x="38454" y="4247"/>
                    <a:pt x="38412" y="4310"/>
                  </a:cubicBezTo>
                  <a:cubicBezTo>
                    <a:pt x="38265" y="4437"/>
                    <a:pt x="38139" y="4605"/>
                    <a:pt x="38055" y="4794"/>
                  </a:cubicBezTo>
                  <a:cubicBezTo>
                    <a:pt x="37971" y="5046"/>
                    <a:pt x="37782" y="5257"/>
                    <a:pt x="37529" y="5383"/>
                  </a:cubicBezTo>
                  <a:cubicBezTo>
                    <a:pt x="37382" y="5446"/>
                    <a:pt x="37298" y="5593"/>
                    <a:pt x="37277" y="5740"/>
                  </a:cubicBezTo>
                  <a:cubicBezTo>
                    <a:pt x="36878" y="5950"/>
                    <a:pt x="36520" y="6644"/>
                    <a:pt x="36352" y="7023"/>
                  </a:cubicBezTo>
                  <a:cubicBezTo>
                    <a:pt x="36016" y="7212"/>
                    <a:pt x="35847" y="7527"/>
                    <a:pt x="35553" y="7758"/>
                  </a:cubicBezTo>
                  <a:lnTo>
                    <a:pt x="35553" y="8032"/>
                  </a:lnTo>
                  <a:cubicBezTo>
                    <a:pt x="35490" y="8074"/>
                    <a:pt x="35448" y="8158"/>
                    <a:pt x="35385" y="8179"/>
                  </a:cubicBezTo>
                  <a:cubicBezTo>
                    <a:pt x="35343" y="8305"/>
                    <a:pt x="35322" y="8473"/>
                    <a:pt x="35133" y="8473"/>
                  </a:cubicBezTo>
                  <a:lnTo>
                    <a:pt x="35133" y="8620"/>
                  </a:lnTo>
                  <a:cubicBezTo>
                    <a:pt x="35069" y="8684"/>
                    <a:pt x="34985" y="8705"/>
                    <a:pt x="34943" y="8789"/>
                  </a:cubicBezTo>
                  <a:cubicBezTo>
                    <a:pt x="34901" y="8873"/>
                    <a:pt x="34838" y="8978"/>
                    <a:pt x="34775" y="9041"/>
                  </a:cubicBezTo>
                  <a:cubicBezTo>
                    <a:pt x="34502" y="9293"/>
                    <a:pt x="34292" y="9588"/>
                    <a:pt x="34144" y="9924"/>
                  </a:cubicBezTo>
                  <a:cubicBezTo>
                    <a:pt x="34123" y="9945"/>
                    <a:pt x="34102" y="9966"/>
                    <a:pt x="34081" y="9987"/>
                  </a:cubicBezTo>
                  <a:cubicBezTo>
                    <a:pt x="33934" y="10134"/>
                    <a:pt x="33808" y="10302"/>
                    <a:pt x="33703" y="10471"/>
                  </a:cubicBezTo>
                  <a:cubicBezTo>
                    <a:pt x="33577" y="10744"/>
                    <a:pt x="33387" y="10975"/>
                    <a:pt x="33156" y="11164"/>
                  </a:cubicBezTo>
                  <a:cubicBezTo>
                    <a:pt x="33114" y="11185"/>
                    <a:pt x="33114" y="11227"/>
                    <a:pt x="33093" y="11249"/>
                  </a:cubicBezTo>
                  <a:cubicBezTo>
                    <a:pt x="33030" y="11333"/>
                    <a:pt x="32946" y="11396"/>
                    <a:pt x="32862" y="11459"/>
                  </a:cubicBezTo>
                  <a:cubicBezTo>
                    <a:pt x="32652" y="11585"/>
                    <a:pt x="32504" y="11795"/>
                    <a:pt x="32441" y="12047"/>
                  </a:cubicBezTo>
                  <a:cubicBezTo>
                    <a:pt x="32357" y="12174"/>
                    <a:pt x="32189" y="12237"/>
                    <a:pt x="32147" y="12468"/>
                  </a:cubicBezTo>
                  <a:cubicBezTo>
                    <a:pt x="32236" y="12397"/>
                    <a:pt x="32279" y="12311"/>
                    <a:pt x="32354" y="12311"/>
                  </a:cubicBezTo>
                  <a:cubicBezTo>
                    <a:pt x="32368" y="12311"/>
                    <a:pt x="32383" y="12314"/>
                    <a:pt x="32399" y="12321"/>
                  </a:cubicBezTo>
                  <a:cubicBezTo>
                    <a:pt x="32399" y="12237"/>
                    <a:pt x="32441" y="12153"/>
                    <a:pt x="32525" y="12132"/>
                  </a:cubicBezTo>
                  <a:lnTo>
                    <a:pt x="32525" y="12132"/>
                  </a:lnTo>
                  <a:cubicBezTo>
                    <a:pt x="32547" y="12216"/>
                    <a:pt x="32504" y="12300"/>
                    <a:pt x="32399" y="12321"/>
                  </a:cubicBezTo>
                  <a:lnTo>
                    <a:pt x="32399" y="12426"/>
                  </a:lnTo>
                  <a:cubicBezTo>
                    <a:pt x="32231" y="12594"/>
                    <a:pt x="32063" y="12741"/>
                    <a:pt x="31916" y="12888"/>
                  </a:cubicBezTo>
                  <a:cubicBezTo>
                    <a:pt x="31874" y="12930"/>
                    <a:pt x="31874" y="13015"/>
                    <a:pt x="31853" y="13057"/>
                  </a:cubicBezTo>
                  <a:cubicBezTo>
                    <a:pt x="31811" y="13141"/>
                    <a:pt x="31769" y="13204"/>
                    <a:pt x="31727" y="13267"/>
                  </a:cubicBezTo>
                  <a:cubicBezTo>
                    <a:pt x="31714" y="13279"/>
                    <a:pt x="31695" y="13291"/>
                    <a:pt x="31673" y="13291"/>
                  </a:cubicBezTo>
                  <a:cubicBezTo>
                    <a:pt x="31657" y="13291"/>
                    <a:pt x="31639" y="13285"/>
                    <a:pt x="31621" y="13267"/>
                  </a:cubicBezTo>
                  <a:cubicBezTo>
                    <a:pt x="31579" y="13162"/>
                    <a:pt x="31769" y="13141"/>
                    <a:pt x="31727" y="13015"/>
                  </a:cubicBezTo>
                  <a:cubicBezTo>
                    <a:pt x="31712" y="13000"/>
                    <a:pt x="31686" y="12985"/>
                    <a:pt x="31665" y="12985"/>
                  </a:cubicBezTo>
                  <a:cubicBezTo>
                    <a:pt x="31657" y="12985"/>
                    <a:pt x="31649" y="12987"/>
                    <a:pt x="31642" y="12994"/>
                  </a:cubicBezTo>
                  <a:cubicBezTo>
                    <a:pt x="31516" y="13120"/>
                    <a:pt x="31411" y="13288"/>
                    <a:pt x="31369" y="13477"/>
                  </a:cubicBezTo>
                  <a:cubicBezTo>
                    <a:pt x="31390" y="13540"/>
                    <a:pt x="31432" y="13561"/>
                    <a:pt x="31390" y="13603"/>
                  </a:cubicBezTo>
                  <a:cubicBezTo>
                    <a:pt x="31327" y="13687"/>
                    <a:pt x="31180" y="13624"/>
                    <a:pt x="31117" y="13729"/>
                  </a:cubicBezTo>
                  <a:cubicBezTo>
                    <a:pt x="30970" y="13982"/>
                    <a:pt x="30717" y="14171"/>
                    <a:pt x="30717" y="14507"/>
                  </a:cubicBezTo>
                  <a:cubicBezTo>
                    <a:pt x="30717" y="14507"/>
                    <a:pt x="30675" y="14528"/>
                    <a:pt x="30675" y="14528"/>
                  </a:cubicBezTo>
                  <a:cubicBezTo>
                    <a:pt x="30633" y="14528"/>
                    <a:pt x="30612" y="14507"/>
                    <a:pt x="30612" y="14465"/>
                  </a:cubicBezTo>
                  <a:cubicBezTo>
                    <a:pt x="30486" y="14549"/>
                    <a:pt x="30360" y="14612"/>
                    <a:pt x="30360" y="14781"/>
                  </a:cubicBezTo>
                  <a:cubicBezTo>
                    <a:pt x="30402" y="14781"/>
                    <a:pt x="30486" y="14781"/>
                    <a:pt x="30486" y="14718"/>
                  </a:cubicBezTo>
                  <a:cubicBezTo>
                    <a:pt x="30486" y="14675"/>
                    <a:pt x="30528" y="14654"/>
                    <a:pt x="30570" y="14654"/>
                  </a:cubicBezTo>
                  <a:cubicBezTo>
                    <a:pt x="30600" y="14654"/>
                    <a:pt x="30630" y="14601"/>
                    <a:pt x="30653" y="14601"/>
                  </a:cubicBezTo>
                  <a:cubicBezTo>
                    <a:pt x="30662" y="14601"/>
                    <a:pt x="30669" y="14609"/>
                    <a:pt x="30675" y="14633"/>
                  </a:cubicBezTo>
                  <a:cubicBezTo>
                    <a:pt x="30675" y="14718"/>
                    <a:pt x="30612" y="14739"/>
                    <a:pt x="30570" y="14781"/>
                  </a:cubicBezTo>
                  <a:cubicBezTo>
                    <a:pt x="30444" y="14886"/>
                    <a:pt x="30339" y="14991"/>
                    <a:pt x="30234" y="15117"/>
                  </a:cubicBezTo>
                  <a:cubicBezTo>
                    <a:pt x="30223" y="15128"/>
                    <a:pt x="30213" y="15133"/>
                    <a:pt x="30205" y="15133"/>
                  </a:cubicBezTo>
                  <a:cubicBezTo>
                    <a:pt x="30197" y="15133"/>
                    <a:pt x="30192" y="15128"/>
                    <a:pt x="30192" y="15117"/>
                  </a:cubicBezTo>
                  <a:lnTo>
                    <a:pt x="30150" y="14991"/>
                  </a:lnTo>
                  <a:cubicBezTo>
                    <a:pt x="29982" y="15243"/>
                    <a:pt x="29834" y="15495"/>
                    <a:pt x="29708" y="15748"/>
                  </a:cubicBezTo>
                  <a:cubicBezTo>
                    <a:pt x="29687" y="15727"/>
                    <a:pt x="29603" y="15727"/>
                    <a:pt x="29624" y="15643"/>
                  </a:cubicBezTo>
                  <a:cubicBezTo>
                    <a:pt x="29645" y="15537"/>
                    <a:pt x="29834" y="15474"/>
                    <a:pt x="29708" y="15327"/>
                  </a:cubicBezTo>
                  <a:cubicBezTo>
                    <a:pt x="29666" y="15327"/>
                    <a:pt x="29624" y="15348"/>
                    <a:pt x="29603" y="15390"/>
                  </a:cubicBezTo>
                  <a:cubicBezTo>
                    <a:pt x="29540" y="15643"/>
                    <a:pt x="29393" y="15895"/>
                    <a:pt x="29435" y="16168"/>
                  </a:cubicBezTo>
                  <a:cubicBezTo>
                    <a:pt x="29309" y="16231"/>
                    <a:pt x="29330" y="16378"/>
                    <a:pt x="29204" y="16442"/>
                  </a:cubicBezTo>
                  <a:cubicBezTo>
                    <a:pt x="29056" y="16505"/>
                    <a:pt x="28972" y="16610"/>
                    <a:pt x="28930" y="16757"/>
                  </a:cubicBezTo>
                  <a:lnTo>
                    <a:pt x="28993" y="16862"/>
                  </a:lnTo>
                  <a:cubicBezTo>
                    <a:pt x="28930" y="16904"/>
                    <a:pt x="28867" y="16967"/>
                    <a:pt x="28804" y="17030"/>
                  </a:cubicBezTo>
                  <a:cubicBezTo>
                    <a:pt x="28636" y="17283"/>
                    <a:pt x="28363" y="17451"/>
                    <a:pt x="28363" y="17766"/>
                  </a:cubicBezTo>
                  <a:cubicBezTo>
                    <a:pt x="28279" y="17892"/>
                    <a:pt x="28173" y="17955"/>
                    <a:pt x="28110" y="18060"/>
                  </a:cubicBezTo>
                  <a:cubicBezTo>
                    <a:pt x="27984" y="18250"/>
                    <a:pt x="27879" y="18439"/>
                    <a:pt x="27795" y="18649"/>
                  </a:cubicBezTo>
                  <a:cubicBezTo>
                    <a:pt x="27753" y="18733"/>
                    <a:pt x="27711" y="18859"/>
                    <a:pt x="27606" y="18880"/>
                  </a:cubicBezTo>
                  <a:cubicBezTo>
                    <a:pt x="27459" y="18922"/>
                    <a:pt x="27438" y="19049"/>
                    <a:pt x="27375" y="19175"/>
                  </a:cubicBezTo>
                  <a:cubicBezTo>
                    <a:pt x="27290" y="19406"/>
                    <a:pt x="27143" y="19616"/>
                    <a:pt x="26975" y="19784"/>
                  </a:cubicBezTo>
                  <a:cubicBezTo>
                    <a:pt x="26660" y="20100"/>
                    <a:pt x="26386" y="20499"/>
                    <a:pt x="26197" y="20920"/>
                  </a:cubicBezTo>
                  <a:cubicBezTo>
                    <a:pt x="26176" y="20983"/>
                    <a:pt x="26134" y="21025"/>
                    <a:pt x="26113" y="21088"/>
                  </a:cubicBezTo>
                  <a:cubicBezTo>
                    <a:pt x="26104" y="21082"/>
                    <a:pt x="26095" y="21079"/>
                    <a:pt x="26087" y="21079"/>
                  </a:cubicBezTo>
                  <a:cubicBezTo>
                    <a:pt x="26054" y="21079"/>
                    <a:pt x="26032" y="21127"/>
                    <a:pt x="26000" y="21127"/>
                  </a:cubicBezTo>
                  <a:cubicBezTo>
                    <a:pt x="25990" y="21127"/>
                    <a:pt x="25979" y="21122"/>
                    <a:pt x="25966" y="21109"/>
                  </a:cubicBezTo>
                  <a:cubicBezTo>
                    <a:pt x="25945" y="21025"/>
                    <a:pt x="26071" y="21004"/>
                    <a:pt x="26071" y="20920"/>
                  </a:cubicBezTo>
                  <a:cubicBezTo>
                    <a:pt x="26043" y="20906"/>
                    <a:pt x="26013" y="20899"/>
                    <a:pt x="25983" y="20899"/>
                  </a:cubicBezTo>
                  <a:cubicBezTo>
                    <a:pt x="25924" y="20899"/>
                    <a:pt x="25868" y="20927"/>
                    <a:pt x="25840" y="20983"/>
                  </a:cubicBezTo>
                  <a:cubicBezTo>
                    <a:pt x="25819" y="21046"/>
                    <a:pt x="25819" y="21109"/>
                    <a:pt x="25840" y="21172"/>
                  </a:cubicBezTo>
                  <a:cubicBezTo>
                    <a:pt x="25882" y="21235"/>
                    <a:pt x="25945" y="21193"/>
                    <a:pt x="25945" y="21235"/>
                  </a:cubicBezTo>
                  <a:cubicBezTo>
                    <a:pt x="25882" y="21403"/>
                    <a:pt x="25777" y="21550"/>
                    <a:pt x="25651" y="21677"/>
                  </a:cubicBezTo>
                  <a:cubicBezTo>
                    <a:pt x="25608" y="21698"/>
                    <a:pt x="25587" y="21761"/>
                    <a:pt x="25566" y="21803"/>
                  </a:cubicBezTo>
                  <a:cubicBezTo>
                    <a:pt x="25503" y="21971"/>
                    <a:pt x="25356" y="22118"/>
                    <a:pt x="25314" y="22307"/>
                  </a:cubicBezTo>
                  <a:cubicBezTo>
                    <a:pt x="25272" y="22391"/>
                    <a:pt x="25209" y="22476"/>
                    <a:pt x="25125" y="22539"/>
                  </a:cubicBezTo>
                  <a:cubicBezTo>
                    <a:pt x="24999" y="22623"/>
                    <a:pt x="24915" y="22749"/>
                    <a:pt x="24873" y="22896"/>
                  </a:cubicBezTo>
                  <a:cubicBezTo>
                    <a:pt x="24768" y="23064"/>
                    <a:pt x="24662" y="23211"/>
                    <a:pt x="24515" y="23338"/>
                  </a:cubicBezTo>
                  <a:cubicBezTo>
                    <a:pt x="24347" y="23506"/>
                    <a:pt x="24221" y="23674"/>
                    <a:pt x="24095" y="23842"/>
                  </a:cubicBezTo>
                  <a:cubicBezTo>
                    <a:pt x="23948" y="24052"/>
                    <a:pt x="23779" y="24242"/>
                    <a:pt x="23569" y="24368"/>
                  </a:cubicBezTo>
                  <a:cubicBezTo>
                    <a:pt x="23464" y="24431"/>
                    <a:pt x="23401" y="24557"/>
                    <a:pt x="23422" y="24662"/>
                  </a:cubicBezTo>
                  <a:cubicBezTo>
                    <a:pt x="23548" y="24620"/>
                    <a:pt x="23527" y="24473"/>
                    <a:pt x="23653" y="24431"/>
                  </a:cubicBezTo>
                  <a:lnTo>
                    <a:pt x="23653" y="24725"/>
                  </a:lnTo>
                  <a:cubicBezTo>
                    <a:pt x="23569" y="24788"/>
                    <a:pt x="23485" y="24872"/>
                    <a:pt x="23401" y="24956"/>
                  </a:cubicBezTo>
                  <a:cubicBezTo>
                    <a:pt x="23359" y="24998"/>
                    <a:pt x="23317" y="24977"/>
                    <a:pt x="23275" y="25062"/>
                  </a:cubicBezTo>
                  <a:cubicBezTo>
                    <a:pt x="23170" y="25272"/>
                    <a:pt x="23022" y="25461"/>
                    <a:pt x="22833" y="25608"/>
                  </a:cubicBezTo>
                  <a:cubicBezTo>
                    <a:pt x="22749" y="25629"/>
                    <a:pt x="22686" y="25713"/>
                    <a:pt x="22665" y="25776"/>
                  </a:cubicBezTo>
                  <a:cubicBezTo>
                    <a:pt x="22623" y="25903"/>
                    <a:pt x="22497" y="25966"/>
                    <a:pt x="22497" y="26092"/>
                  </a:cubicBezTo>
                  <a:cubicBezTo>
                    <a:pt x="22518" y="26218"/>
                    <a:pt x="22350" y="26260"/>
                    <a:pt x="22413" y="26407"/>
                  </a:cubicBezTo>
                  <a:cubicBezTo>
                    <a:pt x="22434" y="26449"/>
                    <a:pt x="22392" y="26470"/>
                    <a:pt x="22245" y="26554"/>
                  </a:cubicBezTo>
                  <a:cubicBezTo>
                    <a:pt x="22224" y="26449"/>
                    <a:pt x="22392" y="26428"/>
                    <a:pt x="22350" y="26323"/>
                  </a:cubicBezTo>
                  <a:cubicBezTo>
                    <a:pt x="22337" y="26297"/>
                    <a:pt x="22316" y="26279"/>
                    <a:pt x="22292" y="26279"/>
                  </a:cubicBezTo>
                  <a:cubicBezTo>
                    <a:pt x="22277" y="26279"/>
                    <a:pt x="22261" y="26286"/>
                    <a:pt x="22245" y="26302"/>
                  </a:cubicBezTo>
                  <a:cubicBezTo>
                    <a:pt x="22203" y="26344"/>
                    <a:pt x="22182" y="26386"/>
                    <a:pt x="22160" y="26449"/>
                  </a:cubicBezTo>
                  <a:cubicBezTo>
                    <a:pt x="22076" y="26849"/>
                    <a:pt x="21866" y="27227"/>
                    <a:pt x="21551" y="27479"/>
                  </a:cubicBezTo>
                  <a:cubicBezTo>
                    <a:pt x="21551" y="27669"/>
                    <a:pt x="21488" y="27858"/>
                    <a:pt x="21362" y="28005"/>
                  </a:cubicBezTo>
                  <a:cubicBezTo>
                    <a:pt x="21350" y="28008"/>
                    <a:pt x="21339" y="28009"/>
                    <a:pt x="21329" y="28009"/>
                  </a:cubicBezTo>
                  <a:cubicBezTo>
                    <a:pt x="21271" y="28009"/>
                    <a:pt x="21247" y="27963"/>
                    <a:pt x="21193" y="27963"/>
                  </a:cubicBezTo>
                  <a:cubicBezTo>
                    <a:pt x="21025" y="28152"/>
                    <a:pt x="21025" y="28152"/>
                    <a:pt x="20983" y="28320"/>
                  </a:cubicBezTo>
                  <a:cubicBezTo>
                    <a:pt x="20894" y="28288"/>
                    <a:pt x="20839" y="28268"/>
                    <a:pt x="20801" y="28268"/>
                  </a:cubicBezTo>
                  <a:cubicBezTo>
                    <a:pt x="20742" y="28268"/>
                    <a:pt x="20727" y="28318"/>
                    <a:pt x="20689" y="28446"/>
                  </a:cubicBezTo>
                  <a:cubicBezTo>
                    <a:pt x="20752" y="28446"/>
                    <a:pt x="20794" y="28489"/>
                    <a:pt x="20857" y="28510"/>
                  </a:cubicBezTo>
                  <a:lnTo>
                    <a:pt x="20899" y="28383"/>
                  </a:lnTo>
                  <a:cubicBezTo>
                    <a:pt x="20941" y="28446"/>
                    <a:pt x="20941" y="28510"/>
                    <a:pt x="20920" y="28552"/>
                  </a:cubicBezTo>
                  <a:lnTo>
                    <a:pt x="20415" y="29014"/>
                  </a:lnTo>
                  <a:cubicBezTo>
                    <a:pt x="20394" y="29140"/>
                    <a:pt x="20521" y="29245"/>
                    <a:pt x="20436" y="29372"/>
                  </a:cubicBezTo>
                  <a:cubicBezTo>
                    <a:pt x="20500" y="29393"/>
                    <a:pt x="20521" y="29435"/>
                    <a:pt x="20479" y="29477"/>
                  </a:cubicBezTo>
                  <a:cubicBezTo>
                    <a:pt x="20415" y="29540"/>
                    <a:pt x="20394" y="29603"/>
                    <a:pt x="20310" y="29624"/>
                  </a:cubicBezTo>
                  <a:lnTo>
                    <a:pt x="20289" y="29666"/>
                  </a:lnTo>
                  <a:cubicBezTo>
                    <a:pt x="20142" y="29834"/>
                    <a:pt x="19995" y="29981"/>
                    <a:pt x="19848" y="30149"/>
                  </a:cubicBezTo>
                  <a:cubicBezTo>
                    <a:pt x="19722" y="30276"/>
                    <a:pt x="19617" y="30402"/>
                    <a:pt x="19511" y="30528"/>
                  </a:cubicBezTo>
                  <a:cubicBezTo>
                    <a:pt x="19406" y="30654"/>
                    <a:pt x="19364" y="30801"/>
                    <a:pt x="19385" y="30948"/>
                  </a:cubicBezTo>
                  <a:cubicBezTo>
                    <a:pt x="19301" y="30948"/>
                    <a:pt x="19238" y="31032"/>
                    <a:pt x="19217" y="31138"/>
                  </a:cubicBezTo>
                  <a:cubicBezTo>
                    <a:pt x="19217" y="31138"/>
                    <a:pt x="19322" y="31180"/>
                    <a:pt x="19259" y="31264"/>
                  </a:cubicBezTo>
                  <a:cubicBezTo>
                    <a:pt x="18965" y="31390"/>
                    <a:pt x="18691" y="31600"/>
                    <a:pt x="18502" y="31852"/>
                  </a:cubicBezTo>
                  <a:cubicBezTo>
                    <a:pt x="18544" y="31958"/>
                    <a:pt x="18565" y="32084"/>
                    <a:pt x="18523" y="32189"/>
                  </a:cubicBezTo>
                  <a:lnTo>
                    <a:pt x="18418" y="32189"/>
                  </a:lnTo>
                  <a:cubicBezTo>
                    <a:pt x="18418" y="32147"/>
                    <a:pt x="18439" y="32105"/>
                    <a:pt x="18397" y="32063"/>
                  </a:cubicBezTo>
                  <a:cubicBezTo>
                    <a:pt x="18229" y="32231"/>
                    <a:pt x="18166" y="32462"/>
                    <a:pt x="17977" y="32609"/>
                  </a:cubicBezTo>
                  <a:cubicBezTo>
                    <a:pt x="18040" y="32735"/>
                    <a:pt x="17914" y="32820"/>
                    <a:pt x="17935" y="32925"/>
                  </a:cubicBezTo>
                  <a:cubicBezTo>
                    <a:pt x="17935" y="32935"/>
                    <a:pt x="17940" y="32935"/>
                    <a:pt x="17948" y="32935"/>
                  </a:cubicBezTo>
                  <a:cubicBezTo>
                    <a:pt x="17956" y="32935"/>
                    <a:pt x="17966" y="32935"/>
                    <a:pt x="17977" y="32946"/>
                  </a:cubicBezTo>
                  <a:cubicBezTo>
                    <a:pt x="17977" y="32988"/>
                    <a:pt x="17956" y="32988"/>
                    <a:pt x="17935" y="32988"/>
                  </a:cubicBezTo>
                  <a:cubicBezTo>
                    <a:pt x="17935" y="33030"/>
                    <a:pt x="17893" y="33051"/>
                    <a:pt x="17872" y="33051"/>
                  </a:cubicBezTo>
                  <a:cubicBezTo>
                    <a:pt x="17872" y="33240"/>
                    <a:pt x="17745" y="33261"/>
                    <a:pt x="17598" y="33345"/>
                  </a:cubicBezTo>
                  <a:cubicBezTo>
                    <a:pt x="17451" y="33450"/>
                    <a:pt x="17367" y="33597"/>
                    <a:pt x="17220" y="33682"/>
                  </a:cubicBezTo>
                  <a:cubicBezTo>
                    <a:pt x="17157" y="33703"/>
                    <a:pt x="17220" y="33787"/>
                    <a:pt x="17157" y="33850"/>
                  </a:cubicBezTo>
                  <a:cubicBezTo>
                    <a:pt x="17148" y="33847"/>
                    <a:pt x="17139" y="33846"/>
                    <a:pt x="17130" y="33846"/>
                  </a:cubicBezTo>
                  <a:cubicBezTo>
                    <a:pt x="17076" y="33846"/>
                    <a:pt x="17019" y="33895"/>
                    <a:pt x="16946" y="33913"/>
                  </a:cubicBezTo>
                  <a:lnTo>
                    <a:pt x="16904" y="34018"/>
                  </a:lnTo>
                  <a:cubicBezTo>
                    <a:pt x="16924" y="34042"/>
                    <a:pt x="16941" y="34051"/>
                    <a:pt x="16957" y="34051"/>
                  </a:cubicBezTo>
                  <a:cubicBezTo>
                    <a:pt x="16998" y="34051"/>
                    <a:pt x="17032" y="33996"/>
                    <a:pt x="17081" y="33996"/>
                  </a:cubicBezTo>
                  <a:cubicBezTo>
                    <a:pt x="17098" y="33996"/>
                    <a:pt x="17115" y="34002"/>
                    <a:pt x="17136" y="34018"/>
                  </a:cubicBezTo>
                  <a:cubicBezTo>
                    <a:pt x="16946" y="34186"/>
                    <a:pt x="16799" y="34417"/>
                    <a:pt x="16736" y="34670"/>
                  </a:cubicBezTo>
                  <a:cubicBezTo>
                    <a:pt x="16736" y="34691"/>
                    <a:pt x="16715" y="34733"/>
                    <a:pt x="16694" y="34754"/>
                  </a:cubicBezTo>
                  <a:cubicBezTo>
                    <a:pt x="16589" y="34859"/>
                    <a:pt x="16484" y="34964"/>
                    <a:pt x="16379" y="35090"/>
                  </a:cubicBezTo>
                  <a:cubicBezTo>
                    <a:pt x="16274" y="35195"/>
                    <a:pt x="16253" y="35363"/>
                    <a:pt x="16148" y="35490"/>
                  </a:cubicBezTo>
                  <a:cubicBezTo>
                    <a:pt x="15958" y="35721"/>
                    <a:pt x="15811" y="35973"/>
                    <a:pt x="15685" y="36247"/>
                  </a:cubicBezTo>
                  <a:cubicBezTo>
                    <a:pt x="15286" y="36394"/>
                    <a:pt x="15264" y="36814"/>
                    <a:pt x="15033" y="37066"/>
                  </a:cubicBezTo>
                  <a:cubicBezTo>
                    <a:pt x="15096" y="37214"/>
                    <a:pt x="15159" y="37340"/>
                    <a:pt x="14991" y="37466"/>
                  </a:cubicBezTo>
                  <a:cubicBezTo>
                    <a:pt x="14970" y="37466"/>
                    <a:pt x="14970" y="37508"/>
                    <a:pt x="14970" y="37529"/>
                  </a:cubicBezTo>
                  <a:cubicBezTo>
                    <a:pt x="14886" y="37718"/>
                    <a:pt x="14760" y="37907"/>
                    <a:pt x="14634" y="38055"/>
                  </a:cubicBezTo>
                  <a:cubicBezTo>
                    <a:pt x="14550" y="38055"/>
                    <a:pt x="14508" y="38013"/>
                    <a:pt x="14487" y="37949"/>
                  </a:cubicBezTo>
                  <a:cubicBezTo>
                    <a:pt x="14339" y="37992"/>
                    <a:pt x="14466" y="38118"/>
                    <a:pt x="14402" y="38160"/>
                  </a:cubicBezTo>
                  <a:cubicBezTo>
                    <a:pt x="14234" y="38244"/>
                    <a:pt x="14087" y="38412"/>
                    <a:pt x="14045" y="38622"/>
                  </a:cubicBezTo>
                  <a:cubicBezTo>
                    <a:pt x="14108" y="38643"/>
                    <a:pt x="14108" y="38685"/>
                    <a:pt x="14087" y="38727"/>
                  </a:cubicBezTo>
                  <a:cubicBezTo>
                    <a:pt x="14003" y="38833"/>
                    <a:pt x="13940" y="38938"/>
                    <a:pt x="13898" y="39043"/>
                  </a:cubicBezTo>
                  <a:cubicBezTo>
                    <a:pt x="13856" y="39190"/>
                    <a:pt x="13730" y="39232"/>
                    <a:pt x="13646" y="39337"/>
                  </a:cubicBezTo>
                  <a:cubicBezTo>
                    <a:pt x="13583" y="39421"/>
                    <a:pt x="13562" y="39589"/>
                    <a:pt x="13414" y="39610"/>
                  </a:cubicBezTo>
                  <a:cubicBezTo>
                    <a:pt x="13309" y="39779"/>
                    <a:pt x="13162" y="39926"/>
                    <a:pt x="13162" y="40136"/>
                  </a:cubicBezTo>
                  <a:cubicBezTo>
                    <a:pt x="13099" y="40220"/>
                    <a:pt x="12994" y="40283"/>
                    <a:pt x="12973" y="40409"/>
                  </a:cubicBezTo>
                  <a:cubicBezTo>
                    <a:pt x="12922" y="40371"/>
                    <a:pt x="12879" y="40341"/>
                    <a:pt x="12835" y="40341"/>
                  </a:cubicBezTo>
                  <a:cubicBezTo>
                    <a:pt x="12805" y="40341"/>
                    <a:pt x="12775" y="40355"/>
                    <a:pt x="12742" y="40388"/>
                  </a:cubicBezTo>
                  <a:lnTo>
                    <a:pt x="12847" y="40451"/>
                  </a:lnTo>
                  <a:cubicBezTo>
                    <a:pt x="12868" y="40493"/>
                    <a:pt x="12868" y="40535"/>
                    <a:pt x="12847" y="40578"/>
                  </a:cubicBezTo>
                  <a:lnTo>
                    <a:pt x="12763" y="40535"/>
                  </a:lnTo>
                  <a:cubicBezTo>
                    <a:pt x="12742" y="40704"/>
                    <a:pt x="12657" y="40851"/>
                    <a:pt x="12573" y="40977"/>
                  </a:cubicBezTo>
                  <a:cubicBezTo>
                    <a:pt x="12489" y="41103"/>
                    <a:pt x="12363" y="41208"/>
                    <a:pt x="12237" y="41313"/>
                  </a:cubicBezTo>
                  <a:cubicBezTo>
                    <a:pt x="12090" y="41397"/>
                    <a:pt x="12048" y="41545"/>
                    <a:pt x="11943" y="41629"/>
                  </a:cubicBezTo>
                  <a:cubicBezTo>
                    <a:pt x="11964" y="41755"/>
                    <a:pt x="12069" y="41671"/>
                    <a:pt x="12111" y="41755"/>
                  </a:cubicBezTo>
                  <a:lnTo>
                    <a:pt x="12111" y="41944"/>
                  </a:lnTo>
                  <a:cubicBezTo>
                    <a:pt x="11880" y="42112"/>
                    <a:pt x="11690" y="42323"/>
                    <a:pt x="11543" y="42575"/>
                  </a:cubicBezTo>
                  <a:cubicBezTo>
                    <a:pt x="11522" y="42533"/>
                    <a:pt x="11501" y="42512"/>
                    <a:pt x="11459" y="42449"/>
                  </a:cubicBezTo>
                  <a:cubicBezTo>
                    <a:pt x="11438" y="42617"/>
                    <a:pt x="11270" y="42701"/>
                    <a:pt x="11354" y="42911"/>
                  </a:cubicBezTo>
                  <a:cubicBezTo>
                    <a:pt x="11396" y="42827"/>
                    <a:pt x="11396" y="42722"/>
                    <a:pt x="11501" y="42722"/>
                  </a:cubicBezTo>
                  <a:cubicBezTo>
                    <a:pt x="11480" y="42869"/>
                    <a:pt x="11375" y="43016"/>
                    <a:pt x="11249" y="43079"/>
                  </a:cubicBezTo>
                  <a:cubicBezTo>
                    <a:pt x="11333" y="43100"/>
                    <a:pt x="11312" y="43164"/>
                    <a:pt x="11312" y="43248"/>
                  </a:cubicBezTo>
                  <a:cubicBezTo>
                    <a:pt x="11123" y="43353"/>
                    <a:pt x="11081" y="43584"/>
                    <a:pt x="10955" y="43752"/>
                  </a:cubicBezTo>
                  <a:cubicBezTo>
                    <a:pt x="10828" y="43899"/>
                    <a:pt x="10744" y="44089"/>
                    <a:pt x="10576" y="44278"/>
                  </a:cubicBezTo>
                  <a:cubicBezTo>
                    <a:pt x="10576" y="44131"/>
                    <a:pt x="10660" y="44047"/>
                    <a:pt x="10639" y="43941"/>
                  </a:cubicBezTo>
                  <a:cubicBezTo>
                    <a:pt x="10618" y="43941"/>
                    <a:pt x="10597" y="43936"/>
                    <a:pt x="10576" y="43936"/>
                  </a:cubicBezTo>
                  <a:cubicBezTo>
                    <a:pt x="10555" y="43936"/>
                    <a:pt x="10534" y="43941"/>
                    <a:pt x="10513" y="43962"/>
                  </a:cubicBezTo>
                  <a:cubicBezTo>
                    <a:pt x="10387" y="44173"/>
                    <a:pt x="10282" y="44383"/>
                    <a:pt x="10219" y="44614"/>
                  </a:cubicBezTo>
                  <a:cubicBezTo>
                    <a:pt x="10226" y="44615"/>
                    <a:pt x="10234" y="44616"/>
                    <a:pt x="10240" y="44616"/>
                  </a:cubicBezTo>
                  <a:cubicBezTo>
                    <a:pt x="10355" y="44616"/>
                    <a:pt x="10333" y="44465"/>
                    <a:pt x="10431" y="44465"/>
                  </a:cubicBezTo>
                  <a:cubicBezTo>
                    <a:pt x="10437" y="44465"/>
                    <a:pt x="10443" y="44466"/>
                    <a:pt x="10450" y="44467"/>
                  </a:cubicBezTo>
                  <a:cubicBezTo>
                    <a:pt x="10429" y="44656"/>
                    <a:pt x="10366" y="44845"/>
                    <a:pt x="10240" y="44993"/>
                  </a:cubicBezTo>
                  <a:lnTo>
                    <a:pt x="10177" y="44951"/>
                  </a:lnTo>
                  <a:lnTo>
                    <a:pt x="9945" y="45140"/>
                  </a:lnTo>
                  <a:cubicBezTo>
                    <a:pt x="9966" y="45287"/>
                    <a:pt x="9945" y="45413"/>
                    <a:pt x="9882" y="45518"/>
                  </a:cubicBezTo>
                  <a:cubicBezTo>
                    <a:pt x="9756" y="45729"/>
                    <a:pt x="9651" y="45960"/>
                    <a:pt x="9567" y="46191"/>
                  </a:cubicBezTo>
                  <a:lnTo>
                    <a:pt x="9483" y="46044"/>
                  </a:lnTo>
                  <a:lnTo>
                    <a:pt x="9315" y="46212"/>
                  </a:lnTo>
                  <a:cubicBezTo>
                    <a:pt x="9420" y="46485"/>
                    <a:pt x="9188" y="46633"/>
                    <a:pt x="9146" y="46864"/>
                  </a:cubicBezTo>
                  <a:cubicBezTo>
                    <a:pt x="9083" y="47095"/>
                    <a:pt x="8936" y="47284"/>
                    <a:pt x="8726" y="47389"/>
                  </a:cubicBezTo>
                  <a:lnTo>
                    <a:pt x="8768" y="47453"/>
                  </a:lnTo>
                  <a:cubicBezTo>
                    <a:pt x="8663" y="47495"/>
                    <a:pt x="8600" y="47579"/>
                    <a:pt x="8579" y="47684"/>
                  </a:cubicBezTo>
                  <a:cubicBezTo>
                    <a:pt x="8558" y="47831"/>
                    <a:pt x="8474" y="47978"/>
                    <a:pt x="8369" y="48104"/>
                  </a:cubicBezTo>
                  <a:cubicBezTo>
                    <a:pt x="8179" y="48315"/>
                    <a:pt x="7990" y="48546"/>
                    <a:pt x="7843" y="48777"/>
                  </a:cubicBezTo>
                  <a:lnTo>
                    <a:pt x="7843" y="48924"/>
                  </a:lnTo>
                  <a:cubicBezTo>
                    <a:pt x="7738" y="49113"/>
                    <a:pt x="7528" y="49092"/>
                    <a:pt x="7422" y="49240"/>
                  </a:cubicBezTo>
                  <a:cubicBezTo>
                    <a:pt x="7401" y="49303"/>
                    <a:pt x="7422" y="49387"/>
                    <a:pt x="7443" y="49450"/>
                  </a:cubicBezTo>
                  <a:lnTo>
                    <a:pt x="7545" y="49409"/>
                  </a:lnTo>
                  <a:lnTo>
                    <a:pt x="7545" y="49409"/>
                  </a:lnTo>
                  <a:cubicBezTo>
                    <a:pt x="7494" y="49666"/>
                    <a:pt x="7272" y="49773"/>
                    <a:pt x="7170" y="50039"/>
                  </a:cubicBezTo>
                  <a:lnTo>
                    <a:pt x="7170" y="50291"/>
                  </a:lnTo>
                  <a:lnTo>
                    <a:pt x="7086" y="50354"/>
                  </a:lnTo>
                  <a:cubicBezTo>
                    <a:pt x="7002" y="50606"/>
                    <a:pt x="6939" y="50858"/>
                    <a:pt x="6666" y="51006"/>
                  </a:cubicBezTo>
                  <a:cubicBezTo>
                    <a:pt x="6623" y="51027"/>
                    <a:pt x="6581" y="51069"/>
                    <a:pt x="6518" y="51090"/>
                  </a:cubicBezTo>
                  <a:cubicBezTo>
                    <a:pt x="6413" y="51153"/>
                    <a:pt x="6350" y="51258"/>
                    <a:pt x="6329" y="51384"/>
                  </a:cubicBezTo>
                  <a:cubicBezTo>
                    <a:pt x="6329" y="51489"/>
                    <a:pt x="6224" y="51594"/>
                    <a:pt x="6245" y="51699"/>
                  </a:cubicBezTo>
                  <a:cubicBezTo>
                    <a:pt x="6256" y="51699"/>
                    <a:pt x="6266" y="51694"/>
                    <a:pt x="6274" y="51694"/>
                  </a:cubicBezTo>
                  <a:cubicBezTo>
                    <a:pt x="6282" y="51694"/>
                    <a:pt x="6287" y="51699"/>
                    <a:pt x="6287" y="51720"/>
                  </a:cubicBezTo>
                  <a:cubicBezTo>
                    <a:pt x="6308" y="51763"/>
                    <a:pt x="6266" y="51763"/>
                    <a:pt x="6245" y="51763"/>
                  </a:cubicBezTo>
                  <a:cubicBezTo>
                    <a:pt x="6224" y="51910"/>
                    <a:pt x="6140" y="52057"/>
                    <a:pt x="6014" y="52141"/>
                  </a:cubicBezTo>
                  <a:cubicBezTo>
                    <a:pt x="5972" y="52225"/>
                    <a:pt x="6035" y="52309"/>
                    <a:pt x="5972" y="52372"/>
                  </a:cubicBezTo>
                  <a:cubicBezTo>
                    <a:pt x="5940" y="52356"/>
                    <a:pt x="5908" y="52316"/>
                    <a:pt x="5876" y="52316"/>
                  </a:cubicBezTo>
                  <a:cubicBezTo>
                    <a:pt x="5866" y="52316"/>
                    <a:pt x="5856" y="52320"/>
                    <a:pt x="5846" y="52330"/>
                  </a:cubicBezTo>
                  <a:cubicBezTo>
                    <a:pt x="5804" y="52372"/>
                    <a:pt x="5825" y="52435"/>
                    <a:pt x="5825" y="52498"/>
                  </a:cubicBezTo>
                  <a:cubicBezTo>
                    <a:pt x="5825" y="52503"/>
                    <a:pt x="5826" y="52505"/>
                    <a:pt x="5828" y="52505"/>
                  </a:cubicBezTo>
                  <a:cubicBezTo>
                    <a:pt x="5831" y="52505"/>
                    <a:pt x="5837" y="52500"/>
                    <a:pt x="5844" y="52500"/>
                  </a:cubicBezTo>
                  <a:cubicBezTo>
                    <a:pt x="5851" y="52500"/>
                    <a:pt x="5859" y="52504"/>
                    <a:pt x="5867" y="52519"/>
                  </a:cubicBezTo>
                  <a:cubicBezTo>
                    <a:pt x="5867" y="52561"/>
                    <a:pt x="5846" y="52561"/>
                    <a:pt x="5825" y="52561"/>
                  </a:cubicBezTo>
                  <a:cubicBezTo>
                    <a:pt x="5825" y="52688"/>
                    <a:pt x="5783" y="52835"/>
                    <a:pt x="5740" y="52961"/>
                  </a:cubicBezTo>
                  <a:cubicBezTo>
                    <a:pt x="5614" y="53108"/>
                    <a:pt x="5425" y="53108"/>
                    <a:pt x="5278" y="53192"/>
                  </a:cubicBezTo>
                  <a:lnTo>
                    <a:pt x="5131" y="53487"/>
                  </a:lnTo>
                  <a:cubicBezTo>
                    <a:pt x="5152" y="53571"/>
                    <a:pt x="5236" y="53529"/>
                    <a:pt x="5278" y="53613"/>
                  </a:cubicBezTo>
                  <a:cubicBezTo>
                    <a:pt x="5173" y="53865"/>
                    <a:pt x="5005" y="54075"/>
                    <a:pt x="4815" y="54264"/>
                  </a:cubicBezTo>
                  <a:lnTo>
                    <a:pt x="4815" y="54412"/>
                  </a:lnTo>
                  <a:cubicBezTo>
                    <a:pt x="4826" y="54412"/>
                    <a:pt x="4836" y="54406"/>
                    <a:pt x="4844" y="54406"/>
                  </a:cubicBezTo>
                  <a:cubicBezTo>
                    <a:pt x="4852" y="54406"/>
                    <a:pt x="4857" y="54412"/>
                    <a:pt x="4857" y="54433"/>
                  </a:cubicBezTo>
                  <a:cubicBezTo>
                    <a:pt x="4878" y="54475"/>
                    <a:pt x="4836" y="54475"/>
                    <a:pt x="4815" y="54475"/>
                  </a:cubicBezTo>
                  <a:cubicBezTo>
                    <a:pt x="4815" y="54517"/>
                    <a:pt x="4794" y="54538"/>
                    <a:pt x="4752" y="54538"/>
                  </a:cubicBezTo>
                  <a:cubicBezTo>
                    <a:pt x="4752" y="54622"/>
                    <a:pt x="4647" y="54643"/>
                    <a:pt x="4584" y="54685"/>
                  </a:cubicBezTo>
                  <a:cubicBezTo>
                    <a:pt x="4563" y="54811"/>
                    <a:pt x="4521" y="54937"/>
                    <a:pt x="4458" y="55042"/>
                  </a:cubicBezTo>
                  <a:cubicBezTo>
                    <a:pt x="4290" y="55232"/>
                    <a:pt x="4164" y="55442"/>
                    <a:pt x="4016" y="55652"/>
                  </a:cubicBezTo>
                  <a:cubicBezTo>
                    <a:pt x="3932" y="55757"/>
                    <a:pt x="3869" y="55862"/>
                    <a:pt x="3806" y="55988"/>
                  </a:cubicBezTo>
                  <a:cubicBezTo>
                    <a:pt x="3775" y="55988"/>
                    <a:pt x="3755" y="55953"/>
                    <a:pt x="3720" y="55953"/>
                  </a:cubicBezTo>
                  <a:cubicBezTo>
                    <a:pt x="3709" y="55953"/>
                    <a:pt x="3696" y="55957"/>
                    <a:pt x="3680" y="55967"/>
                  </a:cubicBezTo>
                  <a:cubicBezTo>
                    <a:pt x="3638" y="56009"/>
                    <a:pt x="3617" y="56073"/>
                    <a:pt x="3575" y="56136"/>
                  </a:cubicBezTo>
                  <a:cubicBezTo>
                    <a:pt x="3596" y="56146"/>
                    <a:pt x="3617" y="56146"/>
                    <a:pt x="3635" y="56146"/>
                  </a:cubicBezTo>
                  <a:cubicBezTo>
                    <a:pt x="3654" y="56146"/>
                    <a:pt x="3670" y="56146"/>
                    <a:pt x="3680" y="56157"/>
                  </a:cubicBezTo>
                  <a:cubicBezTo>
                    <a:pt x="3680" y="56325"/>
                    <a:pt x="3575" y="56472"/>
                    <a:pt x="3428" y="56535"/>
                  </a:cubicBezTo>
                  <a:lnTo>
                    <a:pt x="3281" y="56787"/>
                  </a:lnTo>
                  <a:cubicBezTo>
                    <a:pt x="3281" y="56871"/>
                    <a:pt x="3281" y="56935"/>
                    <a:pt x="3281" y="56998"/>
                  </a:cubicBezTo>
                  <a:cubicBezTo>
                    <a:pt x="3302" y="57082"/>
                    <a:pt x="3218" y="57145"/>
                    <a:pt x="3218" y="57229"/>
                  </a:cubicBezTo>
                  <a:cubicBezTo>
                    <a:pt x="3175" y="57355"/>
                    <a:pt x="3028" y="57418"/>
                    <a:pt x="2965" y="57544"/>
                  </a:cubicBezTo>
                  <a:cubicBezTo>
                    <a:pt x="2923" y="57775"/>
                    <a:pt x="2818" y="57986"/>
                    <a:pt x="2671" y="58154"/>
                  </a:cubicBezTo>
                  <a:cubicBezTo>
                    <a:pt x="2650" y="58322"/>
                    <a:pt x="2608" y="58469"/>
                    <a:pt x="2524" y="58574"/>
                  </a:cubicBezTo>
                  <a:cubicBezTo>
                    <a:pt x="2440" y="58680"/>
                    <a:pt x="2377" y="58806"/>
                    <a:pt x="2292" y="58911"/>
                  </a:cubicBezTo>
                  <a:cubicBezTo>
                    <a:pt x="2229" y="59016"/>
                    <a:pt x="2166" y="59142"/>
                    <a:pt x="2124" y="59289"/>
                  </a:cubicBezTo>
                  <a:cubicBezTo>
                    <a:pt x="2103" y="59478"/>
                    <a:pt x="1914" y="59605"/>
                    <a:pt x="1914" y="59815"/>
                  </a:cubicBezTo>
                  <a:cubicBezTo>
                    <a:pt x="1914" y="59815"/>
                    <a:pt x="1893" y="59836"/>
                    <a:pt x="1872" y="59857"/>
                  </a:cubicBezTo>
                  <a:cubicBezTo>
                    <a:pt x="1641" y="60067"/>
                    <a:pt x="1620" y="60361"/>
                    <a:pt x="1515" y="60635"/>
                  </a:cubicBezTo>
                  <a:cubicBezTo>
                    <a:pt x="1346" y="60782"/>
                    <a:pt x="1241" y="60950"/>
                    <a:pt x="1157" y="61139"/>
                  </a:cubicBezTo>
                  <a:cubicBezTo>
                    <a:pt x="1094" y="61266"/>
                    <a:pt x="1031" y="61392"/>
                    <a:pt x="926" y="61497"/>
                  </a:cubicBezTo>
                  <a:cubicBezTo>
                    <a:pt x="863" y="61560"/>
                    <a:pt x="758" y="61644"/>
                    <a:pt x="779" y="61791"/>
                  </a:cubicBezTo>
                  <a:cubicBezTo>
                    <a:pt x="779" y="61854"/>
                    <a:pt x="737" y="61917"/>
                    <a:pt x="674" y="61938"/>
                  </a:cubicBezTo>
                  <a:cubicBezTo>
                    <a:pt x="589" y="62064"/>
                    <a:pt x="547" y="62212"/>
                    <a:pt x="547" y="62359"/>
                  </a:cubicBezTo>
                  <a:cubicBezTo>
                    <a:pt x="463" y="62359"/>
                    <a:pt x="400" y="62422"/>
                    <a:pt x="379" y="62485"/>
                  </a:cubicBezTo>
                  <a:cubicBezTo>
                    <a:pt x="358" y="62527"/>
                    <a:pt x="400" y="62569"/>
                    <a:pt x="421" y="62590"/>
                  </a:cubicBezTo>
                  <a:cubicBezTo>
                    <a:pt x="253" y="62758"/>
                    <a:pt x="169" y="62990"/>
                    <a:pt x="169" y="63221"/>
                  </a:cubicBezTo>
                  <a:cubicBezTo>
                    <a:pt x="106" y="63263"/>
                    <a:pt x="1" y="63263"/>
                    <a:pt x="85" y="63368"/>
                  </a:cubicBezTo>
                  <a:lnTo>
                    <a:pt x="169" y="63326"/>
                  </a:lnTo>
                  <a:lnTo>
                    <a:pt x="169" y="63326"/>
                  </a:lnTo>
                  <a:cubicBezTo>
                    <a:pt x="211" y="63389"/>
                    <a:pt x="148" y="63494"/>
                    <a:pt x="211" y="63557"/>
                  </a:cubicBezTo>
                  <a:cubicBezTo>
                    <a:pt x="243" y="63557"/>
                    <a:pt x="269" y="63562"/>
                    <a:pt x="293" y="63562"/>
                  </a:cubicBezTo>
                  <a:cubicBezTo>
                    <a:pt x="316" y="63562"/>
                    <a:pt x="337" y="63557"/>
                    <a:pt x="358" y="63536"/>
                  </a:cubicBezTo>
                  <a:cubicBezTo>
                    <a:pt x="337" y="63473"/>
                    <a:pt x="295" y="63389"/>
                    <a:pt x="274" y="63326"/>
                  </a:cubicBezTo>
                  <a:lnTo>
                    <a:pt x="337" y="63326"/>
                  </a:lnTo>
                  <a:cubicBezTo>
                    <a:pt x="358" y="63347"/>
                    <a:pt x="379" y="63368"/>
                    <a:pt x="400" y="63368"/>
                  </a:cubicBezTo>
                  <a:cubicBezTo>
                    <a:pt x="484" y="63221"/>
                    <a:pt x="589" y="63116"/>
                    <a:pt x="737" y="63032"/>
                  </a:cubicBezTo>
                  <a:cubicBezTo>
                    <a:pt x="716" y="63011"/>
                    <a:pt x="695" y="62990"/>
                    <a:pt x="695" y="62926"/>
                  </a:cubicBezTo>
                  <a:cubicBezTo>
                    <a:pt x="800" y="62821"/>
                    <a:pt x="905" y="62695"/>
                    <a:pt x="968" y="62548"/>
                  </a:cubicBezTo>
                  <a:cubicBezTo>
                    <a:pt x="1010" y="62527"/>
                    <a:pt x="884" y="62485"/>
                    <a:pt x="947" y="62422"/>
                  </a:cubicBezTo>
                  <a:cubicBezTo>
                    <a:pt x="1010" y="62380"/>
                    <a:pt x="1094" y="62359"/>
                    <a:pt x="1136" y="62254"/>
                  </a:cubicBezTo>
                  <a:cubicBezTo>
                    <a:pt x="1199" y="62085"/>
                    <a:pt x="1283" y="61938"/>
                    <a:pt x="1367" y="61812"/>
                  </a:cubicBezTo>
                  <a:cubicBezTo>
                    <a:pt x="1620" y="61350"/>
                    <a:pt x="1893" y="60908"/>
                    <a:pt x="2145" y="60467"/>
                  </a:cubicBezTo>
                  <a:cubicBezTo>
                    <a:pt x="2187" y="60425"/>
                    <a:pt x="2229" y="60383"/>
                    <a:pt x="2229" y="60298"/>
                  </a:cubicBezTo>
                  <a:cubicBezTo>
                    <a:pt x="2208" y="60172"/>
                    <a:pt x="2271" y="60046"/>
                    <a:pt x="2356" y="59941"/>
                  </a:cubicBezTo>
                  <a:cubicBezTo>
                    <a:pt x="2461" y="59836"/>
                    <a:pt x="2524" y="59710"/>
                    <a:pt x="2587" y="59563"/>
                  </a:cubicBezTo>
                  <a:cubicBezTo>
                    <a:pt x="2671" y="59394"/>
                    <a:pt x="2797" y="59226"/>
                    <a:pt x="2860" y="59037"/>
                  </a:cubicBezTo>
                  <a:cubicBezTo>
                    <a:pt x="2881" y="58890"/>
                    <a:pt x="2965" y="58743"/>
                    <a:pt x="3091" y="58616"/>
                  </a:cubicBezTo>
                  <a:cubicBezTo>
                    <a:pt x="3133" y="58574"/>
                    <a:pt x="3154" y="58511"/>
                    <a:pt x="3112" y="58448"/>
                  </a:cubicBezTo>
                  <a:lnTo>
                    <a:pt x="3302" y="58364"/>
                  </a:lnTo>
                  <a:cubicBezTo>
                    <a:pt x="3428" y="58112"/>
                    <a:pt x="3470" y="57839"/>
                    <a:pt x="3785" y="57733"/>
                  </a:cubicBezTo>
                  <a:cubicBezTo>
                    <a:pt x="3743" y="57691"/>
                    <a:pt x="3701" y="57649"/>
                    <a:pt x="3722" y="57565"/>
                  </a:cubicBezTo>
                  <a:cubicBezTo>
                    <a:pt x="3995" y="57418"/>
                    <a:pt x="4016" y="57082"/>
                    <a:pt x="4206" y="56850"/>
                  </a:cubicBezTo>
                  <a:cubicBezTo>
                    <a:pt x="4248" y="56535"/>
                    <a:pt x="4458" y="56283"/>
                    <a:pt x="4458" y="55967"/>
                  </a:cubicBezTo>
                  <a:cubicBezTo>
                    <a:pt x="4479" y="55988"/>
                    <a:pt x="4521" y="55988"/>
                    <a:pt x="4521" y="55988"/>
                  </a:cubicBezTo>
                  <a:cubicBezTo>
                    <a:pt x="4668" y="55967"/>
                    <a:pt x="4794" y="55904"/>
                    <a:pt x="4815" y="55757"/>
                  </a:cubicBezTo>
                  <a:cubicBezTo>
                    <a:pt x="4836" y="55673"/>
                    <a:pt x="4878" y="55610"/>
                    <a:pt x="4963" y="55568"/>
                  </a:cubicBezTo>
                  <a:cubicBezTo>
                    <a:pt x="5026" y="55568"/>
                    <a:pt x="5068" y="55505"/>
                    <a:pt x="5068" y="55442"/>
                  </a:cubicBezTo>
                  <a:lnTo>
                    <a:pt x="5026" y="55358"/>
                  </a:lnTo>
                  <a:cubicBezTo>
                    <a:pt x="5068" y="55274"/>
                    <a:pt x="5152" y="55211"/>
                    <a:pt x="5257" y="55189"/>
                  </a:cubicBezTo>
                  <a:lnTo>
                    <a:pt x="5215" y="55126"/>
                  </a:lnTo>
                  <a:cubicBezTo>
                    <a:pt x="5299" y="55000"/>
                    <a:pt x="5362" y="54874"/>
                    <a:pt x="5425" y="54748"/>
                  </a:cubicBezTo>
                  <a:cubicBezTo>
                    <a:pt x="5467" y="54664"/>
                    <a:pt x="5509" y="54580"/>
                    <a:pt x="5551" y="54517"/>
                  </a:cubicBezTo>
                  <a:cubicBezTo>
                    <a:pt x="5635" y="54370"/>
                    <a:pt x="5677" y="54201"/>
                    <a:pt x="5867" y="54138"/>
                  </a:cubicBezTo>
                  <a:cubicBezTo>
                    <a:pt x="5888" y="54033"/>
                    <a:pt x="5951" y="53949"/>
                    <a:pt x="6056" y="53886"/>
                  </a:cubicBezTo>
                  <a:cubicBezTo>
                    <a:pt x="6140" y="53823"/>
                    <a:pt x="6077" y="53697"/>
                    <a:pt x="6182" y="53634"/>
                  </a:cubicBezTo>
                  <a:cubicBezTo>
                    <a:pt x="6371" y="53508"/>
                    <a:pt x="6392" y="53255"/>
                    <a:pt x="6560" y="53129"/>
                  </a:cubicBezTo>
                  <a:cubicBezTo>
                    <a:pt x="6602" y="53087"/>
                    <a:pt x="6623" y="53024"/>
                    <a:pt x="6623" y="52961"/>
                  </a:cubicBezTo>
                  <a:cubicBezTo>
                    <a:pt x="6623" y="52877"/>
                    <a:pt x="6666" y="52814"/>
                    <a:pt x="6708" y="52751"/>
                  </a:cubicBezTo>
                  <a:cubicBezTo>
                    <a:pt x="6813" y="52625"/>
                    <a:pt x="6876" y="52477"/>
                    <a:pt x="6876" y="52309"/>
                  </a:cubicBezTo>
                  <a:cubicBezTo>
                    <a:pt x="6918" y="52288"/>
                    <a:pt x="6939" y="52267"/>
                    <a:pt x="6981" y="52246"/>
                  </a:cubicBezTo>
                  <a:cubicBezTo>
                    <a:pt x="7044" y="52225"/>
                    <a:pt x="7086" y="52183"/>
                    <a:pt x="7107" y="52141"/>
                  </a:cubicBezTo>
                  <a:cubicBezTo>
                    <a:pt x="7086" y="52099"/>
                    <a:pt x="7065" y="52078"/>
                    <a:pt x="7065" y="52036"/>
                  </a:cubicBezTo>
                  <a:cubicBezTo>
                    <a:pt x="7296" y="51847"/>
                    <a:pt x="7338" y="51510"/>
                    <a:pt x="7612" y="51321"/>
                  </a:cubicBezTo>
                  <a:cubicBezTo>
                    <a:pt x="7507" y="51153"/>
                    <a:pt x="7738" y="51090"/>
                    <a:pt x="7738" y="50943"/>
                  </a:cubicBezTo>
                  <a:cubicBezTo>
                    <a:pt x="7738" y="50901"/>
                    <a:pt x="7759" y="50879"/>
                    <a:pt x="7801" y="50858"/>
                  </a:cubicBezTo>
                  <a:cubicBezTo>
                    <a:pt x="7843" y="50795"/>
                    <a:pt x="7885" y="50753"/>
                    <a:pt x="7948" y="50732"/>
                  </a:cubicBezTo>
                  <a:cubicBezTo>
                    <a:pt x="8095" y="50375"/>
                    <a:pt x="8284" y="50039"/>
                    <a:pt x="8537" y="49723"/>
                  </a:cubicBezTo>
                  <a:lnTo>
                    <a:pt x="8474" y="49639"/>
                  </a:lnTo>
                  <a:cubicBezTo>
                    <a:pt x="8642" y="49450"/>
                    <a:pt x="8705" y="49198"/>
                    <a:pt x="8894" y="49029"/>
                  </a:cubicBezTo>
                  <a:cubicBezTo>
                    <a:pt x="9104" y="48840"/>
                    <a:pt x="9167" y="48546"/>
                    <a:pt x="9336" y="48420"/>
                  </a:cubicBezTo>
                  <a:cubicBezTo>
                    <a:pt x="9420" y="48336"/>
                    <a:pt x="9336" y="48336"/>
                    <a:pt x="9357" y="48272"/>
                  </a:cubicBezTo>
                  <a:cubicBezTo>
                    <a:pt x="9525" y="48041"/>
                    <a:pt x="9588" y="47768"/>
                    <a:pt x="9840" y="47621"/>
                  </a:cubicBezTo>
                  <a:cubicBezTo>
                    <a:pt x="9861" y="47600"/>
                    <a:pt x="9882" y="47558"/>
                    <a:pt x="9903" y="47537"/>
                  </a:cubicBezTo>
                  <a:cubicBezTo>
                    <a:pt x="10008" y="47389"/>
                    <a:pt x="10093" y="47221"/>
                    <a:pt x="10177" y="47032"/>
                  </a:cubicBezTo>
                  <a:cubicBezTo>
                    <a:pt x="10202" y="47032"/>
                    <a:pt x="10227" y="47035"/>
                    <a:pt x="10250" y="47035"/>
                  </a:cubicBezTo>
                  <a:cubicBezTo>
                    <a:pt x="10283" y="47035"/>
                    <a:pt x="10311" y="47028"/>
                    <a:pt x="10324" y="46990"/>
                  </a:cubicBezTo>
                  <a:cubicBezTo>
                    <a:pt x="10324" y="46885"/>
                    <a:pt x="10450" y="46801"/>
                    <a:pt x="10345" y="46675"/>
                  </a:cubicBezTo>
                  <a:cubicBezTo>
                    <a:pt x="10429" y="46654"/>
                    <a:pt x="10492" y="46612"/>
                    <a:pt x="10534" y="46548"/>
                  </a:cubicBezTo>
                  <a:cubicBezTo>
                    <a:pt x="10618" y="46401"/>
                    <a:pt x="10744" y="46254"/>
                    <a:pt x="10870" y="46128"/>
                  </a:cubicBezTo>
                  <a:cubicBezTo>
                    <a:pt x="10955" y="46044"/>
                    <a:pt x="11018" y="45939"/>
                    <a:pt x="11039" y="45813"/>
                  </a:cubicBezTo>
                  <a:cubicBezTo>
                    <a:pt x="11102" y="45644"/>
                    <a:pt x="11207" y="45518"/>
                    <a:pt x="11354" y="45434"/>
                  </a:cubicBezTo>
                  <a:cubicBezTo>
                    <a:pt x="11333" y="45140"/>
                    <a:pt x="11438" y="44845"/>
                    <a:pt x="11648" y="44635"/>
                  </a:cubicBezTo>
                  <a:cubicBezTo>
                    <a:pt x="11774" y="44551"/>
                    <a:pt x="11838" y="44425"/>
                    <a:pt x="11859" y="44278"/>
                  </a:cubicBezTo>
                  <a:cubicBezTo>
                    <a:pt x="11901" y="44110"/>
                    <a:pt x="12006" y="43962"/>
                    <a:pt x="12153" y="43878"/>
                  </a:cubicBezTo>
                  <a:lnTo>
                    <a:pt x="12153" y="43689"/>
                  </a:lnTo>
                  <a:cubicBezTo>
                    <a:pt x="12167" y="43692"/>
                    <a:pt x="12180" y="43693"/>
                    <a:pt x="12192" y="43693"/>
                  </a:cubicBezTo>
                  <a:cubicBezTo>
                    <a:pt x="12269" y="43693"/>
                    <a:pt x="12303" y="43639"/>
                    <a:pt x="12321" y="43584"/>
                  </a:cubicBezTo>
                  <a:cubicBezTo>
                    <a:pt x="12342" y="43542"/>
                    <a:pt x="12321" y="43500"/>
                    <a:pt x="12279" y="43479"/>
                  </a:cubicBezTo>
                  <a:cubicBezTo>
                    <a:pt x="12384" y="43311"/>
                    <a:pt x="12510" y="43164"/>
                    <a:pt x="12636" y="43037"/>
                  </a:cubicBezTo>
                  <a:cubicBezTo>
                    <a:pt x="12552" y="42932"/>
                    <a:pt x="12636" y="42869"/>
                    <a:pt x="12678" y="42827"/>
                  </a:cubicBezTo>
                  <a:cubicBezTo>
                    <a:pt x="12847" y="42575"/>
                    <a:pt x="13057" y="42344"/>
                    <a:pt x="13267" y="42133"/>
                  </a:cubicBezTo>
                  <a:cubicBezTo>
                    <a:pt x="13477" y="41923"/>
                    <a:pt x="13667" y="41650"/>
                    <a:pt x="13877" y="41419"/>
                  </a:cubicBezTo>
                  <a:lnTo>
                    <a:pt x="13772" y="41292"/>
                  </a:lnTo>
                  <a:cubicBezTo>
                    <a:pt x="13835" y="41250"/>
                    <a:pt x="13793" y="41145"/>
                    <a:pt x="13835" y="41103"/>
                  </a:cubicBezTo>
                  <a:cubicBezTo>
                    <a:pt x="13961" y="40956"/>
                    <a:pt x="14108" y="40872"/>
                    <a:pt x="14171" y="40704"/>
                  </a:cubicBezTo>
                  <a:cubicBezTo>
                    <a:pt x="14181" y="40699"/>
                    <a:pt x="14191" y="40697"/>
                    <a:pt x="14202" y="40697"/>
                  </a:cubicBezTo>
                  <a:cubicBezTo>
                    <a:pt x="14222" y="40697"/>
                    <a:pt x="14242" y="40702"/>
                    <a:pt x="14260" y="40702"/>
                  </a:cubicBezTo>
                  <a:cubicBezTo>
                    <a:pt x="14276" y="40702"/>
                    <a:pt x="14290" y="40698"/>
                    <a:pt x="14297" y="40683"/>
                  </a:cubicBezTo>
                  <a:cubicBezTo>
                    <a:pt x="14297" y="40641"/>
                    <a:pt x="14266" y="40641"/>
                    <a:pt x="14232" y="40641"/>
                  </a:cubicBezTo>
                  <a:cubicBezTo>
                    <a:pt x="14198" y="40641"/>
                    <a:pt x="14161" y="40641"/>
                    <a:pt x="14150" y="40599"/>
                  </a:cubicBezTo>
                  <a:lnTo>
                    <a:pt x="14360" y="40578"/>
                  </a:lnTo>
                  <a:cubicBezTo>
                    <a:pt x="14529" y="40514"/>
                    <a:pt x="14487" y="40346"/>
                    <a:pt x="14571" y="40241"/>
                  </a:cubicBezTo>
                  <a:cubicBezTo>
                    <a:pt x="14760" y="39926"/>
                    <a:pt x="14949" y="39610"/>
                    <a:pt x="15117" y="39274"/>
                  </a:cubicBezTo>
                  <a:cubicBezTo>
                    <a:pt x="15159" y="39169"/>
                    <a:pt x="15264" y="39127"/>
                    <a:pt x="15307" y="39001"/>
                  </a:cubicBezTo>
                  <a:cubicBezTo>
                    <a:pt x="15328" y="38896"/>
                    <a:pt x="15391" y="38833"/>
                    <a:pt x="15496" y="38790"/>
                  </a:cubicBezTo>
                  <a:cubicBezTo>
                    <a:pt x="15664" y="38622"/>
                    <a:pt x="15832" y="38454"/>
                    <a:pt x="15979" y="38265"/>
                  </a:cubicBezTo>
                  <a:cubicBezTo>
                    <a:pt x="16000" y="38223"/>
                    <a:pt x="16000" y="38202"/>
                    <a:pt x="15979" y="38181"/>
                  </a:cubicBezTo>
                  <a:lnTo>
                    <a:pt x="15916" y="38160"/>
                  </a:lnTo>
                  <a:cubicBezTo>
                    <a:pt x="15916" y="38176"/>
                    <a:pt x="15904" y="38216"/>
                    <a:pt x="15889" y="38216"/>
                  </a:cubicBezTo>
                  <a:cubicBezTo>
                    <a:pt x="15884" y="38216"/>
                    <a:pt x="15879" y="38212"/>
                    <a:pt x="15874" y="38202"/>
                  </a:cubicBezTo>
                  <a:cubicBezTo>
                    <a:pt x="15874" y="38160"/>
                    <a:pt x="15895" y="38160"/>
                    <a:pt x="15916" y="38160"/>
                  </a:cubicBezTo>
                  <a:cubicBezTo>
                    <a:pt x="16084" y="38055"/>
                    <a:pt x="16190" y="37907"/>
                    <a:pt x="16232" y="37739"/>
                  </a:cubicBezTo>
                  <a:cubicBezTo>
                    <a:pt x="16253" y="37529"/>
                    <a:pt x="16358" y="37361"/>
                    <a:pt x="16505" y="37235"/>
                  </a:cubicBezTo>
                  <a:cubicBezTo>
                    <a:pt x="16526" y="37214"/>
                    <a:pt x="16526" y="37193"/>
                    <a:pt x="16526" y="37193"/>
                  </a:cubicBezTo>
                  <a:lnTo>
                    <a:pt x="16484" y="37109"/>
                  </a:lnTo>
                  <a:cubicBezTo>
                    <a:pt x="16610" y="36877"/>
                    <a:pt x="16820" y="36730"/>
                    <a:pt x="16799" y="36457"/>
                  </a:cubicBezTo>
                  <a:lnTo>
                    <a:pt x="17031" y="36162"/>
                  </a:lnTo>
                  <a:cubicBezTo>
                    <a:pt x="17052" y="36120"/>
                    <a:pt x="17010" y="36057"/>
                    <a:pt x="17073" y="35973"/>
                  </a:cubicBezTo>
                  <a:lnTo>
                    <a:pt x="17283" y="35847"/>
                  </a:lnTo>
                  <a:cubicBezTo>
                    <a:pt x="17430" y="35700"/>
                    <a:pt x="17409" y="35553"/>
                    <a:pt x="17493" y="35448"/>
                  </a:cubicBezTo>
                  <a:cubicBezTo>
                    <a:pt x="17535" y="35469"/>
                    <a:pt x="17556" y="35490"/>
                    <a:pt x="17619" y="35490"/>
                  </a:cubicBezTo>
                  <a:cubicBezTo>
                    <a:pt x="17787" y="35385"/>
                    <a:pt x="17808" y="35174"/>
                    <a:pt x="17914" y="35027"/>
                  </a:cubicBezTo>
                  <a:cubicBezTo>
                    <a:pt x="17977" y="34880"/>
                    <a:pt x="18082" y="34754"/>
                    <a:pt x="18166" y="34607"/>
                  </a:cubicBezTo>
                  <a:cubicBezTo>
                    <a:pt x="18250" y="34523"/>
                    <a:pt x="18376" y="34417"/>
                    <a:pt x="18397" y="34291"/>
                  </a:cubicBezTo>
                  <a:cubicBezTo>
                    <a:pt x="18418" y="34186"/>
                    <a:pt x="18607" y="34123"/>
                    <a:pt x="18544" y="33976"/>
                  </a:cubicBezTo>
                  <a:cubicBezTo>
                    <a:pt x="18670" y="33934"/>
                    <a:pt x="18691" y="33787"/>
                    <a:pt x="18755" y="33682"/>
                  </a:cubicBezTo>
                  <a:cubicBezTo>
                    <a:pt x="18776" y="33597"/>
                    <a:pt x="18818" y="33513"/>
                    <a:pt x="18860" y="33429"/>
                  </a:cubicBezTo>
                  <a:cubicBezTo>
                    <a:pt x="18965" y="33282"/>
                    <a:pt x="19007" y="33072"/>
                    <a:pt x="19196" y="32967"/>
                  </a:cubicBezTo>
                  <a:cubicBezTo>
                    <a:pt x="19259" y="32756"/>
                    <a:pt x="19406" y="32588"/>
                    <a:pt x="19596" y="32462"/>
                  </a:cubicBezTo>
                  <a:cubicBezTo>
                    <a:pt x="19659" y="32420"/>
                    <a:pt x="19722" y="32357"/>
                    <a:pt x="19764" y="32273"/>
                  </a:cubicBezTo>
                  <a:cubicBezTo>
                    <a:pt x="19785" y="32210"/>
                    <a:pt x="19827" y="32147"/>
                    <a:pt x="19890" y="32126"/>
                  </a:cubicBezTo>
                  <a:cubicBezTo>
                    <a:pt x="20121" y="32021"/>
                    <a:pt x="20184" y="31810"/>
                    <a:pt x="20331" y="31663"/>
                  </a:cubicBezTo>
                  <a:lnTo>
                    <a:pt x="20331" y="31474"/>
                  </a:lnTo>
                  <a:cubicBezTo>
                    <a:pt x="20500" y="31411"/>
                    <a:pt x="20479" y="31159"/>
                    <a:pt x="20668" y="31138"/>
                  </a:cubicBezTo>
                  <a:cubicBezTo>
                    <a:pt x="20710" y="31011"/>
                    <a:pt x="20731" y="30906"/>
                    <a:pt x="20773" y="30801"/>
                  </a:cubicBezTo>
                  <a:cubicBezTo>
                    <a:pt x="20920" y="30801"/>
                    <a:pt x="20941" y="30675"/>
                    <a:pt x="20983" y="30570"/>
                  </a:cubicBezTo>
                  <a:cubicBezTo>
                    <a:pt x="21088" y="30339"/>
                    <a:pt x="21235" y="30149"/>
                    <a:pt x="21404" y="29981"/>
                  </a:cubicBezTo>
                  <a:cubicBezTo>
                    <a:pt x="21425" y="29960"/>
                    <a:pt x="21425" y="29939"/>
                    <a:pt x="21425" y="29939"/>
                  </a:cubicBezTo>
                  <a:lnTo>
                    <a:pt x="21383" y="29855"/>
                  </a:lnTo>
                  <a:cubicBezTo>
                    <a:pt x="21383" y="29813"/>
                    <a:pt x="21425" y="29750"/>
                    <a:pt x="21467" y="29729"/>
                  </a:cubicBezTo>
                  <a:cubicBezTo>
                    <a:pt x="21530" y="29687"/>
                    <a:pt x="21425" y="29666"/>
                    <a:pt x="21467" y="29603"/>
                  </a:cubicBezTo>
                  <a:cubicBezTo>
                    <a:pt x="21530" y="29519"/>
                    <a:pt x="21509" y="29414"/>
                    <a:pt x="21614" y="29329"/>
                  </a:cubicBezTo>
                  <a:cubicBezTo>
                    <a:pt x="21740" y="29245"/>
                    <a:pt x="21782" y="29119"/>
                    <a:pt x="21845" y="29014"/>
                  </a:cubicBezTo>
                  <a:cubicBezTo>
                    <a:pt x="22224" y="28678"/>
                    <a:pt x="22476" y="28236"/>
                    <a:pt x="22854" y="27900"/>
                  </a:cubicBezTo>
                  <a:lnTo>
                    <a:pt x="22854" y="27837"/>
                  </a:lnTo>
                  <a:cubicBezTo>
                    <a:pt x="22812" y="27795"/>
                    <a:pt x="22791" y="27732"/>
                    <a:pt x="22791" y="27669"/>
                  </a:cubicBezTo>
                  <a:cubicBezTo>
                    <a:pt x="22848" y="27574"/>
                    <a:pt x="22938" y="27497"/>
                    <a:pt x="23047" y="27497"/>
                  </a:cubicBezTo>
                  <a:cubicBezTo>
                    <a:pt x="23059" y="27497"/>
                    <a:pt x="23072" y="27498"/>
                    <a:pt x="23086" y="27500"/>
                  </a:cubicBezTo>
                  <a:cubicBezTo>
                    <a:pt x="23149" y="27269"/>
                    <a:pt x="23275" y="27059"/>
                    <a:pt x="23422" y="26891"/>
                  </a:cubicBezTo>
                  <a:cubicBezTo>
                    <a:pt x="23569" y="26722"/>
                    <a:pt x="23611" y="26470"/>
                    <a:pt x="23842" y="26365"/>
                  </a:cubicBezTo>
                  <a:lnTo>
                    <a:pt x="23779" y="26260"/>
                  </a:lnTo>
                  <a:cubicBezTo>
                    <a:pt x="23842" y="26197"/>
                    <a:pt x="23884" y="26134"/>
                    <a:pt x="23906" y="26071"/>
                  </a:cubicBezTo>
                  <a:cubicBezTo>
                    <a:pt x="24053" y="25818"/>
                    <a:pt x="24116" y="25503"/>
                    <a:pt x="24389" y="25314"/>
                  </a:cubicBezTo>
                  <a:cubicBezTo>
                    <a:pt x="24410" y="25314"/>
                    <a:pt x="24410" y="25272"/>
                    <a:pt x="24410" y="25230"/>
                  </a:cubicBezTo>
                  <a:cubicBezTo>
                    <a:pt x="24473" y="25125"/>
                    <a:pt x="24536" y="25019"/>
                    <a:pt x="24641" y="24956"/>
                  </a:cubicBezTo>
                  <a:cubicBezTo>
                    <a:pt x="24683" y="24914"/>
                    <a:pt x="24746" y="24872"/>
                    <a:pt x="24768" y="24809"/>
                  </a:cubicBezTo>
                  <a:cubicBezTo>
                    <a:pt x="24894" y="24578"/>
                    <a:pt x="25020" y="24368"/>
                    <a:pt x="25188" y="24157"/>
                  </a:cubicBezTo>
                  <a:cubicBezTo>
                    <a:pt x="25293" y="24010"/>
                    <a:pt x="25419" y="23884"/>
                    <a:pt x="25587" y="23800"/>
                  </a:cubicBezTo>
                  <a:cubicBezTo>
                    <a:pt x="25693" y="23590"/>
                    <a:pt x="25693" y="23590"/>
                    <a:pt x="25819" y="23506"/>
                  </a:cubicBezTo>
                  <a:lnTo>
                    <a:pt x="25777" y="23443"/>
                  </a:lnTo>
                  <a:cubicBezTo>
                    <a:pt x="25966" y="23380"/>
                    <a:pt x="26050" y="23190"/>
                    <a:pt x="26134" y="23043"/>
                  </a:cubicBezTo>
                  <a:cubicBezTo>
                    <a:pt x="26239" y="22833"/>
                    <a:pt x="26365" y="22644"/>
                    <a:pt x="26513" y="22455"/>
                  </a:cubicBezTo>
                  <a:cubicBezTo>
                    <a:pt x="26513" y="22412"/>
                    <a:pt x="26470" y="22391"/>
                    <a:pt x="26513" y="22328"/>
                  </a:cubicBezTo>
                  <a:cubicBezTo>
                    <a:pt x="26639" y="22160"/>
                    <a:pt x="26765" y="21992"/>
                    <a:pt x="26870" y="21782"/>
                  </a:cubicBezTo>
                  <a:cubicBezTo>
                    <a:pt x="27080" y="21698"/>
                    <a:pt x="27143" y="21466"/>
                    <a:pt x="27311" y="21340"/>
                  </a:cubicBezTo>
                  <a:cubicBezTo>
                    <a:pt x="27438" y="21256"/>
                    <a:pt x="27522" y="21130"/>
                    <a:pt x="27522" y="20983"/>
                  </a:cubicBezTo>
                  <a:cubicBezTo>
                    <a:pt x="27543" y="20794"/>
                    <a:pt x="27669" y="20709"/>
                    <a:pt x="27774" y="20583"/>
                  </a:cubicBezTo>
                  <a:cubicBezTo>
                    <a:pt x="27942" y="20415"/>
                    <a:pt x="28047" y="20184"/>
                    <a:pt x="28089" y="19953"/>
                  </a:cubicBezTo>
                  <a:lnTo>
                    <a:pt x="28237" y="20058"/>
                  </a:lnTo>
                  <a:cubicBezTo>
                    <a:pt x="28321" y="19932"/>
                    <a:pt x="28152" y="19847"/>
                    <a:pt x="28194" y="19742"/>
                  </a:cubicBezTo>
                  <a:cubicBezTo>
                    <a:pt x="28321" y="19595"/>
                    <a:pt x="28363" y="19406"/>
                    <a:pt x="28510" y="19364"/>
                  </a:cubicBezTo>
                  <a:cubicBezTo>
                    <a:pt x="28615" y="19238"/>
                    <a:pt x="28510" y="19217"/>
                    <a:pt x="28510" y="19154"/>
                  </a:cubicBezTo>
                  <a:cubicBezTo>
                    <a:pt x="28678" y="19007"/>
                    <a:pt x="28825" y="18817"/>
                    <a:pt x="28909" y="18628"/>
                  </a:cubicBezTo>
                  <a:cubicBezTo>
                    <a:pt x="28951" y="18502"/>
                    <a:pt x="29056" y="18418"/>
                    <a:pt x="29183" y="18376"/>
                  </a:cubicBezTo>
                  <a:cubicBezTo>
                    <a:pt x="29204" y="18376"/>
                    <a:pt x="29246" y="18376"/>
                    <a:pt x="29246" y="18313"/>
                  </a:cubicBezTo>
                  <a:cubicBezTo>
                    <a:pt x="29267" y="18250"/>
                    <a:pt x="29267" y="18166"/>
                    <a:pt x="29267" y="18102"/>
                  </a:cubicBezTo>
                  <a:cubicBezTo>
                    <a:pt x="29582" y="17871"/>
                    <a:pt x="29834" y="17556"/>
                    <a:pt x="29982" y="17198"/>
                  </a:cubicBezTo>
                  <a:cubicBezTo>
                    <a:pt x="30003" y="17156"/>
                    <a:pt x="30045" y="17114"/>
                    <a:pt x="30066" y="17093"/>
                  </a:cubicBezTo>
                  <a:cubicBezTo>
                    <a:pt x="30192" y="16946"/>
                    <a:pt x="30276" y="16757"/>
                    <a:pt x="30297" y="16568"/>
                  </a:cubicBezTo>
                  <a:cubicBezTo>
                    <a:pt x="30318" y="16378"/>
                    <a:pt x="30444" y="16210"/>
                    <a:pt x="30612" y="16147"/>
                  </a:cubicBezTo>
                  <a:cubicBezTo>
                    <a:pt x="30612" y="16042"/>
                    <a:pt x="30654" y="15958"/>
                    <a:pt x="30717" y="15874"/>
                  </a:cubicBezTo>
                  <a:cubicBezTo>
                    <a:pt x="30844" y="15853"/>
                    <a:pt x="30970" y="15769"/>
                    <a:pt x="31033" y="15664"/>
                  </a:cubicBezTo>
                  <a:cubicBezTo>
                    <a:pt x="31138" y="15453"/>
                    <a:pt x="31390" y="15327"/>
                    <a:pt x="31453" y="15075"/>
                  </a:cubicBezTo>
                  <a:cubicBezTo>
                    <a:pt x="31453" y="15054"/>
                    <a:pt x="31495" y="15033"/>
                    <a:pt x="31516" y="15012"/>
                  </a:cubicBezTo>
                  <a:cubicBezTo>
                    <a:pt x="31621" y="14991"/>
                    <a:pt x="31642" y="14886"/>
                    <a:pt x="31663" y="14802"/>
                  </a:cubicBezTo>
                  <a:cubicBezTo>
                    <a:pt x="31685" y="14718"/>
                    <a:pt x="31663" y="14612"/>
                    <a:pt x="31790" y="14591"/>
                  </a:cubicBezTo>
                  <a:cubicBezTo>
                    <a:pt x="31790" y="14507"/>
                    <a:pt x="31832" y="14402"/>
                    <a:pt x="31916" y="14339"/>
                  </a:cubicBezTo>
                  <a:cubicBezTo>
                    <a:pt x="31979" y="14297"/>
                    <a:pt x="32042" y="14255"/>
                    <a:pt x="32042" y="14171"/>
                  </a:cubicBezTo>
                  <a:cubicBezTo>
                    <a:pt x="32063" y="14003"/>
                    <a:pt x="32168" y="13877"/>
                    <a:pt x="32336" y="13835"/>
                  </a:cubicBezTo>
                  <a:cubicBezTo>
                    <a:pt x="32420" y="13456"/>
                    <a:pt x="32778" y="13288"/>
                    <a:pt x="32862" y="12951"/>
                  </a:cubicBezTo>
                  <a:cubicBezTo>
                    <a:pt x="33114" y="12930"/>
                    <a:pt x="33051" y="12678"/>
                    <a:pt x="33198" y="12573"/>
                  </a:cubicBezTo>
                  <a:cubicBezTo>
                    <a:pt x="33324" y="12468"/>
                    <a:pt x="33366" y="12300"/>
                    <a:pt x="33514" y="12216"/>
                  </a:cubicBezTo>
                  <a:cubicBezTo>
                    <a:pt x="33640" y="12132"/>
                    <a:pt x="33745" y="12005"/>
                    <a:pt x="33808" y="11837"/>
                  </a:cubicBezTo>
                  <a:cubicBezTo>
                    <a:pt x="33821" y="11839"/>
                    <a:pt x="33833" y="11840"/>
                    <a:pt x="33846" y="11840"/>
                  </a:cubicBezTo>
                  <a:cubicBezTo>
                    <a:pt x="33976" y="11840"/>
                    <a:pt x="34081" y="11742"/>
                    <a:pt x="34081" y="11627"/>
                  </a:cubicBezTo>
                  <a:cubicBezTo>
                    <a:pt x="34123" y="11522"/>
                    <a:pt x="34165" y="11438"/>
                    <a:pt x="34228" y="11354"/>
                  </a:cubicBezTo>
                  <a:cubicBezTo>
                    <a:pt x="34376" y="11059"/>
                    <a:pt x="34607" y="10807"/>
                    <a:pt x="34649" y="10471"/>
                  </a:cubicBezTo>
                  <a:cubicBezTo>
                    <a:pt x="34649" y="10450"/>
                    <a:pt x="34670" y="10450"/>
                    <a:pt x="34670" y="10429"/>
                  </a:cubicBezTo>
                  <a:lnTo>
                    <a:pt x="34733" y="10471"/>
                  </a:lnTo>
                  <a:cubicBezTo>
                    <a:pt x="34775" y="10450"/>
                    <a:pt x="34838" y="10408"/>
                    <a:pt x="34859" y="10344"/>
                  </a:cubicBezTo>
                  <a:cubicBezTo>
                    <a:pt x="35006" y="10113"/>
                    <a:pt x="35154" y="9882"/>
                    <a:pt x="35322" y="9651"/>
                  </a:cubicBezTo>
                  <a:cubicBezTo>
                    <a:pt x="35385" y="9588"/>
                    <a:pt x="35448" y="9482"/>
                    <a:pt x="35490" y="9398"/>
                  </a:cubicBezTo>
                  <a:cubicBezTo>
                    <a:pt x="35637" y="9041"/>
                    <a:pt x="35847" y="8705"/>
                    <a:pt x="36100" y="8410"/>
                  </a:cubicBezTo>
                  <a:cubicBezTo>
                    <a:pt x="36247" y="8263"/>
                    <a:pt x="36373" y="8116"/>
                    <a:pt x="36499" y="7948"/>
                  </a:cubicBezTo>
                  <a:cubicBezTo>
                    <a:pt x="36646" y="7801"/>
                    <a:pt x="36751" y="7632"/>
                    <a:pt x="36835" y="7443"/>
                  </a:cubicBezTo>
                  <a:cubicBezTo>
                    <a:pt x="36920" y="7443"/>
                    <a:pt x="37004" y="7380"/>
                    <a:pt x="37046" y="7275"/>
                  </a:cubicBezTo>
                  <a:cubicBezTo>
                    <a:pt x="37130" y="7149"/>
                    <a:pt x="37214" y="7002"/>
                    <a:pt x="37298" y="6875"/>
                  </a:cubicBezTo>
                  <a:cubicBezTo>
                    <a:pt x="37361" y="6770"/>
                    <a:pt x="37487" y="6707"/>
                    <a:pt x="37529" y="6602"/>
                  </a:cubicBezTo>
                  <a:cubicBezTo>
                    <a:pt x="37634" y="6413"/>
                    <a:pt x="37761" y="6245"/>
                    <a:pt x="37929" y="6098"/>
                  </a:cubicBezTo>
                  <a:cubicBezTo>
                    <a:pt x="37971" y="6077"/>
                    <a:pt x="37992" y="6013"/>
                    <a:pt x="37992" y="5950"/>
                  </a:cubicBezTo>
                  <a:cubicBezTo>
                    <a:pt x="38034" y="5950"/>
                    <a:pt x="38076" y="5950"/>
                    <a:pt x="38097" y="5929"/>
                  </a:cubicBezTo>
                  <a:lnTo>
                    <a:pt x="38055" y="5824"/>
                  </a:lnTo>
                  <a:cubicBezTo>
                    <a:pt x="38265" y="5719"/>
                    <a:pt x="38370" y="5446"/>
                    <a:pt x="38602" y="5341"/>
                  </a:cubicBezTo>
                  <a:cubicBezTo>
                    <a:pt x="38623" y="5278"/>
                    <a:pt x="38644" y="5194"/>
                    <a:pt x="38686" y="5194"/>
                  </a:cubicBezTo>
                  <a:cubicBezTo>
                    <a:pt x="38854" y="5088"/>
                    <a:pt x="38896" y="4920"/>
                    <a:pt x="39001" y="4773"/>
                  </a:cubicBezTo>
                  <a:cubicBezTo>
                    <a:pt x="39190" y="4542"/>
                    <a:pt x="39316" y="4289"/>
                    <a:pt x="39485" y="4058"/>
                  </a:cubicBezTo>
                  <a:cubicBezTo>
                    <a:pt x="39590" y="3911"/>
                    <a:pt x="39695" y="3764"/>
                    <a:pt x="39800" y="3617"/>
                  </a:cubicBezTo>
                  <a:cubicBezTo>
                    <a:pt x="39905" y="3470"/>
                    <a:pt x="40052" y="3343"/>
                    <a:pt x="40157" y="3175"/>
                  </a:cubicBezTo>
                  <a:cubicBezTo>
                    <a:pt x="40220" y="3091"/>
                    <a:pt x="40326" y="3070"/>
                    <a:pt x="40347" y="2944"/>
                  </a:cubicBezTo>
                  <a:cubicBezTo>
                    <a:pt x="40368" y="2797"/>
                    <a:pt x="40494" y="2755"/>
                    <a:pt x="40578" y="2692"/>
                  </a:cubicBezTo>
                  <a:lnTo>
                    <a:pt x="40578" y="2650"/>
                  </a:lnTo>
                  <a:cubicBezTo>
                    <a:pt x="40725" y="2439"/>
                    <a:pt x="40893" y="2250"/>
                    <a:pt x="41061" y="2103"/>
                  </a:cubicBezTo>
                  <a:cubicBezTo>
                    <a:pt x="41145" y="2040"/>
                    <a:pt x="41124" y="1956"/>
                    <a:pt x="41167" y="1872"/>
                  </a:cubicBezTo>
                  <a:cubicBezTo>
                    <a:pt x="41482" y="1682"/>
                    <a:pt x="41482" y="1682"/>
                    <a:pt x="41524" y="1556"/>
                  </a:cubicBezTo>
                  <a:cubicBezTo>
                    <a:pt x="41566" y="1451"/>
                    <a:pt x="41629" y="1346"/>
                    <a:pt x="41713" y="1262"/>
                  </a:cubicBezTo>
                  <a:cubicBezTo>
                    <a:pt x="41860" y="1031"/>
                    <a:pt x="42029" y="799"/>
                    <a:pt x="42197" y="547"/>
                  </a:cubicBezTo>
                  <a:cubicBezTo>
                    <a:pt x="42218" y="484"/>
                    <a:pt x="42302" y="463"/>
                    <a:pt x="42302" y="463"/>
                  </a:cubicBezTo>
                  <a:cubicBezTo>
                    <a:pt x="42239" y="400"/>
                    <a:pt x="42281" y="358"/>
                    <a:pt x="42302" y="316"/>
                  </a:cubicBezTo>
                  <a:cubicBezTo>
                    <a:pt x="42323" y="253"/>
                    <a:pt x="42323" y="190"/>
                    <a:pt x="42386" y="169"/>
                  </a:cubicBezTo>
                  <a:cubicBezTo>
                    <a:pt x="42470" y="148"/>
                    <a:pt x="42428" y="64"/>
                    <a:pt x="4240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984285" y="3292062"/>
              <a:ext cx="3486" cy="2555"/>
            </a:xfrm>
            <a:custGeom>
              <a:avLst/>
              <a:gdLst/>
              <a:ahLst/>
              <a:cxnLst/>
              <a:rect l="l" t="t" r="r" b="b"/>
              <a:pathLst>
                <a:path w="338" h="244" extrusionOk="0">
                  <a:moveTo>
                    <a:pt x="274" y="0"/>
                  </a:moveTo>
                  <a:cubicBezTo>
                    <a:pt x="169" y="63"/>
                    <a:pt x="64" y="147"/>
                    <a:pt x="1" y="231"/>
                  </a:cubicBezTo>
                  <a:cubicBezTo>
                    <a:pt x="23" y="240"/>
                    <a:pt x="43" y="243"/>
                    <a:pt x="60" y="243"/>
                  </a:cubicBezTo>
                  <a:cubicBezTo>
                    <a:pt x="164" y="243"/>
                    <a:pt x="199" y="121"/>
                    <a:pt x="284" y="121"/>
                  </a:cubicBezTo>
                  <a:cubicBezTo>
                    <a:pt x="294" y="121"/>
                    <a:pt x="305" y="122"/>
                    <a:pt x="316" y="126"/>
                  </a:cubicBezTo>
                  <a:lnTo>
                    <a:pt x="337" y="126"/>
                  </a:lnTo>
                  <a:cubicBezTo>
                    <a:pt x="295" y="84"/>
                    <a:pt x="295" y="42"/>
                    <a:pt x="274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086843" y="3135728"/>
              <a:ext cx="2609" cy="2440"/>
            </a:xfrm>
            <a:custGeom>
              <a:avLst/>
              <a:gdLst/>
              <a:ahLst/>
              <a:cxnLst/>
              <a:rect l="l" t="t" r="r" b="b"/>
              <a:pathLst>
                <a:path w="253" h="233" extrusionOk="0">
                  <a:moveTo>
                    <a:pt x="169" y="1"/>
                  </a:moveTo>
                  <a:cubicBezTo>
                    <a:pt x="42" y="22"/>
                    <a:pt x="0" y="148"/>
                    <a:pt x="64" y="232"/>
                  </a:cubicBezTo>
                  <a:lnTo>
                    <a:pt x="169" y="190"/>
                  </a:lnTo>
                  <a:cubicBezTo>
                    <a:pt x="169" y="148"/>
                    <a:pt x="190" y="127"/>
                    <a:pt x="232" y="127"/>
                  </a:cubicBezTo>
                  <a:cubicBezTo>
                    <a:pt x="232" y="85"/>
                    <a:pt x="253" y="22"/>
                    <a:pt x="169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83161" y="3183074"/>
              <a:ext cx="1959" cy="2650"/>
            </a:xfrm>
            <a:custGeom>
              <a:avLst/>
              <a:gdLst/>
              <a:ahLst/>
              <a:cxnLst/>
              <a:rect l="l" t="t" r="r" b="b"/>
              <a:pathLst>
                <a:path w="190" h="253" extrusionOk="0">
                  <a:moveTo>
                    <a:pt x="84" y="0"/>
                  </a:moveTo>
                  <a:cubicBezTo>
                    <a:pt x="84" y="42"/>
                    <a:pt x="63" y="63"/>
                    <a:pt x="21" y="63"/>
                  </a:cubicBezTo>
                  <a:cubicBezTo>
                    <a:pt x="21" y="126"/>
                    <a:pt x="0" y="189"/>
                    <a:pt x="63" y="252"/>
                  </a:cubicBezTo>
                  <a:cubicBezTo>
                    <a:pt x="42" y="126"/>
                    <a:pt x="189" y="105"/>
                    <a:pt x="189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85378" y="3163030"/>
              <a:ext cx="1743" cy="2000"/>
            </a:xfrm>
            <a:custGeom>
              <a:avLst/>
              <a:gdLst/>
              <a:ahLst/>
              <a:cxnLst/>
              <a:rect l="l" t="t" r="r" b="b"/>
              <a:pathLst>
                <a:path w="169" h="191" extrusionOk="0">
                  <a:moveTo>
                    <a:pt x="147" y="1"/>
                  </a:moveTo>
                  <a:cubicBezTo>
                    <a:pt x="63" y="22"/>
                    <a:pt x="0" y="106"/>
                    <a:pt x="21" y="169"/>
                  </a:cubicBezTo>
                  <a:lnTo>
                    <a:pt x="21" y="190"/>
                  </a:lnTo>
                  <a:cubicBezTo>
                    <a:pt x="105" y="148"/>
                    <a:pt x="168" y="106"/>
                    <a:pt x="14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85595" y="3166999"/>
              <a:ext cx="1310" cy="1330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05" y="0"/>
                  </a:moveTo>
                  <a:cubicBezTo>
                    <a:pt x="63" y="21"/>
                    <a:pt x="0" y="63"/>
                    <a:pt x="0" y="126"/>
                  </a:cubicBezTo>
                  <a:cubicBezTo>
                    <a:pt x="126" y="105"/>
                    <a:pt x="126" y="105"/>
                    <a:pt x="10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128474" y="3075407"/>
              <a:ext cx="1743" cy="1990"/>
            </a:xfrm>
            <a:custGeom>
              <a:avLst/>
              <a:gdLst/>
              <a:ahLst/>
              <a:cxnLst/>
              <a:rect l="l" t="t" r="r" b="b"/>
              <a:pathLst>
                <a:path w="169" h="190" extrusionOk="0">
                  <a:moveTo>
                    <a:pt x="147" y="0"/>
                  </a:moveTo>
                  <a:cubicBezTo>
                    <a:pt x="105" y="0"/>
                    <a:pt x="63" y="42"/>
                    <a:pt x="42" y="84"/>
                  </a:cubicBezTo>
                  <a:cubicBezTo>
                    <a:pt x="0" y="126"/>
                    <a:pt x="21" y="189"/>
                    <a:pt x="84" y="189"/>
                  </a:cubicBezTo>
                  <a:cubicBezTo>
                    <a:pt x="105" y="126"/>
                    <a:pt x="168" y="84"/>
                    <a:pt x="14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92741" y="3115673"/>
              <a:ext cx="1970" cy="1246"/>
            </a:xfrm>
            <a:custGeom>
              <a:avLst/>
              <a:gdLst/>
              <a:ahLst/>
              <a:cxnLst/>
              <a:rect l="l" t="t" r="r" b="b"/>
              <a:pathLst>
                <a:path w="191" h="119" extrusionOk="0">
                  <a:moveTo>
                    <a:pt x="112" y="1"/>
                  </a:moveTo>
                  <a:cubicBezTo>
                    <a:pt x="52" y="1"/>
                    <a:pt x="32" y="55"/>
                    <a:pt x="1" y="87"/>
                  </a:cubicBezTo>
                  <a:cubicBezTo>
                    <a:pt x="29" y="110"/>
                    <a:pt x="52" y="118"/>
                    <a:pt x="70" y="118"/>
                  </a:cubicBezTo>
                  <a:cubicBezTo>
                    <a:pt x="120" y="118"/>
                    <a:pt x="144" y="54"/>
                    <a:pt x="190" y="24"/>
                  </a:cubicBezTo>
                  <a:cubicBezTo>
                    <a:pt x="158" y="7"/>
                    <a:pt x="132" y="1"/>
                    <a:pt x="11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87327" y="3289412"/>
              <a:ext cx="1743" cy="2000"/>
            </a:xfrm>
            <a:custGeom>
              <a:avLst/>
              <a:gdLst/>
              <a:ahLst/>
              <a:cxnLst/>
              <a:rect l="l" t="t" r="r" b="b"/>
              <a:pathLst>
                <a:path w="169" h="191" extrusionOk="0">
                  <a:moveTo>
                    <a:pt x="147" y="1"/>
                  </a:moveTo>
                  <a:lnTo>
                    <a:pt x="147" y="1"/>
                  </a:lnTo>
                  <a:cubicBezTo>
                    <a:pt x="63" y="22"/>
                    <a:pt x="0" y="106"/>
                    <a:pt x="21" y="190"/>
                  </a:cubicBezTo>
                  <a:cubicBezTo>
                    <a:pt x="105" y="169"/>
                    <a:pt x="168" y="85"/>
                    <a:pt x="14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34806" y="3260351"/>
              <a:ext cx="877" cy="1990"/>
            </a:xfrm>
            <a:custGeom>
              <a:avLst/>
              <a:gdLst/>
              <a:ahLst/>
              <a:cxnLst/>
              <a:rect l="l" t="t" r="r" b="b"/>
              <a:pathLst>
                <a:path w="85" h="190" extrusionOk="0">
                  <a:moveTo>
                    <a:pt x="1" y="1"/>
                  </a:moveTo>
                  <a:lnTo>
                    <a:pt x="1" y="190"/>
                  </a:lnTo>
                  <a:cubicBezTo>
                    <a:pt x="85" y="127"/>
                    <a:pt x="85" y="64"/>
                    <a:pt x="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083811" y="3025421"/>
              <a:ext cx="1310" cy="1330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6" y="1"/>
                  </a:moveTo>
                  <a:cubicBezTo>
                    <a:pt x="42" y="1"/>
                    <a:pt x="0" y="22"/>
                    <a:pt x="42" y="127"/>
                  </a:cubicBezTo>
                  <a:cubicBezTo>
                    <a:pt x="84" y="106"/>
                    <a:pt x="126" y="85"/>
                    <a:pt x="12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019193" y="3117454"/>
              <a:ext cx="1310" cy="2000"/>
            </a:xfrm>
            <a:custGeom>
              <a:avLst/>
              <a:gdLst/>
              <a:ahLst/>
              <a:cxnLst/>
              <a:rect l="l" t="t" r="r" b="b"/>
              <a:pathLst>
                <a:path w="127" h="191" extrusionOk="0">
                  <a:moveTo>
                    <a:pt x="64" y="1"/>
                  </a:moveTo>
                  <a:cubicBezTo>
                    <a:pt x="22" y="85"/>
                    <a:pt x="1" y="148"/>
                    <a:pt x="64" y="190"/>
                  </a:cubicBezTo>
                  <a:cubicBezTo>
                    <a:pt x="127" y="127"/>
                    <a:pt x="106" y="85"/>
                    <a:pt x="6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073395" y="3041057"/>
              <a:ext cx="1320" cy="1110"/>
            </a:xfrm>
            <a:custGeom>
              <a:avLst/>
              <a:gdLst/>
              <a:ahLst/>
              <a:cxnLst/>
              <a:rect l="l" t="t" r="r" b="b"/>
              <a:pathLst>
                <a:path w="128" h="106" extrusionOk="0">
                  <a:moveTo>
                    <a:pt x="106" y="0"/>
                  </a:moveTo>
                  <a:lnTo>
                    <a:pt x="106" y="0"/>
                  </a:lnTo>
                  <a:cubicBezTo>
                    <a:pt x="22" y="21"/>
                    <a:pt x="1" y="63"/>
                    <a:pt x="64" y="105"/>
                  </a:cubicBezTo>
                  <a:cubicBezTo>
                    <a:pt x="127" y="84"/>
                    <a:pt x="106" y="42"/>
                    <a:pt x="10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85977" y="3138870"/>
              <a:ext cx="1310" cy="838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65" y="1"/>
                  </a:moveTo>
                  <a:cubicBezTo>
                    <a:pt x="47" y="1"/>
                    <a:pt x="25" y="12"/>
                    <a:pt x="0" y="37"/>
                  </a:cubicBezTo>
                  <a:cubicBezTo>
                    <a:pt x="42" y="79"/>
                    <a:pt x="84" y="79"/>
                    <a:pt x="126" y="79"/>
                  </a:cubicBezTo>
                  <a:cubicBezTo>
                    <a:pt x="114" y="28"/>
                    <a:pt x="93" y="1"/>
                    <a:pt x="65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083811" y="3142996"/>
              <a:ext cx="1310" cy="111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42" y="1"/>
                  </a:moveTo>
                  <a:lnTo>
                    <a:pt x="42" y="1"/>
                  </a:lnTo>
                  <a:cubicBezTo>
                    <a:pt x="0" y="22"/>
                    <a:pt x="21" y="64"/>
                    <a:pt x="21" y="106"/>
                  </a:cubicBezTo>
                  <a:cubicBezTo>
                    <a:pt x="105" y="85"/>
                    <a:pt x="126" y="64"/>
                    <a:pt x="4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080552" y="3145415"/>
              <a:ext cx="1093" cy="1340"/>
            </a:xfrm>
            <a:custGeom>
              <a:avLst/>
              <a:gdLst/>
              <a:ahLst/>
              <a:cxnLst/>
              <a:rect l="l" t="t" r="r" b="b"/>
              <a:pathLst>
                <a:path w="106" h="128" extrusionOk="0">
                  <a:moveTo>
                    <a:pt x="64" y="1"/>
                  </a:moveTo>
                  <a:cubicBezTo>
                    <a:pt x="22" y="43"/>
                    <a:pt x="1" y="85"/>
                    <a:pt x="64" y="127"/>
                  </a:cubicBezTo>
                  <a:cubicBezTo>
                    <a:pt x="106" y="85"/>
                    <a:pt x="85" y="43"/>
                    <a:pt x="6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94701" y="3153312"/>
              <a:ext cx="1093" cy="681"/>
            </a:xfrm>
            <a:custGeom>
              <a:avLst/>
              <a:gdLst/>
              <a:ahLst/>
              <a:cxnLst/>
              <a:rect l="l" t="t" r="r" b="b"/>
              <a:pathLst>
                <a:path w="106" h="65" extrusionOk="0">
                  <a:moveTo>
                    <a:pt x="53" y="1"/>
                  </a:moveTo>
                  <a:cubicBezTo>
                    <a:pt x="31" y="1"/>
                    <a:pt x="12" y="13"/>
                    <a:pt x="0" y="25"/>
                  </a:cubicBezTo>
                  <a:cubicBezTo>
                    <a:pt x="23" y="48"/>
                    <a:pt x="40" y="65"/>
                    <a:pt x="57" y="65"/>
                  </a:cubicBezTo>
                  <a:cubicBezTo>
                    <a:pt x="72" y="65"/>
                    <a:pt x="86" y="53"/>
                    <a:pt x="105" y="25"/>
                  </a:cubicBezTo>
                  <a:cubicBezTo>
                    <a:pt x="87" y="7"/>
                    <a:pt x="70" y="1"/>
                    <a:pt x="5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993174" y="3155333"/>
              <a:ext cx="1320" cy="1110"/>
            </a:xfrm>
            <a:custGeom>
              <a:avLst/>
              <a:gdLst/>
              <a:ahLst/>
              <a:cxnLst/>
              <a:rect l="l" t="t" r="r" b="b"/>
              <a:pathLst>
                <a:path w="128" h="106" extrusionOk="0">
                  <a:moveTo>
                    <a:pt x="43" y="0"/>
                  </a:moveTo>
                  <a:cubicBezTo>
                    <a:pt x="1" y="42"/>
                    <a:pt x="22" y="63"/>
                    <a:pt x="43" y="105"/>
                  </a:cubicBezTo>
                  <a:cubicBezTo>
                    <a:pt x="85" y="63"/>
                    <a:pt x="127" y="42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045428" y="3080025"/>
              <a:ext cx="1093" cy="111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85" y="1"/>
                  </a:moveTo>
                  <a:lnTo>
                    <a:pt x="85" y="1"/>
                  </a:lnTo>
                  <a:cubicBezTo>
                    <a:pt x="1" y="22"/>
                    <a:pt x="1" y="43"/>
                    <a:pt x="64" y="106"/>
                  </a:cubicBezTo>
                  <a:cubicBezTo>
                    <a:pt x="106" y="85"/>
                    <a:pt x="85" y="22"/>
                    <a:pt x="85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073612" y="3198040"/>
              <a:ext cx="1103" cy="1110"/>
            </a:xfrm>
            <a:custGeom>
              <a:avLst/>
              <a:gdLst/>
              <a:ahLst/>
              <a:cxnLst/>
              <a:rect l="l" t="t" r="r" b="b"/>
              <a:pathLst>
                <a:path w="107" h="106" extrusionOk="0">
                  <a:moveTo>
                    <a:pt x="22" y="1"/>
                  </a:moveTo>
                  <a:cubicBezTo>
                    <a:pt x="22" y="43"/>
                    <a:pt x="1" y="85"/>
                    <a:pt x="64" y="106"/>
                  </a:cubicBezTo>
                  <a:cubicBezTo>
                    <a:pt x="106" y="85"/>
                    <a:pt x="85" y="43"/>
                    <a:pt x="85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142778" y="3092288"/>
              <a:ext cx="1310" cy="848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65" y="1"/>
                  </a:moveTo>
                  <a:cubicBezTo>
                    <a:pt x="42" y="1"/>
                    <a:pt x="25" y="25"/>
                    <a:pt x="1" y="49"/>
                  </a:cubicBezTo>
                  <a:cubicBezTo>
                    <a:pt x="22" y="70"/>
                    <a:pt x="43" y="81"/>
                    <a:pt x="64" y="81"/>
                  </a:cubicBezTo>
                  <a:cubicBezTo>
                    <a:pt x="85" y="81"/>
                    <a:pt x="106" y="70"/>
                    <a:pt x="127" y="49"/>
                  </a:cubicBezTo>
                  <a:cubicBezTo>
                    <a:pt x="100" y="14"/>
                    <a:pt x="81" y="1"/>
                    <a:pt x="65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16811" y="3244715"/>
              <a:ext cx="877" cy="1340"/>
            </a:xfrm>
            <a:custGeom>
              <a:avLst/>
              <a:gdLst/>
              <a:ahLst/>
              <a:cxnLst/>
              <a:rect l="l" t="t" r="r" b="b"/>
              <a:pathLst>
                <a:path w="85" h="128" extrusionOk="0">
                  <a:moveTo>
                    <a:pt x="43" y="1"/>
                  </a:moveTo>
                  <a:cubicBezTo>
                    <a:pt x="1" y="64"/>
                    <a:pt x="1" y="85"/>
                    <a:pt x="43" y="127"/>
                  </a:cubicBezTo>
                  <a:cubicBezTo>
                    <a:pt x="85" y="85"/>
                    <a:pt x="85" y="64"/>
                    <a:pt x="4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989060" y="3288731"/>
              <a:ext cx="1093" cy="723"/>
            </a:xfrm>
            <a:custGeom>
              <a:avLst/>
              <a:gdLst/>
              <a:ahLst/>
              <a:cxnLst/>
              <a:rect l="l" t="t" r="r" b="b"/>
              <a:pathLst>
                <a:path w="106" h="69" extrusionOk="0">
                  <a:moveTo>
                    <a:pt x="60" y="0"/>
                  </a:moveTo>
                  <a:cubicBezTo>
                    <a:pt x="28" y="0"/>
                    <a:pt x="0" y="10"/>
                    <a:pt x="0" y="66"/>
                  </a:cubicBezTo>
                  <a:cubicBezTo>
                    <a:pt x="14" y="66"/>
                    <a:pt x="31" y="68"/>
                    <a:pt x="46" y="68"/>
                  </a:cubicBezTo>
                  <a:cubicBezTo>
                    <a:pt x="78" y="68"/>
                    <a:pt x="106" y="59"/>
                    <a:pt x="106" y="3"/>
                  </a:cubicBezTo>
                  <a:cubicBezTo>
                    <a:pt x="92" y="3"/>
                    <a:pt x="75" y="0"/>
                    <a:pt x="6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048253" y="3013169"/>
              <a:ext cx="660" cy="597"/>
            </a:xfrm>
            <a:custGeom>
              <a:avLst/>
              <a:gdLst/>
              <a:ahLst/>
              <a:cxnLst/>
              <a:rect l="l" t="t" r="r" b="b"/>
              <a:pathLst>
                <a:path w="64" h="57" extrusionOk="0">
                  <a:moveTo>
                    <a:pt x="36" y="0"/>
                  </a:moveTo>
                  <a:cubicBezTo>
                    <a:pt x="31" y="0"/>
                    <a:pt x="26" y="4"/>
                    <a:pt x="21" y="14"/>
                  </a:cubicBezTo>
                  <a:cubicBezTo>
                    <a:pt x="0" y="56"/>
                    <a:pt x="42" y="56"/>
                    <a:pt x="63" y="56"/>
                  </a:cubicBezTo>
                  <a:cubicBezTo>
                    <a:pt x="63" y="40"/>
                    <a:pt x="51" y="0"/>
                    <a:pt x="3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151018" y="3021463"/>
              <a:ext cx="660" cy="723"/>
            </a:xfrm>
            <a:custGeom>
              <a:avLst/>
              <a:gdLst/>
              <a:ahLst/>
              <a:cxnLst/>
              <a:rect l="l" t="t" r="r" b="b"/>
              <a:pathLst>
                <a:path w="64" h="69" extrusionOk="0">
                  <a:moveTo>
                    <a:pt x="22" y="0"/>
                  </a:moveTo>
                  <a:cubicBezTo>
                    <a:pt x="1" y="21"/>
                    <a:pt x="1" y="42"/>
                    <a:pt x="22" y="63"/>
                  </a:cubicBezTo>
                  <a:cubicBezTo>
                    <a:pt x="22" y="63"/>
                    <a:pt x="27" y="69"/>
                    <a:pt x="35" y="69"/>
                  </a:cubicBezTo>
                  <a:cubicBezTo>
                    <a:pt x="43" y="69"/>
                    <a:pt x="53" y="63"/>
                    <a:pt x="64" y="42"/>
                  </a:cubicBezTo>
                  <a:cubicBezTo>
                    <a:pt x="64" y="0"/>
                    <a:pt x="43" y="0"/>
                    <a:pt x="2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64465" y="3021683"/>
              <a:ext cx="1093" cy="450"/>
            </a:xfrm>
            <a:custGeom>
              <a:avLst/>
              <a:gdLst/>
              <a:ahLst/>
              <a:cxnLst/>
              <a:rect l="l" t="t" r="r" b="b"/>
              <a:pathLst>
                <a:path w="106" h="43" extrusionOk="0">
                  <a:moveTo>
                    <a:pt x="42" y="0"/>
                  </a:moveTo>
                  <a:cubicBezTo>
                    <a:pt x="0" y="0"/>
                    <a:pt x="0" y="21"/>
                    <a:pt x="0" y="42"/>
                  </a:cubicBezTo>
                  <a:cubicBezTo>
                    <a:pt x="42" y="42"/>
                    <a:pt x="105" y="0"/>
                    <a:pt x="4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163815" y="3022122"/>
              <a:ext cx="835" cy="723"/>
            </a:xfrm>
            <a:custGeom>
              <a:avLst/>
              <a:gdLst/>
              <a:ahLst/>
              <a:cxnLst/>
              <a:rect l="l" t="t" r="r" b="b"/>
              <a:pathLst>
                <a:path w="81" h="69" extrusionOk="0">
                  <a:moveTo>
                    <a:pt x="63" y="0"/>
                  </a:moveTo>
                  <a:cubicBezTo>
                    <a:pt x="42" y="0"/>
                    <a:pt x="0" y="42"/>
                    <a:pt x="0" y="63"/>
                  </a:cubicBezTo>
                  <a:cubicBezTo>
                    <a:pt x="8" y="67"/>
                    <a:pt x="16" y="69"/>
                    <a:pt x="23" y="69"/>
                  </a:cubicBezTo>
                  <a:cubicBezTo>
                    <a:pt x="55" y="69"/>
                    <a:pt x="80" y="35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162939" y="3022782"/>
              <a:ext cx="887" cy="534"/>
            </a:xfrm>
            <a:custGeom>
              <a:avLst/>
              <a:gdLst/>
              <a:ahLst/>
              <a:cxnLst/>
              <a:rect l="l" t="t" r="r" b="b"/>
              <a:pathLst>
                <a:path w="86" h="51" extrusionOk="0">
                  <a:moveTo>
                    <a:pt x="85" y="0"/>
                  </a:moveTo>
                  <a:cubicBezTo>
                    <a:pt x="64" y="0"/>
                    <a:pt x="1" y="42"/>
                    <a:pt x="43" y="42"/>
                  </a:cubicBezTo>
                  <a:cubicBezTo>
                    <a:pt x="54" y="48"/>
                    <a:pt x="63" y="51"/>
                    <a:pt x="69" y="51"/>
                  </a:cubicBezTo>
                  <a:cubicBezTo>
                    <a:pt x="85" y="51"/>
                    <a:pt x="85" y="31"/>
                    <a:pt x="8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61856" y="3024981"/>
              <a:ext cx="660" cy="325"/>
            </a:xfrm>
            <a:custGeom>
              <a:avLst/>
              <a:gdLst/>
              <a:ahLst/>
              <a:cxnLst/>
              <a:rect l="l" t="t" r="r" b="b"/>
              <a:pathLst>
                <a:path w="64" h="31" extrusionOk="0">
                  <a:moveTo>
                    <a:pt x="43" y="1"/>
                  </a:moveTo>
                  <a:cubicBezTo>
                    <a:pt x="22" y="1"/>
                    <a:pt x="1" y="1"/>
                    <a:pt x="22" y="22"/>
                  </a:cubicBezTo>
                  <a:cubicBezTo>
                    <a:pt x="22" y="29"/>
                    <a:pt x="27" y="31"/>
                    <a:pt x="33" y="31"/>
                  </a:cubicBezTo>
                  <a:cubicBezTo>
                    <a:pt x="45" y="31"/>
                    <a:pt x="64" y="22"/>
                    <a:pt x="64" y="22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074488" y="3040397"/>
              <a:ext cx="877" cy="670"/>
            </a:xfrm>
            <a:custGeom>
              <a:avLst/>
              <a:gdLst/>
              <a:ahLst/>
              <a:cxnLst/>
              <a:rect l="l" t="t" r="r" b="b"/>
              <a:pathLst>
                <a:path w="85" h="64" extrusionOk="0">
                  <a:moveTo>
                    <a:pt x="42" y="0"/>
                  </a:moveTo>
                  <a:cubicBezTo>
                    <a:pt x="0" y="0"/>
                    <a:pt x="0" y="21"/>
                    <a:pt x="0" y="63"/>
                  </a:cubicBezTo>
                  <a:cubicBezTo>
                    <a:pt x="21" y="63"/>
                    <a:pt x="84" y="21"/>
                    <a:pt x="4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984502" y="3068872"/>
              <a:ext cx="670" cy="817"/>
            </a:xfrm>
            <a:custGeom>
              <a:avLst/>
              <a:gdLst/>
              <a:ahLst/>
              <a:cxnLst/>
              <a:rect l="l" t="t" r="r" b="b"/>
              <a:pathLst>
                <a:path w="65" h="78" extrusionOk="0">
                  <a:moveTo>
                    <a:pt x="16" y="0"/>
                  </a:moveTo>
                  <a:cubicBezTo>
                    <a:pt x="11" y="0"/>
                    <a:pt x="6" y="4"/>
                    <a:pt x="1" y="14"/>
                  </a:cubicBezTo>
                  <a:cubicBezTo>
                    <a:pt x="1" y="78"/>
                    <a:pt x="22" y="78"/>
                    <a:pt x="43" y="78"/>
                  </a:cubicBezTo>
                  <a:lnTo>
                    <a:pt x="64" y="56"/>
                  </a:lnTo>
                  <a:cubicBezTo>
                    <a:pt x="48" y="41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049553" y="3075532"/>
              <a:ext cx="877" cy="545"/>
            </a:xfrm>
            <a:custGeom>
              <a:avLst/>
              <a:gdLst/>
              <a:ahLst/>
              <a:cxnLst/>
              <a:rect l="l" t="t" r="r" b="b"/>
              <a:pathLst>
                <a:path w="85" h="52" extrusionOk="0">
                  <a:moveTo>
                    <a:pt x="17" y="1"/>
                  </a:moveTo>
                  <a:cubicBezTo>
                    <a:pt x="0" y="1"/>
                    <a:pt x="0" y="20"/>
                    <a:pt x="0" y="51"/>
                  </a:cubicBezTo>
                  <a:cubicBezTo>
                    <a:pt x="21" y="51"/>
                    <a:pt x="84" y="9"/>
                    <a:pt x="42" y="9"/>
                  </a:cubicBezTo>
                  <a:cubicBezTo>
                    <a:pt x="31" y="4"/>
                    <a:pt x="23" y="1"/>
                    <a:pt x="1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46294" y="3079365"/>
              <a:ext cx="877" cy="670"/>
            </a:xfrm>
            <a:custGeom>
              <a:avLst/>
              <a:gdLst/>
              <a:ahLst/>
              <a:cxnLst/>
              <a:rect l="l" t="t" r="r" b="b"/>
              <a:pathLst>
                <a:path w="85" h="64" extrusionOk="0">
                  <a:moveTo>
                    <a:pt x="64" y="1"/>
                  </a:moveTo>
                  <a:cubicBezTo>
                    <a:pt x="22" y="1"/>
                    <a:pt x="1" y="22"/>
                    <a:pt x="1" y="64"/>
                  </a:cubicBezTo>
                  <a:cubicBezTo>
                    <a:pt x="43" y="64"/>
                    <a:pt x="85" y="22"/>
                    <a:pt x="6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19802" y="3088529"/>
              <a:ext cx="877" cy="534"/>
            </a:xfrm>
            <a:custGeom>
              <a:avLst/>
              <a:gdLst/>
              <a:ahLst/>
              <a:cxnLst/>
              <a:rect l="l" t="t" r="r" b="b"/>
              <a:pathLst>
                <a:path w="85" h="51" extrusionOk="0">
                  <a:moveTo>
                    <a:pt x="17" y="0"/>
                  </a:moveTo>
                  <a:cubicBezTo>
                    <a:pt x="0" y="0"/>
                    <a:pt x="0" y="20"/>
                    <a:pt x="0" y="51"/>
                  </a:cubicBezTo>
                  <a:cubicBezTo>
                    <a:pt x="42" y="51"/>
                    <a:pt x="84" y="9"/>
                    <a:pt x="42" y="9"/>
                  </a:cubicBezTo>
                  <a:cubicBezTo>
                    <a:pt x="31" y="3"/>
                    <a:pt x="23" y="0"/>
                    <a:pt x="1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118935" y="3089052"/>
              <a:ext cx="877" cy="513"/>
            </a:xfrm>
            <a:custGeom>
              <a:avLst/>
              <a:gdLst/>
              <a:ahLst/>
              <a:cxnLst/>
              <a:rect l="l" t="t" r="r" b="b"/>
              <a:pathLst>
                <a:path w="85" h="49" extrusionOk="0">
                  <a:moveTo>
                    <a:pt x="84" y="1"/>
                  </a:moveTo>
                  <a:cubicBezTo>
                    <a:pt x="63" y="1"/>
                    <a:pt x="0" y="43"/>
                    <a:pt x="42" y="43"/>
                  </a:cubicBezTo>
                  <a:cubicBezTo>
                    <a:pt x="50" y="47"/>
                    <a:pt x="57" y="48"/>
                    <a:pt x="62" y="48"/>
                  </a:cubicBezTo>
                  <a:cubicBezTo>
                    <a:pt x="84" y="48"/>
                    <a:pt x="84" y="18"/>
                    <a:pt x="8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009221" y="3091691"/>
              <a:ext cx="660" cy="450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43" y="1"/>
                  </a:moveTo>
                  <a:cubicBezTo>
                    <a:pt x="22" y="1"/>
                    <a:pt x="1" y="1"/>
                    <a:pt x="22" y="22"/>
                  </a:cubicBezTo>
                  <a:cubicBezTo>
                    <a:pt x="22" y="43"/>
                    <a:pt x="64" y="43"/>
                    <a:pt x="64" y="43"/>
                  </a:cubicBezTo>
                  <a:lnTo>
                    <a:pt x="64" y="22"/>
                  </a:lnTo>
                  <a:cubicBezTo>
                    <a:pt x="43" y="1"/>
                    <a:pt x="43" y="1"/>
                    <a:pt x="4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101373" y="3096100"/>
              <a:ext cx="443" cy="67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0" y="0"/>
                  </a:moveTo>
                  <a:lnTo>
                    <a:pt x="0" y="64"/>
                  </a:lnTo>
                  <a:cubicBezTo>
                    <a:pt x="5" y="59"/>
                    <a:pt x="9" y="57"/>
                    <a:pt x="12" y="57"/>
                  </a:cubicBezTo>
                  <a:cubicBezTo>
                    <a:pt x="17" y="57"/>
                    <a:pt x="21" y="62"/>
                    <a:pt x="25" y="62"/>
                  </a:cubicBezTo>
                  <a:cubicBezTo>
                    <a:pt x="29" y="62"/>
                    <a:pt x="34" y="58"/>
                    <a:pt x="42" y="42"/>
                  </a:cubicBezTo>
                  <a:cubicBezTo>
                    <a:pt x="42" y="0"/>
                    <a:pt x="21" y="0"/>
                    <a:pt x="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113944" y="3096980"/>
              <a:ext cx="877" cy="450"/>
            </a:xfrm>
            <a:custGeom>
              <a:avLst/>
              <a:gdLst/>
              <a:ahLst/>
              <a:cxnLst/>
              <a:rect l="l" t="t" r="r" b="b"/>
              <a:pathLst>
                <a:path w="85" h="43" extrusionOk="0">
                  <a:moveTo>
                    <a:pt x="43" y="1"/>
                  </a:moveTo>
                  <a:cubicBezTo>
                    <a:pt x="0" y="1"/>
                    <a:pt x="0" y="22"/>
                    <a:pt x="0" y="43"/>
                  </a:cubicBezTo>
                  <a:lnTo>
                    <a:pt x="85" y="43"/>
                  </a:lnTo>
                  <a:cubicBezTo>
                    <a:pt x="64" y="22"/>
                    <a:pt x="85" y="22"/>
                    <a:pt x="4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113078" y="3097420"/>
              <a:ext cx="1093" cy="534"/>
            </a:xfrm>
            <a:custGeom>
              <a:avLst/>
              <a:gdLst/>
              <a:ahLst/>
              <a:cxnLst/>
              <a:rect l="l" t="t" r="r" b="b"/>
              <a:pathLst>
                <a:path w="106" h="51" extrusionOk="0">
                  <a:moveTo>
                    <a:pt x="84" y="1"/>
                  </a:moveTo>
                  <a:cubicBezTo>
                    <a:pt x="63" y="1"/>
                    <a:pt x="0" y="43"/>
                    <a:pt x="42" y="43"/>
                  </a:cubicBezTo>
                  <a:cubicBezTo>
                    <a:pt x="59" y="48"/>
                    <a:pt x="72" y="51"/>
                    <a:pt x="81" y="51"/>
                  </a:cubicBezTo>
                  <a:cubicBezTo>
                    <a:pt x="106" y="51"/>
                    <a:pt x="106" y="31"/>
                    <a:pt x="10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67332" y="3117674"/>
              <a:ext cx="660" cy="450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42" y="1"/>
                  </a:moveTo>
                  <a:cubicBezTo>
                    <a:pt x="21" y="1"/>
                    <a:pt x="0" y="1"/>
                    <a:pt x="21" y="22"/>
                  </a:cubicBezTo>
                  <a:cubicBezTo>
                    <a:pt x="21" y="43"/>
                    <a:pt x="63" y="43"/>
                    <a:pt x="63" y="43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18976" y="3120323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0"/>
                  </a:moveTo>
                  <a:lnTo>
                    <a:pt x="1" y="42"/>
                  </a:lnTo>
                  <a:lnTo>
                    <a:pt x="22" y="42"/>
                  </a:lnTo>
                  <a:lnTo>
                    <a:pt x="43" y="2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123916" y="3120763"/>
              <a:ext cx="227" cy="67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22" y="0"/>
                  </a:moveTo>
                  <a:lnTo>
                    <a:pt x="1" y="21"/>
                  </a:lnTo>
                  <a:lnTo>
                    <a:pt x="22" y="63"/>
                  </a:lnTo>
                  <a:lnTo>
                    <a:pt x="22" y="4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123050" y="3122962"/>
              <a:ext cx="443" cy="545"/>
            </a:xfrm>
            <a:custGeom>
              <a:avLst/>
              <a:gdLst/>
              <a:ahLst/>
              <a:cxnLst/>
              <a:rect l="l" t="t" r="r" b="b"/>
              <a:pathLst>
                <a:path w="43" h="52" extrusionOk="0">
                  <a:moveTo>
                    <a:pt x="22" y="0"/>
                  </a:moveTo>
                  <a:cubicBezTo>
                    <a:pt x="22" y="0"/>
                    <a:pt x="1" y="21"/>
                    <a:pt x="22" y="21"/>
                  </a:cubicBezTo>
                  <a:cubicBezTo>
                    <a:pt x="22" y="36"/>
                    <a:pt x="22" y="51"/>
                    <a:pt x="29" y="51"/>
                  </a:cubicBezTo>
                  <a:cubicBezTo>
                    <a:pt x="32" y="51"/>
                    <a:pt x="36" y="49"/>
                    <a:pt x="43" y="42"/>
                  </a:cubicBezTo>
                  <a:cubicBezTo>
                    <a:pt x="43" y="42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089442" y="3131110"/>
              <a:ext cx="1093" cy="670"/>
            </a:xfrm>
            <a:custGeom>
              <a:avLst/>
              <a:gdLst/>
              <a:ahLst/>
              <a:cxnLst/>
              <a:rect l="l" t="t" r="r" b="b"/>
              <a:pathLst>
                <a:path w="106" h="64" extrusionOk="0">
                  <a:moveTo>
                    <a:pt x="106" y="0"/>
                  </a:moveTo>
                  <a:cubicBezTo>
                    <a:pt x="64" y="21"/>
                    <a:pt x="1" y="63"/>
                    <a:pt x="43" y="63"/>
                  </a:cubicBezTo>
                  <a:cubicBezTo>
                    <a:pt x="106" y="63"/>
                    <a:pt x="106" y="42"/>
                    <a:pt x="106" y="2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986894" y="3291402"/>
              <a:ext cx="660" cy="67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63" y="0"/>
                  </a:moveTo>
                  <a:cubicBezTo>
                    <a:pt x="21" y="0"/>
                    <a:pt x="0" y="21"/>
                    <a:pt x="0" y="63"/>
                  </a:cubicBezTo>
                  <a:cubicBezTo>
                    <a:pt x="42" y="63"/>
                    <a:pt x="63" y="42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014645" y="3250004"/>
              <a:ext cx="1093" cy="450"/>
            </a:xfrm>
            <a:custGeom>
              <a:avLst/>
              <a:gdLst/>
              <a:ahLst/>
              <a:cxnLst/>
              <a:rect l="l" t="t" r="r" b="b"/>
              <a:pathLst>
                <a:path w="106" h="43" extrusionOk="0">
                  <a:moveTo>
                    <a:pt x="105" y="0"/>
                  </a:moveTo>
                  <a:cubicBezTo>
                    <a:pt x="63" y="0"/>
                    <a:pt x="0" y="22"/>
                    <a:pt x="63" y="43"/>
                  </a:cubicBezTo>
                  <a:cubicBezTo>
                    <a:pt x="105" y="43"/>
                    <a:pt x="105" y="22"/>
                    <a:pt x="10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019626" y="3240977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0"/>
                  </a:moveTo>
                  <a:cubicBezTo>
                    <a:pt x="1" y="0"/>
                    <a:pt x="1" y="22"/>
                    <a:pt x="1" y="22"/>
                  </a:cubicBezTo>
                  <a:cubicBezTo>
                    <a:pt x="1" y="43"/>
                    <a:pt x="1" y="43"/>
                    <a:pt x="22" y="43"/>
                  </a:cubicBezTo>
                  <a:cubicBezTo>
                    <a:pt x="43" y="22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019843" y="3239657"/>
              <a:ext cx="1103" cy="450"/>
            </a:xfrm>
            <a:custGeom>
              <a:avLst/>
              <a:gdLst/>
              <a:ahLst/>
              <a:cxnLst/>
              <a:rect l="l" t="t" r="r" b="b"/>
              <a:pathLst>
                <a:path w="107" h="43" extrusionOk="0">
                  <a:moveTo>
                    <a:pt x="85" y="0"/>
                  </a:moveTo>
                  <a:cubicBezTo>
                    <a:pt x="64" y="0"/>
                    <a:pt x="1" y="21"/>
                    <a:pt x="43" y="42"/>
                  </a:cubicBezTo>
                  <a:cubicBezTo>
                    <a:pt x="106" y="42"/>
                    <a:pt x="106" y="21"/>
                    <a:pt x="10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020719" y="3238998"/>
              <a:ext cx="1093" cy="670"/>
            </a:xfrm>
            <a:custGeom>
              <a:avLst/>
              <a:gdLst/>
              <a:ahLst/>
              <a:cxnLst/>
              <a:rect l="l" t="t" r="r" b="b"/>
              <a:pathLst>
                <a:path w="106" h="64" extrusionOk="0">
                  <a:moveTo>
                    <a:pt x="63" y="0"/>
                  </a:moveTo>
                  <a:cubicBezTo>
                    <a:pt x="0" y="0"/>
                    <a:pt x="0" y="21"/>
                    <a:pt x="0" y="63"/>
                  </a:cubicBezTo>
                  <a:lnTo>
                    <a:pt x="21" y="63"/>
                  </a:lnTo>
                  <a:cubicBezTo>
                    <a:pt x="42" y="63"/>
                    <a:pt x="105" y="21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007705" y="3207727"/>
              <a:ext cx="227" cy="450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2" y="1"/>
                  </a:moveTo>
                  <a:lnTo>
                    <a:pt x="1" y="22"/>
                  </a:lnTo>
                  <a:lnTo>
                    <a:pt x="22" y="43"/>
                  </a:lnTo>
                  <a:lnTo>
                    <a:pt x="22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042179" y="3205088"/>
              <a:ext cx="1093" cy="534"/>
            </a:xfrm>
            <a:custGeom>
              <a:avLst/>
              <a:gdLst/>
              <a:ahLst/>
              <a:cxnLst/>
              <a:rect l="l" t="t" r="r" b="b"/>
              <a:pathLst>
                <a:path w="106" h="51" extrusionOk="0">
                  <a:moveTo>
                    <a:pt x="85" y="1"/>
                  </a:moveTo>
                  <a:cubicBezTo>
                    <a:pt x="63" y="1"/>
                    <a:pt x="0" y="43"/>
                    <a:pt x="42" y="43"/>
                  </a:cubicBezTo>
                  <a:cubicBezTo>
                    <a:pt x="59" y="48"/>
                    <a:pt x="72" y="51"/>
                    <a:pt x="81" y="51"/>
                  </a:cubicBezTo>
                  <a:cubicBezTo>
                    <a:pt x="106" y="51"/>
                    <a:pt x="106" y="31"/>
                    <a:pt x="10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043046" y="3204428"/>
              <a:ext cx="877" cy="670"/>
            </a:xfrm>
            <a:custGeom>
              <a:avLst/>
              <a:gdLst/>
              <a:ahLst/>
              <a:cxnLst/>
              <a:rect l="l" t="t" r="r" b="b"/>
              <a:pathLst>
                <a:path w="85" h="64" extrusionOk="0">
                  <a:moveTo>
                    <a:pt x="64" y="0"/>
                  </a:moveTo>
                  <a:cubicBezTo>
                    <a:pt x="43" y="0"/>
                    <a:pt x="1" y="42"/>
                    <a:pt x="22" y="64"/>
                  </a:cubicBezTo>
                  <a:cubicBezTo>
                    <a:pt x="43" y="64"/>
                    <a:pt x="85" y="42"/>
                    <a:pt x="64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043737" y="3203925"/>
              <a:ext cx="835" cy="576"/>
            </a:xfrm>
            <a:custGeom>
              <a:avLst/>
              <a:gdLst/>
              <a:ahLst/>
              <a:cxnLst/>
              <a:rect l="l" t="t" r="r" b="b"/>
              <a:pathLst>
                <a:path w="81" h="55" extrusionOk="0">
                  <a:moveTo>
                    <a:pt x="57" y="1"/>
                  </a:moveTo>
                  <a:cubicBezTo>
                    <a:pt x="25" y="1"/>
                    <a:pt x="1" y="31"/>
                    <a:pt x="18" y="48"/>
                  </a:cubicBezTo>
                  <a:cubicBezTo>
                    <a:pt x="22" y="52"/>
                    <a:pt x="26" y="54"/>
                    <a:pt x="32" y="54"/>
                  </a:cubicBezTo>
                  <a:cubicBezTo>
                    <a:pt x="53" y="54"/>
                    <a:pt x="81" y="23"/>
                    <a:pt x="81" y="6"/>
                  </a:cubicBezTo>
                  <a:cubicBezTo>
                    <a:pt x="73" y="2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033940" y="3262330"/>
              <a:ext cx="877" cy="450"/>
            </a:xfrm>
            <a:custGeom>
              <a:avLst/>
              <a:gdLst/>
              <a:ahLst/>
              <a:cxnLst/>
              <a:rect l="l" t="t" r="r" b="b"/>
              <a:pathLst>
                <a:path w="85" h="43" extrusionOk="0">
                  <a:moveTo>
                    <a:pt x="85" y="1"/>
                  </a:moveTo>
                  <a:cubicBezTo>
                    <a:pt x="64" y="1"/>
                    <a:pt x="1" y="22"/>
                    <a:pt x="43" y="43"/>
                  </a:cubicBezTo>
                  <a:cubicBezTo>
                    <a:pt x="85" y="43"/>
                    <a:pt x="85" y="22"/>
                    <a:pt x="85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85327" y="3181964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1" y="1"/>
                  </a:moveTo>
                  <a:cubicBezTo>
                    <a:pt x="21" y="1"/>
                    <a:pt x="0" y="1"/>
                    <a:pt x="21" y="2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42" y="22"/>
                    <a:pt x="42" y="1"/>
                    <a:pt x="4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088575" y="3178006"/>
              <a:ext cx="660" cy="450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22" y="1"/>
                  </a:moveTo>
                  <a:lnTo>
                    <a:pt x="1" y="43"/>
                  </a:lnTo>
                  <a:lnTo>
                    <a:pt x="64" y="4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987760" y="3165240"/>
              <a:ext cx="443" cy="23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0"/>
                  </a:moveTo>
                  <a:lnTo>
                    <a:pt x="0" y="21"/>
                  </a:lnTo>
                  <a:lnTo>
                    <a:pt x="42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984718" y="3164800"/>
              <a:ext cx="887" cy="670"/>
            </a:xfrm>
            <a:custGeom>
              <a:avLst/>
              <a:gdLst/>
              <a:ahLst/>
              <a:cxnLst/>
              <a:rect l="l" t="t" r="r" b="b"/>
              <a:pathLst>
                <a:path w="86" h="64" extrusionOk="0">
                  <a:moveTo>
                    <a:pt x="85" y="0"/>
                  </a:moveTo>
                  <a:cubicBezTo>
                    <a:pt x="64" y="21"/>
                    <a:pt x="1" y="42"/>
                    <a:pt x="43" y="63"/>
                  </a:cubicBezTo>
                  <a:cubicBezTo>
                    <a:pt x="85" y="63"/>
                    <a:pt x="85" y="42"/>
                    <a:pt x="85" y="2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990256" y="3160558"/>
              <a:ext cx="330" cy="283"/>
            </a:xfrm>
            <a:custGeom>
              <a:avLst/>
              <a:gdLst/>
              <a:ahLst/>
              <a:cxnLst/>
              <a:rect l="l" t="t" r="r" b="b"/>
              <a:pathLst>
                <a:path w="32" h="27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0"/>
                    <a:pt x="0" y="6"/>
                    <a:pt x="11" y="27"/>
                  </a:cubicBezTo>
                  <a:cubicBezTo>
                    <a:pt x="32" y="27"/>
                    <a:pt x="32" y="6"/>
                    <a:pt x="32" y="6"/>
                  </a:cubicBezTo>
                  <a:lnTo>
                    <a:pt x="11" y="6"/>
                  </a:lnTo>
                  <a:cubicBezTo>
                    <a:pt x="11" y="6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098764" y="3159071"/>
              <a:ext cx="660" cy="67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0"/>
                  </a:moveTo>
                  <a:cubicBezTo>
                    <a:pt x="1" y="21"/>
                    <a:pt x="1" y="42"/>
                    <a:pt x="1" y="63"/>
                  </a:cubicBezTo>
                  <a:cubicBezTo>
                    <a:pt x="43" y="63"/>
                    <a:pt x="64" y="42"/>
                    <a:pt x="64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991442" y="3158757"/>
              <a:ext cx="443" cy="325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42" y="0"/>
                  </a:moveTo>
                  <a:cubicBezTo>
                    <a:pt x="40" y="0"/>
                    <a:pt x="36" y="9"/>
                    <a:pt x="22" y="9"/>
                  </a:cubicBezTo>
                  <a:cubicBezTo>
                    <a:pt x="22" y="9"/>
                    <a:pt x="1" y="9"/>
                    <a:pt x="1" y="30"/>
                  </a:cubicBezTo>
                  <a:lnTo>
                    <a:pt x="43" y="30"/>
                  </a:lnTo>
                  <a:lnTo>
                    <a:pt x="43" y="9"/>
                  </a:lnTo>
                  <a:cubicBezTo>
                    <a:pt x="43" y="2"/>
                    <a:pt x="43" y="0"/>
                    <a:pt x="4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079253" y="3148065"/>
              <a:ext cx="877" cy="503"/>
            </a:xfrm>
            <a:custGeom>
              <a:avLst/>
              <a:gdLst/>
              <a:ahLst/>
              <a:cxnLst/>
              <a:rect l="l" t="t" r="r" b="b"/>
              <a:pathLst>
                <a:path w="85" h="48" extrusionOk="0">
                  <a:moveTo>
                    <a:pt x="85" y="0"/>
                  </a:moveTo>
                  <a:cubicBezTo>
                    <a:pt x="64" y="0"/>
                    <a:pt x="1" y="42"/>
                    <a:pt x="43" y="42"/>
                  </a:cubicBezTo>
                  <a:cubicBezTo>
                    <a:pt x="51" y="46"/>
                    <a:pt x="57" y="48"/>
                    <a:pt x="62" y="48"/>
                  </a:cubicBezTo>
                  <a:cubicBezTo>
                    <a:pt x="85" y="48"/>
                    <a:pt x="85" y="17"/>
                    <a:pt x="8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080119" y="3147531"/>
              <a:ext cx="1093" cy="545"/>
            </a:xfrm>
            <a:custGeom>
              <a:avLst/>
              <a:gdLst/>
              <a:ahLst/>
              <a:cxnLst/>
              <a:rect l="l" t="t" r="r" b="b"/>
              <a:pathLst>
                <a:path w="106" h="52" extrusionOk="0">
                  <a:moveTo>
                    <a:pt x="25" y="1"/>
                  </a:moveTo>
                  <a:cubicBezTo>
                    <a:pt x="1" y="1"/>
                    <a:pt x="1" y="20"/>
                    <a:pt x="1" y="51"/>
                  </a:cubicBezTo>
                  <a:cubicBezTo>
                    <a:pt x="43" y="51"/>
                    <a:pt x="106" y="9"/>
                    <a:pt x="64" y="9"/>
                  </a:cubicBezTo>
                  <a:cubicBezTo>
                    <a:pt x="47" y="4"/>
                    <a:pt x="34" y="1"/>
                    <a:pt x="25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083378" y="3144096"/>
              <a:ext cx="660" cy="67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63" y="1"/>
                  </a:moveTo>
                  <a:cubicBezTo>
                    <a:pt x="58" y="6"/>
                    <a:pt x="54" y="7"/>
                    <a:pt x="49" y="7"/>
                  </a:cubicBezTo>
                  <a:cubicBezTo>
                    <a:pt x="41" y="7"/>
                    <a:pt x="34" y="2"/>
                    <a:pt x="29" y="2"/>
                  </a:cubicBezTo>
                  <a:cubicBezTo>
                    <a:pt x="24" y="2"/>
                    <a:pt x="21" y="6"/>
                    <a:pt x="21" y="22"/>
                  </a:cubicBezTo>
                  <a:cubicBezTo>
                    <a:pt x="0" y="64"/>
                    <a:pt x="42" y="64"/>
                    <a:pt x="63" y="64"/>
                  </a:cubicBezTo>
                  <a:cubicBezTo>
                    <a:pt x="63" y="43"/>
                    <a:pt x="63" y="22"/>
                    <a:pt x="6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084244" y="3141677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1" y="0"/>
                  </a:moveTo>
                  <a:lnTo>
                    <a:pt x="0" y="22"/>
                  </a:lnTo>
                  <a:lnTo>
                    <a:pt x="42" y="43"/>
                  </a:lnTo>
                  <a:lnTo>
                    <a:pt x="42" y="2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995783" y="3082444"/>
              <a:ext cx="1310" cy="670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84" y="1"/>
                  </a:moveTo>
                  <a:cubicBezTo>
                    <a:pt x="42" y="1"/>
                    <a:pt x="0" y="22"/>
                    <a:pt x="0" y="64"/>
                  </a:cubicBezTo>
                  <a:lnTo>
                    <a:pt x="126" y="64"/>
                  </a:lnTo>
                  <a:cubicBezTo>
                    <a:pt x="126" y="43"/>
                    <a:pt x="105" y="22"/>
                    <a:pt x="8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3187095" y="224752"/>
            <a:ext cx="285129" cy="252969"/>
            <a:chOff x="964205" y="3175261"/>
            <a:chExt cx="130309" cy="115616"/>
          </a:xfrm>
        </p:grpSpPr>
        <p:sp>
          <p:nvSpPr>
            <p:cNvPr id="95" name="Google Shape;95;p2"/>
            <p:cNvSpPr/>
            <p:nvPr/>
          </p:nvSpPr>
          <p:spPr>
            <a:xfrm>
              <a:off x="1090606" y="3208281"/>
              <a:ext cx="3908" cy="7718"/>
            </a:xfrm>
            <a:custGeom>
              <a:avLst/>
              <a:gdLst/>
              <a:ahLst/>
              <a:cxnLst/>
              <a:rect l="l" t="t" r="r" b="b"/>
              <a:pathLst>
                <a:path w="379" h="737" extrusionOk="0">
                  <a:moveTo>
                    <a:pt x="84" y="1"/>
                  </a:moveTo>
                  <a:cubicBezTo>
                    <a:pt x="42" y="43"/>
                    <a:pt x="0" y="64"/>
                    <a:pt x="0" y="127"/>
                  </a:cubicBezTo>
                  <a:lnTo>
                    <a:pt x="105" y="211"/>
                  </a:lnTo>
                  <a:lnTo>
                    <a:pt x="63" y="316"/>
                  </a:lnTo>
                  <a:cubicBezTo>
                    <a:pt x="168" y="379"/>
                    <a:pt x="168" y="506"/>
                    <a:pt x="232" y="590"/>
                  </a:cubicBezTo>
                  <a:cubicBezTo>
                    <a:pt x="189" y="632"/>
                    <a:pt x="147" y="674"/>
                    <a:pt x="211" y="737"/>
                  </a:cubicBezTo>
                  <a:cubicBezTo>
                    <a:pt x="253" y="716"/>
                    <a:pt x="316" y="674"/>
                    <a:pt x="379" y="674"/>
                  </a:cubicBezTo>
                  <a:lnTo>
                    <a:pt x="379" y="421"/>
                  </a:lnTo>
                  <a:cubicBezTo>
                    <a:pt x="358" y="421"/>
                    <a:pt x="316" y="421"/>
                    <a:pt x="337" y="400"/>
                  </a:cubicBezTo>
                  <a:cubicBezTo>
                    <a:pt x="337" y="379"/>
                    <a:pt x="358" y="379"/>
                    <a:pt x="379" y="379"/>
                  </a:cubicBezTo>
                  <a:lnTo>
                    <a:pt x="379" y="190"/>
                  </a:lnTo>
                  <a:cubicBezTo>
                    <a:pt x="370" y="191"/>
                    <a:pt x="362" y="192"/>
                    <a:pt x="354" y="192"/>
                  </a:cubicBezTo>
                  <a:cubicBezTo>
                    <a:pt x="226" y="192"/>
                    <a:pt x="183" y="41"/>
                    <a:pt x="8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092555" y="3221937"/>
              <a:ext cx="1959" cy="3749"/>
            </a:xfrm>
            <a:custGeom>
              <a:avLst/>
              <a:gdLst/>
              <a:ahLst/>
              <a:cxnLst/>
              <a:rect l="l" t="t" r="r" b="b"/>
              <a:pathLst>
                <a:path w="190" h="358" extrusionOk="0">
                  <a:moveTo>
                    <a:pt x="64" y="0"/>
                  </a:moveTo>
                  <a:cubicBezTo>
                    <a:pt x="64" y="64"/>
                    <a:pt x="43" y="148"/>
                    <a:pt x="0" y="211"/>
                  </a:cubicBezTo>
                  <a:cubicBezTo>
                    <a:pt x="64" y="232"/>
                    <a:pt x="22" y="358"/>
                    <a:pt x="106" y="358"/>
                  </a:cubicBezTo>
                  <a:cubicBezTo>
                    <a:pt x="169" y="316"/>
                    <a:pt x="85" y="190"/>
                    <a:pt x="190" y="169"/>
                  </a:cubicBezTo>
                  <a:lnTo>
                    <a:pt x="190" y="4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64205" y="3175554"/>
              <a:ext cx="126844" cy="114789"/>
            </a:xfrm>
            <a:custGeom>
              <a:avLst/>
              <a:gdLst/>
              <a:ahLst/>
              <a:cxnLst/>
              <a:rect l="l" t="t" r="r" b="b"/>
              <a:pathLst>
                <a:path w="12300" h="10961" extrusionOk="0">
                  <a:moveTo>
                    <a:pt x="7275" y="351"/>
                  </a:moveTo>
                  <a:cubicBezTo>
                    <a:pt x="7296" y="351"/>
                    <a:pt x="7296" y="372"/>
                    <a:pt x="7296" y="372"/>
                  </a:cubicBezTo>
                  <a:lnTo>
                    <a:pt x="7275" y="393"/>
                  </a:lnTo>
                  <a:cubicBezTo>
                    <a:pt x="7275" y="393"/>
                    <a:pt x="7253" y="393"/>
                    <a:pt x="7253" y="372"/>
                  </a:cubicBezTo>
                  <a:cubicBezTo>
                    <a:pt x="7253" y="351"/>
                    <a:pt x="7275" y="351"/>
                    <a:pt x="7275" y="351"/>
                  </a:cubicBezTo>
                  <a:close/>
                  <a:moveTo>
                    <a:pt x="6791" y="603"/>
                  </a:moveTo>
                  <a:cubicBezTo>
                    <a:pt x="6791" y="608"/>
                    <a:pt x="6792" y="609"/>
                    <a:pt x="6793" y="609"/>
                  </a:cubicBezTo>
                  <a:cubicBezTo>
                    <a:pt x="6796" y="609"/>
                    <a:pt x="6800" y="604"/>
                    <a:pt x="6800" y="604"/>
                  </a:cubicBezTo>
                  <a:lnTo>
                    <a:pt x="6800" y="604"/>
                  </a:lnTo>
                  <a:cubicBezTo>
                    <a:pt x="6801" y="604"/>
                    <a:pt x="6799" y="608"/>
                    <a:pt x="6791" y="624"/>
                  </a:cubicBezTo>
                  <a:cubicBezTo>
                    <a:pt x="6791" y="631"/>
                    <a:pt x="6786" y="633"/>
                    <a:pt x="6780" y="633"/>
                  </a:cubicBezTo>
                  <a:cubicBezTo>
                    <a:pt x="6768" y="633"/>
                    <a:pt x="6749" y="624"/>
                    <a:pt x="6749" y="624"/>
                  </a:cubicBezTo>
                  <a:cubicBezTo>
                    <a:pt x="6749" y="624"/>
                    <a:pt x="6770" y="603"/>
                    <a:pt x="6770" y="603"/>
                  </a:cubicBezTo>
                  <a:close/>
                  <a:moveTo>
                    <a:pt x="8086" y="481"/>
                  </a:moveTo>
                  <a:cubicBezTo>
                    <a:pt x="8182" y="481"/>
                    <a:pt x="8237" y="573"/>
                    <a:pt x="8305" y="624"/>
                  </a:cubicBezTo>
                  <a:cubicBezTo>
                    <a:pt x="8241" y="630"/>
                    <a:pt x="8195" y="634"/>
                    <a:pt x="8161" y="634"/>
                  </a:cubicBezTo>
                  <a:cubicBezTo>
                    <a:pt x="8069" y="634"/>
                    <a:pt x="8056" y="605"/>
                    <a:pt x="8010" y="498"/>
                  </a:cubicBezTo>
                  <a:cubicBezTo>
                    <a:pt x="8038" y="486"/>
                    <a:pt x="8064" y="481"/>
                    <a:pt x="8086" y="481"/>
                  </a:cubicBezTo>
                  <a:close/>
                  <a:moveTo>
                    <a:pt x="7148" y="603"/>
                  </a:moveTo>
                  <a:lnTo>
                    <a:pt x="7148" y="624"/>
                  </a:lnTo>
                  <a:cubicBezTo>
                    <a:pt x="7190" y="645"/>
                    <a:pt x="7190" y="666"/>
                    <a:pt x="7148" y="708"/>
                  </a:cubicBezTo>
                  <a:cubicBezTo>
                    <a:pt x="7127" y="687"/>
                    <a:pt x="7127" y="645"/>
                    <a:pt x="7148" y="603"/>
                  </a:cubicBezTo>
                  <a:close/>
                  <a:moveTo>
                    <a:pt x="7852" y="650"/>
                  </a:moveTo>
                  <a:cubicBezTo>
                    <a:pt x="7878" y="650"/>
                    <a:pt x="7904" y="655"/>
                    <a:pt x="7926" y="666"/>
                  </a:cubicBezTo>
                  <a:cubicBezTo>
                    <a:pt x="7898" y="738"/>
                    <a:pt x="7839" y="770"/>
                    <a:pt x="7779" y="770"/>
                  </a:cubicBezTo>
                  <a:cubicBezTo>
                    <a:pt x="7750" y="770"/>
                    <a:pt x="7722" y="763"/>
                    <a:pt x="7695" y="750"/>
                  </a:cubicBezTo>
                  <a:cubicBezTo>
                    <a:pt x="7710" y="689"/>
                    <a:pt x="7782" y="650"/>
                    <a:pt x="7852" y="650"/>
                  </a:cubicBezTo>
                  <a:close/>
                  <a:moveTo>
                    <a:pt x="9273" y="1046"/>
                  </a:moveTo>
                  <a:cubicBezTo>
                    <a:pt x="9306" y="1051"/>
                    <a:pt x="9331" y="1066"/>
                    <a:pt x="9314" y="1066"/>
                  </a:cubicBezTo>
                  <a:cubicBezTo>
                    <a:pt x="9306" y="1070"/>
                    <a:pt x="9299" y="1071"/>
                    <a:pt x="9294" y="1071"/>
                  </a:cubicBezTo>
                  <a:cubicBezTo>
                    <a:pt x="9280" y="1071"/>
                    <a:pt x="9275" y="1059"/>
                    <a:pt x="9273" y="1046"/>
                  </a:cubicBezTo>
                  <a:close/>
                  <a:moveTo>
                    <a:pt x="8156" y="1291"/>
                  </a:moveTo>
                  <a:cubicBezTo>
                    <a:pt x="8171" y="1291"/>
                    <a:pt x="8176" y="1304"/>
                    <a:pt x="8178" y="1318"/>
                  </a:cubicBezTo>
                  <a:lnTo>
                    <a:pt x="8178" y="1318"/>
                  </a:lnTo>
                  <a:cubicBezTo>
                    <a:pt x="8156" y="1317"/>
                    <a:pt x="8095" y="1297"/>
                    <a:pt x="8137" y="1297"/>
                  </a:cubicBezTo>
                  <a:cubicBezTo>
                    <a:pt x="8145" y="1293"/>
                    <a:pt x="8151" y="1291"/>
                    <a:pt x="8156" y="1291"/>
                  </a:cubicBezTo>
                  <a:close/>
                  <a:moveTo>
                    <a:pt x="8263" y="1339"/>
                  </a:moveTo>
                  <a:cubicBezTo>
                    <a:pt x="8299" y="1393"/>
                    <a:pt x="8320" y="1448"/>
                    <a:pt x="8243" y="1448"/>
                  </a:cubicBezTo>
                  <a:cubicBezTo>
                    <a:pt x="8231" y="1448"/>
                    <a:pt x="8216" y="1447"/>
                    <a:pt x="8200" y="1444"/>
                  </a:cubicBezTo>
                  <a:cubicBezTo>
                    <a:pt x="8185" y="1415"/>
                    <a:pt x="8191" y="1367"/>
                    <a:pt x="8189" y="1339"/>
                  </a:cubicBezTo>
                  <a:close/>
                  <a:moveTo>
                    <a:pt x="8389" y="1465"/>
                  </a:moveTo>
                  <a:cubicBezTo>
                    <a:pt x="8431" y="1465"/>
                    <a:pt x="8389" y="1507"/>
                    <a:pt x="8431" y="1507"/>
                  </a:cubicBezTo>
                  <a:lnTo>
                    <a:pt x="8431" y="1507"/>
                  </a:lnTo>
                  <a:lnTo>
                    <a:pt x="8431" y="1507"/>
                  </a:lnTo>
                  <a:cubicBezTo>
                    <a:pt x="8452" y="1528"/>
                    <a:pt x="8515" y="1549"/>
                    <a:pt x="8473" y="1549"/>
                  </a:cubicBezTo>
                  <a:cubicBezTo>
                    <a:pt x="8465" y="1553"/>
                    <a:pt x="8458" y="1555"/>
                    <a:pt x="8453" y="1555"/>
                  </a:cubicBezTo>
                  <a:cubicBezTo>
                    <a:pt x="8431" y="1555"/>
                    <a:pt x="8431" y="1524"/>
                    <a:pt x="8431" y="1507"/>
                  </a:cubicBezTo>
                  <a:lnTo>
                    <a:pt x="8431" y="1528"/>
                  </a:lnTo>
                  <a:cubicBezTo>
                    <a:pt x="8410" y="1507"/>
                    <a:pt x="8347" y="1486"/>
                    <a:pt x="8389" y="1465"/>
                  </a:cubicBezTo>
                  <a:close/>
                  <a:moveTo>
                    <a:pt x="7401" y="1780"/>
                  </a:moveTo>
                  <a:cubicBezTo>
                    <a:pt x="7401" y="1780"/>
                    <a:pt x="7422" y="1801"/>
                    <a:pt x="7422" y="1801"/>
                  </a:cubicBezTo>
                  <a:cubicBezTo>
                    <a:pt x="7422" y="1801"/>
                    <a:pt x="7422" y="1822"/>
                    <a:pt x="7401" y="1822"/>
                  </a:cubicBezTo>
                  <a:cubicBezTo>
                    <a:pt x="7359" y="1801"/>
                    <a:pt x="7401" y="1780"/>
                    <a:pt x="7401" y="1780"/>
                  </a:cubicBezTo>
                  <a:close/>
                  <a:moveTo>
                    <a:pt x="9125" y="1780"/>
                  </a:moveTo>
                  <a:cubicBezTo>
                    <a:pt x="9146" y="1780"/>
                    <a:pt x="9146" y="1801"/>
                    <a:pt x="9146" y="1801"/>
                  </a:cubicBezTo>
                  <a:cubicBezTo>
                    <a:pt x="9146" y="1801"/>
                    <a:pt x="9167" y="1822"/>
                    <a:pt x="9125" y="1822"/>
                  </a:cubicBezTo>
                  <a:cubicBezTo>
                    <a:pt x="9104" y="1801"/>
                    <a:pt x="9125" y="1780"/>
                    <a:pt x="9125" y="1780"/>
                  </a:cubicBezTo>
                  <a:close/>
                  <a:moveTo>
                    <a:pt x="7401" y="1907"/>
                  </a:moveTo>
                  <a:cubicBezTo>
                    <a:pt x="7443" y="1928"/>
                    <a:pt x="7443" y="1970"/>
                    <a:pt x="7401" y="1991"/>
                  </a:cubicBezTo>
                  <a:cubicBezTo>
                    <a:pt x="7359" y="1970"/>
                    <a:pt x="7359" y="1949"/>
                    <a:pt x="7401" y="1907"/>
                  </a:cubicBezTo>
                  <a:close/>
                  <a:moveTo>
                    <a:pt x="11164" y="1970"/>
                  </a:moveTo>
                  <a:cubicBezTo>
                    <a:pt x="11185" y="1970"/>
                    <a:pt x="11164" y="2012"/>
                    <a:pt x="11185" y="2012"/>
                  </a:cubicBezTo>
                  <a:cubicBezTo>
                    <a:pt x="11206" y="2012"/>
                    <a:pt x="11269" y="2054"/>
                    <a:pt x="11227" y="2054"/>
                  </a:cubicBezTo>
                  <a:cubicBezTo>
                    <a:pt x="11185" y="2054"/>
                    <a:pt x="11185" y="2033"/>
                    <a:pt x="11185" y="2012"/>
                  </a:cubicBezTo>
                  <a:lnTo>
                    <a:pt x="11122" y="2012"/>
                  </a:lnTo>
                  <a:cubicBezTo>
                    <a:pt x="11143" y="1991"/>
                    <a:pt x="11143" y="1970"/>
                    <a:pt x="11164" y="1970"/>
                  </a:cubicBezTo>
                  <a:close/>
                  <a:moveTo>
                    <a:pt x="8578" y="2075"/>
                  </a:moveTo>
                  <a:cubicBezTo>
                    <a:pt x="8599" y="2096"/>
                    <a:pt x="8599" y="2096"/>
                    <a:pt x="8599" y="2096"/>
                  </a:cubicBezTo>
                  <a:lnTo>
                    <a:pt x="8578" y="2117"/>
                  </a:lnTo>
                  <a:lnTo>
                    <a:pt x="8578" y="2138"/>
                  </a:lnTo>
                  <a:cubicBezTo>
                    <a:pt x="8557" y="2117"/>
                    <a:pt x="8557" y="2096"/>
                    <a:pt x="8557" y="2096"/>
                  </a:cubicBezTo>
                  <a:cubicBezTo>
                    <a:pt x="8557" y="2096"/>
                    <a:pt x="8557" y="2096"/>
                    <a:pt x="8578" y="2075"/>
                  </a:cubicBezTo>
                  <a:close/>
                  <a:moveTo>
                    <a:pt x="8809" y="2075"/>
                  </a:moveTo>
                  <a:cubicBezTo>
                    <a:pt x="8851" y="2180"/>
                    <a:pt x="8851" y="2180"/>
                    <a:pt x="8662" y="2180"/>
                  </a:cubicBezTo>
                  <a:cubicBezTo>
                    <a:pt x="8725" y="2138"/>
                    <a:pt x="8746" y="2075"/>
                    <a:pt x="8809" y="2075"/>
                  </a:cubicBezTo>
                  <a:close/>
                  <a:moveTo>
                    <a:pt x="9629" y="2201"/>
                  </a:moveTo>
                  <a:cubicBezTo>
                    <a:pt x="9629" y="2211"/>
                    <a:pt x="9634" y="2211"/>
                    <a:pt x="9640" y="2211"/>
                  </a:cubicBezTo>
                  <a:cubicBezTo>
                    <a:pt x="9645" y="2211"/>
                    <a:pt x="9650" y="2211"/>
                    <a:pt x="9650" y="2222"/>
                  </a:cubicBezTo>
                  <a:cubicBezTo>
                    <a:pt x="9643" y="2236"/>
                    <a:pt x="9636" y="2241"/>
                    <a:pt x="9630" y="2241"/>
                  </a:cubicBezTo>
                  <a:cubicBezTo>
                    <a:pt x="9618" y="2241"/>
                    <a:pt x="9608" y="2222"/>
                    <a:pt x="9608" y="2222"/>
                  </a:cubicBezTo>
                  <a:cubicBezTo>
                    <a:pt x="9608" y="2222"/>
                    <a:pt x="9629" y="2201"/>
                    <a:pt x="9629" y="2201"/>
                  </a:cubicBezTo>
                  <a:close/>
                  <a:moveTo>
                    <a:pt x="11290" y="2201"/>
                  </a:moveTo>
                  <a:cubicBezTo>
                    <a:pt x="11290" y="2222"/>
                    <a:pt x="11311" y="2222"/>
                    <a:pt x="11311" y="2222"/>
                  </a:cubicBezTo>
                  <a:lnTo>
                    <a:pt x="11290" y="2243"/>
                  </a:lnTo>
                  <a:cubicBezTo>
                    <a:pt x="11290" y="2243"/>
                    <a:pt x="11269" y="2243"/>
                    <a:pt x="11269" y="2222"/>
                  </a:cubicBezTo>
                  <a:cubicBezTo>
                    <a:pt x="11269" y="2201"/>
                    <a:pt x="11290" y="2201"/>
                    <a:pt x="11290" y="2201"/>
                  </a:cubicBezTo>
                  <a:close/>
                  <a:moveTo>
                    <a:pt x="10190" y="2281"/>
                  </a:moveTo>
                  <a:cubicBezTo>
                    <a:pt x="10213" y="2281"/>
                    <a:pt x="10200" y="2327"/>
                    <a:pt x="10218" y="2327"/>
                  </a:cubicBezTo>
                  <a:cubicBezTo>
                    <a:pt x="10197" y="2327"/>
                    <a:pt x="10134" y="2285"/>
                    <a:pt x="10176" y="2285"/>
                  </a:cubicBezTo>
                  <a:cubicBezTo>
                    <a:pt x="10182" y="2282"/>
                    <a:pt x="10187" y="2281"/>
                    <a:pt x="10190" y="2281"/>
                  </a:cubicBezTo>
                  <a:close/>
                  <a:moveTo>
                    <a:pt x="10218" y="2327"/>
                  </a:moveTo>
                  <a:cubicBezTo>
                    <a:pt x="10239" y="2327"/>
                    <a:pt x="10302" y="2348"/>
                    <a:pt x="10260" y="2369"/>
                  </a:cubicBezTo>
                  <a:cubicBezTo>
                    <a:pt x="10226" y="2369"/>
                    <a:pt x="10219" y="2355"/>
                    <a:pt x="10218" y="2327"/>
                  </a:cubicBezTo>
                  <a:close/>
                  <a:moveTo>
                    <a:pt x="8641" y="2390"/>
                  </a:moveTo>
                  <a:lnTo>
                    <a:pt x="8662" y="2411"/>
                  </a:lnTo>
                  <a:cubicBezTo>
                    <a:pt x="8662" y="2432"/>
                    <a:pt x="8662" y="2432"/>
                    <a:pt x="8641" y="2432"/>
                  </a:cubicBezTo>
                  <a:cubicBezTo>
                    <a:pt x="8620" y="2432"/>
                    <a:pt x="8620" y="2411"/>
                    <a:pt x="8620" y="2411"/>
                  </a:cubicBezTo>
                  <a:cubicBezTo>
                    <a:pt x="8620" y="2411"/>
                    <a:pt x="8641" y="2390"/>
                    <a:pt x="8641" y="2390"/>
                  </a:cubicBezTo>
                  <a:close/>
                  <a:moveTo>
                    <a:pt x="6055" y="2558"/>
                  </a:moveTo>
                  <a:cubicBezTo>
                    <a:pt x="6076" y="2579"/>
                    <a:pt x="6139" y="2600"/>
                    <a:pt x="6097" y="2600"/>
                  </a:cubicBezTo>
                  <a:cubicBezTo>
                    <a:pt x="6089" y="2604"/>
                    <a:pt x="6083" y="2606"/>
                    <a:pt x="6077" y="2606"/>
                  </a:cubicBezTo>
                  <a:cubicBezTo>
                    <a:pt x="6055" y="2606"/>
                    <a:pt x="6055" y="2575"/>
                    <a:pt x="6055" y="2558"/>
                  </a:cubicBezTo>
                  <a:close/>
                  <a:moveTo>
                    <a:pt x="9924" y="2390"/>
                  </a:moveTo>
                  <a:lnTo>
                    <a:pt x="9924" y="2390"/>
                  </a:lnTo>
                  <a:cubicBezTo>
                    <a:pt x="10022" y="2449"/>
                    <a:pt x="10102" y="2508"/>
                    <a:pt x="10095" y="2619"/>
                  </a:cubicBezTo>
                  <a:lnTo>
                    <a:pt x="10095" y="2619"/>
                  </a:lnTo>
                  <a:cubicBezTo>
                    <a:pt x="10061" y="2611"/>
                    <a:pt x="10033" y="2584"/>
                    <a:pt x="10002" y="2584"/>
                  </a:cubicBezTo>
                  <a:cubicBezTo>
                    <a:pt x="9984" y="2584"/>
                    <a:pt x="9966" y="2593"/>
                    <a:pt x="9945" y="2621"/>
                  </a:cubicBezTo>
                  <a:cubicBezTo>
                    <a:pt x="9924" y="2558"/>
                    <a:pt x="9903" y="2474"/>
                    <a:pt x="9924" y="2390"/>
                  </a:cubicBezTo>
                  <a:close/>
                  <a:moveTo>
                    <a:pt x="9850" y="2758"/>
                  </a:moveTo>
                  <a:cubicBezTo>
                    <a:pt x="9871" y="2758"/>
                    <a:pt x="9892" y="2769"/>
                    <a:pt x="9903" y="2790"/>
                  </a:cubicBezTo>
                  <a:cubicBezTo>
                    <a:pt x="9892" y="2800"/>
                    <a:pt x="9871" y="2805"/>
                    <a:pt x="9850" y="2805"/>
                  </a:cubicBezTo>
                  <a:cubicBezTo>
                    <a:pt x="9829" y="2805"/>
                    <a:pt x="9808" y="2800"/>
                    <a:pt x="9797" y="2790"/>
                  </a:cubicBezTo>
                  <a:cubicBezTo>
                    <a:pt x="9808" y="2769"/>
                    <a:pt x="9829" y="2758"/>
                    <a:pt x="9850" y="2758"/>
                  </a:cubicBezTo>
                  <a:close/>
                  <a:moveTo>
                    <a:pt x="9125" y="2769"/>
                  </a:moveTo>
                  <a:cubicBezTo>
                    <a:pt x="9146" y="2769"/>
                    <a:pt x="9146" y="2790"/>
                    <a:pt x="9146" y="2790"/>
                  </a:cubicBezTo>
                  <a:lnTo>
                    <a:pt x="9125" y="2811"/>
                  </a:lnTo>
                  <a:cubicBezTo>
                    <a:pt x="9125" y="2811"/>
                    <a:pt x="9125" y="2790"/>
                    <a:pt x="9125" y="2790"/>
                  </a:cubicBezTo>
                  <a:cubicBezTo>
                    <a:pt x="9125" y="2769"/>
                    <a:pt x="9125" y="2769"/>
                    <a:pt x="9125" y="2769"/>
                  </a:cubicBezTo>
                  <a:close/>
                  <a:moveTo>
                    <a:pt x="11290" y="2705"/>
                  </a:moveTo>
                  <a:cubicBezTo>
                    <a:pt x="11332" y="2747"/>
                    <a:pt x="11332" y="2769"/>
                    <a:pt x="11290" y="2811"/>
                  </a:cubicBezTo>
                  <a:cubicBezTo>
                    <a:pt x="11269" y="2769"/>
                    <a:pt x="11269" y="2747"/>
                    <a:pt x="11290" y="2705"/>
                  </a:cubicBezTo>
                  <a:close/>
                  <a:moveTo>
                    <a:pt x="10218" y="2642"/>
                  </a:moveTo>
                  <a:lnTo>
                    <a:pt x="10218" y="2747"/>
                  </a:lnTo>
                  <a:cubicBezTo>
                    <a:pt x="10239" y="2747"/>
                    <a:pt x="10281" y="2769"/>
                    <a:pt x="10281" y="2811"/>
                  </a:cubicBezTo>
                  <a:cubicBezTo>
                    <a:pt x="10302" y="2811"/>
                    <a:pt x="10365" y="2853"/>
                    <a:pt x="10323" y="2853"/>
                  </a:cubicBezTo>
                  <a:cubicBezTo>
                    <a:pt x="10281" y="2853"/>
                    <a:pt x="10281" y="2832"/>
                    <a:pt x="10281" y="2811"/>
                  </a:cubicBezTo>
                  <a:cubicBezTo>
                    <a:pt x="10239" y="2811"/>
                    <a:pt x="10218" y="2790"/>
                    <a:pt x="10218" y="2747"/>
                  </a:cubicBezTo>
                  <a:lnTo>
                    <a:pt x="10113" y="2747"/>
                  </a:lnTo>
                  <a:lnTo>
                    <a:pt x="10113" y="2642"/>
                  </a:lnTo>
                  <a:close/>
                  <a:moveTo>
                    <a:pt x="11427" y="2775"/>
                  </a:moveTo>
                  <a:cubicBezTo>
                    <a:pt x="11458" y="2797"/>
                    <a:pt x="11456" y="2835"/>
                    <a:pt x="11437" y="2874"/>
                  </a:cubicBezTo>
                  <a:cubicBezTo>
                    <a:pt x="11399" y="2835"/>
                    <a:pt x="11396" y="2797"/>
                    <a:pt x="11427" y="2775"/>
                  </a:cubicBezTo>
                  <a:close/>
                  <a:moveTo>
                    <a:pt x="9945" y="2895"/>
                  </a:moveTo>
                  <a:cubicBezTo>
                    <a:pt x="9945" y="2895"/>
                    <a:pt x="9966" y="2916"/>
                    <a:pt x="9966" y="2916"/>
                  </a:cubicBezTo>
                  <a:cubicBezTo>
                    <a:pt x="9952" y="2916"/>
                    <a:pt x="9956" y="2925"/>
                    <a:pt x="9955" y="2925"/>
                  </a:cubicBezTo>
                  <a:cubicBezTo>
                    <a:pt x="9954" y="2925"/>
                    <a:pt x="9952" y="2923"/>
                    <a:pt x="9945" y="2916"/>
                  </a:cubicBezTo>
                  <a:cubicBezTo>
                    <a:pt x="9903" y="2916"/>
                    <a:pt x="9945" y="2895"/>
                    <a:pt x="9945" y="2895"/>
                  </a:cubicBezTo>
                  <a:close/>
                  <a:moveTo>
                    <a:pt x="12089" y="3084"/>
                  </a:moveTo>
                  <a:cubicBezTo>
                    <a:pt x="12108" y="3084"/>
                    <a:pt x="12110" y="3101"/>
                    <a:pt x="12110" y="3119"/>
                  </a:cubicBezTo>
                  <a:lnTo>
                    <a:pt x="12110" y="3119"/>
                  </a:lnTo>
                  <a:cubicBezTo>
                    <a:pt x="12085" y="3108"/>
                    <a:pt x="12057" y="3084"/>
                    <a:pt x="12089" y="3084"/>
                  </a:cubicBezTo>
                  <a:close/>
                  <a:moveTo>
                    <a:pt x="11542" y="2895"/>
                  </a:moveTo>
                  <a:cubicBezTo>
                    <a:pt x="11585" y="2958"/>
                    <a:pt x="11627" y="3021"/>
                    <a:pt x="11627" y="3126"/>
                  </a:cubicBezTo>
                  <a:cubicBezTo>
                    <a:pt x="11479" y="3126"/>
                    <a:pt x="11521" y="3000"/>
                    <a:pt x="11479" y="2958"/>
                  </a:cubicBezTo>
                  <a:lnTo>
                    <a:pt x="11542" y="2895"/>
                  </a:lnTo>
                  <a:close/>
                  <a:moveTo>
                    <a:pt x="10680" y="2811"/>
                  </a:moveTo>
                  <a:cubicBezTo>
                    <a:pt x="10849" y="2874"/>
                    <a:pt x="10701" y="3063"/>
                    <a:pt x="10849" y="3168"/>
                  </a:cubicBezTo>
                  <a:lnTo>
                    <a:pt x="10680" y="3168"/>
                  </a:lnTo>
                  <a:cubicBezTo>
                    <a:pt x="10617" y="3105"/>
                    <a:pt x="10701" y="2958"/>
                    <a:pt x="10596" y="2895"/>
                  </a:cubicBezTo>
                  <a:lnTo>
                    <a:pt x="10680" y="2811"/>
                  </a:lnTo>
                  <a:close/>
                  <a:moveTo>
                    <a:pt x="2586" y="3378"/>
                  </a:moveTo>
                  <a:lnTo>
                    <a:pt x="2607" y="3399"/>
                  </a:lnTo>
                  <a:cubicBezTo>
                    <a:pt x="2586" y="3420"/>
                    <a:pt x="2607" y="3420"/>
                    <a:pt x="2586" y="3420"/>
                  </a:cubicBezTo>
                  <a:cubicBezTo>
                    <a:pt x="2565" y="3420"/>
                    <a:pt x="2565" y="3420"/>
                    <a:pt x="2565" y="3399"/>
                  </a:cubicBezTo>
                  <a:cubicBezTo>
                    <a:pt x="2565" y="3378"/>
                    <a:pt x="2586" y="3378"/>
                    <a:pt x="2586" y="3378"/>
                  </a:cubicBezTo>
                  <a:close/>
                  <a:moveTo>
                    <a:pt x="1188" y="3431"/>
                  </a:moveTo>
                  <a:cubicBezTo>
                    <a:pt x="1204" y="3431"/>
                    <a:pt x="1219" y="3441"/>
                    <a:pt x="1241" y="3462"/>
                  </a:cubicBezTo>
                  <a:lnTo>
                    <a:pt x="1219" y="3462"/>
                  </a:lnTo>
                  <a:cubicBezTo>
                    <a:pt x="1209" y="3483"/>
                    <a:pt x="1198" y="3494"/>
                    <a:pt x="1185" y="3494"/>
                  </a:cubicBezTo>
                  <a:cubicBezTo>
                    <a:pt x="1172" y="3494"/>
                    <a:pt x="1156" y="3483"/>
                    <a:pt x="1135" y="3462"/>
                  </a:cubicBezTo>
                  <a:cubicBezTo>
                    <a:pt x="1156" y="3441"/>
                    <a:pt x="1172" y="3431"/>
                    <a:pt x="1188" y="3431"/>
                  </a:cubicBezTo>
                  <a:close/>
                  <a:moveTo>
                    <a:pt x="1030" y="3631"/>
                  </a:moveTo>
                  <a:cubicBezTo>
                    <a:pt x="1030" y="3631"/>
                    <a:pt x="1051" y="3652"/>
                    <a:pt x="1051" y="3652"/>
                  </a:cubicBezTo>
                  <a:cubicBezTo>
                    <a:pt x="1051" y="3652"/>
                    <a:pt x="1072" y="3673"/>
                    <a:pt x="1030" y="3673"/>
                  </a:cubicBezTo>
                  <a:cubicBezTo>
                    <a:pt x="1009" y="3652"/>
                    <a:pt x="1030" y="3631"/>
                    <a:pt x="1030" y="3631"/>
                  </a:cubicBezTo>
                  <a:close/>
                  <a:moveTo>
                    <a:pt x="5845" y="3525"/>
                  </a:moveTo>
                  <a:lnTo>
                    <a:pt x="5845" y="3525"/>
                  </a:lnTo>
                  <a:cubicBezTo>
                    <a:pt x="5908" y="3567"/>
                    <a:pt x="5887" y="3609"/>
                    <a:pt x="5866" y="3673"/>
                  </a:cubicBezTo>
                  <a:cubicBezTo>
                    <a:pt x="5782" y="3631"/>
                    <a:pt x="5866" y="3567"/>
                    <a:pt x="5845" y="3525"/>
                  </a:cubicBezTo>
                  <a:close/>
                  <a:moveTo>
                    <a:pt x="3070" y="3694"/>
                  </a:moveTo>
                  <a:lnTo>
                    <a:pt x="3091" y="3715"/>
                  </a:lnTo>
                  <a:cubicBezTo>
                    <a:pt x="3091" y="3715"/>
                    <a:pt x="3091" y="3736"/>
                    <a:pt x="3070" y="3736"/>
                  </a:cubicBezTo>
                  <a:cubicBezTo>
                    <a:pt x="3049" y="3736"/>
                    <a:pt x="3049" y="3715"/>
                    <a:pt x="3049" y="3715"/>
                  </a:cubicBezTo>
                  <a:cubicBezTo>
                    <a:pt x="3049" y="3694"/>
                    <a:pt x="3070" y="3694"/>
                    <a:pt x="3070" y="3694"/>
                  </a:cubicBezTo>
                  <a:close/>
                  <a:moveTo>
                    <a:pt x="5992" y="3694"/>
                  </a:moveTo>
                  <a:cubicBezTo>
                    <a:pt x="5992" y="3694"/>
                    <a:pt x="6013" y="3715"/>
                    <a:pt x="6013" y="3715"/>
                  </a:cubicBezTo>
                  <a:lnTo>
                    <a:pt x="5992" y="3715"/>
                  </a:lnTo>
                  <a:cubicBezTo>
                    <a:pt x="5992" y="3715"/>
                    <a:pt x="6013" y="3736"/>
                    <a:pt x="5992" y="3736"/>
                  </a:cubicBezTo>
                  <a:cubicBezTo>
                    <a:pt x="5950" y="3715"/>
                    <a:pt x="5992" y="3694"/>
                    <a:pt x="5992" y="3694"/>
                  </a:cubicBezTo>
                  <a:close/>
                  <a:moveTo>
                    <a:pt x="5487" y="3694"/>
                  </a:moveTo>
                  <a:cubicBezTo>
                    <a:pt x="5529" y="3736"/>
                    <a:pt x="5529" y="3757"/>
                    <a:pt x="5487" y="3778"/>
                  </a:cubicBezTo>
                  <a:cubicBezTo>
                    <a:pt x="5445" y="3757"/>
                    <a:pt x="5445" y="3736"/>
                    <a:pt x="5487" y="3694"/>
                  </a:cubicBezTo>
                  <a:close/>
                  <a:moveTo>
                    <a:pt x="946" y="3758"/>
                  </a:moveTo>
                  <a:cubicBezTo>
                    <a:pt x="985" y="3763"/>
                    <a:pt x="1024" y="3781"/>
                    <a:pt x="988" y="3799"/>
                  </a:cubicBezTo>
                  <a:cubicBezTo>
                    <a:pt x="947" y="3799"/>
                    <a:pt x="946" y="3779"/>
                    <a:pt x="946" y="3758"/>
                  </a:cubicBezTo>
                  <a:close/>
                  <a:moveTo>
                    <a:pt x="3196" y="3757"/>
                  </a:moveTo>
                  <a:cubicBezTo>
                    <a:pt x="3217" y="3757"/>
                    <a:pt x="3217" y="3778"/>
                    <a:pt x="3217" y="3778"/>
                  </a:cubicBezTo>
                  <a:lnTo>
                    <a:pt x="3196" y="3799"/>
                  </a:lnTo>
                  <a:cubicBezTo>
                    <a:pt x="3196" y="3799"/>
                    <a:pt x="3175" y="3799"/>
                    <a:pt x="3175" y="3778"/>
                  </a:cubicBezTo>
                  <a:cubicBezTo>
                    <a:pt x="3175" y="3757"/>
                    <a:pt x="3196" y="3757"/>
                    <a:pt x="3196" y="3757"/>
                  </a:cubicBezTo>
                  <a:close/>
                  <a:moveTo>
                    <a:pt x="4328" y="3814"/>
                  </a:moveTo>
                  <a:cubicBezTo>
                    <a:pt x="4336" y="3814"/>
                    <a:pt x="4342" y="3820"/>
                    <a:pt x="4331" y="3841"/>
                  </a:cubicBezTo>
                  <a:cubicBezTo>
                    <a:pt x="4321" y="3851"/>
                    <a:pt x="4310" y="3857"/>
                    <a:pt x="4302" y="3857"/>
                  </a:cubicBezTo>
                  <a:cubicBezTo>
                    <a:pt x="4294" y="3857"/>
                    <a:pt x="4289" y="3851"/>
                    <a:pt x="4289" y="3841"/>
                  </a:cubicBezTo>
                  <a:lnTo>
                    <a:pt x="4310" y="3820"/>
                  </a:lnTo>
                  <a:cubicBezTo>
                    <a:pt x="4310" y="3820"/>
                    <a:pt x="4321" y="3814"/>
                    <a:pt x="4328" y="3814"/>
                  </a:cubicBezTo>
                  <a:close/>
                  <a:moveTo>
                    <a:pt x="4058" y="3820"/>
                  </a:moveTo>
                  <a:lnTo>
                    <a:pt x="4079" y="3841"/>
                  </a:lnTo>
                  <a:lnTo>
                    <a:pt x="4100" y="3841"/>
                  </a:lnTo>
                  <a:cubicBezTo>
                    <a:pt x="4079" y="3841"/>
                    <a:pt x="4058" y="3862"/>
                    <a:pt x="4058" y="3862"/>
                  </a:cubicBezTo>
                  <a:cubicBezTo>
                    <a:pt x="4058" y="3862"/>
                    <a:pt x="4058" y="3841"/>
                    <a:pt x="4037" y="3841"/>
                  </a:cubicBezTo>
                  <a:cubicBezTo>
                    <a:pt x="4037" y="3820"/>
                    <a:pt x="4058" y="3820"/>
                    <a:pt x="4058" y="3820"/>
                  </a:cubicBezTo>
                  <a:close/>
                  <a:moveTo>
                    <a:pt x="5004" y="3883"/>
                  </a:moveTo>
                  <a:cubicBezTo>
                    <a:pt x="5004" y="3883"/>
                    <a:pt x="5004" y="3904"/>
                    <a:pt x="5004" y="3904"/>
                  </a:cubicBezTo>
                  <a:cubicBezTo>
                    <a:pt x="5004" y="3904"/>
                    <a:pt x="5025" y="3925"/>
                    <a:pt x="5004" y="3925"/>
                  </a:cubicBezTo>
                  <a:cubicBezTo>
                    <a:pt x="4962" y="3904"/>
                    <a:pt x="4983" y="3883"/>
                    <a:pt x="5004" y="3883"/>
                  </a:cubicBezTo>
                  <a:close/>
                  <a:moveTo>
                    <a:pt x="5824" y="3799"/>
                  </a:moveTo>
                  <a:cubicBezTo>
                    <a:pt x="5908" y="3820"/>
                    <a:pt x="5845" y="3925"/>
                    <a:pt x="5950" y="3925"/>
                  </a:cubicBezTo>
                  <a:cubicBezTo>
                    <a:pt x="5896" y="4020"/>
                    <a:pt x="5832" y="4045"/>
                    <a:pt x="5766" y="4045"/>
                  </a:cubicBezTo>
                  <a:cubicBezTo>
                    <a:pt x="5730" y="4045"/>
                    <a:pt x="5693" y="4037"/>
                    <a:pt x="5656" y="4030"/>
                  </a:cubicBezTo>
                  <a:cubicBezTo>
                    <a:pt x="5635" y="3925"/>
                    <a:pt x="5719" y="3883"/>
                    <a:pt x="5740" y="3799"/>
                  </a:cubicBezTo>
                  <a:close/>
                  <a:moveTo>
                    <a:pt x="4289" y="3883"/>
                  </a:moveTo>
                  <a:lnTo>
                    <a:pt x="4394" y="4114"/>
                  </a:lnTo>
                  <a:cubicBezTo>
                    <a:pt x="4226" y="4030"/>
                    <a:pt x="4226" y="4030"/>
                    <a:pt x="4289" y="3883"/>
                  </a:cubicBezTo>
                  <a:close/>
                  <a:moveTo>
                    <a:pt x="5466" y="3925"/>
                  </a:moveTo>
                  <a:cubicBezTo>
                    <a:pt x="5572" y="3988"/>
                    <a:pt x="5614" y="4072"/>
                    <a:pt x="5551" y="4177"/>
                  </a:cubicBezTo>
                  <a:cubicBezTo>
                    <a:pt x="5551" y="4072"/>
                    <a:pt x="5445" y="4030"/>
                    <a:pt x="5466" y="3925"/>
                  </a:cubicBezTo>
                  <a:close/>
                  <a:moveTo>
                    <a:pt x="5361" y="4177"/>
                  </a:moveTo>
                  <a:cubicBezTo>
                    <a:pt x="5361" y="4188"/>
                    <a:pt x="5372" y="4188"/>
                    <a:pt x="5380" y="4188"/>
                  </a:cubicBezTo>
                  <a:cubicBezTo>
                    <a:pt x="5388" y="4188"/>
                    <a:pt x="5393" y="4188"/>
                    <a:pt x="5382" y="4198"/>
                  </a:cubicBezTo>
                  <a:cubicBezTo>
                    <a:pt x="5375" y="4212"/>
                    <a:pt x="5368" y="4217"/>
                    <a:pt x="5362" y="4217"/>
                  </a:cubicBezTo>
                  <a:cubicBezTo>
                    <a:pt x="5350" y="4217"/>
                    <a:pt x="5340" y="4198"/>
                    <a:pt x="5340" y="4198"/>
                  </a:cubicBezTo>
                  <a:cubicBezTo>
                    <a:pt x="5340" y="4198"/>
                    <a:pt x="5361" y="4177"/>
                    <a:pt x="5361" y="4177"/>
                  </a:cubicBezTo>
                  <a:close/>
                  <a:moveTo>
                    <a:pt x="3319" y="4163"/>
                  </a:moveTo>
                  <a:cubicBezTo>
                    <a:pt x="3321" y="4163"/>
                    <a:pt x="3322" y="4167"/>
                    <a:pt x="3322" y="4177"/>
                  </a:cubicBezTo>
                  <a:cubicBezTo>
                    <a:pt x="3337" y="4206"/>
                    <a:pt x="3321" y="4215"/>
                    <a:pt x="3302" y="4218"/>
                  </a:cubicBezTo>
                  <a:lnTo>
                    <a:pt x="3302" y="4218"/>
                  </a:lnTo>
                  <a:cubicBezTo>
                    <a:pt x="3306" y="4191"/>
                    <a:pt x="3315" y="4163"/>
                    <a:pt x="3319" y="4163"/>
                  </a:cubicBezTo>
                  <a:close/>
                  <a:moveTo>
                    <a:pt x="6097" y="4177"/>
                  </a:moveTo>
                  <a:lnTo>
                    <a:pt x="6118" y="4198"/>
                  </a:lnTo>
                  <a:lnTo>
                    <a:pt x="6118" y="4219"/>
                  </a:lnTo>
                  <a:lnTo>
                    <a:pt x="6097" y="4219"/>
                  </a:lnTo>
                  <a:cubicBezTo>
                    <a:pt x="6097" y="4219"/>
                    <a:pt x="6097" y="4219"/>
                    <a:pt x="6097" y="4198"/>
                  </a:cubicBezTo>
                  <a:cubicBezTo>
                    <a:pt x="6097" y="4198"/>
                    <a:pt x="6097" y="4177"/>
                    <a:pt x="6097" y="4177"/>
                  </a:cubicBezTo>
                  <a:close/>
                  <a:moveTo>
                    <a:pt x="5838" y="4174"/>
                  </a:moveTo>
                  <a:cubicBezTo>
                    <a:pt x="5867" y="4174"/>
                    <a:pt x="5901" y="4186"/>
                    <a:pt x="5950" y="4198"/>
                  </a:cubicBezTo>
                  <a:lnTo>
                    <a:pt x="5950" y="4219"/>
                  </a:lnTo>
                  <a:cubicBezTo>
                    <a:pt x="5924" y="4228"/>
                    <a:pt x="5898" y="4233"/>
                    <a:pt x="5873" y="4233"/>
                  </a:cubicBezTo>
                  <a:cubicBezTo>
                    <a:pt x="5838" y="4233"/>
                    <a:pt x="5806" y="4223"/>
                    <a:pt x="5782" y="4198"/>
                  </a:cubicBezTo>
                  <a:cubicBezTo>
                    <a:pt x="5800" y="4180"/>
                    <a:pt x="5817" y="4174"/>
                    <a:pt x="5838" y="4174"/>
                  </a:cubicBezTo>
                  <a:close/>
                  <a:moveTo>
                    <a:pt x="560" y="4242"/>
                  </a:moveTo>
                  <a:cubicBezTo>
                    <a:pt x="565" y="4242"/>
                    <a:pt x="568" y="4246"/>
                    <a:pt x="568" y="4261"/>
                  </a:cubicBezTo>
                  <a:cubicBezTo>
                    <a:pt x="557" y="4272"/>
                    <a:pt x="547" y="4277"/>
                    <a:pt x="539" y="4277"/>
                  </a:cubicBezTo>
                  <a:cubicBezTo>
                    <a:pt x="531" y="4277"/>
                    <a:pt x="526" y="4272"/>
                    <a:pt x="526" y="4261"/>
                  </a:cubicBezTo>
                  <a:lnTo>
                    <a:pt x="540" y="4246"/>
                  </a:lnTo>
                  <a:lnTo>
                    <a:pt x="540" y="4246"/>
                  </a:lnTo>
                  <a:cubicBezTo>
                    <a:pt x="548" y="4246"/>
                    <a:pt x="555" y="4242"/>
                    <a:pt x="560" y="4242"/>
                  </a:cubicBezTo>
                  <a:close/>
                  <a:moveTo>
                    <a:pt x="2858" y="4237"/>
                  </a:moveTo>
                  <a:cubicBezTo>
                    <a:pt x="2870" y="4237"/>
                    <a:pt x="2884" y="4243"/>
                    <a:pt x="2901" y="4261"/>
                  </a:cubicBezTo>
                  <a:cubicBezTo>
                    <a:pt x="2916" y="4276"/>
                    <a:pt x="2889" y="4291"/>
                    <a:pt x="2864" y="4291"/>
                  </a:cubicBezTo>
                  <a:cubicBezTo>
                    <a:pt x="2854" y="4291"/>
                    <a:pt x="2845" y="4288"/>
                    <a:pt x="2838" y="4282"/>
                  </a:cubicBezTo>
                  <a:cubicBezTo>
                    <a:pt x="2838" y="4282"/>
                    <a:pt x="2817" y="4261"/>
                    <a:pt x="2817" y="4261"/>
                  </a:cubicBezTo>
                  <a:cubicBezTo>
                    <a:pt x="2829" y="4249"/>
                    <a:pt x="2842" y="4237"/>
                    <a:pt x="2858" y="4237"/>
                  </a:cubicBezTo>
                  <a:close/>
                  <a:moveTo>
                    <a:pt x="3279" y="4250"/>
                  </a:moveTo>
                  <a:cubicBezTo>
                    <a:pt x="3276" y="4269"/>
                    <a:pt x="3265" y="4296"/>
                    <a:pt x="3253" y="4296"/>
                  </a:cubicBezTo>
                  <a:cubicBezTo>
                    <a:pt x="3248" y="4296"/>
                    <a:pt x="3243" y="4292"/>
                    <a:pt x="3238" y="4282"/>
                  </a:cubicBezTo>
                  <a:cubicBezTo>
                    <a:pt x="3238" y="4252"/>
                    <a:pt x="3259" y="4254"/>
                    <a:pt x="3279" y="4250"/>
                  </a:cubicBezTo>
                  <a:close/>
                  <a:moveTo>
                    <a:pt x="925" y="4303"/>
                  </a:moveTo>
                  <a:cubicBezTo>
                    <a:pt x="967" y="4303"/>
                    <a:pt x="967" y="4324"/>
                    <a:pt x="988" y="4345"/>
                  </a:cubicBezTo>
                  <a:cubicBezTo>
                    <a:pt x="988" y="4387"/>
                    <a:pt x="967" y="4408"/>
                    <a:pt x="946" y="4408"/>
                  </a:cubicBezTo>
                  <a:cubicBezTo>
                    <a:pt x="935" y="4414"/>
                    <a:pt x="925" y="4417"/>
                    <a:pt x="917" y="4417"/>
                  </a:cubicBezTo>
                  <a:cubicBezTo>
                    <a:pt x="894" y="4417"/>
                    <a:pt x="883" y="4397"/>
                    <a:pt x="883" y="4366"/>
                  </a:cubicBezTo>
                  <a:cubicBezTo>
                    <a:pt x="883" y="4324"/>
                    <a:pt x="883" y="4303"/>
                    <a:pt x="925" y="4303"/>
                  </a:cubicBezTo>
                  <a:close/>
                  <a:moveTo>
                    <a:pt x="5090" y="4299"/>
                  </a:moveTo>
                  <a:cubicBezTo>
                    <a:pt x="5130" y="4299"/>
                    <a:pt x="5130" y="4353"/>
                    <a:pt x="5130" y="4429"/>
                  </a:cubicBezTo>
                  <a:lnTo>
                    <a:pt x="5025" y="4324"/>
                  </a:lnTo>
                  <a:cubicBezTo>
                    <a:pt x="5054" y="4307"/>
                    <a:pt x="5075" y="4299"/>
                    <a:pt x="5090" y="4299"/>
                  </a:cubicBezTo>
                  <a:close/>
                  <a:moveTo>
                    <a:pt x="7749" y="4230"/>
                  </a:moveTo>
                  <a:cubicBezTo>
                    <a:pt x="7787" y="4230"/>
                    <a:pt x="7820" y="4285"/>
                    <a:pt x="7863" y="4429"/>
                  </a:cubicBezTo>
                  <a:cubicBezTo>
                    <a:pt x="7737" y="4366"/>
                    <a:pt x="7737" y="4366"/>
                    <a:pt x="7695" y="4261"/>
                  </a:cubicBezTo>
                  <a:cubicBezTo>
                    <a:pt x="7715" y="4241"/>
                    <a:pt x="7732" y="4230"/>
                    <a:pt x="7749" y="4230"/>
                  </a:cubicBezTo>
                  <a:close/>
                  <a:moveTo>
                    <a:pt x="5298" y="4429"/>
                  </a:moveTo>
                  <a:cubicBezTo>
                    <a:pt x="5319" y="4429"/>
                    <a:pt x="5319" y="4450"/>
                    <a:pt x="5319" y="4450"/>
                  </a:cubicBezTo>
                  <a:lnTo>
                    <a:pt x="5298" y="4471"/>
                  </a:lnTo>
                  <a:cubicBezTo>
                    <a:pt x="5298" y="4471"/>
                    <a:pt x="5277" y="4450"/>
                    <a:pt x="5277" y="4450"/>
                  </a:cubicBezTo>
                  <a:cubicBezTo>
                    <a:pt x="5277" y="4450"/>
                    <a:pt x="5298" y="4429"/>
                    <a:pt x="5298" y="4429"/>
                  </a:cubicBezTo>
                  <a:close/>
                  <a:moveTo>
                    <a:pt x="7968" y="4493"/>
                  </a:moveTo>
                  <a:lnTo>
                    <a:pt x="7989" y="4514"/>
                  </a:lnTo>
                  <a:cubicBezTo>
                    <a:pt x="7968" y="4514"/>
                    <a:pt x="7989" y="4535"/>
                    <a:pt x="7968" y="4535"/>
                  </a:cubicBezTo>
                  <a:cubicBezTo>
                    <a:pt x="7947" y="4535"/>
                    <a:pt x="7947" y="4514"/>
                    <a:pt x="7947" y="4514"/>
                  </a:cubicBezTo>
                  <a:cubicBezTo>
                    <a:pt x="7947" y="4514"/>
                    <a:pt x="7968" y="4493"/>
                    <a:pt x="7968" y="4493"/>
                  </a:cubicBezTo>
                  <a:close/>
                  <a:moveTo>
                    <a:pt x="875" y="4545"/>
                  </a:moveTo>
                  <a:cubicBezTo>
                    <a:pt x="888" y="4545"/>
                    <a:pt x="904" y="4556"/>
                    <a:pt x="925" y="4577"/>
                  </a:cubicBezTo>
                  <a:cubicBezTo>
                    <a:pt x="915" y="4598"/>
                    <a:pt x="899" y="4608"/>
                    <a:pt x="883" y="4608"/>
                  </a:cubicBezTo>
                  <a:cubicBezTo>
                    <a:pt x="867" y="4608"/>
                    <a:pt x="852" y="4598"/>
                    <a:pt x="841" y="4577"/>
                  </a:cubicBezTo>
                  <a:cubicBezTo>
                    <a:pt x="852" y="4556"/>
                    <a:pt x="862" y="4545"/>
                    <a:pt x="875" y="4545"/>
                  </a:cubicBezTo>
                  <a:close/>
                  <a:moveTo>
                    <a:pt x="9943" y="3015"/>
                  </a:moveTo>
                  <a:cubicBezTo>
                    <a:pt x="9966" y="3015"/>
                    <a:pt x="9966" y="3046"/>
                    <a:pt x="9966" y="3063"/>
                  </a:cubicBezTo>
                  <a:lnTo>
                    <a:pt x="10239" y="3063"/>
                  </a:lnTo>
                  <a:cubicBezTo>
                    <a:pt x="10281" y="3084"/>
                    <a:pt x="10302" y="3126"/>
                    <a:pt x="10323" y="3147"/>
                  </a:cubicBezTo>
                  <a:cubicBezTo>
                    <a:pt x="10344" y="3168"/>
                    <a:pt x="10344" y="3210"/>
                    <a:pt x="10344" y="3231"/>
                  </a:cubicBezTo>
                  <a:cubicBezTo>
                    <a:pt x="10617" y="3231"/>
                    <a:pt x="10723" y="3483"/>
                    <a:pt x="10912" y="3609"/>
                  </a:cubicBezTo>
                  <a:cubicBezTo>
                    <a:pt x="11122" y="3736"/>
                    <a:pt x="11311" y="3904"/>
                    <a:pt x="11500" y="4072"/>
                  </a:cubicBezTo>
                  <a:cubicBezTo>
                    <a:pt x="11669" y="4240"/>
                    <a:pt x="11795" y="4429"/>
                    <a:pt x="11900" y="4640"/>
                  </a:cubicBezTo>
                  <a:cubicBezTo>
                    <a:pt x="11732" y="4598"/>
                    <a:pt x="11585" y="4450"/>
                    <a:pt x="11542" y="4282"/>
                  </a:cubicBezTo>
                  <a:cubicBezTo>
                    <a:pt x="11395" y="4240"/>
                    <a:pt x="11290" y="4072"/>
                    <a:pt x="11143" y="3988"/>
                  </a:cubicBezTo>
                  <a:cubicBezTo>
                    <a:pt x="10996" y="3904"/>
                    <a:pt x="10891" y="3757"/>
                    <a:pt x="10723" y="3715"/>
                  </a:cubicBezTo>
                  <a:cubicBezTo>
                    <a:pt x="10638" y="3673"/>
                    <a:pt x="10659" y="3588"/>
                    <a:pt x="10575" y="3546"/>
                  </a:cubicBezTo>
                  <a:cubicBezTo>
                    <a:pt x="10428" y="3420"/>
                    <a:pt x="10281" y="3294"/>
                    <a:pt x="10113" y="3210"/>
                  </a:cubicBezTo>
                  <a:cubicBezTo>
                    <a:pt x="10029" y="3189"/>
                    <a:pt x="9987" y="3126"/>
                    <a:pt x="9966" y="3063"/>
                  </a:cubicBezTo>
                  <a:cubicBezTo>
                    <a:pt x="9945" y="3042"/>
                    <a:pt x="9882" y="3021"/>
                    <a:pt x="9924" y="3021"/>
                  </a:cubicBezTo>
                  <a:cubicBezTo>
                    <a:pt x="9932" y="3017"/>
                    <a:pt x="9938" y="3015"/>
                    <a:pt x="9943" y="3015"/>
                  </a:cubicBezTo>
                  <a:close/>
                  <a:moveTo>
                    <a:pt x="5298" y="4619"/>
                  </a:moveTo>
                  <a:cubicBezTo>
                    <a:pt x="5298" y="4619"/>
                    <a:pt x="5319" y="4640"/>
                    <a:pt x="5319" y="4640"/>
                  </a:cubicBezTo>
                  <a:lnTo>
                    <a:pt x="5298" y="4661"/>
                  </a:lnTo>
                  <a:cubicBezTo>
                    <a:pt x="5277" y="4640"/>
                    <a:pt x="5298" y="4619"/>
                    <a:pt x="5298" y="4619"/>
                  </a:cubicBezTo>
                  <a:close/>
                  <a:moveTo>
                    <a:pt x="2481" y="4703"/>
                  </a:moveTo>
                  <a:cubicBezTo>
                    <a:pt x="2532" y="4703"/>
                    <a:pt x="2542" y="4717"/>
                    <a:pt x="2544" y="4745"/>
                  </a:cubicBezTo>
                  <a:lnTo>
                    <a:pt x="2544" y="4745"/>
                  </a:lnTo>
                  <a:cubicBezTo>
                    <a:pt x="2522" y="4745"/>
                    <a:pt x="2460" y="4724"/>
                    <a:pt x="2481" y="4703"/>
                  </a:cubicBezTo>
                  <a:close/>
                  <a:moveTo>
                    <a:pt x="1829" y="4619"/>
                  </a:moveTo>
                  <a:lnTo>
                    <a:pt x="1829" y="4619"/>
                  </a:lnTo>
                  <a:cubicBezTo>
                    <a:pt x="1871" y="4640"/>
                    <a:pt x="1892" y="4745"/>
                    <a:pt x="1955" y="4745"/>
                  </a:cubicBezTo>
                  <a:cubicBezTo>
                    <a:pt x="1997" y="4745"/>
                    <a:pt x="2060" y="4787"/>
                    <a:pt x="2103" y="4829"/>
                  </a:cubicBezTo>
                  <a:cubicBezTo>
                    <a:pt x="2060" y="4871"/>
                    <a:pt x="1955" y="4829"/>
                    <a:pt x="1892" y="4913"/>
                  </a:cubicBezTo>
                  <a:cubicBezTo>
                    <a:pt x="1871" y="4808"/>
                    <a:pt x="1787" y="4745"/>
                    <a:pt x="1829" y="4619"/>
                  </a:cubicBezTo>
                  <a:close/>
                  <a:moveTo>
                    <a:pt x="6896" y="5039"/>
                  </a:moveTo>
                  <a:cubicBezTo>
                    <a:pt x="6917" y="5060"/>
                    <a:pt x="6917" y="5060"/>
                    <a:pt x="6917" y="5060"/>
                  </a:cubicBezTo>
                  <a:lnTo>
                    <a:pt x="6896" y="5081"/>
                  </a:lnTo>
                  <a:lnTo>
                    <a:pt x="6875" y="5060"/>
                  </a:lnTo>
                  <a:cubicBezTo>
                    <a:pt x="6875" y="5060"/>
                    <a:pt x="6896" y="5060"/>
                    <a:pt x="6896" y="5039"/>
                  </a:cubicBezTo>
                  <a:close/>
                  <a:moveTo>
                    <a:pt x="967" y="5102"/>
                  </a:moveTo>
                  <a:cubicBezTo>
                    <a:pt x="987" y="5102"/>
                    <a:pt x="970" y="5139"/>
                    <a:pt x="984" y="5161"/>
                  </a:cubicBezTo>
                  <a:lnTo>
                    <a:pt x="984" y="5161"/>
                  </a:lnTo>
                  <a:cubicBezTo>
                    <a:pt x="954" y="5149"/>
                    <a:pt x="934" y="5119"/>
                    <a:pt x="967" y="5102"/>
                  </a:cubicBezTo>
                  <a:close/>
                  <a:moveTo>
                    <a:pt x="1010" y="5167"/>
                  </a:moveTo>
                  <a:cubicBezTo>
                    <a:pt x="1043" y="5173"/>
                    <a:pt x="1069" y="5190"/>
                    <a:pt x="1051" y="5207"/>
                  </a:cubicBezTo>
                  <a:cubicBezTo>
                    <a:pt x="1018" y="5207"/>
                    <a:pt x="1011" y="5194"/>
                    <a:pt x="1010" y="5167"/>
                  </a:cubicBezTo>
                  <a:close/>
                  <a:moveTo>
                    <a:pt x="6476" y="5165"/>
                  </a:moveTo>
                  <a:lnTo>
                    <a:pt x="6497" y="5186"/>
                  </a:lnTo>
                  <a:cubicBezTo>
                    <a:pt x="6497" y="5207"/>
                    <a:pt x="6497" y="5207"/>
                    <a:pt x="6476" y="5207"/>
                  </a:cubicBezTo>
                  <a:cubicBezTo>
                    <a:pt x="6455" y="5207"/>
                    <a:pt x="6455" y="5186"/>
                    <a:pt x="6455" y="5186"/>
                  </a:cubicBezTo>
                  <a:cubicBezTo>
                    <a:pt x="6455" y="5186"/>
                    <a:pt x="6476" y="5165"/>
                    <a:pt x="6476" y="5165"/>
                  </a:cubicBezTo>
                  <a:close/>
                  <a:moveTo>
                    <a:pt x="1388" y="4556"/>
                  </a:moveTo>
                  <a:cubicBezTo>
                    <a:pt x="1661" y="4808"/>
                    <a:pt x="1682" y="4913"/>
                    <a:pt x="1472" y="5312"/>
                  </a:cubicBezTo>
                  <a:cubicBezTo>
                    <a:pt x="1388" y="5081"/>
                    <a:pt x="1430" y="4850"/>
                    <a:pt x="1304" y="4661"/>
                  </a:cubicBezTo>
                  <a:lnTo>
                    <a:pt x="1388" y="4556"/>
                  </a:lnTo>
                  <a:close/>
                  <a:moveTo>
                    <a:pt x="1102" y="5280"/>
                  </a:moveTo>
                  <a:cubicBezTo>
                    <a:pt x="1106" y="5280"/>
                    <a:pt x="1110" y="5283"/>
                    <a:pt x="1114" y="5291"/>
                  </a:cubicBezTo>
                  <a:cubicBezTo>
                    <a:pt x="1114" y="5329"/>
                    <a:pt x="1098" y="5333"/>
                    <a:pt x="1065" y="5333"/>
                  </a:cubicBezTo>
                  <a:lnTo>
                    <a:pt x="1065" y="5333"/>
                  </a:lnTo>
                  <a:cubicBezTo>
                    <a:pt x="1077" y="5310"/>
                    <a:pt x="1090" y="5280"/>
                    <a:pt x="1102" y="5280"/>
                  </a:cubicBezTo>
                  <a:close/>
                  <a:moveTo>
                    <a:pt x="673" y="5355"/>
                  </a:moveTo>
                  <a:cubicBezTo>
                    <a:pt x="673" y="5359"/>
                    <a:pt x="674" y="5361"/>
                    <a:pt x="675" y="5361"/>
                  </a:cubicBezTo>
                  <a:cubicBezTo>
                    <a:pt x="678" y="5361"/>
                    <a:pt x="682" y="5356"/>
                    <a:pt x="682" y="5356"/>
                  </a:cubicBezTo>
                  <a:lnTo>
                    <a:pt x="682" y="5356"/>
                  </a:lnTo>
                  <a:cubicBezTo>
                    <a:pt x="683" y="5356"/>
                    <a:pt x="681" y="5360"/>
                    <a:pt x="673" y="5376"/>
                  </a:cubicBezTo>
                  <a:cubicBezTo>
                    <a:pt x="662" y="5386"/>
                    <a:pt x="652" y="5391"/>
                    <a:pt x="644" y="5391"/>
                  </a:cubicBezTo>
                  <a:cubicBezTo>
                    <a:pt x="636" y="5391"/>
                    <a:pt x="631" y="5386"/>
                    <a:pt x="631" y="5376"/>
                  </a:cubicBezTo>
                  <a:lnTo>
                    <a:pt x="652" y="5355"/>
                  </a:lnTo>
                  <a:close/>
                  <a:moveTo>
                    <a:pt x="1051" y="5333"/>
                  </a:moveTo>
                  <a:cubicBezTo>
                    <a:pt x="1051" y="5334"/>
                    <a:pt x="1051" y="5334"/>
                    <a:pt x="1051" y="5334"/>
                  </a:cubicBezTo>
                  <a:lnTo>
                    <a:pt x="1051" y="5334"/>
                  </a:lnTo>
                  <a:lnTo>
                    <a:pt x="1051" y="5355"/>
                  </a:lnTo>
                  <a:cubicBezTo>
                    <a:pt x="1051" y="5354"/>
                    <a:pt x="1052" y="5354"/>
                    <a:pt x="1052" y="5354"/>
                  </a:cubicBezTo>
                  <a:lnTo>
                    <a:pt x="1052" y="5354"/>
                  </a:lnTo>
                  <a:cubicBezTo>
                    <a:pt x="1054" y="5404"/>
                    <a:pt x="1061" y="5449"/>
                    <a:pt x="1009" y="5458"/>
                  </a:cubicBezTo>
                  <a:lnTo>
                    <a:pt x="1009" y="5458"/>
                  </a:lnTo>
                  <a:cubicBezTo>
                    <a:pt x="1009" y="5415"/>
                    <a:pt x="989" y="5333"/>
                    <a:pt x="1051" y="5333"/>
                  </a:cubicBezTo>
                  <a:close/>
                  <a:moveTo>
                    <a:pt x="5971" y="4867"/>
                  </a:moveTo>
                  <a:cubicBezTo>
                    <a:pt x="6076" y="4867"/>
                    <a:pt x="6226" y="5137"/>
                    <a:pt x="6265" y="5333"/>
                  </a:cubicBezTo>
                  <a:lnTo>
                    <a:pt x="6265" y="5333"/>
                  </a:lnTo>
                  <a:lnTo>
                    <a:pt x="6265" y="5333"/>
                  </a:lnTo>
                  <a:cubicBezTo>
                    <a:pt x="6307" y="5355"/>
                    <a:pt x="6391" y="5312"/>
                    <a:pt x="6370" y="5460"/>
                  </a:cubicBezTo>
                  <a:cubicBezTo>
                    <a:pt x="6307" y="5439"/>
                    <a:pt x="6265" y="5397"/>
                    <a:pt x="6265" y="5333"/>
                  </a:cubicBezTo>
                  <a:lnTo>
                    <a:pt x="6265" y="5355"/>
                  </a:lnTo>
                  <a:cubicBezTo>
                    <a:pt x="6097" y="5355"/>
                    <a:pt x="6076" y="5207"/>
                    <a:pt x="5950" y="5144"/>
                  </a:cubicBezTo>
                  <a:lnTo>
                    <a:pt x="5950" y="4871"/>
                  </a:lnTo>
                  <a:cubicBezTo>
                    <a:pt x="5957" y="4868"/>
                    <a:pt x="5964" y="4867"/>
                    <a:pt x="5971" y="4867"/>
                  </a:cubicBezTo>
                  <a:close/>
                  <a:moveTo>
                    <a:pt x="988" y="5460"/>
                  </a:moveTo>
                  <a:cubicBezTo>
                    <a:pt x="988" y="5476"/>
                    <a:pt x="976" y="5516"/>
                    <a:pt x="970" y="5516"/>
                  </a:cubicBezTo>
                  <a:cubicBezTo>
                    <a:pt x="968" y="5516"/>
                    <a:pt x="967" y="5512"/>
                    <a:pt x="967" y="5502"/>
                  </a:cubicBezTo>
                  <a:cubicBezTo>
                    <a:pt x="950" y="5467"/>
                    <a:pt x="961" y="5461"/>
                    <a:pt x="988" y="5460"/>
                  </a:cubicBezTo>
                  <a:close/>
                  <a:moveTo>
                    <a:pt x="5971" y="5481"/>
                  </a:moveTo>
                  <a:cubicBezTo>
                    <a:pt x="5971" y="5481"/>
                    <a:pt x="5992" y="5502"/>
                    <a:pt x="5992" y="5502"/>
                  </a:cubicBezTo>
                  <a:cubicBezTo>
                    <a:pt x="5992" y="5502"/>
                    <a:pt x="6013" y="5523"/>
                    <a:pt x="5971" y="5523"/>
                  </a:cubicBezTo>
                  <a:cubicBezTo>
                    <a:pt x="5950" y="5502"/>
                    <a:pt x="5971" y="5481"/>
                    <a:pt x="5971" y="5481"/>
                  </a:cubicBezTo>
                  <a:close/>
                  <a:moveTo>
                    <a:pt x="741" y="5602"/>
                  </a:moveTo>
                  <a:cubicBezTo>
                    <a:pt x="746" y="5602"/>
                    <a:pt x="746" y="5607"/>
                    <a:pt x="736" y="5628"/>
                  </a:cubicBezTo>
                  <a:cubicBezTo>
                    <a:pt x="729" y="5635"/>
                    <a:pt x="722" y="5637"/>
                    <a:pt x="716" y="5637"/>
                  </a:cubicBezTo>
                  <a:cubicBezTo>
                    <a:pt x="703" y="5637"/>
                    <a:pt x="694" y="5628"/>
                    <a:pt x="694" y="5628"/>
                  </a:cubicBezTo>
                  <a:cubicBezTo>
                    <a:pt x="694" y="5607"/>
                    <a:pt x="715" y="5607"/>
                    <a:pt x="715" y="5607"/>
                  </a:cubicBezTo>
                  <a:cubicBezTo>
                    <a:pt x="725" y="5607"/>
                    <a:pt x="736" y="5602"/>
                    <a:pt x="741" y="5602"/>
                  </a:cubicBezTo>
                  <a:close/>
                  <a:moveTo>
                    <a:pt x="1481" y="5388"/>
                  </a:moveTo>
                  <a:cubicBezTo>
                    <a:pt x="1505" y="5388"/>
                    <a:pt x="1523" y="5404"/>
                    <a:pt x="1535" y="5439"/>
                  </a:cubicBezTo>
                  <a:cubicBezTo>
                    <a:pt x="1595" y="5519"/>
                    <a:pt x="1617" y="5620"/>
                    <a:pt x="1600" y="5739"/>
                  </a:cubicBezTo>
                  <a:lnTo>
                    <a:pt x="1600" y="5739"/>
                  </a:lnTo>
                  <a:cubicBezTo>
                    <a:pt x="1600" y="5737"/>
                    <a:pt x="1599" y="5735"/>
                    <a:pt x="1598" y="5733"/>
                  </a:cubicBezTo>
                  <a:lnTo>
                    <a:pt x="1493" y="5733"/>
                  </a:lnTo>
                  <a:cubicBezTo>
                    <a:pt x="1472" y="5628"/>
                    <a:pt x="1493" y="5502"/>
                    <a:pt x="1409" y="5418"/>
                  </a:cubicBezTo>
                  <a:cubicBezTo>
                    <a:pt x="1437" y="5399"/>
                    <a:pt x="1461" y="5388"/>
                    <a:pt x="1481" y="5388"/>
                  </a:cubicBezTo>
                  <a:close/>
                  <a:moveTo>
                    <a:pt x="8137" y="5355"/>
                  </a:moveTo>
                  <a:lnTo>
                    <a:pt x="8221" y="5439"/>
                  </a:lnTo>
                  <a:lnTo>
                    <a:pt x="8179" y="5523"/>
                  </a:lnTo>
                  <a:cubicBezTo>
                    <a:pt x="8158" y="5628"/>
                    <a:pt x="8305" y="5649"/>
                    <a:pt x="8284" y="5754"/>
                  </a:cubicBezTo>
                  <a:cubicBezTo>
                    <a:pt x="8284" y="5764"/>
                    <a:pt x="8278" y="5770"/>
                    <a:pt x="8271" y="5770"/>
                  </a:cubicBezTo>
                  <a:cubicBezTo>
                    <a:pt x="8263" y="5770"/>
                    <a:pt x="8252" y="5764"/>
                    <a:pt x="8242" y="5754"/>
                  </a:cubicBezTo>
                  <a:cubicBezTo>
                    <a:pt x="8158" y="5628"/>
                    <a:pt x="8052" y="5544"/>
                    <a:pt x="7926" y="5481"/>
                  </a:cubicBezTo>
                  <a:cubicBezTo>
                    <a:pt x="7943" y="5429"/>
                    <a:pt x="7964" y="5413"/>
                    <a:pt x="7987" y="5413"/>
                  </a:cubicBezTo>
                  <a:cubicBezTo>
                    <a:pt x="8020" y="5413"/>
                    <a:pt x="8057" y="5447"/>
                    <a:pt x="8094" y="5460"/>
                  </a:cubicBezTo>
                  <a:lnTo>
                    <a:pt x="8137" y="5355"/>
                  </a:lnTo>
                  <a:close/>
                  <a:moveTo>
                    <a:pt x="4857" y="5733"/>
                  </a:moveTo>
                  <a:cubicBezTo>
                    <a:pt x="4878" y="5733"/>
                    <a:pt x="4878" y="5733"/>
                    <a:pt x="4878" y="5754"/>
                  </a:cubicBezTo>
                  <a:lnTo>
                    <a:pt x="4857" y="5775"/>
                  </a:lnTo>
                  <a:cubicBezTo>
                    <a:pt x="4857" y="5754"/>
                    <a:pt x="4836" y="5733"/>
                    <a:pt x="4836" y="5733"/>
                  </a:cubicBezTo>
                  <a:close/>
                  <a:moveTo>
                    <a:pt x="6455" y="5775"/>
                  </a:moveTo>
                  <a:cubicBezTo>
                    <a:pt x="6476" y="5796"/>
                    <a:pt x="6497" y="5796"/>
                    <a:pt x="6497" y="5838"/>
                  </a:cubicBezTo>
                  <a:cubicBezTo>
                    <a:pt x="6497" y="5869"/>
                    <a:pt x="6485" y="5888"/>
                    <a:pt x="6463" y="5888"/>
                  </a:cubicBezTo>
                  <a:cubicBezTo>
                    <a:pt x="6455" y="5888"/>
                    <a:pt x="6445" y="5886"/>
                    <a:pt x="6434" y="5880"/>
                  </a:cubicBezTo>
                  <a:cubicBezTo>
                    <a:pt x="6413" y="5880"/>
                    <a:pt x="6391" y="5859"/>
                    <a:pt x="6391" y="5838"/>
                  </a:cubicBezTo>
                  <a:cubicBezTo>
                    <a:pt x="6391" y="5796"/>
                    <a:pt x="6413" y="5775"/>
                    <a:pt x="6455" y="5775"/>
                  </a:cubicBezTo>
                  <a:close/>
                  <a:moveTo>
                    <a:pt x="1140" y="5840"/>
                  </a:moveTo>
                  <a:cubicBezTo>
                    <a:pt x="1171" y="5840"/>
                    <a:pt x="1206" y="5857"/>
                    <a:pt x="1241" y="5880"/>
                  </a:cubicBezTo>
                  <a:cubicBezTo>
                    <a:pt x="1177" y="5943"/>
                    <a:pt x="1198" y="6048"/>
                    <a:pt x="1219" y="6132"/>
                  </a:cubicBezTo>
                  <a:cubicBezTo>
                    <a:pt x="1219" y="6238"/>
                    <a:pt x="1325" y="6343"/>
                    <a:pt x="1156" y="6427"/>
                  </a:cubicBezTo>
                  <a:cubicBezTo>
                    <a:pt x="1135" y="6364"/>
                    <a:pt x="1072" y="6280"/>
                    <a:pt x="1009" y="6238"/>
                  </a:cubicBezTo>
                  <a:lnTo>
                    <a:pt x="1114" y="6069"/>
                  </a:lnTo>
                  <a:cubicBezTo>
                    <a:pt x="1093" y="6006"/>
                    <a:pt x="1030" y="5943"/>
                    <a:pt x="1072" y="5880"/>
                  </a:cubicBezTo>
                  <a:cubicBezTo>
                    <a:pt x="1091" y="5852"/>
                    <a:pt x="1115" y="5840"/>
                    <a:pt x="1140" y="5840"/>
                  </a:cubicBezTo>
                  <a:close/>
                  <a:moveTo>
                    <a:pt x="7800" y="6280"/>
                  </a:moveTo>
                  <a:lnTo>
                    <a:pt x="7989" y="6343"/>
                  </a:lnTo>
                  <a:cubicBezTo>
                    <a:pt x="7842" y="6469"/>
                    <a:pt x="7989" y="6574"/>
                    <a:pt x="7989" y="6700"/>
                  </a:cubicBezTo>
                  <a:cubicBezTo>
                    <a:pt x="7821" y="6616"/>
                    <a:pt x="7800" y="6469"/>
                    <a:pt x="7800" y="6280"/>
                  </a:cubicBezTo>
                  <a:close/>
                  <a:moveTo>
                    <a:pt x="7989" y="6700"/>
                  </a:moveTo>
                  <a:lnTo>
                    <a:pt x="7989" y="6700"/>
                  </a:lnTo>
                  <a:cubicBezTo>
                    <a:pt x="8062" y="6736"/>
                    <a:pt x="8087" y="6835"/>
                    <a:pt x="8214" y="6835"/>
                  </a:cubicBezTo>
                  <a:cubicBezTo>
                    <a:pt x="8234" y="6835"/>
                    <a:pt x="8257" y="6832"/>
                    <a:pt x="8284" y="6826"/>
                  </a:cubicBezTo>
                  <a:lnTo>
                    <a:pt x="8284" y="6826"/>
                  </a:lnTo>
                  <a:cubicBezTo>
                    <a:pt x="8222" y="6857"/>
                    <a:pt x="8161" y="6877"/>
                    <a:pt x="8091" y="6877"/>
                  </a:cubicBezTo>
                  <a:cubicBezTo>
                    <a:pt x="8065" y="6877"/>
                    <a:pt x="8039" y="6874"/>
                    <a:pt x="8010" y="6868"/>
                  </a:cubicBezTo>
                  <a:cubicBezTo>
                    <a:pt x="7968" y="6805"/>
                    <a:pt x="7989" y="6742"/>
                    <a:pt x="7989" y="6700"/>
                  </a:cubicBezTo>
                  <a:close/>
                  <a:moveTo>
                    <a:pt x="1156" y="7015"/>
                  </a:moveTo>
                  <a:lnTo>
                    <a:pt x="1177" y="7036"/>
                  </a:lnTo>
                  <a:cubicBezTo>
                    <a:pt x="1177" y="7057"/>
                    <a:pt x="1177" y="7057"/>
                    <a:pt x="1156" y="7057"/>
                  </a:cubicBezTo>
                  <a:cubicBezTo>
                    <a:pt x="1135" y="7057"/>
                    <a:pt x="1135" y="7057"/>
                    <a:pt x="1135" y="7036"/>
                  </a:cubicBezTo>
                  <a:cubicBezTo>
                    <a:pt x="1135" y="7036"/>
                    <a:pt x="1156" y="7015"/>
                    <a:pt x="1156" y="7015"/>
                  </a:cubicBezTo>
                  <a:close/>
                  <a:moveTo>
                    <a:pt x="6581" y="6826"/>
                  </a:moveTo>
                  <a:cubicBezTo>
                    <a:pt x="6644" y="6868"/>
                    <a:pt x="6623" y="6910"/>
                    <a:pt x="6623" y="6952"/>
                  </a:cubicBezTo>
                  <a:cubicBezTo>
                    <a:pt x="6686" y="6952"/>
                    <a:pt x="6707" y="6994"/>
                    <a:pt x="6665" y="7057"/>
                  </a:cubicBezTo>
                  <a:cubicBezTo>
                    <a:pt x="6602" y="7036"/>
                    <a:pt x="6623" y="6973"/>
                    <a:pt x="6623" y="6952"/>
                  </a:cubicBezTo>
                  <a:cubicBezTo>
                    <a:pt x="6560" y="6931"/>
                    <a:pt x="6581" y="6889"/>
                    <a:pt x="6581" y="6826"/>
                  </a:cubicBezTo>
                  <a:close/>
                  <a:moveTo>
                    <a:pt x="8153" y="6966"/>
                  </a:moveTo>
                  <a:cubicBezTo>
                    <a:pt x="8165" y="6966"/>
                    <a:pt x="8180" y="6968"/>
                    <a:pt x="8200" y="6973"/>
                  </a:cubicBezTo>
                  <a:cubicBezTo>
                    <a:pt x="8200" y="7015"/>
                    <a:pt x="8179" y="7036"/>
                    <a:pt x="8137" y="7057"/>
                  </a:cubicBezTo>
                  <a:cubicBezTo>
                    <a:pt x="8120" y="6993"/>
                    <a:pt x="8117" y="6966"/>
                    <a:pt x="8153" y="6966"/>
                  </a:cubicBezTo>
                  <a:close/>
                  <a:moveTo>
                    <a:pt x="8278" y="7095"/>
                  </a:moveTo>
                  <a:cubicBezTo>
                    <a:pt x="8305" y="7095"/>
                    <a:pt x="8305" y="7142"/>
                    <a:pt x="8305" y="7142"/>
                  </a:cubicBezTo>
                  <a:cubicBezTo>
                    <a:pt x="8284" y="7163"/>
                    <a:pt x="8263" y="7184"/>
                    <a:pt x="8263" y="7184"/>
                  </a:cubicBezTo>
                  <a:cubicBezTo>
                    <a:pt x="8242" y="7163"/>
                    <a:pt x="8221" y="7121"/>
                    <a:pt x="8263" y="7100"/>
                  </a:cubicBezTo>
                  <a:cubicBezTo>
                    <a:pt x="8269" y="7097"/>
                    <a:pt x="8274" y="7095"/>
                    <a:pt x="8278" y="7095"/>
                  </a:cubicBezTo>
                  <a:close/>
                  <a:moveTo>
                    <a:pt x="1703" y="7331"/>
                  </a:moveTo>
                  <a:lnTo>
                    <a:pt x="1892" y="7562"/>
                  </a:lnTo>
                  <a:cubicBezTo>
                    <a:pt x="1787" y="7646"/>
                    <a:pt x="2018" y="7793"/>
                    <a:pt x="1892" y="7941"/>
                  </a:cubicBezTo>
                  <a:cubicBezTo>
                    <a:pt x="1871" y="7835"/>
                    <a:pt x="1808" y="7793"/>
                    <a:pt x="1745" y="7709"/>
                  </a:cubicBezTo>
                  <a:cubicBezTo>
                    <a:pt x="1745" y="7583"/>
                    <a:pt x="1745" y="7457"/>
                    <a:pt x="1703" y="7331"/>
                  </a:cubicBezTo>
                  <a:close/>
                  <a:moveTo>
                    <a:pt x="7477" y="1"/>
                  </a:moveTo>
                  <a:cubicBezTo>
                    <a:pt x="7420" y="1"/>
                    <a:pt x="7325" y="32"/>
                    <a:pt x="7127" y="98"/>
                  </a:cubicBezTo>
                  <a:cubicBezTo>
                    <a:pt x="7110" y="81"/>
                    <a:pt x="7080" y="51"/>
                    <a:pt x="7035" y="51"/>
                  </a:cubicBezTo>
                  <a:cubicBezTo>
                    <a:pt x="7025" y="51"/>
                    <a:pt x="7013" y="52"/>
                    <a:pt x="7001" y="56"/>
                  </a:cubicBezTo>
                  <a:cubicBezTo>
                    <a:pt x="6959" y="161"/>
                    <a:pt x="6896" y="246"/>
                    <a:pt x="6791" y="288"/>
                  </a:cubicBezTo>
                  <a:cubicBezTo>
                    <a:pt x="6812" y="414"/>
                    <a:pt x="6707" y="456"/>
                    <a:pt x="6623" y="498"/>
                  </a:cubicBezTo>
                  <a:cubicBezTo>
                    <a:pt x="6644" y="666"/>
                    <a:pt x="6749" y="834"/>
                    <a:pt x="6707" y="1045"/>
                  </a:cubicBezTo>
                  <a:cubicBezTo>
                    <a:pt x="6602" y="960"/>
                    <a:pt x="6455" y="1002"/>
                    <a:pt x="6391" y="855"/>
                  </a:cubicBezTo>
                  <a:cubicBezTo>
                    <a:pt x="6380" y="832"/>
                    <a:pt x="6349" y="815"/>
                    <a:pt x="6317" y="815"/>
                  </a:cubicBezTo>
                  <a:cubicBezTo>
                    <a:pt x="6291" y="815"/>
                    <a:pt x="6263" y="827"/>
                    <a:pt x="6244" y="855"/>
                  </a:cubicBezTo>
                  <a:cubicBezTo>
                    <a:pt x="6202" y="918"/>
                    <a:pt x="6265" y="960"/>
                    <a:pt x="6286" y="981"/>
                  </a:cubicBezTo>
                  <a:cubicBezTo>
                    <a:pt x="6202" y="1023"/>
                    <a:pt x="6265" y="1150"/>
                    <a:pt x="6223" y="1171"/>
                  </a:cubicBezTo>
                  <a:cubicBezTo>
                    <a:pt x="6179" y="1190"/>
                    <a:pt x="6140" y="1197"/>
                    <a:pt x="6104" y="1197"/>
                  </a:cubicBezTo>
                  <a:cubicBezTo>
                    <a:pt x="6023" y="1197"/>
                    <a:pt x="5960" y="1158"/>
                    <a:pt x="5887" y="1129"/>
                  </a:cubicBezTo>
                  <a:cubicBezTo>
                    <a:pt x="5782" y="1318"/>
                    <a:pt x="5698" y="1528"/>
                    <a:pt x="5635" y="1738"/>
                  </a:cubicBezTo>
                  <a:cubicBezTo>
                    <a:pt x="5660" y="1755"/>
                    <a:pt x="5678" y="1762"/>
                    <a:pt x="5692" y="1762"/>
                  </a:cubicBezTo>
                  <a:cubicBezTo>
                    <a:pt x="5747" y="1762"/>
                    <a:pt x="5727" y="1654"/>
                    <a:pt x="5761" y="1654"/>
                  </a:cubicBezTo>
                  <a:lnTo>
                    <a:pt x="5992" y="1864"/>
                  </a:lnTo>
                  <a:cubicBezTo>
                    <a:pt x="5950" y="2033"/>
                    <a:pt x="5803" y="2159"/>
                    <a:pt x="5803" y="2327"/>
                  </a:cubicBezTo>
                  <a:cubicBezTo>
                    <a:pt x="5824" y="2369"/>
                    <a:pt x="5855" y="2374"/>
                    <a:pt x="5887" y="2374"/>
                  </a:cubicBezTo>
                  <a:cubicBezTo>
                    <a:pt x="5897" y="2374"/>
                    <a:pt x="5908" y="2374"/>
                    <a:pt x="5918" y="2374"/>
                  </a:cubicBezTo>
                  <a:cubicBezTo>
                    <a:pt x="5938" y="2374"/>
                    <a:pt x="5957" y="2376"/>
                    <a:pt x="5971" y="2390"/>
                  </a:cubicBezTo>
                  <a:cubicBezTo>
                    <a:pt x="5992" y="2453"/>
                    <a:pt x="6034" y="2516"/>
                    <a:pt x="6055" y="2558"/>
                  </a:cubicBezTo>
                  <a:cubicBezTo>
                    <a:pt x="5929" y="2558"/>
                    <a:pt x="5845" y="2453"/>
                    <a:pt x="5719" y="2432"/>
                  </a:cubicBezTo>
                  <a:cubicBezTo>
                    <a:pt x="5690" y="2418"/>
                    <a:pt x="5661" y="2384"/>
                    <a:pt x="5626" y="2384"/>
                  </a:cubicBezTo>
                  <a:cubicBezTo>
                    <a:pt x="5609" y="2384"/>
                    <a:pt x="5592" y="2391"/>
                    <a:pt x="5572" y="2411"/>
                  </a:cubicBezTo>
                  <a:cubicBezTo>
                    <a:pt x="5635" y="2516"/>
                    <a:pt x="5782" y="2579"/>
                    <a:pt x="5782" y="2747"/>
                  </a:cubicBezTo>
                  <a:lnTo>
                    <a:pt x="5719" y="2790"/>
                  </a:lnTo>
                  <a:cubicBezTo>
                    <a:pt x="5698" y="2790"/>
                    <a:pt x="5682" y="2774"/>
                    <a:pt x="5664" y="2774"/>
                  </a:cubicBezTo>
                  <a:cubicBezTo>
                    <a:pt x="5645" y="2774"/>
                    <a:pt x="5624" y="2790"/>
                    <a:pt x="5593" y="2853"/>
                  </a:cubicBezTo>
                  <a:cubicBezTo>
                    <a:pt x="5593" y="2853"/>
                    <a:pt x="5677" y="2874"/>
                    <a:pt x="5656" y="2916"/>
                  </a:cubicBezTo>
                  <a:cubicBezTo>
                    <a:pt x="5614" y="2937"/>
                    <a:pt x="5614" y="2937"/>
                    <a:pt x="5551" y="3000"/>
                  </a:cubicBezTo>
                  <a:cubicBezTo>
                    <a:pt x="5487" y="3084"/>
                    <a:pt x="5635" y="3126"/>
                    <a:pt x="5614" y="3231"/>
                  </a:cubicBezTo>
                  <a:cubicBezTo>
                    <a:pt x="5614" y="3245"/>
                    <a:pt x="5602" y="3247"/>
                    <a:pt x="5586" y="3247"/>
                  </a:cubicBezTo>
                  <a:cubicBezTo>
                    <a:pt x="5579" y="3247"/>
                    <a:pt x="5570" y="3247"/>
                    <a:pt x="5561" y="3247"/>
                  </a:cubicBezTo>
                  <a:cubicBezTo>
                    <a:pt x="5535" y="3247"/>
                    <a:pt x="5508" y="3252"/>
                    <a:pt x="5508" y="3294"/>
                  </a:cubicBezTo>
                  <a:cubicBezTo>
                    <a:pt x="5614" y="3315"/>
                    <a:pt x="5719" y="3399"/>
                    <a:pt x="5761" y="3504"/>
                  </a:cubicBezTo>
                  <a:cubicBezTo>
                    <a:pt x="5572" y="3420"/>
                    <a:pt x="5424" y="3357"/>
                    <a:pt x="5277" y="3294"/>
                  </a:cubicBezTo>
                  <a:cubicBezTo>
                    <a:pt x="5256" y="3294"/>
                    <a:pt x="5235" y="3315"/>
                    <a:pt x="5214" y="3315"/>
                  </a:cubicBezTo>
                  <a:cubicBezTo>
                    <a:pt x="5172" y="3378"/>
                    <a:pt x="5193" y="3462"/>
                    <a:pt x="5151" y="3483"/>
                  </a:cubicBezTo>
                  <a:cubicBezTo>
                    <a:pt x="5144" y="3486"/>
                    <a:pt x="5137" y="3487"/>
                    <a:pt x="5131" y="3487"/>
                  </a:cubicBezTo>
                  <a:cubicBezTo>
                    <a:pt x="5089" y="3487"/>
                    <a:pt x="5068" y="3438"/>
                    <a:pt x="5038" y="3438"/>
                  </a:cubicBezTo>
                  <a:cubicBezTo>
                    <a:pt x="5034" y="3438"/>
                    <a:pt x="5030" y="3439"/>
                    <a:pt x="5025" y="3441"/>
                  </a:cubicBezTo>
                  <a:cubicBezTo>
                    <a:pt x="4941" y="3546"/>
                    <a:pt x="5088" y="3631"/>
                    <a:pt x="5046" y="3736"/>
                  </a:cubicBezTo>
                  <a:cubicBezTo>
                    <a:pt x="4962" y="3652"/>
                    <a:pt x="4815" y="3673"/>
                    <a:pt x="4815" y="3504"/>
                  </a:cubicBezTo>
                  <a:cubicBezTo>
                    <a:pt x="4815" y="3483"/>
                    <a:pt x="4899" y="3483"/>
                    <a:pt x="4836" y="3420"/>
                  </a:cubicBezTo>
                  <a:cubicBezTo>
                    <a:pt x="4646" y="3399"/>
                    <a:pt x="4541" y="3168"/>
                    <a:pt x="4331" y="3126"/>
                  </a:cubicBezTo>
                  <a:cubicBezTo>
                    <a:pt x="4310" y="3168"/>
                    <a:pt x="4331" y="3231"/>
                    <a:pt x="4268" y="3231"/>
                  </a:cubicBezTo>
                  <a:lnTo>
                    <a:pt x="4142" y="3189"/>
                  </a:lnTo>
                  <a:lnTo>
                    <a:pt x="4142" y="3189"/>
                  </a:lnTo>
                  <a:cubicBezTo>
                    <a:pt x="4121" y="3231"/>
                    <a:pt x="4142" y="3294"/>
                    <a:pt x="4184" y="3315"/>
                  </a:cubicBezTo>
                  <a:cubicBezTo>
                    <a:pt x="4121" y="3399"/>
                    <a:pt x="4100" y="3504"/>
                    <a:pt x="4100" y="3609"/>
                  </a:cubicBezTo>
                  <a:cubicBezTo>
                    <a:pt x="3995" y="3609"/>
                    <a:pt x="4016" y="3546"/>
                    <a:pt x="4016" y="3462"/>
                  </a:cubicBezTo>
                  <a:cubicBezTo>
                    <a:pt x="4037" y="3399"/>
                    <a:pt x="3953" y="3357"/>
                    <a:pt x="3953" y="3294"/>
                  </a:cubicBezTo>
                  <a:cubicBezTo>
                    <a:pt x="3970" y="3224"/>
                    <a:pt x="4031" y="3184"/>
                    <a:pt x="4099" y="3184"/>
                  </a:cubicBezTo>
                  <a:cubicBezTo>
                    <a:pt x="4113" y="3184"/>
                    <a:pt x="4127" y="3185"/>
                    <a:pt x="4142" y="3189"/>
                  </a:cubicBezTo>
                  <a:cubicBezTo>
                    <a:pt x="4121" y="3126"/>
                    <a:pt x="4079" y="3084"/>
                    <a:pt x="4016" y="3063"/>
                  </a:cubicBezTo>
                  <a:cubicBezTo>
                    <a:pt x="3998" y="3085"/>
                    <a:pt x="3976" y="3093"/>
                    <a:pt x="3952" y="3093"/>
                  </a:cubicBezTo>
                  <a:cubicBezTo>
                    <a:pt x="3893" y="3093"/>
                    <a:pt x="3822" y="3042"/>
                    <a:pt x="3772" y="3042"/>
                  </a:cubicBezTo>
                  <a:cubicBezTo>
                    <a:pt x="3750" y="3042"/>
                    <a:pt x="3732" y="3053"/>
                    <a:pt x="3721" y="3084"/>
                  </a:cubicBezTo>
                  <a:cubicBezTo>
                    <a:pt x="3658" y="3210"/>
                    <a:pt x="3763" y="3273"/>
                    <a:pt x="3827" y="3336"/>
                  </a:cubicBezTo>
                  <a:lnTo>
                    <a:pt x="3742" y="3420"/>
                  </a:lnTo>
                  <a:cubicBezTo>
                    <a:pt x="3616" y="3168"/>
                    <a:pt x="3322" y="3252"/>
                    <a:pt x="3175" y="3063"/>
                  </a:cubicBezTo>
                  <a:cubicBezTo>
                    <a:pt x="3144" y="3094"/>
                    <a:pt x="3113" y="3113"/>
                    <a:pt x="3082" y="3113"/>
                  </a:cubicBezTo>
                  <a:cubicBezTo>
                    <a:pt x="3071" y="3113"/>
                    <a:pt x="3060" y="3111"/>
                    <a:pt x="3049" y="3105"/>
                  </a:cubicBezTo>
                  <a:lnTo>
                    <a:pt x="3070" y="3021"/>
                  </a:lnTo>
                  <a:cubicBezTo>
                    <a:pt x="3046" y="3002"/>
                    <a:pt x="3023" y="2995"/>
                    <a:pt x="3001" y="2995"/>
                  </a:cubicBezTo>
                  <a:cubicBezTo>
                    <a:pt x="2931" y="2995"/>
                    <a:pt x="2865" y="3065"/>
                    <a:pt x="2779" y="3065"/>
                  </a:cubicBezTo>
                  <a:cubicBezTo>
                    <a:pt x="2771" y="3065"/>
                    <a:pt x="2763" y="3064"/>
                    <a:pt x="2754" y="3063"/>
                  </a:cubicBezTo>
                  <a:cubicBezTo>
                    <a:pt x="2669" y="3002"/>
                    <a:pt x="2570" y="2941"/>
                    <a:pt x="2465" y="2941"/>
                  </a:cubicBezTo>
                  <a:cubicBezTo>
                    <a:pt x="2389" y="2941"/>
                    <a:pt x="2309" y="2974"/>
                    <a:pt x="2229" y="3063"/>
                  </a:cubicBezTo>
                  <a:lnTo>
                    <a:pt x="2208" y="3168"/>
                  </a:lnTo>
                  <a:cubicBezTo>
                    <a:pt x="2110" y="3201"/>
                    <a:pt x="2025" y="3334"/>
                    <a:pt x="1913" y="3334"/>
                  </a:cubicBezTo>
                  <a:cubicBezTo>
                    <a:pt x="1881" y="3334"/>
                    <a:pt x="1846" y="3323"/>
                    <a:pt x="1808" y="3294"/>
                  </a:cubicBezTo>
                  <a:lnTo>
                    <a:pt x="1766" y="3189"/>
                  </a:lnTo>
                  <a:lnTo>
                    <a:pt x="1640" y="3294"/>
                  </a:lnTo>
                  <a:lnTo>
                    <a:pt x="1535" y="3210"/>
                  </a:lnTo>
                  <a:cubicBezTo>
                    <a:pt x="1409" y="3210"/>
                    <a:pt x="1451" y="3336"/>
                    <a:pt x="1367" y="3378"/>
                  </a:cubicBezTo>
                  <a:lnTo>
                    <a:pt x="1093" y="3378"/>
                  </a:lnTo>
                  <a:cubicBezTo>
                    <a:pt x="1072" y="3441"/>
                    <a:pt x="1009" y="3504"/>
                    <a:pt x="925" y="3546"/>
                  </a:cubicBezTo>
                  <a:lnTo>
                    <a:pt x="925" y="3757"/>
                  </a:lnTo>
                  <a:cubicBezTo>
                    <a:pt x="930" y="3757"/>
                    <a:pt x="936" y="3757"/>
                    <a:pt x="941" y="3758"/>
                  </a:cubicBezTo>
                  <a:lnTo>
                    <a:pt x="941" y="3758"/>
                  </a:lnTo>
                  <a:cubicBezTo>
                    <a:pt x="936" y="3758"/>
                    <a:pt x="931" y="3759"/>
                    <a:pt x="926" y="3759"/>
                  </a:cubicBezTo>
                  <a:cubicBezTo>
                    <a:pt x="855" y="3759"/>
                    <a:pt x="825" y="3678"/>
                    <a:pt x="764" y="3678"/>
                  </a:cubicBezTo>
                  <a:cubicBezTo>
                    <a:pt x="750" y="3678"/>
                    <a:pt x="734" y="3682"/>
                    <a:pt x="715" y="3694"/>
                  </a:cubicBezTo>
                  <a:cubicBezTo>
                    <a:pt x="631" y="3757"/>
                    <a:pt x="610" y="3862"/>
                    <a:pt x="568" y="3946"/>
                  </a:cubicBezTo>
                  <a:lnTo>
                    <a:pt x="631" y="4051"/>
                  </a:lnTo>
                  <a:cubicBezTo>
                    <a:pt x="463" y="4093"/>
                    <a:pt x="442" y="4261"/>
                    <a:pt x="336" y="4345"/>
                  </a:cubicBezTo>
                  <a:lnTo>
                    <a:pt x="442" y="4408"/>
                  </a:lnTo>
                  <a:cubicBezTo>
                    <a:pt x="421" y="4450"/>
                    <a:pt x="463" y="4514"/>
                    <a:pt x="400" y="4535"/>
                  </a:cubicBezTo>
                  <a:lnTo>
                    <a:pt x="189" y="4345"/>
                  </a:lnTo>
                  <a:lnTo>
                    <a:pt x="189" y="4345"/>
                  </a:lnTo>
                  <a:cubicBezTo>
                    <a:pt x="231" y="4493"/>
                    <a:pt x="126" y="4556"/>
                    <a:pt x="63" y="4619"/>
                  </a:cubicBezTo>
                  <a:cubicBezTo>
                    <a:pt x="84" y="4661"/>
                    <a:pt x="105" y="4703"/>
                    <a:pt x="126" y="4703"/>
                  </a:cubicBezTo>
                  <a:cubicBezTo>
                    <a:pt x="224" y="4703"/>
                    <a:pt x="313" y="4759"/>
                    <a:pt x="399" y="4759"/>
                  </a:cubicBezTo>
                  <a:cubicBezTo>
                    <a:pt x="442" y="4759"/>
                    <a:pt x="484" y="4745"/>
                    <a:pt x="526" y="4703"/>
                  </a:cubicBezTo>
                  <a:lnTo>
                    <a:pt x="526" y="4703"/>
                  </a:lnTo>
                  <a:cubicBezTo>
                    <a:pt x="652" y="4871"/>
                    <a:pt x="400" y="4955"/>
                    <a:pt x="463" y="5102"/>
                  </a:cubicBezTo>
                  <a:cubicBezTo>
                    <a:pt x="463" y="5102"/>
                    <a:pt x="442" y="5144"/>
                    <a:pt x="421" y="5144"/>
                  </a:cubicBezTo>
                  <a:cubicBezTo>
                    <a:pt x="400" y="5165"/>
                    <a:pt x="379" y="5165"/>
                    <a:pt x="315" y="5165"/>
                  </a:cubicBezTo>
                  <a:cubicBezTo>
                    <a:pt x="357" y="5081"/>
                    <a:pt x="252" y="5060"/>
                    <a:pt x="252" y="4976"/>
                  </a:cubicBezTo>
                  <a:cubicBezTo>
                    <a:pt x="252" y="4934"/>
                    <a:pt x="336" y="4934"/>
                    <a:pt x="294" y="4871"/>
                  </a:cubicBezTo>
                  <a:cubicBezTo>
                    <a:pt x="265" y="4842"/>
                    <a:pt x="236" y="4802"/>
                    <a:pt x="192" y="4802"/>
                  </a:cubicBezTo>
                  <a:cubicBezTo>
                    <a:pt x="173" y="4802"/>
                    <a:pt x="152" y="4810"/>
                    <a:pt x="126" y="4829"/>
                  </a:cubicBezTo>
                  <a:cubicBezTo>
                    <a:pt x="168" y="4955"/>
                    <a:pt x="84" y="5060"/>
                    <a:pt x="126" y="5186"/>
                  </a:cubicBezTo>
                  <a:cubicBezTo>
                    <a:pt x="147" y="5312"/>
                    <a:pt x="105" y="5460"/>
                    <a:pt x="147" y="5607"/>
                  </a:cubicBezTo>
                  <a:cubicBezTo>
                    <a:pt x="198" y="5607"/>
                    <a:pt x="248" y="5630"/>
                    <a:pt x="290" y="5630"/>
                  </a:cubicBezTo>
                  <a:cubicBezTo>
                    <a:pt x="317" y="5630"/>
                    <a:pt x="341" y="5619"/>
                    <a:pt x="357" y="5586"/>
                  </a:cubicBezTo>
                  <a:cubicBezTo>
                    <a:pt x="400" y="5502"/>
                    <a:pt x="379" y="5439"/>
                    <a:pt x="315" y="5376"/>
                  </a:cubicBezTo>
                  <a:cubicBezTo>
                    <a:pt x="414" y="5376"/>
                    <a:pt x="347" y="5247"/>
                    <a:pt x="440" y="5247"/>
                  </a:cubicBezTo>
                  <a:cubicBezTo>
                    <a:pt x="447" y="5247"/>
                    <a:pt x="454" y="5248"/>
                    <a:pt x="463" y="5249"/>
                  </a:cubicBezTo>
                  <a:cubicBezTo>
                    <a:pt x="526" y="5355"/>
                    <a:pt x="484" y="5460"/>
                    <a:pt x="526" y="5586"/>
                  </a:cubicBezTo>
                  <a:cubicBezTo>
                    <a:pt x="547" y="5712"/>
                    <a:pt x="694" y="5712"/>
                    <a:pt x="778" y="5817"/>
                  </a:cubicBezTo>
                  <a:cubicBezTo>
                    <a:pt x="862" y="5985"/>
                    <a:pt x="925" y="6174"/>
                    <a:pt x="925" y="6364"/>
                  </a:cubicBezTo>
                  <a:cubicBezTo>
                    <a:pt x="925" y="6385"/>
                    <a:pt x="904" y="6385"/>
                    <a:pt x="904" y="6385"/>
                  </a:cubicBezTo>
                  <a:cubicBezTo>
                    <a:pt x="778" y="6385"/>
                    <a:pt x="841" y="6259"/>
                    <a:pt x="757" y="6217"/>
                  </a:cubicBezTo>
                  <a:cubicBezTo>
                    <a:pt x="662" y="6264"/>
                    <a:pt x="556" y="6287"/>
                    <a:pt x="447" y="6287"/>
                  </a:cubicBezTo>
                  <a:cubicBezTo>
                    <a:pt x="410" y="6287"/>
                    <a:pt x="373" y="6285"/>
                    <a:pt x="336" y="6280"/>
                  </a:cubicBezTo>
                  <a:lnTo>
                    <a:pt x="189" y="6174"/>
                  </a:lnTo>
                  <a:lnTo>
                    <a:pt x="189" y="6174"/>
                  </a:lnTo>
                  <a:cubicBezTo>
                    <a:pt x="126" y="6322"/>
                    <a:pt x="315" y="6427"/>
                    <a:pt x="189" y="6616"/>
                  </a:cubicBezTo>
                  <a:cubicBezTo>
                    <a:pt x="147" y="6658"/>
                    <a:pt x="21" y="6700"/>
                    <a:pt x="0" y="6826"/>
                  </a:cubicBezTo>
                  <a:cubicBezTo>
                    <a:pt x="42" y="6847"/>
                    <a:pt x="84" y="6847"/>
                    <a:pt x="105" y="6889"/>
                  </a:cubicBezTo>
                  <a:cubicBezTo>
                    <a:pt x="65" y="7029"/>
                    <a:pt x="82" y="7206"/>
                    <a:pt x="156" y="7206"/>
                  </a:cubicBezTo>
                  <a:cubicBezTo>
                    <a:pt x="160" y="7206"/>
                    <a:pt x="164" y="7206"/>
                    <a:pt x="168" y="7205"/>
                  </a:cubicBezTo>
                  <a:cubicBezTo>
                    <a:pt x="273" y="7205"/>
                    <a:pt x="294" y="7100"/>
                    <a:pt x="336" y="7036"/>
                  </a:cubicBezTo>
                  <a:cubicBezTo>
                    <a:pt x="379" y="7184"/>
                    <a:pt x="421" y="7310"/>
                    <a:pt x="463" y="7436"/>
                  </a:cubicBezTo>
                  <a:lnTo>
                    <a:pt x="315" y="7499"/>
                  </a:lnTo>
                  <a:cubicBezTo>
                    <a:pt x="210" y="7478"/>
                    <a:pt x="336" y="7289"/>
                    <a:pt x="168" y="7289"/>
                  </a:cubicBezTo>
                  <a:cubicBezTo>
                    <a:pt x="189" y="7415"/>
                    <a:pt x="126" y="7562"/>
                    <a:pt x="294" y="7646"/>
                  </a:cubicBezTo>
                  <a:cubicBezTo>
                    <a:pt x="357" y="7541"/>
                    <a:pt x="505" y="7625"/>
                    <a:pt x="610" y="7541"/>
                  </a:cubicBezTo>
                  <a:cubicBezTo>
                    <a:pt x="526" y="7163"/>
                    <a:pt x="421" y="6784"/>
                    <a:pt x="315" y="6385"/>
                  </a:cubicBezTo>
                  <a:lnTo>
                    <a:pt x="315" y="6385"/>
                  </a:lnTo>
                  <a:cubicBezTo>
                    <a:pt x="505" y="6532"/>
                    <a:pt x="463" y="6784"/>
                    <a:pt x="652" y="6868"/>
                  </a:cubicBezTo>
                  <a:cubicBezTo>
                    <a:pt x="673" y="6826"/>
                    <a:pt x="673" y="6784"/>
                    <a:pt x="694" y="6700"/>
                  </a:cubicBezTo>
                  <a:cubicBezTo>
                    <a:pt x="757" y="6763"/>
                    <a:pt x="799" y="6805"/>
                    <a:pt x="841" y="6868"/>
                  </a:cubicBezTo>
                  <a:cubicBezTo>
                    <a:pt x="862" y="6931"/>
                    <a:pt x="883" y="6994"/>
                    <a:pt x="799" y="7015"/>
                  </a:cubicBezTo>
                  <a:cubicBezTo>
                    <a:pt x="778" y="7100"/>
                    <a:pt x="904" y="7057"/>
                    <a:pt x="904" y="7121"/>
                  </a:cubicBezTo>
                  <a:lnTo>
                    <a:pt x="799" y="7163"/>
                  </a:lnTo>
                  <a:lnTo>
                    <a:pt x="862" y="7268"/>
                  </a:lnTo>
                  <a:cubicBezTo>
                    <a:pt x="894" y="7299"/>
                    <a:pt x="930" y="7299"/>
                    <a:pt x="967" y="7299"/>
                  </a:cubicBezTo>
                  <a:cubicBezTo>
                    <a:pt x="1004" y="7299"/>
                    <a:pt x="1041" y="7299"/>
                    <a:pt x="1072" y="7331"/>
                  </a:cubicBezTo>
                  <a:cubicBezTo>
                    <a:pt x="1135" y="7289"/>
                    <a:pt x="1051" y="7163"/>
                    <a:pt x="1198" y="7142"/>
                  </a:cubicBezTo>
                  <a:cubicBezTo>
                    <a:pt x="1219" y="7268"/>
                    <a:pt x="1283" y="7373"/>
                    <a:pt x="1346" y="7478"/>
                  </a:cubicBezTo>
                  <a:cubicBezTo>
                    <a:pt x="1262" y="7541"/>
                    <a:pt x="1262" y="7667"/>
                    <a:pt x="1346" y="7730"/>
                  </a:cubicBezTo>
                  <a:cubicBezTo>
                    <a:pt x="1430" y="7814"/>
                    <a:pt x="1472" y="7919"/>
                    <a:pt x="1493" y="8046"/>
                  </a:cubicBezTo>
                  <a:cubicBezTo>
                    <a:pt x="1514" y="8214"/>
                    <a:pt x="1619" y="8382"/>
                    <a:pt x="1640" y="8571"/>
                  </a:cubicBezTo>
                  <a:cubicBezTo>
                    <a:pt x="1640" y="8697"/>
                    <a:pt x="1745" y="8803"/>
                    <a:pt x="1787" y="8929"/>
                  </a:cubicBezTo>
                  <a:cubicBezTo>
                    <a:pt x="1808" y="9139"/>
                    <a:pt x="1913" y="9349"/>
                    <a:pt x="2081" y="9517"/>
                  </a:cubicBezTo>
                  <a:cubicBezTo>
                    <a:pt x="1934" y="9665"/>
                    <a:pt x="2081" y="9791"/>
                    <a:pt x="2124" y="9917"/>
                  </a:cubicBezTo>
                  <a:cubicBezTo>
                    <a:pt x="2166" y="10085"/>
                    <a:pt x="2271" y="10232"/>
                    <a:pt x="2418" y="10337"/>
                  </a:cubicBezTo>
                  <a:lnTo>
                    <a:pt x="2418" y="10569"/>
                  </a:lnTo>
                  <a:cubicBezTo>
                    <a:pt x="2502" y="10653"/>
                    <a:pt x="2565" y="10737"/>
                    <a:pt x="2649" y="10842"/>
                  </a:cubicBezTo>
                  <a:cubicBezTo>
                    <a:pt x="2679" y="10901"/>
                    <a:pt x="2730" y="10961"/>
                    <a:pt x="2801" y="10961"/>
                  </a:cubicBezTo>
                  <a:cubicBezTo>
                    <a:pt x="2831" y="10961"/>
                    <a:pt x="2864" y="10951"/>
                    <a:pt x="2901" y="10926"/>
                  </a:cubicBezTo>
                  <a:cubicBezTo>
                    <a:pt x="2901" y="10821"/>
                    <a:pt x="2943" y="10716"/>
                    <a:pt x="2859" y="10611"/>
                  </a:cubicBezTo>
                  <a:cubicBezTo>
                    <a:pt x="2943" y="10527"/>
                    <a:pt x="2880" y="10379"/>
                    <a:pt x="2965" y="10274"/>
                  </a:cubicBezTo>
                  <a:cubicBezTo>
                    <a:pt x="2943" y="10274"/>
                    <a:pt x="2901" y="10253"/>
                    <a:pt x="2901" y="10232"/>
                  </a:cubicBezTo>
                  <a:cubicBezTo>
                    <a:pt x="2894" y="10230"/>
                    <a:pt x="2887" y="10229"/>
                    <a:pt x="2882" y="10229"/>
                  </a:cubicBezTo>
                  <a:cubicBezTo>
                    <a:pt x="2827" y="10229"/>
                    <a:pt x="2871" y="10316"/>
                    <a:pt x="2775" y="10316"/>
                  </a:cubicBezTo>
                  <a:cubicBezTo>
                    <a:pt x="2733" y="10148"/>
                    <a:pt x="2565" y="10022"/>
                    <a:pt x="2607" y="9812"/>
                  </a:cubicBezTo>
                  <a:cubicBezTo>
                    <a:pt x="2607" y="9770"/>
                    <a:pt x="2586" y="9728"/>
                    <a:pt x="2565" y="9707"/>
                  </a:cubicBezTo>
                  <a:cubicBezTo>
                    <a:pt x="2460" y="9559"/>
                    <a:pt x="2397" y="9391"/>
                    <a:pt x="2355" y="9223"/>
                  </a:cubicBezTo>
                  <a:cubicBezTo>
                    <a:pt x="2334" y="9181"/>
                    <a:pt x="2334" y="9118"/>
                    <a:pt x="2292" y="9076"/>
                  </a:cubicBezTo>
                  <a:cubicBezTo>
                    <a:pt x="2208" y="8992"/>
                    <a:pt x="2145" y="8908"/>
                    <a:pt x="2103" y="8803"/>
                  </a:cubicBezTo>
                  <a:lnTo>
                    <a:pt x="2103" y="8445"/>
                  </a:lnTo>
                  <a:cubicBezTo>
                    <a:pt x="2018" y="8424"/>
                    <a:pt x="2039" y="8361"/>
                    <a:pt x="2039" y="8319"/>
                  </a:cubicBezTo>
                  <a:cubicBezTo>
                    <a:pt x="2018" y="8319"/>
                    <a:pt x="1955" y="8319"/>
                    <a:pt x="1934" y="8298"/>
                  </a:cubicBezTo>
                  <a:cubicBezTo>
                    <a:pt x="2018" y="8214"/>
                    <a:pt x="1871" y="8109"/>
                    <a:pt x="1955" y="8025"/>
                  </a:cubicBezTo>
                  <a:lnTo>
                    <a:pt x="1955" y="8025"/>
                  </a:lnTo>
                  <a:lnTo>
                    <a:pt x="2081" y="8130"/>
                  </a:lnTo>
                  <a:cubicBezTo>
                    <a:pt x="2166" y="8046"/>
                    <a:pt x="2081" y="7962"/>
                    <a:pt x="2039" y="7898"/>
                  </a:cubicBezTo>
                  <a:cubicBezTo>
                    <a:pt x="2039" y="7888"/>
                    <a:pt x="2034" y="7888"/>
                    <a:pt x="2029" y="7888"/>
                  </a:cubicBezTo>
                  <a:cubicBezTo>
                    <a:pt x="2024" y="7888"/>
                    <a:pt x="2018" y="7888"/>
                    <a:pt x="2018" y="7877"/>
                  </a:cubicBezTo>
                  <a:cubicBezTo>
                    <a:pt x="1997" y="7835"/>
                    <a:pt x="2018" y="7835"/>
                    <a:pt x="2039" y="7835"/>
                  </a:cubicBezTo>
                  <a:cubicBezTo>
                    <a:pt x="1976" y="7625"/>
                    <a:pt x="1997" y="7394"/>
                    <a:pt x="1808" y="7247"/>
                  </a:cubicBezTo>
                  <a:cubicBezTo>
                    <a:pt x="1840" y="7215"/>
                    <a:pt x="1882" y="7215"/>
                    <a:pt x="1924" y="7215"/>
                  </a:cubicBezTo>
                  <a:cubicBezTo>
                    <a:pt x="1966" y="7215"/>
                    <a:pt x="2008" y="7215"/>
                    <a:pt x="2039" y="7184"/>
                  </a:cubicBezTo>
                  <a:lnTo>
                    <a:pt x="2081" y="7100"/>
                  </a:lnTo>
                  <a:lnTo>
                    <a:pt x="2166" y="7163"/>
                  </a:lnTo>
                  <a:cubicBezTo>
                    <a:pt x="2187" y="7057"/>
                    <a:pt x="2187" y="6952"/>
                    <a:pt x="2145" y="6847"/>
                  </a:cubicBezTo>
                  <a:lnTo>
                    <a:pt x="1871" y="6847"/>
                  </a:lnTo>
                  <a:cubicBezTo>
                    <a:pt x="1745" y="6805"/>
                    <a:pt x="1640" y="6721"/>
                    <a:pt x="1556" y="6616"/>
                  </a:cubicBezTo>
                  <a:cubicBezTo>
                    <a:pt x="1556" y="6532"/>
                    <a:pt x="1577" y="6427"/>
                    <a:pt x="1556" y="6322"/>
                  </a:cubicBezTo>
                  <a:cubicBezTo>
                    <a:pt x="1535" y="6217"/>
                    <a:pt x="1577" y="6090"/>
                    <a:pt x="1556" y="6006"/>
                  </a:cubicBezTo>
                  <a:cubicBezTo>
                    <a:pt x="1517" y="5928"/>
                    <a:pt x="1622" y="5850"/>
                    <a:pt x="1605" y="5756"/>
                  </a:cubicBezTo>
                  <a:lnTo>
                    <a:pt x="1605" y="5756"/>
                  </a:lnTo>
                  <a:cubicBezTo>
                    <a:pt x="1665" y="5773"/>
                    <a:pt x="1716" y="5810"/>
                    <a:pt x="1772" y="5810"/>
                  </a:cubicBezTo>
                  <a:cubicBezTo>
                    <a:pt x="1790" y="5810"/>
                    <a:pt x="1809" y="5806"/>
                    <a:pt x="1829" y="5796"/>
                  </a:cubicBezTo>
                  <a:cubicBezTo>
                    <a:pt x="1871" y="5649"/>
                    <a:pt x="2039" y="5586"/>
                    <a:pt x="2103" y="5439"/>
                  </a:cubicBezTo>
                  <a:lnTo>
                    <a:pt x="2060" y="5333"/>
                  </a:lnTo>
                  <a:cubicBezTo>
                    <a:pt x="2081" y="5291"/>
                    <a:pt x="2166" y="5312"/>
                    <a:pt x="2166" y="5249"/>
                  </a:cubicBezTo>
                  <a:cubicBezTo>
                    <a:pt x="2166" y="5165"/>
                    <a:pt x="2060" y="5165"/>
                    <a:pt x="2060" y="5081"/>
                  </a:cubicBezTo>
                  <a:cubicBezTo>
                    <a:pt x="2124" y="5060"/>
                    <a:pt x="2208" y="5039"/>
                    <a:pt x="2208" y="4955"/>
                  </a:cubicBezTo>
                  <a:lnTo>
                    <a:pt x="2166" y="4892"/>
                  </a:lnTo>
                  <a:cubicBezTo>
                    <a:pt x="2313" y="4871"/>
                    <a:pt x="2460" y="4913"/>
                    <a:pt x="2544" y="4745"/>
                  </a:cubicBezTo>
                  <a:lnTo>
                    <a:pt x="2544" y="4745"/>
                  </a:lnTo>
                  <a:cubicBezTo>
                    <a:pt x="2544" y="4752"/>
                    <a:pt x="2544" y="4758"/>
                    <a:pt x="2544" y="4766"/>
                  </a:cubicBezTo>
                  <a:cubicBezTo>
                    <a:pt x="2649" y="4766"/>
                    <a:pt x="2775" y="4724"/>
                    <a:pt x="2880" y="4640"/>
                  </a:cubicBezTo>
                  <a:cubicBezTo>
                    <a:pt x="2917" y="4676"/>
                    <a:pt x="2961" y="4699"/>
                    <a:pt x="3003" y="4699"/>
                  </a:cubicBezTo>
                  <a:cubicBezTo>
                    <a:pt x="3034" y="4699"/>
                    <a:pt x="3064" y="4687"/>
                    <a:pt x="3091" y="4661"/>
                  </a:cubicBezTo>
                  <a:cubicBezTo>
                    <a:pt x="3070" y="4619"/>
                    <a:pt x="2965" y="4640"/>
                    <a:pt x="2986" y="4556"/>
                  </a:cubicBezTo>
                  <a:cubicBezTo>
                    <a:pt x="3007" y="4514"/>
                    <a:pt x="3028" y="4471"/>
                    <a:pt x="3070" y="4471"/>
                  </a:cubicBezTo>
                  <a:cubicBezTo>
                    <a:pt x="3154" y="4535"/>
                    <a:pt x="3217" y="4598"/>
                    <a:pt x="3259" y="4703"/>
                  </a:cubicBezTo>
                  <a:lnTo>
                    <a:pt x="3301" y="4577"/>
                  </a:lnTo>
                  <a:cubicBezTo>
                    <a:pt x="3328" y="4612"/>
                    <a:pt x="3354" y="4625"/>
                    <a:pt x="3381" y="4625"/>
                  </a:cubicBezTo>
                  <a:cubicBezTo>
                    <a:pt x="3417" y="4625"/>
                    <a:pt x="3454" y="4601"/>
                    <a:pt x="3490" y="4577"/>
                  </a:cubicBezTo>
                  <a:lnTo>
                    <a:pt x="3637" y="4682"/>
                  </a:lnTo>
                  <a:cubicBezTo>
                    <a:pt x="3656" y="4675"/>
                    <a:pt x="3675" y="4673"/>
                    <a:pt x="3694" y="4673"/>
                  </a:cubicBezTo>
                  <a:cubicBezTo>
                    <a:pt x="3769" y="4673"/>
                    <a:pt x="3844" y="4711"/>
                    <a:pt x="3925" y="4711"/>
                  </a:cubicBezTo>
                  <a:cubicBezTo>
                    <a:pt x="3961" y="4711"/>
                    <a:pt x="3998" y="4704"/>
                    <a:pt x="4037" y="4682"/>
                  </a:cubicBezTo>
                  <a:lnTo>
                    <a:pt x="4268" y="4892"/>
                  </a:lnTo>
                  <a:lnTo>
                    <a:pt x="4142" y="5018"/>
                  </a:lnTo>
                  <a:cubicBezTo>
                    <a:pt x="4184" y="5081"/>
                    <a:pt x="4247" y="5102"/>
                    <a:pt x="4310" y="5144"/>
                  </a:cubicBezTo>
                  <a:cubicBezTo>
                    <a:pt x="4289" y="5186"/>
                    <a:pt x="4226" y="5144"/>
                    <a:pt x="4226" y="5207"/>
                  </a:cubicBezTo>
                  <a:lnTo>
                    <a:pt x="4373" y="5291"/>
                  </a:lnTo>
                  <a:cubicBezTo>
                    <a:pt x="4415" y="5249"/>
                    <a:pt x="4373" y="5186"/>
                    <a:pt x="4436" y="5186"/>
                  </a:cubicBezTo>
                  <a:cubicBezTo>
                    <a:pt x="4436" y="5228"/>
                    <a:pt x="4436" y="5270"/>
                    <a:pt x="4457" y="5333"/>
                  </a:cubicBezTo>
                  <a:cubicBezTo>
                    <a:pt x="4499" y="5376"/>
                    <a:pt x="4562" y="5355"/>
                    <a:pt x="4583" y="5418"/>
                  </a:cubicBezTo>
                  <a:cubicBezTo>
                    <a:pt x="4583" y="5494"/>
                    <a:pt x="4566" y="5588"/>
                    <a:pt x="4499" y="5588"/>
                  </a:cubicBezTo>
                  <a:cubicBezTo>
                    <a:pt x="4493" y="5588"/>
                    <a:pt x="4486" y="5588"/>
                    <a:pt x="4478" y="5586"/>
                  </a:cubicBezTo>
                  <a:cubicBezTo>
                    <a:pt x="4463" y="5578"/>
                    <a:pt x="4447" y="5575"/>
                    <a:pt x="4430" y="5575"/>
                  </a:cubicBezTo>
                  <a:cubicBezTo>
                    <a:pt x="4389" y="5575"/>
                    <a:pt x="4346" y="5592"/>
                    <a:pt x="4308" y="5592"/>
                  </a:cubicBezTo>
                  <a:cubicBezTo>
                    <a:pt x="4277" y="5592"/>
                    <a:pt x="4249" y="5582"/>
                    <a:pt x="4226" y="5544"/>
                  </a:cubicBezTo>
                  <a:cubicBezTo>
                    <a:pt x="4220" y="5538"/>
                    <a:pt x="4213" y="5535"/>
                    <a:pt x="4205" y="5535"/>
                  </a:cubicBezTo>
                  <a:cubicBezTo>
                    <a:pt x="4184" y="5535"/>
                    <a:pt x="4157" y="5555"/>
                    <a:pt x="4142" y="5586"/>
                  </a:cubicBezTo>
                  <a:cubicBezTo>
                    <a:pt x="4142" y="5670"/>
                    <a:pt x="4205" y="5691"/>
                    <a:pt x="4247" y="5733"/>
                  </a:cubicBezTo>
                  <a:cubicBezTo>
                    <a:pt x="4373" y="5733"/>
                    <a:pt x="4499" y="5733"/>
                    <a:pt x="4625" y="5691"/>
                  </a:cubicBezTo>
                  <a:cubicBezTo>
                    <a:pt x="4667" y="5775"/>
                    <a:pt x="4689" y="5901"/>
                    <a:pt x="4773" y="5943"/>
                  </a:cubicBezTo>
                  <a:cubicBezTo>
                    <a:pt x="4805" y="5957"/>
                    <a:pt x="4834" y="5963"/>
                    <a:pt x="4859" y="5963"/>
                  </a:cubicBezTo>
                  <a:cubicBezTo>
                    <a:pt x="4948" y="5963"/>
                    <a:pt x="4997" y="5892"/>
                    <a:pt x="5046" y="5859"/>
                  </a:cubicBezTo>
                  <a:cubicBezTo>
                    <a:pt x="5075" y="5851"/>
                    <a:pt x="5106" y="5848"/>
                    <a:pt x="5136" y="5848"/>
                  </a:cubicBezTo>
                  <a:cubicBezTo>
                    <a:pt x="5181" y="5848"/>
                    <a:pt x="5227" y="5854"/>
                    <a:pt x="5269" y="5854"/>
                  </a:cubicBezTo>
                  <a:cubicBezTo>
                    <a:pt x="5340" y="5854"/>
                    <a:pt x="5403" y="5838"/>
                    <a:pt x="5445" y="5754"/>
                  </a:cubicBezTo>
                  <a:cubicBezTo>
                    <a:pt x="5445" y="5712"/>
                    <a:pt x="5319" y="5670"/>
                    <a:pt x="5445" y="5670"/>
                  </a:cubicBezTo>
                  <a:cubicBezTo>
                    <a:pt x="5551" y="5670"/>
                    <a:pt x="5551" y="5796"/>
                    <a:pt x="5614" y="5838"/>
                  </a:cubicBezTo>
                  <a:lnTo>
                    <a:pt x="5761" y="5859"/>
                  </a:lnTo>
                  <a:lnTo>
                    <a:pt x="5635" y="6006"/>
                  </a:lnTo>
                  <a:cubicBezTo>
                    <a:pt x="5698" y="6153"/>
                    <a:pt x="5572" y="6322"/>
                    <a:pt x="5740" y="6448"/>
                  </a:cubicBezTo>
                  <a:cubicBezTo>
                    <a:pt x="5751" y="6453"/>
                    <a:pt x="5761" y="6456"/>
                    <a:pt x="5770" y="6456"/>
                  </a:cubicBezTo>
                  <a:cubicBezTo>
                    <a:pt x="5795" y="6456"/>
                    <a:pt x="5814" y="6437"/>
                    <a:pt x="5845" y="6406"/>
                  </a:cubicBezTo>
                  <a:cubicBezTo>
                    <a:pt x="5908" y="6511"/>
                    <a:pt x="6034" y="6511"/>
                    <a:pt x="6097" y="6574"/>
                  </a:cubicBezTo>
                  <a:cubicBezTo>
                    <a:pt x="6139" y="6721"/>
                    <a:pt x="6181" y="6847"/>
                    <a:pt x="6244" y="6952"/>
                  </a:cubicBezTo>
                  <a:cubicBezTo>
                    <a:pt x="6286" y="7079"/>
                    <a:pt x="6413" y="7163"/>
                    <a:pt x="6539" y="7163"/>
                  </a:cubicBezTo>
                  <a:cubicBezTo>
                    <a:pt x="6560" y="7247"/>
                    <a:pt x="6455" y="7289"/>
                    <a:pt x="6497" y="7373"/>
                  </a:cubicBezTo>
                  <a:cubicBezTo>
                    <a:pt x="6476" y="7436"/>
                    <a:pt x="6581" y="7478"/>
                    <a:pt x="6560" y="7541"/>
                  </a:cubicBezTo>
                  <a:cubicBezTo>
                    <a:pt x="6518" y="7604"/>
                    <a:pt x="6644" y="7625"/>
                    <a:pt x="6581" y="7688"/>
                  </a:cubicBezTo>
                  <a:cubicBezTo>
                    <a:pt x="6539" y="7688"/>
                    <a:pt x="6518" y="7709"/>
                    <a:pt x="6497" y="7751"/>
                  </a:cubicBezTo>
                  <a:lnTo>
                    <a:pt x="6581" y="7814"/>
                  </a:lnTo>
                  <a:cubicBezTo>
                    <a:pt x="6604" y="7811"/>
                    <a:pt x="6628" y="7810"/>
                    <a:pt x="6652" y="7810"/>
                  </a:cubicBezTo>
                  <a:cubicBezTo>
                    <a:pt x="6711" y="7810"/>
                    <a:pt x="6771" y="7818"/>
                    <a:pt x="6831" y="7818"/>
                  </a:cubicBezTo>
                  <a:cubicBezTo>
                    <a:pt x="6895" y="7818"/>
                    <a:pt x="6958" y="7809"/>
                    <a:pt x="7022" y="7772"/>
                  </a:cubicBezTo>
                  <a:cubicBezTo>
                    <a:pt x="6875" y="7625"/>
                    <a:pt x="6791" y="7415"/>
                    <a:pt x="6791" y="7205"/>
                  </a:cubicBezTo>
                  <a:cubicBezTo>
                    <a:pt x="6796" y="7202"/>
                    <a:pt x="6801" y="7201"/>
                    <a:pt x="6806" y="7201"/>
                  </a:cubicBezTo>
                  <a:cubicBezTo>
                    <a:pt x="6841" y="7201"/>
                    <a:pt x="6885" y="7250"/>
                    <a:pt x="6908" y="7250"/>
                  </a:cubicBezTo>
                  <a:cubicBezTo>
                    <a:pt x="6912" y="7250"/>
                    <a:pt x="6915" y="7249"/>
                    <a:pt x="6917" y="7247"/>
                  </a:cubicBezTo>
                  <a:cubicBezTo>
                    <a:pt x="6938" y="7226"/>
                    <a:pt x="6980" y="7205"/>
                    <a:pt x="6980" y="7121"/>
                  </a:cubicBezTo>
                  <a:lnTo>
                    <a:pt x="6833" y="6994"/>
                  </a:lnTo>
                  <a:cubicBezTo>
                    <a:pt x="6812" y="6973"/>
                    <a:pt x="6833" y="6952"/>
                    <a:pt x="6833" y="6910"/>
                  </a:cubicBezTo>
                  <a:cubicBezTo>
                    <a:pt x="6896" y="6889"/>
                    <a:pt x="6980" y="6910"/>
                    <a:pt x="7043" y="6847"/>
                  </a:cubicBezTo>
                  <a:cubicBezTo>
                    <a:pt x="7085" y="6910"/>
                    <a:pt x="7169" y="6931"/>
                    <a:pt x="7190" y="7015"/>
                  </a:cubicBezTo>
                  <a:lnTo>
                    <a:pt x="7169" y="7015"/>
                  </a:lnTo>
                  <a:cubicBezTo>
                    <a:pt x="7232" y="7015"/>
                    <a:pt x="7296" y="7036"/>
                    <a:pt x="7338" y="7079"/>
                  </a:cubicBezTo>
                  <a:cubicBezTo>
                    <a:pt x="7485" y="7226"/>
                    <a:pt x="7590" y="7394"/>
                    <a:pt x="7674" y="7583"/>
                  </a:cubicBezTo>
                  <a:cubicBezTo>
                    <a:pt x="7703" y="7569"/>
                    <a:pt x="7731" y="7563"/>
                    <a:pt x="7758" y="7563"/>
                  </a:cubicBezTo>
                  <a:cubicBezTo>
                    <a:pt x="7848" y="7563"/>
                    <a:pt x="7925" y="7625"/>
                    <a:pt x="7989" y="7625"/>
                  </a:cubicBezTo>
                  <a:cubicBezTo>
                    <a:pt x="8129" y="7625"/>
                    <a:pt x="8117" y="7816"/>
                    <a:pt x="8261" y="7816"/>
                  </a:cubicBezTo>
                  <a:cubicBezTo>
                    <a:pt x="8268" y="7816"/>
                    <a:pt x="8276" y="7815"/>
                    <a:pt x="8284" y="7814"/>
                  </a:cubicBezTo>
                  <a:lnTo>
                    <a:pt x="8284" y="7436"/>
                  </a:lnTo>
                  <a:lnTo>
                    <a:pt x="8158" y="7436"/>
                  </a:lnTo>
                  <a:cubicBezTo>
                    <a:pt x="8187" y="7397"/>
                    <a:pt x="8212" y="7380"/>
                    <a:pt x="8232" y="7380"/>
                  </a:cubicBezTo>
                  <a:cubicBezTo>
                    <a:pt x="8255" y="7380"/>
                    <a:pt x="8272" y="7402"/>
                    <a:pt x="8284" y="7436"/>
                  </a:cubicBezTo>
                  <a:cubicBezTo>
                    <a:pt x="8389" y="7436"/>
                    <a:pt x="8494" y="7478"/>
                    <a:pt x="8578" y="7541"/>
                  </a:cubicBezTo>
                  <a:lnTo>
                    <a:pt x="8536" y="7583"/>
                  </a:lnTo>
                  <a:cubicBezTo>
                    <a:pt x="8557" y="7625"/>
                    <a:pt x="8578" y="7667"/>
                    <a:pt x="8641" y="7667"/>
                  </a:cubicBezTo>
                  <a:cubicBezTo>
                    <a:pt x="8725" y="7625"/>
                    <a:pt x="8746" y="7541"/>
                    <a:pt x="8704" y="7457"/>
                  </a:cubicBezTo>
                  <a:cubicBezTo>
                    <a:pt x="8620" y="7436"/>
                    <a:pt x="8578" y="7394"/>
                    <a:pt x="8536" y="7331"/>
                  </a:cubicBezTo>
                  <a:cubicBezTo>
                    <a:pt x="8536" y="7205"/>
                    <a:pt x="8494" y="7079"/>
                    <a:pt x="8389" y="7015"/>
                  </a:cubicBezTo>
                  <a:cubicBezTo>
                    <a:pt x="8326" y="6931"/>
                    <a:pt x="8305" y="6826"/>
                    <a:pt x="8326" y="6742"/>
                  </a:cubicBezTo>
                  <a:cubicBezTo>
                    <a:pt x="8326" y="6658"/>
                    <a:pt x="8326" y="6595"/>
                    <a:pt x="8305" y="6532"/>
                  </a:cubicBezTo>
                  <a:cubicBezTo>
                    <a:pt x="8347" y="6511"/>
                    <a:pt x="8410" y="6511"/>
                    <a:pt x="8410" y="6427"/>
                  </a:cubicBezTo>
                  <a:lnTo>
                    <a:pt x="8158" y="6174"/>
                  </a:lnTo>
                  <a:cubicBezTo>
                    <a:pt x="8177" y="6117"/>
                    <a:pt x="8126" y="6025"/>
                    <a:pt x="8196" y="6025"/>
                  </a:cubicBezTo>
                  <a:cubicBezTo>
                    <a:pt x="8203" y="6025"/>
                    <a:pt x="8211" y="6025"/>
                    <a:pt x="8221" y="6027"/>
                  </a:cubicBezTo>
                  <a:cubicBezTo>
                    <a:pt x="8326" y="6048"/>
                    <a:pt x="8242" y="6153"/>
                    <a:pt x="8326" y="6195"/>
                  </a:cubicBezTo>
                  <a:lnTo>
                    <a:pt x="8410" y="6195"/>
                  </a:lnTo>
                  <a:cubicBezTo>
                    <a:pt x="8389" y="6132"/>
                    <a:pt x="8431" y="6090"/>
                    <a:pt x="8452" y="6048"/>
                  </a:cubicBezTo>
                  <a:cubicBezTo>
                    <a:pt x="8410" y="5985"/>
                    <a:pt x="8389" y="5880"/>
                    <a:pt x="8242" y="5859"/>
                  </a:cubicBezTo>
                  <a:cubicBezTo>
                    <a:pt x="8452" y="5817"/>
                    <a:pt x="8473" y="5691"/>
                    <a:pt x="8515" y="5607"/>
                  </a:cubicBezTo>
                  <a:lnTo>
                    <a:pt x="8515" y="5270"/>
                  </a:lnTo>
                  <a:cubicBezTo>
                    <a:pt x="8473" y="5102"/>
                    <a:pt x="8326" y="5186"/>
                    <a:pt x="8284" y="5102"/>
                  </a:cubicBezTo>
                  <a:cubicBezTo>
                    <a:pt x="8263" y="4913"/>
                    <a:pt x="8284" y="4724"/>
                    <a:pt x="8326" y="4535"/>
                  </a:cubicBezTo>
                  <a:cubicBezTo>
                    <a:pt x="8309" y="4526"/>
                    <a:pt x="8295" y="4523"/>
                    <a:pt x="8284" y="4523"/>
                  </a:cubicBezTo>
                  <a:cubicBezTo>
                    <a:pt x="8216" y="4523"/>
                    <a:pt x="8225" y="4645"/>
                    <a:pt x="8162" y="4645"/>
                  </a:cubicBezTo>
                  <a:cubicBezTo>
                    <a:pt x="8155" y="4645"/>
                    <a:pt x="8146" y="4644"/>
                    <a:pt x="8137" y="4640"/>
                  </a:cubicBezTo>
                  <a:cubicBezTo>
                    <a:pt x="8094" y="4619"/>
                    <a:pt x="8031" y="4598"/>
                    <a:pt x="8031" y="4535"/>
                  </a:cubicBezTo>
                  <a:cubicBezTo>
                    <a:pt x="8010" y="4366"/>
                    <a:pt x="7926" y="4198"/>
                    <a:pt x="7821" y="4051"/>
                  </a:cubicBezTo>
                  <a:cubicBezTo>
                    <a:pt x="7821" y="4030"/>
                    <a:pt x="7800" y="4030"/>
                    <a:pt x="7758" y="4030"/>
                  </a:cubicBezTo>
                  <a:lnTo>
                    <a:pt x="7632" y="4156"/>
                  </a:lnTo>
                  <a:lnTo>
                    <a:pt x="7485" y="4051"/>
                  </a:lnTo>
                  <a:cubicBezTo>
                    <a:pt x="7464" y="3925"/>
                    <a:pt x="7506" y="3799"/>
                    <a:pt x="7422" y="3673"/>
                  </a:cubicBezTo>
                  <a:cubicBezTo>
                    <a:pt x="7422" y="3673"/>
                    <a:pt x="7443" y="3631"/>
                    <a:pt x="7443" y="3609"/>
                  </a:cubicBezTo>
                  <a:cubicBezTo>
                    <a:pt x="7458" y="3604"/>
                    <a:pt x="7476" y="3603"/>
                    <a:pt x="7493" y="3603"/>
                  </a:cubicBezTo>
                  <a:cubicBezTo>
                    <a:pt x="7511" y="3603"/>
                    <a:pt x="7529" y="3604"/>
                    <a:pt x="7548" y="3604"/>
                  </a:cubicBezTo>
                  <a:cubicBezTo>
                    <a:pt x="7585" y="3604"/>
                    <a:pt x="7621" y="3599"/>
                    <a:pt x="7653" y="3567"/>
                  </a:cubicBezTo>
                  <a:cubicBezTo>
                    <a:pt x="7695" y="3378"/>
                    <a:pt x="7548" y="3189"/>
                    <a:pt x="7590" y="3021"/>
                  </a:cubicBezTo>
                  <a:cubicBezTo>
                    <a:pt x="7485" y="2895"/>
                    <a:pt x="7338" y="2937"/>
                    <a:pt x="7253" y="2832"/>
                  </a:cubicBezTo>
                  <a:cubicBezTo>
                    <a:pt x="7380" y="2684"/>
                    <a:pt x="7569" y="2558"/>
                    <a:pt x="7611" y="2348"/>
                  </a:cubicBezTo>
                  <a:cubicBezTo>
                    <a:pt x="7569" y="2285"/>
                    <a:pt x="7485" y="2222"/>
                    <a:pt x="7422" y="2201"/>
                  </a:cubicBezTo>
                  <a:cubicBezTo>
                    <a:pt x="7695" y="2180"/>
                    <a:pt x="7695" y="2180"/>
                    <a:pt x="7737" y="1970"/>
                  </a:cubicBezTo>
                  <a:cubicBezTo>
                    <a:pt x="7821" y="1928"/>
                    <a:pt x="7884" y="1885"/>
                    <a:pt x="7947" y="1822"/>
                  </a:cubicBezTo>
                  <a:lnTo>
                    <a:pt x="8094" y="1907"/>
                  </a:lnTo>
                  <a:cubicBezTo>
                    <a:pt x="8137" y="2033"/>
                    <a:pt x="8158" y="2159"/>
                    <a:pt x="8158" y="2306"/>
                  </a:cubicBezTo>
                  <a:cubicBezTo>
                    <a:pt x="8137" y="2474"/>
                    <a:pt x="8179" y="2642"/>
                    <a:pt x="8242" y="2790"/>
                  </a:cubicBezTo>
                  <a:cubicBezTo>
                    <a:pt x="8279" y="2803"/>
                    <a:pt x="8315" y="2808"/>
                    <a:pt x="8351" y="2808"/>
                  </a:cubicBezTo>
                  <a:cubicBezTo>
                    <a:pt x="8425" y="2808"/>
                    <a:pt x="8498" y="2788"/>
                    <a:pt x="8575" y="2788"/>
                  </a:cubicBezTo>
                  <a:cubicBezTo>
                    <a:pt x="8629" y="2788"/>
                    <a:pt x="8685" y="2798"/>
                    <a:pt x="8746" y="2832"/>
                  </a:cubicBezTo>
                  <a:lnTo>
                    <a:pt x="8515" y="2558"/>
                  </a:lnTo>
                  <a:cubicBezTo>
                    <a:pt x="8552" y="2552"/>
                    <a:pt x="8589" y="2550"/>
                    <a:pt x="8626" y="2550"/>
                  </a:cubicBezTo>
                  <a:cubicBezTo>
                    <a:pt x="8715" y="2550"/>
                    <a:pt x="8804" y="2564"/>
                    <a:pt x="8893" y="2579"/>
                  </a:cubicBezTo>
                  <a:cubicBezTo>
                    <a:pt x="8893" y="2642"/>
                    <a:pt x="8872" y="2663"/>
                    <a:pt x="8830" y="2726"/>
                  </a:cubicBezTo>
                  <a:cubicBezTo>
                    <a:pt x="8839" y="2725"/>
                    <a:pt x="8847" y="2725"/>
                    <a:pt x="8855" y="2725"/>
                  </a:cubicBezTo>
                  <a:cubicBezTo>
                    <a:pt x="8995" y="2725"/>
                    <a:pt x="8963" y="2897"/>
                    <a:pt x="9083" y="2937"/>
                  </a:cubicBezTo>
                  <a:cubicBezTo>
                    <a:pt x="9129" y="2905"/>
                    <a:pt x="9200" y="2851"/>
                    <a:pt x="9267" y="2851"/>
                  </a:cubicBezTo>
                  <a:cubicBezTo>
                    <a:pt x="9290" y="2851"/>
                    <a:pt x="9313" y="2857"/>
                    <a:pt x="9335" y="2874"/>
                  </a:cubicBezTo>
                  <a:cubicBezTo>
                    <a:pt x="9587" y="2958"/>
                    <a:pt x="9776" y="3126"/>
                    <a:pt x="9903" y="3357"/>
                  </a:cubicBezTo>
                  <a:cubicBezTo>
                    <a:pt x="10134" y="3441"/>
                    <a:pt x="10344" y="3588"/>
                    <a:pt x="10491" y="3778"/>
                  </a:cubicBezTo>
                  <a:lnTo>
                    <a:pt x="10659" y="3778"/>
                  </a:lnTo>
                  <a:cubicBezTo>
                    <a:pt x="10701" y="3925"/>
                    <a:pt x="10786" y="3988"/>
                    <a:pt x="10891" y="3988"/>
                  </a:cubicBezTo>
                  <a:cubicBezTo>
                    <a:pt x="11017" y="4198"/>
                    <a:pt x="11206" y="4366"/>
                    <a:pt x="11416" y="4493"/>
                  </a:cubicBezTo>
                  <a:lnTo>
                    <a:pt x="11374" y="4556"/>
                  </a:lnTo>
                  <a:lnTo>
                    <a:pt x="11479" y="4619"/>
                  </a:lnTo>
                  <a:cubicBezTo>
                    <a:pt x="11458" y="4661"/>
                    <a:pt x="11416" y="4724"/>
                    <a:pt x="11458" y="4745"/>
                  </a:cubicBezTo>
                  <a:cubicBezTo>
                    <a:pt x="11463" y="4754"/>
                    <a:pt x="11469" y="4757"/>
                    <a:pt x="11476" y="4757"/>
                  </a:cubicBezTo>
                  <a:cubicBezTo>
                    <a:pt x="11496" y="4757"/>
                    <a:pt x="11522" y="4733"/>
                    <a:pt x="11535" y="4733"/>
                  </a:cubicBezTo>
                  <a:cubicBezTo>
                    <a:pt x="11540" y="4733"/>
                    <a:pt x="11542" y="4736"/>
                    <a:pt x="11542" y="4745"/>
                  </a:cubicBezTo>
                  <a:cubicBezTo>
                    <a:pt x="11563" y="4766"/>
                    <a:pt x="11563" y="4808"/>
                    <a:pt x="11585" y="4829"/>
                  </a:cubicBezTo>
                  <a:cubicBezTo>
                    <a:pt x="11612" y="4835"/>
                    <a:pt x="11637" y="4837"/>
                    <a:pt x="11662" y="4837"/>
                  </a:cubicBezTo>
                  <a:cubicBezTo>
                    <a:pt x="11811" y="4837"/>
                    <a:pt x="11924" y="4745"/>
                    <a:pt x="12068" y="4745"/>
                  </a:cubicBezTo>
                  <a:cubicBezTo>
                    <a:pt x="11984" y="4535"/>
                    <a:pt x="11837" y="4387"/>
                    <a:pt x="11858" y="4177"/>
                  </a:cubicBezTo>
                  <a:cubicBezTo>
                    <a:pt x="11795" y="4156"/>
                    <a:pt x="11711" y="4093"/>
                    <a:pt x="11690" y="4030"/>
                  </a:cubicBezTo>
                  <a:cubicBezTo>
                    <a:pt x="11606" y="3862"/>
                    <a:pt x="11479" y="3736"/>
                    <a:pt x="11311" y="3652"/>
                  </a:cubicBezTo>
                  <a:lnTo>
                    <a:pt x="11206" y="3715"/>
                  </a:lnTo>
                  <a:cubicBezTo>
                    <a:pt x="11185" y="3609"/>
                    <a:pt x="11122" y="3525"/>
                    <a:pt x="11059" y="3441"/>
                  </a:cubicBezTo>
                  <a:cubicBezTo>
                    <a:pt x="11038" y="3420"/>
                    <a:pt x="11006" y="3420"/>
                    <a:pt x="10975" y="3420"/>
                  </a:cubicBezTo>
                  <a:cubicBezTo>
                    <a:pt x="10943" y="3420"/>
                    <a:pt x="10912" y="3420"/>
                    <a:pt x="10891" y="3399"/>
                  </a:cubicBezTo>
                  <a:cubicBezTo>
                    <a:pt x="10996" y="3252"/>
                    <a:pt x="11038" y="3084"/>
                    <a:pt x="10996" y="2916"/>
                  </a:cubicBezTo>
                  <a:lnTo>
                    <a:pt x="10996" y="2916"/>
                  </a:lnTo>
                  <a:lnTo>
                    <a:pt x="11122" y="3021"/>
                  </a:lnTo>
                  <a:cubicBezTo>
                    <a:pt x="11038" y="3084"/>
                    <a:pt x="11059" y="3168"/>
                    <a:pt x="11059" y="3252"/>
                  </a:cubicBezTo>
                  <a:cubicBezTo>
                    <a:pt x="11164" y="3315"/>
                    <a:pt x="11164" y="3441"/>
                    <a:pt x="11269" y="3525"/>
                  </a:cubicBezTo>
                  <a:cubicBezTo>
                    <a:pt x="11304" y="3534"/>
                    <a:pt x="11339" y="3539"/>
                    <a:pt x="11372" y="3539"/>
                  </a:cubicBezTo>
                  <a:cubicBezTo>
                    <a:pt x="11419" y="3539"/>
                    <a:pt x="11463" y="3529"/>
                    <a:pt x="11500" y="3504"/>
                  </a:cubicBezTo>
                  <a:cubicBezTo>
                    <a:pt x="11500" y="3357"/>
                    <a:pt x="11311" y="3273"/>
                    <a:pt x="11395" y="3105"/>
                  </a:cubicBezTo>
                  <a:lnTo>
                    <a:pt x="11395" y="3105"/>
                  </a:lnTo>
                  <a:cubicBezTo>
                    <a:pt x="11521" y="3210"/>
                    <a:pt x="11648" y="3315"/>
                    <a:pt x="11795" y="3399"/>
                  </a:cubicBezTo>
                  <a:lnTo>
                    <a:pt x="11921" y="3294"/>
                  </a:lnTo>
                  <a:cubicBezTo>
                    <a:pt x="12005" y="3336"/>
                    <a:pt x="12005" y="3441"/>
                    <a:pt x="12152" y="3441"/>
                  </a:cubicBezTo>
                  <a:cubicBezTo>
                    <a:pt x="11963" y="3504"/>
                    <a:pt x="11963" y="3609"/>
                    <a:pt x="11921" y="3694"/>
                  </a:cubicBezTo>
                  <a:cubicBezTo>
                    <a:pt x="11948" y="3715"/>
                    <a:pt x="11973" y="3723"/>
                    <a:pt x="11997" y="3723"/>
                  </a:cubicBezTo>
                  <a:cubicBezTo>
                    <a:pt x="12059" y="3723"/>
                    <a:pt x="12109" y="3670"/>
                    <a:pt x="12141" y="3670"/>
                  </a:cubicBezTo>
                  <a:cubicBezTo>
                    <a:pt x="12145" y="3670"/>
                    <a:pt x="12149" y="3671"/>
                    <a:pt x="12152" y="3673"/>
                  </a:cubicBezTo>
                  <a:cubicBezTo>
                    <a:pt x="12179" y="3699"/>
                    <a:pt x="12206" y="3735"/>
                    <a:pt x="12238" y="3735"/>
                  </a:cubicBezTo>
                  <a:cubicBezTo>
                    <a:pt x="12257" y="3735"/>
                    <a:pt x="12277" y="3724"/>
                    <a:pt x="12299" y="3694"/>
                  </a:cubicBezTo>
                  <a:lnTo>
                    <a:pt x="12299" y="3420"/>
                  </a:lnTo>
                  <a:cubicBezTo>
                    <a:pt x="12257" y="3441"/>
                    <a:pt x="12236" y="3462"/>
                    <a:pt x="12236" y="3504"/>
                  </a:cubicBezTo>
                  <a:cubicBezTo>
                    <a:pt x="12236" y="3525"/>
                    <a:pt x="12215" y="3546"/>
                    <a:pt x="12173" y="3546"/>
                  </a:cubicBezTo>
                  <a:cubicBezTo>
                    <a:pt x="12173" y="3562"/>
                    <a:pt x="12161" y="3603"/>
                    <a:pt x="12146" y="3603"/>
                  </a:cubicBezTo>
                  <a:cubicBezTo>
                    <a:pt x="12141" y="3603"/>
                    <a:pt x="12136" y="3599"/>
                    <a:pt x="12131" y="3588"/>
                  </a:cubicBezTo>
                  <a:cubicBezTo>
                    <a:pt x="12131" y="3546"/>
                    <a:pt x="12152" y="3546"/>
                    <a:pt x="12173" y="3546"/>
                  </a:cubicBezTo>
                  <a:cubicBezTo>
                    <a:pt x="12152" y="3441"/>
                    <a:pt x="12257" y="3357"/>
                    <a:pt x="12236" y="3252"/>
                  </a:cubicBezTo>
                  <a:cubicBezTo>
                    <a:pt x="12194" y="3231"/>
                    <a:pt x="12131" y="3189"/>
                    <a:pt x="12131" y="3126"/>
                  </a:cubicBezTo>
                  <a:cubicBezTo>
                    <a:pt x="12129" y="3126"/>
                    <a:pt x="12127" y="3126"/>
                    <a:pt x="12125" y="3125"/>
                  </a:cubicBezTo>
                  <a:lnTo>
                    <a:pt x="12125" y="3125"/>
                  </a:lnTo>
                  <a:cubicBezTo>
                    <a:pt x="12177" y="3119"/>
                    <a:pt x="12198" y="3080"/>
                    <a:pt x="12236" y="3042"/>
                  </a:cubicBezTo>
                  <a:lnTo>
                    <a:pt x="12152" y="2895"/>
                  </a:lnTo>
                  <a:lnTo>
                    <a:pt x="12026" y="2853"/>
                  </a:lnTo>
                  <a:cubicBezTo>
                    <a:pt x="12005" y="2811"/>
                    <a:pt x="11984" y="2790"/>
                    <a:pt x="11963" y="2747"/>
                  </a:cubicBezTo>
                  <a:lnTo>
                    <a:pt x="11816" y="2747"/>
                  </a:lnTo>
                  <a:cubicBezTo>
                    <a:pt x="11802" y="2788"/>
                    <a:pt x="11789" y="2811"/>
                    <a:pt x="11764" y="2811"/>
                  </a:cubicBezTo>
                  <a:cubicBezTo>
                    <a:pt x="11750" y="2811"/>
                    <a:pt x="11733" y="2804"/>
                    <a:pt x="11711" y="2790"/>
                  </a:cubicBezTo>
                  <a:cubicBezTo>
                    <a:pt x="11723" y="2752"/>
                    <a:pt x="11743" y="2744"/>
                    <a:pt x="11767" y="2744"/>
                  </a:cubicBezTo>
                  <a:cubicBezTo>
                    <a:pt x="11782" y="2744"/>
                    <a:pt x="11799" y="2747"/>
                    <a:pt x="11816" y="2747"/>
                  </a:cubicBezTo>
                  <a:cubicBezTo>
                    <a:pt x="11816" y="2705"/>
                    <a:pt x="11774" y="2663"/>
                    <a:pt x="11711" y="2642"/>
                  </a:cubicBezTo>
                  <a:cubicBezTo>
                    <a:pt x="11702" y="2639"/>
                    <a:pt x="11693" y="2638"/>
                    <a:pt x="11686" y="2638"/>
                  </a:cubicBezTo>
                  <a:cubicBezTo>
                    <a:pt x="11641" y="2638"/>
                    <a:pt x="11618" y="2684"/>
                    <a:pt x="11563" y="2684"/>
                  </a:cubicBezTo>
                  <a:cubicBezTo>
                    <a:pt x="11458" y="2663"/>
                    <a:pt x="11374" y="2600"/>
                    <a:pt x="11311" y="2495"/>
                  </a:cubicBezTo>
                  <a:cubicBezTo>
                    <a:pt x="11311" y="2390"/>
                    <a:pt x="11458" y="2243"/>
                    <a:pt x="11311" y="2117"/>
                  </a:cubicBezTo>
                  <a:lnTo>
                    <a:pt x="11500" y="1907"/>
                  </a:lnTo>
                  <a:cubicBezTo>
                    <a:pt x="11290" y="1885"/>
                    <a:pt x="11164" y="1738"/>
                    <a:pt x="10975" y="1696"/>
                  </a:cubicBezTo>
                  <a:lnTo>
                    <a:pt x="10954" y="1759"/>
                  </a:lnTo>
                  <a:cubicBezTo>
                    <a:pt x="10996" y="1780"/>
                    <a:pt x="11038" y="1822"/>
                    <a:pt x="11059" y="1885"/>
                  </a:cubicBezTo>
                  <a:cubicBezTo>
                    <a:pt x="11059" y="1949"/>
                    <a:pt x="10954" y="1991"/>
                    <a:pt x="11038" y="2075"/>
                  </a:cubicBezTo>
                  <a:lnTo>
                    <a:pt x="11122" y="2012"/>
                  </a:lnTo>
                  <a:lnTo>
                    <a:pt x="11122" y="2012"/>
                  </a:lnTo>
                  <a:cubicBezTo>
                    <a:pt x="11101" y="2117"/>
                    <a:pt x="11164" y="2222"/>
                    <a:pt x="11080" y="2348"/>
                  </a:cubicBezTo>
                  <a:cubicBezTo>
                    <a:pt x="10954" y="2243"/>
                    <a:pt x="10891" y="2138"/>
                    <a:pt x="10765" y="2096"/>
                  </a:cubicBezTo>
                  <a:cubicBezTo>
                    <a:pt x="10723" y="2012"/>
                    <a:pt x="10870" y="1970"/>
                    <a:pt x="10765" y="1885"/>
                  </a:cubicBezTo>
                  <a:lnTo>
                    <a:pt x="10765" y="1885"/>
                  </a:lnTo>
                  <a:cubicBezTo>
                    <a:pt x="10737" y="1907"/>
                    <a:pt x="10708" y="1915"/>
                    <a:pt x="10678" y="1915"/>
                  </a:cubicBezTo>
                  <a:cubicBezTo>
                    <a:pt x="10612" y="1915"/>
                    <a:pt x="10542" y="1877"/>
                    <a:pt x="10477" y="1877"/>
                  </a:cubicBezTo>
                  <a:cubicBezTo>
                    <a:pt x="10460" y="1877"/>
                    <a:pt x="10444" y="1879"/>
                    <a:pt x="10428" y="1885"/>
                  </a:cubicBezTo>
                  <a:cubicBezTo>
                    <a:pt x="10344" y="1843"/>
                    <a:pt x="10281" y="1759"/>
                    <a:pt x="10239" y="1675"/>
                  </a:cubicBezTo>
                  <a:cubicBezTo>
                    <a:pt x="10113" y="1612"/>
                    <a:pt x="9987" y="1591"/>
                    <a:pt x="9903" y="1528"/>
                  </a:cubicBezTo>
                  <a:cubicBezTo>
                    <a:pt x="9776" y="1465"/>
                    <a:pt x="9671" y="1381"/>
                    <a:pt x="9587" y="1297"/>
                  </a:cubicBezTo>
                  <a:cubicBezTo>
                    <a:pt x="9587" y="1234"/>
                    <a:pt x="9629" y="1150"/>
                    <a:pt x="9587" y="1108"/>
                  </a:cubicBezTo>
                  <a:cubicBezTo>
                    <a:pt x="9545" y="1066"/>
                    <a:pt x="9608" y="981"/>
                    <a:pt x="9545" y="918"/>
                  </a:cubicBezTo>
                  <a:cubicBezTo>
                    <a:pt x="9499" y="949"/>
                    <a:pt x="9453" y="969"/>
                    <a:pt x="9398" y="969"/>
                  </a:cubicBezTo>
                  <a:cubicBezTo>
                    <a:pt x="9378" y="969"/>
                    <a:pt x="9357" y="966"/>
                    <a:pt x="9335" y="960"/>
                  </a:cubicBezTo>
                  <a:cubicBezTo>
                    <a:pt x="9301" y="960"/>
                    <a:pt x="9267" y="974"/>
                    <a:pt x="9255" y="1013"/>
                  </a:cubicBezTo>
                  <a:lnTo>
                    <a:pt x="9255" y="1013"/>
                  </a:lnTo>
                  <a:cubicBezTo>
                    <a:pt x="9068" y="892"/>
                    <a:pt x="8826" y="807"/>
                    <a:pt x="8683" y="603"/>
                  </a:cubicBezTo>
                  <a:lnTo>
                    <a:pt x="8599" y="645"/>
                  </a:lnTo>
                  <a:cubicBezTo>
                    <a:pt x="8578" y="582"/>
                    <a:pt x="8557" y="519"/>
                    <a:pt x="8494" y="477"/>
                  </a:cubicBezTo>
                  <a:cubicBezTo>
                    <a:pt x="8263" y="414"/>
                    <a:pt x="8031" y="393"/>
                    <a:pt x="7779" y="393"/>
                  </a:cubicBezTo>
                  <a:cubicBezTo>
                    <a:pt x="7779" y="435"/>
                    <a:pt x="7758" y="477"/>
                    <a:pt x="7716" y="477"/>
                  </a:cubicBezTo>
                  <a:cubicBezTo>
                    <a:pt x="7716" y="493"/>
                    <a:pt x="7692" y="533"/>
                    <a:pt x="7680" y="533"/>
                  </a:cubicBezTo>
                  <a:cubicBezTo>
                    <a:pt x="7676" y="533"/>
                    <a:pt x="7674" y="529"/>
                    <a:pt x="7674" y="519"/>
                  </a:cubicBezTo>
                  <a:cubicBezTo>
                    <a:pt x="7674" y="477"/>
                    <a:pt x="7695" y="477"/>
                    <a:pt x="7716" y="477"/>
                  </a:cubicBezTo>
                  <a:lnTo>
                    <a:pt x="7716" y="309"/>
                  </a:lnTo>
                  <a:cubicBezTo>
                    <a:pt x="7779" y="288"/>
                    <a:pt x="7884" y="288"/>
                    <a:pt x="7821" y="183"/>
                  </a:cubicBezTo>
                  <a:cubicBezTo>
                    <a:pt x="7791" y="168"/>
                    <a:pt x="7759" y="161"/>
                    <a:pt x="7727" y="161"/>
                  </a:cubicBezTo>
                  <a:cubicBezTo>
                    <a:pt x="7668" y="161"/>
                    <a:pt x="7610" y="184"/>
                    <a:pt x="7569" y="225"/>
                  </a:cubicBezTo>
                  <a:cubicBezTo>
                    <a:pt x="7559" y="199"/>
                    <a:pt x="7543" y="191"/>
                    <a:pt x="7523" y="191"/>
                  </a:cubicBezTo>
                  <a:cubicBezTo>
                    <a:pt x="7487" y="191"/>
                    <a:pt x="7439" y="220"/>
                    <a:pt x="7400" y="220"/>
                  </a:cubicBezTo>
                  <a:cubicBezTo>
                    <a:pt x="7373" y="220"/>
                    <a:pt x="7351" y="207"/>
                    <a:pt x="7338" y="161"/>
                  </a:cubicBezTo>
                  <a:cubicBezTo>
                    <a:pt x="7363" y="119"/>
                    <a:pt x="7400" y="111"/>
                    <a:pt x="7438" y="111"/>
                  </a:cubicBezTo>
                  <a:cubicBezTo>
                    <a:pt x="7460" y="111"/>
                    <a:pt x="7483" y="113"/>
                    <a:pt x="7504" y="113"/>
                  </a:cubicBezTo>
                  <a:cubicBezTo>
                    <a:pt x="7537" y="113"/>
                    <a:pt x="7567" y="107"/>
                    <a:pt x="7590" y="77"/>
                  </a:cubicBezTo>
                  <a:cubicBezTo>
                    <a:pt x="7550" y="27"/>
                    <a:pt x="7529" y="1"/>
                    <a:pt x="747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8481" y="3257428"/>
              <a:ext cx="13025" cy="29030"/>
            </a:xfrm>
            <a:custGeom>
              <a:avLst/>
              <a:gdLst/>
              <a:ahLst/>
              <a:cxnLst/>
              <a:rect l="l" t="t" r="r" b="b"/>
              <a:pathLst>
                <a:path w="1263" h="2772" extrusionOk="0">
                  <a:moveTo>
                    <a:pt x="463" y="879"/>
                  </a:moveTo>
                  <a:lnTo>
                    <a:pt x="484" y="900"/>
                  </a:lnTo>
                  <a:cubicBezTo>
                    <a:pt x="484" y="900"/>
                    <a:pt x="484" y="921"/>
                    <a:pt x="463" y="921"/>
                  </a:cubicBezTo>
                  <a:cubicBezTo>
                    <a:pt x="442" y="921"/>
                    <a:pt x="442" y="900"/>
                    <a:pt x="442" y="900"/>
                  </a:cubicBezTo>
                  <a:cubicBezTo>
                    <a:pt x="442" y="879"/>
                    <a:pt x="463" y="879"/>
                    <a:pt x="463" y="879"/>
                  </a:cubicBezTo>
                  <a:close/>
                  <a:moveTo>
                    <a:pt x="653" y="1006"/>
                  </a:moveTo>
                  <a:cubicBezTo>
                    <a:pt x="653" y="1006"/>
                    <a:pt x="653" y="1006"/>
                    <a:pt x="674" y="1027"/>
                  </a:cubicBezTo>
                  <a:lnTo>
                    <a:pt x="653" y="1027"/>
                  </a:lnTo>
                  <a:cubicBezTo>
                    <a:pt x="653" y="1027"/>
                    <a:pt x="632" y="1027"/>
                    <a:pt x="632" y="1006"/>
                  </a:cubicBezTo>
                  <a:close/>
                  <a:moveTo>
                    <a:pt x="526" y="1111"/>
                  </a:moveTo>
                  <a:cubicBezTo>
                    <a:pt x="526" y="1111"/>
                    <a:pt x="547" y="1132"/>
                    <a:pt x="547" y="1132"/>
                  </a:cubicBezTo>
                  <a:cubicBezTo>
                    <a:pt x="547" y="1147"/>
                    <a:pt x="547" y="1161"/>
                    <a:pt x="540" y="1161"/>
                  </a:cubicBezTo>
                  <a:cubicBezTo>
                    <a:pt x="537" y="1161"/>
                    <a:pt x="533" y="1159"/>
                    <a:pt x="526" y="1153"/>
                  </a:cubicBezTo>
                  <a:cubicBezTo>
                    <a:pt x="484" y="1153"/>
                    <a:pt x="526" y="1111"/>
                    <a:pt x="526" y="1111"/>
                  </a:cubicBezTo>
                  <a:close/>
                  <a:moveTo>
                    <a:pt x="674" y="1237"/>
                  </a:moveTo>
                  <a:cubicBezTo>
                    <a:pt x="716" y="1237"/>
                    <a:pt x="737" y="1258"/>
                    <a:pt x="737" y="1300"/>
                  </a:cubicBezTo>
                  <a:cubicBezTo>
                    <a:pt x="758" y="1321"/>
                    <a:pt x="716" y="1342"/>
                    <a:pt x="695" y="1342"/>
                  </a:cubicBezTo>
                  <a:cubicBezTo>
                    <a:pt x="687" y="1346"/>
                    <a:pt x="679" y="1348"/>
                    <a:pt x="673" y="1348"/>
                  </a:cubicBezTo>
                  <a:cubicBezTo>
                    <a:pt x="645" y="1348"/>
                    <a:pt x="632" y="1317"/>
                    <a:pt x="632" y="1300"/>
                  </a:cubicBezTo>
                  <a:cubicBezTo>
                    <a:pt x="632" y="1258"/>
                    <a:pt x="653" y="1258"/>
                    <a:pt x="674" y="1237"/>
                  </a:cubicBezTo>
                  <a:close/>
                  <a:moveTo>
                    <a:pt x="211" y="963"/>
                  </a:moveTo>
                  <a:cubicBezTo>
                    <a:pt x="316" y="1048"/>
                    <a:pt x="316" y="1195"/>
                    <a:pt x="379" y="1321"/>
                  </a:cubicBezTo>
                  <a:cubicBezTo>
                    <a:pt x="379" y="1342"/>
                    <a:pt x="316" y="1363"/>
                    <a:pt x="316" y="1363"/>
                  </a:cubicBezTo>
                  <a:cubicBezTo>
                    <a:pt x="316" y="1384"/>
                    <a:pt x="337" y="1405"/>
                    <a:pt x="295" y="1405"/>
                  </a:cubicBezTo>
                  <a:cubicBezTo>
                    <a:pt x="287" y="1409"/>
                    <a:pt x="281" y="1411"/>
                    <a:pt x="277" y="1411"/>
                  </a:cubicBezTo>
                  <a:cubicBezTo>
                    <a:pt x="260" y="1411"/>
                    <a:pt x="270" y="1380"/>
                    <a:pt x="253" y="1363"/>
                  </a:cubicBezTo>
                  <a:cubicBezTo>
                    <a:pt x="248" y="1358"/>
                    <a:pt x="244" y="1357"/>
                    <a:pt x="239" y="1357"/>
                  </a:cubicBezTo>
                  <a:cubicBezTo>
                    <a:pt x="231" y="1357"/>
                    <a:pt x="224" y="1362"/>
                    <a:pt x="219" y="1362"/>
                  </a:cubicBezTo>
                  <a:cubicBezTo>
                    <a:pt x="214" y="1362"/>
                    <a:pt x="211" y="1357"/>
                    <a:pt x="211" y="1342"/>
                  </a:cubicBezTo>
                  <a:cubicBezTo>
                    <a:pt x="211" y="1321"/>
                    <a:pt x="232" y="1321"/>
                    <a:pt x="253" y="1321"/>
                  </a:cubicBezTo>
                  <a:cubicBezTo>
                    <a:pt x="176" y="1243"/>
                    <a:pt x="170" y="1148"/>
                    <a:pt x="136" y="1068"/>
                  </a:cubicBezTo>
                  <a:lnTo>
                    <a:pt x="136" y="1068"/>
                  </a:lnTo>
                  <a:cubicBezTo>
                    <a:pt x="190" y="1060"/>
                    <a:pt x="191" y="983"/>
                    <a:pt x="211" y="963"/>
                  </a:cubicBezTo>
                  <a:close/>
                  <a:moveTo>
                    <a:pt x="400" y="1426"/>
                  </a:moveTo>
                  <a:cubicBezTo>
                    <a:pt x="400" y="1426"/>
                    <a:pt x="421" y="1447"/>
                    <a:pt x="421" y="1447"/>
                  </a:cubicBezTo>
                  <a:cubicBezTo>
                    <a:pt x="421" y="1447"/>
                    <a:pt x="442" y="1468"/>
                    <a:pt x="400" y="1468"/>
                  </a:cubicBezTo>
                  <a:cubicBezTo>
                    <a:pt x="379" y="1447"/>
                    <a:pt x="400" y="1426"/>
                    <a:pt x="400" y="1426"/>
                  </a:cubicBezTo>
                  <a:close/>
                  <a:moveTo>
                    <a:pt x="420" y="1623"/>
                  </a:moveTo>
                  <a:cubicBezTo>
                    <a:pt x="446" y="1641"/>
                    <a:pt x="469" y="1657"/>
                    <a:pt x="442" y="1657"/>
                  </a:cubicBezTo>
                  <a:cubicBezTo>
                    <a:pt x="412" y="1657"/>
                    <a:pt x="425" y="1636"/>
                    <a:pt x="420" y="1623"/>
                  </a:cubicBezTo>
                  <a:close/>
                  <a:moveTo>
                    <a:pt x="232" y="1"/>
                  </a:moveTo>
                  <a:cubicBezTo>
                    <a:pt x="216" y="1"/>
                    <a:pt x="201" y="6"/>
                    <a:pt x="190" y="17"/>
                  </a:cubicBezTo>
                  <a:cubicBezTo>
                    <a:pt x="148" y="228"/>
                    <a:pt x="316" y="333"/>
                    <a:pt x="358" y="480"/>
                  </a:cubicBezTo>
                  <a:lnTo>
                    <a:pt x="253" y="606"/>
                  </a:lnTo>
                  <a:cubicBezTo>
                    <a:pt x="274" y="648"/>
                    <a:pt x="379" y="606"/>
                    <a:pt x="379" y="711"/>
                  </a:cubicBezTo>
                  <a:cubicBezTo>
                    <a:pt x="274" y="795"/>
                    <a:pt x="127" y="858"/>
                    <a:pt x="64" y="1006"/>
                  </a:cubicBezTo>
                  <a:cubicBezTo>
                    <a:pt x="98" y="1006"/>
                    <a:pt x="119" y="1020"/>
                    <a:pt x="125" y="1048"/>
                  </a:cubicBezTo>
                  <a:lnTo>
                    <a:pt x="64" y="1048"/>
                  </a:lnTo>
                  <a:lnTo>
                    <a:pt x="1" y="1195"/>
                  </a:lnTo>
                  <a:cubicBezTo>
                    <a:pt x="106" y="1279"/>
                    <a:pt x="148" y="1426"/>
                    <a:pt x="232" y="1531"/>
                  </a:cubicBezTo>
                  <a:cubicBezTo>
                    <a:pt x="246" y="1538"/>
                    <a:pt x="267" y="1538"/>
                    <a:pt x="289" y="1538"/>
                  </a:cubicBezTo>
                  <a:lnTo>
                    <a:pt x="289" y="1538"/>
                  </a:lnTo>
                  <a:cubicBezTo>
                    <a:pt x="333" y="1538"/>
                    <a:pt x="379" y="1538"/>
                    <a:pt x="379" y="1594"/>
                  </a:cubicBezTo>
                  <a:cubicBezTo>
                    <a:pt x="385" y="1600"/>
                    <a:pt x="396" y="1608"/>
                    <a:pt x="408" y="1616"/>
                  </a:cubicBezTo>
                  <a:lnTo>
                    <a:pt x="408" y="1616"/>
                  </a:lnTo>
                  <a:cubicBezTo>
                    <a:pt x="406" y="1615"/>
                    <a:pt x="403" y="1615"/>
                    <a:pt x="400" y="1615"/>
                  </a:cubicBezTo>
                  <a:cubicBezTo>
                    <a:pt x="383" y="1615"/>
                    <a:pt x="367" y="1612"/>
                    <a:pt x="350" y="1612"/>
                  </a:cubicBezTo>
                  <a:cubicBezTo>
                    <a:pt x="325" y="1612"/>
                    <a:pt x="299" y="1619"/>
                    <a:pt x="274" y="1657"/>
                  </a:cubicBezTo>
                  <a:cubicBezTo>
                    <a:pt x="253" y="1762"/>
                    <a:pt x="358" y="1868"/>
                    <a:pt x="358" y="1973"/>
                  </a:cubicBezTo>
                  <a:cubicBezTo>
                    <a:pt x="505" y="1994"/>
                    <a:pt x="526" y="2120"/>
                    <a:pt x="568" y="2204"/>
                  </a:cubicBezTo>
                  <a:cubicBezTo>
                    <a:pt x="484" y="2288"/>
                    <a:pt x="611" y="2351"/>
                    <a:pt x="568" y="2414"/>
                  </a:cubicBezTo>
                  <a:cubicBezTo>
                    <a:pt x="611" y="2414"/>
                    <a:pt x="632" y="2435"/>
                    <a:pt x="632" y="2477"/>
                  </a:cubicBezTo>
                  <a:cubicBezTo>
                    <a:pt x="660" y="2500"/>
                    <a:pt x="689" y="2507"/>
                    <a:pt x="720" y="2507"/>
                  </a:cubicBezTo>
                  <a:cubicBezTo>
                    <a:pt x="780" y="2507"/>
                    <a:pt x="843" y="2480"/>
                    <a:pt x="907" y="2480"/>
                  </a:cubicBezTo>
                  <a:cubicBezTo>
                    <a:pt x="934" y="2480"/>
                    <a:pt x="962" y="2485"/>
                    <a:pt x="989" y="2498"/>
                  </a:cubicBezTo>
                  <a:cubicBezTo>
                    <a:pt x="1010" y="2624"/>
                    <a:pt x="1136" y="2687"/>
                    <a:pt x="1220" y="2772"/>
                  </a:cubicBezTo>
                  <a:cubicBezTo>
                    <a:pt x="1262" y="2730"/>
                    <a:pt x="1241" y="2687"/>
                    <a:pt x="1241" y="2624"/>
                  </a:cubicBezTo>
                  <a:cubicBezTo>
                    <a:pt x="1157" y="2519"/>
                    <a:pt x="1010" y="2414"/>
                    <a:pt x="1010" y="2204"/>
                  </a:cubicBezTo>
                  <a:cubicBezTo>
                    <a:pt x="1031" y="2141"/>
                    <a:pt x="1178" y="2099"/>
                    <a:pt x="1115" y="1952"/>
                  </a:cubicBezTo>
                  <a:cubicBezTo>
                    <a:pt x="1073" y="1931"/>
                    <a:pt x="989" y="1910"/>
                    <a:pt x="947" y="1825"/>
                  </a:cubicBezTo>
                  <a:cubicBezTo>
                    <a:pt x="989" y="1804"/>
                    <a:pt x="1010" y="1762"/>
                    <a:pt x="1010" y="1720"/>
                  </a:cubicBezTo>
                  <a:cubicBezTo>
                    <a:pt x="968" y="1636"/>
                    <a:pt x="905" y="1531"/>
                    <a:pt x="821" y="1447"/>
                  </a:cubicBezTo>
                  <a:lnTo>
                    <a:pt x="821" y="1048"/>
                  </a:lnTo>
                  <a:cubicBezTo>
                    <a:pt x="737" y="942"/>
                    <a:pt x="611" y="858"/>
                    <a:pt x="589" y="753"/>
                  </a:cubicBezTo>
                  <a:cubicBezTo>
                    <a:pt x="526" y="564"/>
                    <a:pt x="442" y="375"/>
                    <a:pt x="316" y="207"/>
                  </a:cubicBezTo>
                  <a:lnTo>
                    <a:pt x="379" y="101"/>
                  </a:lnTo>
                  <a:cubicBezTo>
                    <a:pt x="333" y="40"/>
                    <a:pt x="276" y="1"/>
                    <a:pt x="23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73095" y="3268393"/>
              <a:ext cx="12581" cy="17185"/>
            </a:xfrm>
            <a:custGeom>
              <a:avLst/>
              <a:gdLst/>
              <a:ahLst/>
              <a:cxnLst/>
              <a:rect l="l" t="t" r="r" b="b"/>
              <a:pathLst>
                <a:path w="1220" h="1641" extrusionOk="0">
                  <a:moveTo>
                    <a:pt x="357" y="316"/>
                  </a:moveTo>
                  <a:cubicBezTo>
                    <a:pt x="357" y="316"/>
                    <a:pt x="379" y="337"/>
                    <a:pt x="379" y="337"/>
                  </a:cubicBezTo>
                  <a:lnTo>
                    <a:pt x="357" y="358"/>
                  </a:lnTo>
                  <a:cubicBezTo>
                    <a:pt x="347" y="347"/>
                    <a:pt x="342" y="347"/>
                    <a:pt x="339" y="347"/>
                  </a:cubicBezTo>
                  <a:cubicBezTo>
                    <a:pt x="336" y="347"/>
                    <a:pt x="336" y="347"/>
                    <a:pt x="336" y="337"/>
                  </a:cubicBezTo>
                  <a:cubicBezTo>
                    <a:pt x="336" y="316"/>
                    <a:pt x="336" y="316"/>
                    <a:pt x="357" y="316"/>
                  </a:cubicBezTo>
                  <a:close/>
                  <a:moveTo>
                    <a:pt x="652" y="526"/>
                  </a:moveTo>
                  <a:cubicBezTo>
                    <a:pt x="715" y="526"/>
                    <a:pt x="673" y="631"/>
                    <a:pt x="736" y="652"/>
                  </a:cubicBezTo>
                  <a:cubicBezTo>
                    <a:pt x="722" y="673"/>
                    <a:pt x="706" y="680"/>
                    <a:pt x="688" y="680"/>
                  </a:cubicBezTo>
                  <a:cubicBezTo>
                    <a:pt x="654" y="680"/>
                    <a:pt x="617" y="652"/>
                    <a:pt x="589" y="652"/>
                  </a:cubicBezTo>
                  <a:lnTo>
                    <a:pt x="652" y="526"/>
                  </a:lnTo>
                  <a:close/>
                  <a:moveTo>
                    <a:pt x="294" y="1"/>
                  </a:moveTo>
                  <a:cubicBezTo>
                    <a:pt x="252" y="64"/>
                    <a:pt x="231" y="148"/>
                    <a:pt x="147" y="190"/>
                  </a:cubicBezTo>
                  <a:cubicBezTo>
                    <a:pt x="63" y="211"/>
                    <a:pt x="0" y="253"/>
                    <a:pt x="21" y="337"/>
                  </a:cubicBezTo>
                  <a:cubicBezTo>
                    <a:pt x="36" y="352"/>
                    <a:pt x="52" y="358"/>
                    <a:pt x="67" y="358"/>
                  </a:cubicBezTo>
                  <a:cubicBezTo>
                    <a:pt x="103" y="358"/>
                    <a:pt x="137" y="327"/>
                    <a:pt x="165" y="327"/>
                  </a:cubicBezTo>
                  <a:cubicBezTo>
                    <a:pt x="174" y="327"/>
                    <a:pt x="182" y="330"/>
                    <a:pt x="189" y="337"/>
                  </a:cubicBezTo>
                  <a:cubicBezTo>
                    <a:pt x="210" y="379"/>
                    <a:pt x="168" y="442"/>
                    <a:pt x="231" y="484"/>
                  </a:cubicBezTo>
                  <a:lnTo>
                    <a:pt x="357" y="505"/>
                  </a:lnTo>
                  <a:cubicBezTo>
                    <a:pt x="336" y="694"/>
                    <a:pt x="442" y="863"/>
                    <a:pt x="484" y="1031"/>
                  </a:cubicBezTo>
                  <a:cubicBezTo>
                    <a:pt x="484" y="1115"/>
                    <a:pt x="526" y="1220"/>
                    <a:pt x="631" y="1241"/>
                  </a:cubicBezTo>
                  <a:cubicBezTo>
                    <a:pt x="631" y="1225"/>
                    <a:pt x="655" y="1185"/>
                    <a:pt x="667" y="1185"/>
                  </a:cubicBezTo>
                  <a:cubicBezTo>
                    <a:pt x="670" y="1185"/>
                    <a:pt x="673" y="1189"/>
                    <a:pt x="673" y="1199"/>
                  </a:cubicBezTo>
                  <a:cubicBezTo>
                    <a:pt x="673" y="1241"/>
                    <a:pt x="652" y="1241"/>
                    <a:pt x="631" y="1241"/>
                  </a:cubicBezTo>
                  <a:cubicBezTo>
                    <a:pt x="777" y="1417"/>
                    <a:pt x="801" y="1491"/>
                    <a:pt x="824" y="1491"/>
                  </a:cubicBezTo>
                  <a:cubicBezTo>
                    <a:pt x="834" y="1491"/>
                    <a:pt x="843" y="1477"/>
                    <a:pt x="862" y="1451"/>
                  </a:cubicBezTo>
                  <a:cubicBezTo>
                    <a:pt x="946" y="1388"/>
                    <a:pt x="757" y="1325"/>
                    <a:pt x="862" y="1241"/>
                  </a:cubicBezTo>
                  <a:lnTo>
                    <a:pt x="862" y="1241"/>
                  </a:lnTo>
                  <a:cubicBezTo>
                    <a:pt x="946" y="1325"/>
                    <a:pt x="1030" y="1409"/>
                    <a:pt x="946" y="1535"/>
                  </a:cubicBezTo>
                  <a:lnTo>
                    <a:pt x="1093" y="1556"/>
                  </a:lnTo>
                  <a:cubicBezTo>
                    <a:pt x="1156" y="1577"/>
                    <a:pt x="1114" y="1640"/>
                    <a:pt x="1198" y="1640"/>
                  </a:cubicBezTo>
                  <a:cubicBezTo>
                    <a:pt x="1219" y="1535"/>
                    <a:pt x="1198" y="1409"/>
                    <a:pt x="1156" y="1304"/>
                  </a:cubicBezTo>
                  <a:cubicBezTo>
                    <a:pt x="1072" y="1136"/>
                    <a:pt x="988" y="968"/>
                    <a:pt x="904" y="800"/>
                  </a:cubicBezTo>
                  <a:cubicBezTo>
                    <a:pt x="862" y="778"/>
                    <a:pt x="841" y="736"/>
                    <a:pt x="841" y="694"/>
                  </a:cubicBezTo>
                  <a:cubicBezTo>
                    <a:pt x="841" y="589"/>
                    <a:pt x="799" y="484"/>
                    <a:pt x="736" y="442"/>
                  </a:cubicBezTo>
                  <a:cubicBezTo>
                    <a:pt x="721" y="432"/>
                    <a:pt x="704" y="429"/>
                    <a:pt x="685" y="429"/>
                  </a:cubicBezTo>
                  <a:cubicBezTo>
                    <a:pt x="660" y="429"/>
                    <a:pt x="633" y="435"/>
                    <a:pt x="608" y="435"/>
                  </a:cubicBezTo>
                  <a:cubicBezTo>
                    <a:pt x="574" y="435"/>
                    <a:pt x="544" y="425"/>
                    <a:pt x="526" y="379"/>
                  </a:cubicBezTo>
                  <a:cubicBezTo>
                    <a:pt x="533" y="331"/>
                    <a:pt x="548" y="317"/>
                    <a:pt x="568" y="317"/>
                  </a:cubicBezTo>
                  <a:cubicBezTo>
                    <a:pt x="600" y="317"/>
                    <a:pt x="642" y="352"/>
                    <a:pt x="680" y="352"/>
                  </a:cubicBezTo>
                  <a:cubicBezTo>
                    <a:pt x="692" y="352"/>
                    <a:pt x="704" y="348"/>
                    <a:pt x="715" y="337"/>
                  </a:cubicBezTo>
                  <a:cubicBezTo>
                    <a:pt x="694" y="211"/>
                    <a:pt x="652" y="85"/>
                    <a:pt x="547" y="1"/>
                  </a:cubicBezTo>
                  <a:cubicBezTo>
                    <a:pt x="515" y="43"/>
                    <a:pt x="468" y="64"/>
                    <a:pt x="421" y="64"/>
                  </a:cubicBezTo>
                  <a:cubicBezTo>
                    <a:pt x="373" y="64"/>
                    <a:pt x="326" y="43"/>
                    <a:pt x="29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5233" y="3251626"/>
              <a:ext cx="5218" cy="7624"/>
            </a:xfrm>
            <a:custGeom>
              <a:avLst/>
              <a:gdLst/>
              <a:ahLst/>
              <a:cxnLst/>
              <a:rect l="l" t="t" r="r" b="b"/>
              <a:pathLst>
                <a:path w="506" h="728" extrusionOk="0">
                  <a:moveTo>
                    <a:pt x="130" y="0"/>
                  </a:moveTo>
                  <a:cubicBezTo>
                    <a:pt x="116" y="0"/>
                    <a:pt x="102" y="7"/>
                    <a:pt x="85" y="25"/>
                  </a:cubicBezTo>
                  <a:cubicBezTo>
                    <a:pt x="0" y="172"/>
                    <a:pt x="127" y="298"/>
                    <a:pt x="127" y="445"/>
                  </a:cubicBezTo>
                  <a:cubicBezTo>
                    <a:pt x="85" y="487"/>
                    <a:pt x="64" y="550"/>
                    <a:pt x="21" y="550"/>
                  </a:cubicBezTo>
                  <a:cubicBezTo>
                    <a:pt x="0" y="571"/>
                    <a:pt x="0" y="592"/>
                    <a:pt x="21" y="613"/>
                  </a:cubicBezTo>
                  <a:lnTo>
                    <a:pt x="211" y="571"/>
                  </a:lnTo>
                  <a:lnTo>
                    <a:pt x="148" y="719"/>
                  </a:lnTo>
                  <a:cubicBezTo>
                    <a:pt x="160" y="725"/>
                    <a:pt x="172" y="727"/>
                    <a:pt x="185" y="727"/>
                  </a:cubicBezTo>
                  <a:cubicBezTo>
                    <a:pt x="214" y="727"/>
                    <a:pt x="244" y="712"/>
                    <a:pt x="274" y="698"/>
                  </a:cubicBezTo>
                  <a:cubicBezTo>
                    <a:pt x="358" y="634"/>
                    <a:pt x="337" y="487"/>
                    <a:pt x="379" y="445"/>
                  </a:cubicBezTo>
                  <a:cubicBezTo>
                    <a:pt x="421" y="382"/>
                    <a:pt x="337" y="319"/>
                    <a:pt x="337" y="256"/>
                  </a:cubicBezTo>
                  <a:cubicBezTo>
                    <a:pt x="421" y="235"/>
                    <a:pt x="505" y="214"/>
                    <a:pt x="421" y="151"/>
                  </a:cubicBezTo>
                  <a:cubicBezTo>
                    <a:pt x="408" y="138"/>
                    <a:pt x="396" y="133"/>
                    <a:pt x="384" y="133"/>
                  </a:cubicBezTo>
                  <a:cubicBezTo>
                    <a:pt x="347" y="133"/>
                    <a:pt x="314" y="181"/>
                    <a:pt x="267" y="181"/>
                  </a:cubicBezTo>
                  <a:cubicBezTo>
                    <a:pt x="256" y="181"/>
                    <a:pt x="244" y="178"/>
                    <a:pt x="232" y="172"/>
                  </a:cubicBezTo>
                  <a:lnTo>
                    <a:pt x="148" y="109"/>
                  </a:lnTo>
                  <a:lnTo>
                    <a:pt x="190" y="25"/>
                  </a:lnTo>
                  <a:cubicBezTo>
                    <a:pt x="165" y="13"/>
                    <a:pt x="148" y="0"/>
                    <a:pt x="13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028380" y="3175261"/>
              <a:ext cx="5858" cy="7278"/>
            </a:xfrm>
            <a:custGeom>
              <a:avLst/>
              <a:gdLst/>
              <a:ahLst/>
              <a:cxnLst/>
              <a:rect l="l" t="t" r="r" b="b"/>
              <a:pathLst>
                <a:path w="568" h="695" extrusionOk="0">
                  <a:moveTo>
                    <a:pt x="442" y="0"/>
                  </a:moveTo>
                  <a:cubicBezTo>
                    <a:pt x="211" y="84"/>
                    <a:pt x="42" y="274"/>
                    <a:pt x="0" y="505"/>
                  </a:cubicBezTo>
                  <a:cubicBezTo>
                    <a:pt x="105" y="505"/>
                    <a:pt x="63" y="673"/>
                    <a:pt x="168" y="694"/>
                  </a:cubicBezTo>
                  <a:cubicBezTo>
                    <a:pt x="211" y="673"/>
                    <a:pt x="232" y="652"/>
                    <a:pt x="232" y="631"/>
                  </a:cubicBezTo>
                  <a:lnTo>
                    <a:pt x="232" y="610"/>
                  </a:lnTo>
                  <a:cubicBezTo>
                    <a:pt x="227" y="605"/>
                    <a:pt x="222" y="604"/>
                    <a:pt x="218" y="604"/>
                  </a:cubicBezTo>
                  <a:cubicBezTo>
                    <a:pt x="209" y="604"/>
                    <a:pt x="202" y="609"/>
                    <a:pt x="197" y="609"/>
                  </a:cubicBezTo>
                  <a:cubicBezTo>
                    <a:pt x="192" y="609"/>
                    <a:pt x="190" y="604"/>
                    <a:pt x="190" y="589"/>
                  </a:cubicBezTo>
                  <a:cubicBezTo>
                    <a:pt x="190" y="568"/>
                    <a:pt x="211" y="568"/>
                    <a:pt x="232" y="568"/>
                  </a:cubicBezTo>
                  <a:cubicBezTo>
                    <a:pt x="274" y="463"/>
                    <a:pt x="379" y="337"/>
                    <a:pt x="337" y="274"/>
                  </a:cubicBezTo>
                  <a:cubicBezTo>
                    <a:pt x="295" y="126"/>
                    <a:pt x="568" y="147"/>
                    <a:pt x="44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001928" y="3200583"/>
              <a:ext cx="5424" cy="6409"/>
            </a:xfrm>
            <a:custGeom>
              <a:avLst/>
              <a:gdLst/>
              <a:ahLst/>
              <a:cxnLst/>
              <a:rect l="l" t="t" r="r" b="b"/>
              <a:pathLst>
                <a:path w="526" h="612" extrusionOk="0">
                  <a:moveTo>
                    <a:pt x="63" y="0"/>
                  </a:moveTo>
                  <a:cubicBezTo>
                    <a:pt x="63" y="63"/>
                    <a:pt x="63" y="105"/>
                    <a:pt x="63" y="168"/>
                  </a:cubicBezTo>
                  <a:cubicBezTo>
                    <a:pt x="63" y="210"/>
                    <a:pt x="0" y="231"/>
                    <a:pt x="21" y="294"/>
                  </a:cubicBezTo>
                  <a:lnTo>
                    <a:pt x="126" y="336"/>
                  </a:lnTo>
                  <a:cubicBezTo>
                    <a:pt x="126" y="421"/>
                    <a:pt x="42" y="463"/>
                    <a:pt x="63" y="547"/>
                  </a:cubicBezTo>
                  <a:cubicBezTo>
                    <a:pt x="84" y="589"/>
                    <a:pt x="84" y="610"/>
                    <a:pt x="126" y="610"/>
                  </a:cubicBezTo>
                  <a:cubicBezTo>
                    <a:pt x="131" y="611"/>
                    <a:pt x="136" y="612"/>
                    <a:pt x="141" y="612"/>
                  </a:cubicBezTo>
                  <a:cubicBezTo>
                    <a:pt x="205" y="612"/>
                    <a:pt x="231" y="498"/>
                    <a:pt x="304" y="498"/>
                  </a:cubicBezTo>
                  <a:cubicBezTo>
                    <a:pt x="314" y="498"/>
                    <a:pt x="325" y="500"/>
                    <a:pt x="337" y="505"/>
                  </a:cubicBezTo>
                  <a:lnTo>
                    <a:pt x="400" y="610"/>
                  </a:lnTo>
                  <a:lnTo>
                    <a:pt x="526" y="505"/>
                  </a:lnTo>
                  <a:cubicBezTo>
                    <a:pt x="295" y="400"/>
                    <a:pt x="316" y="84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050707" y="3240599"/>
              <a:ext cx="6084" cy="4461"/>
            </a:xfrm>
            <a:custGeom>
              <a:avLst/>
              <a:gdLst/>
              <a:ahLst/>
              <a:cxnLst/>
              <a:rect l="l" t="t" r="r" b="b"/>
              <a:pathLst>
                <a:path w="590" h="426" extrusionOk="0">
                  <a:moveTo>
                    <a:pt x="87" y="0"/>
                  </a:moveTo>
                  <a:cubicBezTo>
                    <a:pt x="73" y="0"/>
                    <a:pt x="58" y="2"/>
                    <a:pt x="43" y="6"/>
                  </a:cubicBezTo>
                  <a:cubicBezTo>
                    <a:pt x="1" y="195"/>
                    <a:pt x="274" y="216"/>
                    <a:pt x="232" y="405"/>
                  </a:cubicBezTo>
                  <a:cubicBezTo>
                    <a:pt x="257" y="420"/>
                    <a:pt x="277" y="425"/>
                    <a:pt x="294" y="425"/>
                  </a:cubicBezTo>
                  <a:cubicBezTo>
                    <a:pt x="344" y="425"/>
                    <a:pt x="371" y="381"/>
                    <a:pt x="420" y="381"/>
                  </a:cubicBezTo>
                  <a:cubicBezTo>
                    <a:pt x="427" y="381"/>
                    <a:pt x="434" y="382"/>
                    <a:pt x="442" y="384"/>
                  </a:cubicBezTo>
                  <a:cubicBezTo>
                    <a:pt x="444" y="382"/>
                    <a:pt x="446" y="381"/>
                    <a:pt x="448" y="381"/>
                  </a:cubicBezTo>
                  <a:cubicBezTo>
                    <a:pt x="460" y="381"/>
                    <a:pt x="466" y="425"/>
                    <a:pt x="491" y="425"/>
                  </a:cubicBezTo>
                  <a:cubicBezTo>
                    <a:pt x="500" y="425"/>
                    <a:pt x="511" y="420"/>
                    <a:pt x="526" y="405"/>
                  </a:cubicBezTo>
                  <a:lnTo>
                    <a:pt x="589" y="342"/>
                  </a:lnTo>
                  <a:cubicBezTo>
                    <a:pt x="484" y="258"/>
                    <a:pt x="358" y="216"/>
                    <a:pt x="274" y="90"/>
                  </a:cubicBezTo>
                  <a:cubicBezTo>
                    <a:pt x="222" y="38"/>
                    <a:pt x="156" y="0"/>
                    <a:pt x="8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064587" y="3183408"/>
              <a:ext cx="6517" cy="5069"/>
            </a:xfrm>
            <a:custGeom>
              <a:avLst/>
              <a:gdLst/>
              <a:ahLst/>
              <a:cxnLst/>
              <a:rect l="l" t="t" r="r" b="b"/>
              <a:pathLst>
                <a:path w="632" h="484" extrusionOk="0">
                  <a:moveTo>
                    <a:pt x="0" y="0"/>
                  </a:moveTo>
                  <a:cubicBezTo>
                    <a:pt x="42" y="63"/>
                    <a:pt x="63" y="147"/>
                    <a:pt x="105" y="189"/>
                  </a:cubicBezTo>
                  <a:cubicBezTo>
                    <a:pt x="274" y="295"/>
                    <a:pt x="442" y="400"/>
                    <a:pt x="631" y="484"/>
                  </a:cubicBezTo>
                  <a:cubicBezTo>
                    <a:pt x="463" y="273"/>
                    <a:pt x="253" y="105"/>
                    <a:pt x="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984799" y="3286447"/>
              <a:ext cx="1959" cy="4430"/>
            </a:xfrm>
            <a:custGeom>
              <a:avLst/>
              <a:gdLst/>
              <a:ahLst/>
              <a:cxnLst/>
              <a:rect l="l" t="t" r="r" b="b"/>
              <a:pathLst>
                <a:path w="190" h="423" extrusionOk="0">
                  <a:moveTo>
                    <a:pt x="84" y="1"/>
                  </a:moveTo>
                  <a:lnTo>
                    <a:pt x="0" y="22"/>
                  </a:lnTo>
                  <a:lnTo>
                    <a:pt x="0" y="337"/>
                  </a:lnTo>
                  <a:cubicBezTo>
                    <a:pt x="32" y="368"/>
                    <a:pt x="51" y="423"/>
                    <a:pt x="111" y="423"/>
                  </a:cubicBezTo>
                  <a:cubicBezTo>
                    <a:pt x="132" y="423"/>
                    <a:pt x="157" y="416"/>
                    <a:pt x="190" y="400"/>
                  </a:cubicBezTo>
                  <a:cubicBezTo>
                    <a:pt x="84" y="295"/>
                    <a:pt x="148" y="127"/>
                    <a:pt x="8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043550" y="3257386"/>
              <a:ext cx="5002" cy="3089"/>
            </a:xfrm>
            <a:custGeom>
              <a:avLst/>
              <a:gdLst/>
              <a:ahLst/>
              <a:cxnLst/>
              <a:rect l="l" t="t" r="r" b="b"/>
              <a:pathLst>
                <a:path w="485" h="295" extrusionOk="0">
                  <a:moveTo>
                    <a:pt x="43" y="0"/>
                  </a:moveTo>
                  <a:cubicBezTo>
                    <a:pt x="43" y="42"/>
                    <a:pt x="22" y="63"/>
                    <a:pt x="1" y="105"/>
                  </a:cubicBezTo>
                  <a:cubicBezTo>
                    <a:pt x="127" y="127"/>
                    <a:pt x="169" y="232"/>
                    <a:pt x="253" y="295"/>
                  </a:cubicBezTo>
                  <a:cubicBezTo>
                    <a:pt x="337" y="232"/>
                    <a:pt x="485" y="253"/>
                    <a:pt x="485" y="105"/>
                  </a:cubicBezTo>
                  <a:cubicBezTo>
                    <a:pt x="464" y="63"/>
                    <a:pt x="421" y="63"/>
                    <a:pt x="400" y="63"/>
                  </a:cubicBezTo>
                  <a:cubicBezTo>
                    <a:pt x="346" y="81"/>
                    <a:pt x="339" y="177"/>
                    <a:pt x="298" y="177"/>
                  </a:cubicBezTo>
                  <a:cubicBezTo>
                    <a:pt x="291" y="177"/>
                    <a:pt x="283" y="174"/>
                    <a:pt x="274" y="169"/>
                  </a:cubicBezTo>
                  <a:cubicBezTo>
                    <a:pt x="190" y="127"/>
                    <a:pt x="148" y="21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982850" y="3238452"/>
              <a:ext cx="3259" cy="4063"/>
            </a:xfrm>
            <a:custGeom>
              <a:avLst/>
              <a:gdLst/>
              <a:ahLst/>
              <a:cxnLst/>
              <a:rect l="l" t="t" r="r" b="b"/>
              <a:pathLst>
                <a:path w="316" h="388" extrusionOk="0">
                  <a:moveTo>
                    <a:pt x="316" y="0"/>
                  </a:moveTo>
                  <a:lnTo>
                    <a:pt x="316" y="0"/>
                  </a:lnTo>
                  <a:cubicBezTo>
                    <a:pt x="147" y="42"/>
                    <a:pt x="84" y="147"/>
                    <a:pt x="0" y="232"/>
                  </a:cubicBezTo>
                  <a:cubicBezTo>
                    <a:pt x="73" y="286"/>
                    <a:pt x="98" y="387"/>
                    <a:pt x="185" y="387"/>
                  </a:cubicBezTo>
                  <a:cubicBezTo>
                    <a:pt x="199" y="387"/>
                    <a:pt x="214" y="385"/>
                    <a:pt x="231" y="379"/>
                  </a:cubicBezTo>
                  <a:lnTo>
                    <a:pt x="189" y="253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002145" y="3272582"/>
              <a:ext cx="1743" cy="3529"/>
            </a:xfrm>
            <a:custGeom>
              <a:avLst/>
              <a:gdLst/>
              <a:ahLst/>
              <a:cxnLst/>
              <a:rect l="l" t="t" r="r" b="b"/>
              <a:pathLst>
                <a:path w="169" h="337" extrusionOk="0">
                  <a:moveTo>
                    <a:pt x="21" y="0"/>
                  </a:moveTo>
                  <a:cubicBezTo>
                    <a:pt x="0" y="147"/>
                    <a:pt x="21" y="315"/>
                    <a:pt x="84" y="336"/>
                  </a:cubicBezTo>
                  <a:cubicBezTo>
                    <a:pt x="105" y="294"/>
                    <a:pt x="169" y="273"/>
                    <a:pt x="169" y="210"/>
                  </a:cubicBezTo>
                  <a:cubicBezTo>
                    <a:pt x="126" y="147"/>
                    <a:pt x="126" y="63"/>
                    <a:pt x="2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985016" y="3261125"/>
              <a:ext cx="2826" cy="3320"/>
            </a:xfrm>
            <a:custGeom>
              <a:avLst/>
              <a:gdLst/>
              <a:ahLst/>
              <a:cxnLst/>
              <a:rect l="l" t="t" r="r" b="b"/>
              <a:pathLst>
                <a:path w="274" h="317" extrusionOk="0">
                  <a:moveTo>
                    <a:pt x="127" y="1"/>
                  </a:moveTo>
                  <a:cubicBezTo>
                    <a:pt x="0" y="22"/>
                    <a:pt x="42" y="85"/>
                    <a:pt x="42" y="127"/>
                  </a:cubicBezTo>
                  <a:lnTo>
                    <a:pt x="42" y="148"/>
                  </a:lnTo>
                  <a:cubicBezTo>
                    <a:pt x="106" y="148"/>
                    <a:pt x="106" y="211"/>
                    <a:pt x="106" y="253"/>
                  </a:cubicBezTo>
                  <a:lnTo>
                    <a:pt x="211" y="316"/>
                  </a:lnTo>
                  <a:cubicBezTo>
                    <a:pt x="274" y="169"/>
                    <a:pt x="169" y="106"/>
                    <a:pt x="12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055481" y="3249019"/>
              <a:ext cx="1959" cy="1990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0" y="0"/>
                  </a:moveTo>
                  <a:cubicBezTo>
                    <a:pt x="0" y="127"/>
                    <a:pt x="63" y="169"/>
                    <a:pt x="190" y="190"/>
                  </a:cubicBezTo>
                  <a:cubicBezTo>
                    <a:pt x="190" y="42"/>
                    <a:pt x="126" y="0"/>
                    <a:pt x="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047025" y="3218418"/>
              <a:ext cx="2176" cy="2869"/>
            </a:xfrm>
            <a:custGeom>
              <a:avLst/>
              <a:gdLst/>
              <a:ahLst/>
              <a:cxnLst/>
              <a:rect l="l" t="t" r="r" b="b"/>
              <a:pathLst>
                <a:path w="211" h="274" extrusionOk="0">
                  <a:moveTo>
                    <a:pt x="42" y="0"/>
                  </a:moveTo>
                  <a:cubicBezTo>
                    <a:pt x="0" y="147"/>
                    <a:pt x="21" y="210"/>
                    <a:pt x="127" y="273"/>
                  </a:cubicBezTo>
                  <a:cubicBezTo>
                    <a:pt x="148" y="231"/>
                    <a:pt x="190" y="210"/>
                    <a:pt x="211" y="168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966588" y="3214585"/>
              <a:ext cx="2176" cy="2074"/>
            </a:xfrm>
            <a:custGeom>
              <a:avLst/>
              <a:gdLst/>
              <a:ahLst/>
              <a:cxnLst/>
              <a:rect l="l" t="t" r="r" b="b"/>
              <a:pathLst>
                <a:path w="211" h="198" extrusionOk="0">
                  <a:moveTo>
                    <a:pt x="95" y="0"/>
                  </a:moveTo>
                  <a:cubicBezTo>
                    <a:pt x="70" y="0"/>
                    <a:pt x="52" y="13"/>
                    <a:pt x="42" y="51"/>
                  </a:cubicBezTo>
                  <a:cubicBezTo>
                    <a:pt x="21" y="114"/>
                    <a:pt x="0" y="177"/>
                    <a:pt x="84" y="198"/>
                  </a:cubicBezTo>
                  <a:cubicBezTo>
                    <a:pt x="169" y="177"/>
                    <a:pt x="169" y="93"/>
                    <a:pt x="211" y="30"/>
                  </a:cubicBezTo>
                  <a:cubicBezTo>
                    <a:pt x="165" y="18"/>
                    <a:pt x="125" y="0"/>
                    <a:pt x="9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054182" y="3246380"/>
              <a:ext cx="2609" cy="2042"/>
            </a:xfrm>
            <a:custGeom>
              <a:avLst/>
              <a:gdLst/>
              <a:ahLst/>
              <a:cxnLst/>
              <a:rect l="l" t="t" r="r" b="b"/>
              <a:pathLst>
                <a:path w="253" h="195" extrusionOk="0">
                  <a:moveTo>
                    <a:pt x="63" y="0"/>
                  </a:moveTo>
                  <a:cubicBezTo>
                    <a:pt x="0" y="21"/>
                    <a:pt x="0" y="63"/>
                    <a:pt x="21" y="105"/>
                  </a:cubicBezTo>
                  <a:cubicBezTo>
                    <a:pt x="42" y="147"/>
                    <a:pt x="126" y="126"/>
                    <a:pt x="126" y="189"/>
                  </a:cubicBezTo>
                  <a:cubicBezTo>
                    <a:pt x="147" y="189"/>
                    <a:pt x="168" y="195"/>
                    <a:pt x="189" y="195"/>
                  </a:cubicBezTo>
                  <a:cubicBezTo>
                    <a:pt x="210" y="195"/>
                    <a:pt x="231" y="189"/>
                    <a:pt x="252" y="168"/>
                  </a:cubicBezTo>
                  <a:cubicBezTo>
                    <a:pt x="189" y="105"/>
                    <a:pt x="147" y="0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98670" y="3269712"/>
              <a:ext cx="1537" cy="3100"/>
            </a:xfrm>
            <a:custGeom>
              <a:avLst/>
              <a:gdLst/>
              <a:ahLst/>
              <a:cxnLst/>
              <a:rect l="l" t="t" r="r" b="b"/>
              <a:pathLst>
                <a:path w="149" h="296" extrusionOk="0">
                  <a:moveTo>
                    <a:pt x="1" y="1"/>
                  </a:moveTo>
                  <a:lnTo>
                    <a:pt x="1" y="295"/>
                  </a:lnTo>
                  <a:cubicBezTo>
                    <a:pt x="85" y="295"/>
                    <a:pt x="106" y="253"/>
                    <a:pt x="127" y="211"/>
                  </a:cubicBezTo>
                  <a:cubicBezTo>
                    <a:pt x="1" y="169"/>
                    <a:pt x="148" y="22"/>
                    <a:pt x="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0878" y="3218198"/>
              <a:ext cx="1959" cy="1770"/>
            </a:xfrm>
            <a:custGeom>
              <a:avLst/>
              <a:gdLst/>
              <a:ahLst/>
              <a:cxnLst/>
              <a:rect l="l" t="t" r="r" b="b"/>
              <a:pathLst>
                <a:path w="190" h="169" extrusionOk="0">
                  <a:moveTo>
                    <a:pt x="63" y="0"/>
                  </a:moveTo>
                  <a:lnTo>
                    <a:pt x="0" y="63"/>
                  </a:lnTo>
                  <a:cubicBezTo>
                    <a:pt x="42" y="105"/>
                    <a:pt x="63" y="168"/>
                    <a:pt x="126" y="168"/>
                  </a:cubicBezTo>
                  <a:cubicBezTo>
                    <a:pt x="126" y="126"/>
                    <a:pt x="147" y="105"/>
                    <a:pt x="189" y="105"/>
                  </a:cubicBezTo>
                  <a:cubicBezTo>
                    <a:pt x="168" y="42"/>
                    <a:pt x="126" y="0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84799" y="3205107"/>
              <a:ext cx="3042" cy="1173"/>
            </a:xfrm>
            <a:custGeom>
              <a:avLst/>
              <a:gdLst/>
              <a:ahLst/>
              <a:cxnLst/>
              <a:rect l="l" t="t" r="r" b="b"/>
              <a:pathLst>
                <a:path w="295" h="112" extrusionOk="0">
                  <a:moveTo>
                    <a:pt x="142" y="0"/>
                  </a:moveTo>
                  <a:cubicBezTo>
                    <a:pt x="103" y="0"/>
                    <a:pt x="56" y="10"/>
                    <a:pt x="0" y="31"/>
                  </a:cubicBezTo>
                  <a:cubicBezTo>
                    <a:pt x="118" y="31"/>
                    <a:pt x="169" y="111"/>
                    <a:pt x="238" y="111"/>
                  </a:cubicBezTo>
                  <a:cubicBezTo>
                    <a:pt x="255" y="111"/>
                    <a:pt x="274" y="106"/>
                    <a:pt x="295" y="94"/>
                  </a:cubicBezTo>
                  <a:cubicBezTo>
                    <a:pt x="267" y="38"/>
                    <a:pt x="220" y="0"/>
                    <a:pt x="14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37703" y="3249019"/>
              <a:ext cx="1743" cy="1979"/>
            </a:xfrm>
            <a:custGeom>
              <a:avLst/>
              <a:gdLst/>
              <a:ahLst/>
              <a:cxnLst/>
              <a:rect l="l" t="t" r="r" b="b"/>
              <a:pathLst>
                <a:path w="169" h="189" extrusionOk="0">
                  <a:moveTo>
                    <a:pt x="63" y="0"/>
                  </a:moveTo>
                  <a:cubicBezTo>
                    <a:pt x="0" y="0"/>
                    <a:pt x="0" y="21"/>
                    <a:pt x="0" y="85"/>
                  </a:cubicBezTo>
                  <a:cubicBezTo>
                    <a:pt x="33" y="117"/>
                    <a:pt x="53" y="188"/>
                    <a:pt x="110" y="188"/>
                  </a:cubicBezTo>
                  <a:cubicBezTo>
                    <a:pt x="126" y="188"/>
                    <a:pt x="145" y="183"/>
                    <a:pt x="169" y="169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46592" y="3176580"/>
              <a:ext cx="1310" cy="1330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cubicBezTo>
                    <a:pt x="21" y="0"/>
                    <a:pt x="0" y="0"/>
                    <a:pt x="0" y="42"/>
                  </a:cubicBezTo>
                  <a:cubicBezTo>
                    <a:pt x="0" y="85"/>
                    <a:pt x="0" y="127"/>
                    <a:pt x="63" y="127"/>
                  </a:cubicBezTo>
                  <a:cubicBezTo>
                    <a:pt x="105" y="127"/>
                    <a:pt x="126" y="106"/>
                    <a:pt x="126" y="42"/>
                  </a:cubicBezTo>
                  <a:cubicBezTo>
                    <a:pt x="126" y="21"/>
                    <a:pt x="84" y="0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72177" y="3219298"/>
              <a:ext cx="1743" cy="1770"/>
            </a:xfrm>
            <a:custGeom>
              <a:avLst/>
              <a:gdLst/>
              <a:ahLst/>
              <a:cxnLst/>
              <a:rect l="l" t="t" r="r" b="b"/>
              <a:pathLst>
                <a:path w="169" h="169" extrusionOk="0">
                  <a:moveTo>
                    <a:pt x="42" y="0"/>
                  </a:moveTo>
                  <a:cubicBezTo>
                    <a:pt x="42" y="42"/>
                    <a:pt x="21" y="63"/>
                    <a:pt x="0" y="63"/>
                  </a:cubicBezTo>
                  <a:cubicBezTo>
                    <a:pt x="0" y="126"/>
                    <a:pt x="42" y="168"/>
                    <a:pt x="105" y="168"/>
                  </a:cubicBezTo>
                  <a:cubicBezTo>
                    <a:pt x="126" y="105"/>
                    <a:pt x="168" y="21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71528" y="3215329"/>
              <a:ext cx="1743" cy="1875"/>
            </a:xfrm>
            <a:custGeom>
              <a:avLst/>
              <a:gdLst/>
              <a:ahLst/>
              <a:cxnLst/>
              <a:rect l="l" t="t" r="r" b="b"/>
              <a:pathLst>
                <a:path w="169" h="179" extrusionOk="0">
                  <a:moveTo>
                    <a:pt x="126" y="1"/>
                  </a:moveTo>
                  <a:cubicBezTo>
                    <a:pt x="0" y="43"/>
                    <a:pt x="42" y="106"/>
                    <a:pt x="105" y="169"/>
                  </a:cubicBezTo>
                  <a:cubicBezTo>
                    <a:pt x="105" y="176"/>
                    <a:pt x="110" y="178"/>
                    <a:pt x="117" y="178"/>
                  </a:cubicBezTo>
                  <a:cubicBezTo>
                    <a:pt x="131" y="178"/>
                    <a:pt x="154" y="169"/>
                    <a:pt x="168" y="169"/>
                  </a:cubicBezTo>
                  <a:cubicBezTo>
                    <a:pt x="147" y="127"/>
                    <a:pt x="126" y="64"/>
                    <a:pt x="12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041601" y="3255585"/>
              <a:ext cx="1073" cy="1152"/>
            </a:xfrm>
            <a:custGeom>
              <a:avLst/>
              <a:gdLst/>
              <a:ahLst/>
              <a:cxnLst/>
              <a:rect l="l" t="t" r="r" b="b"/>
              <a:pathLst>
                <a:path w="104" h="110" extrusionOk="0">
                  <a:moveTo>
                    <a:pt x="78" y="0"/>
                  </a:moveTo>
                  <a:cubicBezTo>
                    <a:pt x="64" y="0"/>
                    <a:pt x="39" y="10"/>
                    <a:pt x="1" y="25"/>
                  </a:cubicBezTo>
                  <a:lnTo>
                    <a:pt x="85" y="109"/>
                  </a:lnTo>
                  <a:cubicBezTo>
                    <a:pt x="98" y="29"/>
                    <a:pt x="103" y="0"/>
                    <a:pt x="78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86099" y="3245280"/>
              <a:ext cx="1310" cy="111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85" y="0"/>
                  </a:moveTo>
                  <a:cubicBezTo>
                    <a:pt x="43" y="21"/>
                    <a:pt x="1" y="42"/>
                    <a:pt x="1" y="84"/>
                  </a:cubicBezTo>
                  <a:cubicBezTo>
                    <a:pt x="43" y="105"/>
                    <a:pt x="85" y="105"/>
                    <a:pt x="106" y="105"/>
                  </a:cubicBezTo>
                  <a:cubicBezTo>
                    <a:pt x="106" y="63"/>
                    <a:pt x="127" y="21"/>
                    <a:pt x="8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98020" y="3202783"/>
              <a:ext cx="1320" cy="1623"/>
            </a:xfrm>
            <a:custGeom>
              <a:avLst/>
              <a:gdLst/>
              <a:ahLst/>
              <a:cxnLst/>
              <a:rect l="l" t="t" r="r" b="b"/>
              <a:pathLst>
                <a:path w="128" h="155" extrusionOk="0">
                  <a:moveTo>
                    <a:pt x="127" y="0"/>
                  </a:moveTo>
                  <a:lnTo>
                    <a:pt x="1" y="126"/>
                  </a:lnTo>
                  <a:cubicBezTo>
                    <a:pt x="32" y="145"/>
                    <a:pt x="56" y="155"/>
                    <a:pt x="74" y="155"/>
                  </a:cubicBezTo>
                  <a:cubicBezTo>
                    <a:pt x="117" y="155"/>
                    <a:pt x="127" y="103"/>
                    <a:pt x="12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87182" y="3246380"/>
              <a:ext cx="1093" cy="1330"/>
            </a:xfrm>
            <a:custGeom>
              <a:avLst/>
              <a:gdLst/>
              <a:ahLst/>
              <a:cxnLst/>
              <a:rect l="l" t="t" r="r" b="b"/>
              <a:pathLst>
                <a:path w="106" h="127" extrusionOk="0">
                  <a:moveTo>
                    <a:pt x="22" y="0"/>
                  </a:moveTo>
                  <a:cubicBezTo>
                    <a:pt x="22" y="42"/>
                    <a:pt x="1" y="84"/>
                    <a:pt x="64" y="126"/>
                  </a:cubicBezTo>
                  <a:cubicBezTo>
                    <a:pt x="85" y="63"/>
                    <a:pt x="106" y="21"/>
                    <a:pt x="2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71352" y="3248327"/>
              <a:ext cx="1320" cy="754"/>
            </a:xfrm>
            <a:custGeom>
              <a:avLst/>
              <a:gdLst/>
              <a:ahLst/>
              <a:cxnLst/>
              <a:rect l="l" t="t" r="r" b="b"/>
              <a:pathLst>
                <a:path w="128" h="72" extrusionOk="0">
                  <a:moveTo>
                    <a:pt x="75" y="0"/>
                  </a:moveTo>
                  <a:cubicBezTo>
                    <a:pt x="55" y="0"/>
                    <a:pt x="30" y="16"/>
                    <a:pt x="1" y="45"/>
                  </a:cubicBezTo>
                  <a:cubicBezTo>
                    <a:pt x="22" y="66"/>
                    <a:pt x="43" y="72"/>
                    <a:pt x="64" y="72"/>
                  </a:cubicBezTo>
                  <a:cubicBezTo>
                    <a:pt x="85" y="72"/>
                    <a:pt x="106" y="66"/>
                    <a:pt x="127" y="66"/>
                  </a:cubicBezTo>
                  <a:cubicBezTo>
                    <a:pt x="116" y="21"/>
                    <a:pt x="98" y="0"/>
                    <a:pt x="7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030762" y="3181146"/>
              <a:ext cx="1093" cy="723"/>
            </a:xfrm>
            <a:custGeom>
              <a:avLst/>
              <a:gdLst/>
              <a:ahLst/>
              <a:cxnLst/>
              <a:rect l="l" t="t" r="r" b="b"/>
              <a:pathLst>
                <a:path w="106" h="69" extrusionOk="0">
                  <a:moveTo>
                    <a:pt x="61" y="1"/>
                  </a:moveTo>
                  <a:cubicBezTo>
                    <a:pt x="43" y="1"/>
                    <a:pt x="22" y="6"/>
                    <a:pt x="1" y="6"/>
                  </a:cubicBezTo>
                  <a:cubicBezTo>
                    <a:pt x="1" y="27"/>
                    <a:pt x="1" y="48"/>
                    <a:pt x="1" y="69"/>
                  </a:cubicBezTo>
                  <a:cubicBezTo>
                    <a:pt x="11" y="64"/>
                    <a:pt x="23" y="62"/>
                    <a:pt x="35" y="62"/>
                  </a:cubicBezTo>
                  <a:cubicBezTo>
                    <a:pt x="47" y="62"/>
                    <a:pt x="58" y="64"/>
                    <a:pt x="69" y="64"/>
                  </a:cubicBezTo>
                  <a:cubicBezTo>
                    <a:pt x="90" y="64"/>
                    <a:pt x="106" y="58"/>
                    <a:pt x="106" y="27"/>
                  </a:cubicBezTo>
                  <a:cubicBezTo>
                    <a:pt x="95" y="6"/>
                    <a:pt x="79" y="1"/>
                    <a:pt x="6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66103" y="3187587"/>
              <a:ext cx="1310" cy="1330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22" y="1"/>
                  </a:moveTo>
                  <a:cubicBezTo>
                    <a:pt x="22" y="43"/>
                    <a:pt x="1" y="85"/>
                    <a:pt x="64" y="127"/>
                  </a:cubicBezTo>
                  <a:cubicBezTo>
                    <a:pt x="127" y="64"/>
                    <a:pt x="106" y="22"/>
                    <a:pt x="2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5449" y="3234043"/>
              <a:ext cx="1310" cy="838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106" y="1"/>
                  </a:moveTo>
                  <a:cubicBezTo>
                    <a:pt x="85" y="22"/>
                    <a:pt x="43" y="1"/>
                    <a:pt x="0" y="43"/>
                  </a:cubicBezTo>
                  <a:cubicBezTo>
                    <a:pt x="25" y="68"/>
                    <a:pt x="44" y="79"/>
                    <a:pt x="59" y="79"/>
                  </a:cubicBezTo>
                  <a:cubicBezTo>
                    <a:pt x="83" y="79"/>
                    <a:pt x="101" y="52"/>
                    <a:pt x="12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067836" y="3216617"/>
              <a:ext cx="1093" cy="775"/>
            </a:xfrm>
            <a:custGeom>
              <a:avLst/>
              <a:gdLst/>
              <a:ahLst/>
              <a:cxnLst/>
              <a:rect l="l" t="t" r="r" b="b"/>
              <a:pathLst>
                <a:path w="106" h="74" extrusionOk="0">
                  <a:moveTo>
                    <a:pt x="57" y="0"/>
                  </a:moveTo>
                  <a:cubicBezTo>
                    <a:pt x="34" y="0"/>
                    <a:pt x="13" y="8"/>
                    <a:pt x="1" y="46"/>
                  </a:cubicBezTo>
                  <a:cubicBezTo>
                    <a:pt x="18" y="63"/>
                    <a:pt x="36" y="74"/>
                    <a:pt x="51" y="74"/>
                  </a:cubicBezTo>
                  <a:cubicBezTo>
                    <a:pt x="74" y="74"/>
                    <a:pt x="94" y="53"/>
                    <a:pt x="106" y="4"/>
                  </a:cubicBezTo>
                  <a:cubicBezTo>
                    <a:pt x="89" y="4"/>
                    <a:pt x="72" y="0"/>
                    <a:pt x="5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993039" y="3258580"/>
              <a:ext cx="1310" cy="775"/>
            </a:xfrm>
            <a:custGeom>
              <a:avLst/>
              <a:gdLst/>
              <a:ahLst/>
              <a:cxnLst/>
              <a:rect l="l" t="t" r="r" b="b"/>
              <a:pathLst>
                <a:path w="127" h="74" extrusionOk="0">
                  <a:moveTo>
                    <a:pt x="50" y="0"/>
                  </a:moveTo>
                  <a:cubicBezTo>
                    <a:pt x="33" y="0"/>
                    <a:pt x="17" y="9"/>
                    <a:pt x="0" y="34"/>
                  </a:cubicBezTo>
                  <a:cubicBezTo>
                    <a:pt x="19" y="62"/>
                    <a:pt x="38" y="73"/>
                    <a:pt x="57" y="73"/>
                  </a:cubicBezTo>
                  <a:cubicBezTo>
                    <a:pt x="80" y="73"/>
                    <a:pt x="103" y="57"/>
                    <a:pt x="126" y="34"/>
                  </a:cubicBezTo>
                  <a:cubicBezTo>
                    <a:pt x="101" y="21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050273" y="3219957"/>
              <a:ext cx="1093" cy="111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43" y="0"/>
                  </a:moveTo>
                  <a:cubicBezTo>
                    <a:pt x="1" y="21"/>
                    <a:pt x="1" y="84"/>
                    <a:pt x="43" y="105"/>
                  </a:cubicBezTo>
                  <a:cubicBezTo>
                    <a:pt x="106" y="63"/>
                    <a:pt x="85" y="21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75859" y="3193975"/>
              <a:ext cx="1310" cy="838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127" y="0"/>
                  </a:moveTo>
                  <a:cubicBezTo>
                    <a:pt x="85" y="21"/>
                    <a:pt x="43" y="0"/>
                    <a:pt x="1" y="42"/>
                  </a:cubicBezTo>
                  <a:cubicBezTo>
                    <a:pt x="32" y="63"/>
                    <a:pt x="58" y="79"/>
                    <a:pt x="79" y="79"/>
                  </a:cubicBezTo>
                  <a:cubicBezTo>
                    <a:pt x="100" y="79"/>
                    <a:pt x="116" y="63"/>
                    <a:pt x="127" y="21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74827" y="3275001"/>
              <a:ext cx="1093" cy="111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63" y="0"/>
                  </a:moveTo>
                  <a:cubicBezTo>
                    <a:pt x="21" y="21"/>
                    <a:pt x="0" y="63"/>
                    <a:pt x="63" y="105"/>
                  </a:cubicBezTo>
                  <a:cubicBezTo>
                    <a:pt x="105" y="63"/>
                    <a:pt x="84" y="21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086264" y="3212051"/>
              <a:ext cx="1093" cy="754"/>
            </a:xfrm>
            <a:custGeom>
              <a:avLst/>
              <a:gdLst/>
              <a:ahLst/>
              <a:cxnLst/>
              <a:rect l="l" t="t" r="r" b="b"/>
              <a:pathLst>
                <a:path w="106" h="72" extrusionOk="0">
                  <a:moveTo>
                    <a:pt x="40" y="1"/>
                  </a:moveTo>
                  <a:cubicBezTo>
                    <a:pt x="24" y="1"/>
                    <a:pt x="10" y="12"/>
                    <a:pt x="1" y="40"/>
                  </a:cubicBezTo>
                  <a:cubicBezTo>
                    <a:pt x="11" y="61"/>
                    <a:pt x="27" y="72"/>
                    <a:pt x="45" y="72"/>
                  </a:cubicBezTo>
                  <a:cubicBezTo>
                    <a:pt x="64" y="72"/>
                    <a:pt x="85" y="61"/>
                    <a:pt x="106" y="40"/>
                  </a:cubicBezTo>
                  <a:cubicBezTo>
                    <a:pt x="83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57214" y="3245050"/>
              <a:ext cx="1093" cy="1340"/>
            </a:xfrm>
            <a:custGeom>
              <a:avLst/>
              <a:gdLst/>
              <a:ahLst/>
              <a:cxnLst/>
              <a:rect l="l" t="t" r="r" b="b"/>
              <a:pathLst>
                <a:path w="106" h="128" extrusionOk="0">
                  <a:moveTo>
                    <a:pt x="64" y="1"/>
                  </a:moveTo>
                  <a:cubicBezTo>
                    <a:pt x="22" y="64"/>
                    <a:pt x="1" y="85"/>
                    <a:pt x="64" y="127"/>
                  </a:cubicBezTo>
                  <a:cubicBezTo>
                    <a:pt x="106" y="85"/>
                    <a:pt x="106" y="64"/>
                    <a:pt x="6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048541" y="3221937"/>
              <a:ext cx="877" cy="450"/>
            </a:xfrm>
            <a:custGeom>
              <a:avLst/>
              <a:gdLst/>
              <a:ahLst/>
              <a:cxnLst/>
              <a:rect l="l" t="t" r="r" b="b"/>
              <a:pathLst>
                <a:path w="85" h="43" extrusionOk="0">
                  <a:moveTo>
                    <a:pt x="43" y="0"/>
                  </a:moveTo>
                  <a:cubicBezTo>
                    <a:pt x="1" y="0"/>
                    <a:pt x="1" y="21"/>
                    <a:pt x="1" y="42"/>
                  </a:cubicBezTo>
                  <a:cubicBezTo>
                    <a:pt x="22" y="42"/>
                    <a:pt x="85" y="0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33794" y="3177973"/>
              <a:ext cx="660" cy="597"/>
            </a:xfrm>
            <a:custGeom>
              <a:avLst/>
              <a:gdLst/>
              <a:ahLst/>
              <a:cxnLst/>
              <a:rect l="l" t="t" r="r" b="b"/>
              <a:pathLst>
                <a:path w="64" h="57" extrusionOk="0">
                  <a:moveTo>
                    <a:pt x="28" y="0"/>
                  </a:moveTo>
                  <a:cubicBezTo>
                    <a:pt x="24" y="0"/>
                    <a:pt x="22" y="4"/>
                    <a:pt x="22" y="15"/>
                  </a:cubicBezTo>
                  <a:cubicBezTo>
                    <a:pt x="1" y="57"/>
                    <a:pt x="43" y="57"/>
                    <a:pt x="64" y="57"/>
                  </a:cubicBezTo>
                  <a:cubicBezTo>
                    <a:pt x="64" y="41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047458" y="3222377"/>
              <a:ext cx="1093" cy="534"/>
            </a:xfrm>
            <a:custGeom>
              <a:avLst/>
              <a:gdLst/>
              <a:ahLst/>
              <a:cxnLst/>
              <a:rect l="l" t="t" r="r" b="b"/>
              <a:pathLst>
                <a:path w="106" h="51" extrusionOk="0">
                  <a:moveTo>
                    <a:pt x="106" y="0"/>
                  </a:moveTo>
                  <a:cubicBezTo>
                    <a:pt x="64" y="0"/>
                    <a:pt x="0" y="43"/>
                    <a:pt x="64" y="43"/>
                  </a:cubicBezTo>
                  <a:cubicBezTo>
                    <a:pt x="75" y="48"/>
                    <a:pt x="83" y="51"/>
                    <a:pt x="89" y="51"/>
                  </a:cubicBezTo>
                  <a:cubicBezTo>
                    <a:pt x="106" y="51"/>
                    <a:pt x="106" y="31"/>
                    <a:pt x="10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091905" y="3222649"/>
              <a:ext cx="443" cy="398"/>
            </a:xfrm>
            <a:custGeom>
              <a:avLst/>
              <a:gdLst/>
              <a:ahLst/>
              <a:cxnLst/>
              <a:rect l="l" t="t" r="r" b="b"/>
              <a:pathLst>
                <a:path w="43" h="38" extrusionOk="0">
                  <a:moveTo>
                    <a:pt x="32" y="1"/>
                  </a:moveTo>
                  <a:cubicBezTo>
                    <a:pt x="27" y="1"/>
                    <a:pt x="21" y="6"/>
                    <a:pt x="21" y="17"/>
                  </a:cubicBezTo>
                  <a:cubicBezTo>
                    <a:pt x="21" y="17"/>
                    <a:pt x="0" y="17"/>
                    <a:pt x="0" y="38"/>
                  </a:cubicBezTo>
                  <a:lnTo>
                    <a:pt x="42" y="38"/>
                  </a:lnTo>
                  <a:lnTo>
                    <a:pt x="42" y="17"/>
                  </a:lnTo>
                  <a:cubicBezTo>
                    <a:pt x="42" y="6"/>
                    <a:pt x="37" y="1"/>
                    <a:pt x="3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065887" y="3187000"/>
              <a:ext cx="443" cy="597"/>
            </a:xfrm>
            <a:custGeom>
              <a:avLst/>
              <a:gdLst/>
              <a:ahLst/>
              <a:cxnLst/>
              <a:rect l="l" t="t" r="r" b="b"/>
              <a:pathLst>
                <a:path w="43" h="57" extrusionOk="0">
                  <a:moveTo>
                    <a:pt x="15" y="0"/>
                  </a:moveTo>
                  <a:cubicBezTo>
                    <a:pt x="11" y="0"/>
                    <a:pt x="6" y="4"/>
                    <a:pt x="1" y="15"/>
                  </a:cubicBezTo>
                  <a:cubicBezTo>
                    <a:pt x="1" y="57"/>
                    <a:pt x="22" y="57"/>
                    <a:pt x="43" y="57"/>
                  </a:cubicBezTo>
                  <a:cubicBezTo>
                    <a:pt x="43" y="41"/>
                    <a:pt x="30" y="0"/>
                    <a:pt x="1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071528" y="3188906"/>
              <a:ext cx="443" cy="513"/>
            </a:xfrm>
            <a:custGeom>
              <a:avLst/>
              <a:gdLst/>
              <a:ahLst/>
              <a:cxnLst/>
              <a:rect l="l" t="t" r="r" b="b"/>
              <a:pathLst>
                <a:path w="43" h="49" extrusionOk="0">
                  <a:moveTo>
                    <a:pt x="21" y="1"/>
                  </a:moveTo>
                  <a:cubicBezTo>
                    <a:pt x="21" y="11"/>
                    <a:pt x="16" y="11"/>
                    <a:pt x="11" y="11"/>
                  </a:cubicBezTo>
                  <a:cubicBezTo>
                    <a:pt x="5" y="11"/>
                    <a:pt x="0" y="11"/>
                    <a:pt x="0" y="22"/>
                  </a:cubicBezTo>
                  <a:cubicBezTo>
                    <a:pt x="11" y="43"/>
                    <a:pt x="21" y="48"/>
                    <a:pt x="29" y="48"/>
                  </a:cubicBezTo>
                  <a:cubicBezTo>
                    <a:pt x="37" y="48"/>
                    <a:pt x="42" y="43"/>
                    <a:pt x="42" y="43"/>
                  </a:cubicBezTo>
                  <a:lnTo>
                    <a:pt x="42" y="22"/>
                  </a:lnTo>
                  <a:cubicBezTo>
                    <a:pt x="42" y="22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71094" y="3190446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0" y="1"/>
                  </a:moveTo>
                  <a:cubicBezTo>
                    <a:pt x="0" y="1"/>
                    <a:pt x="0" y="1"/>
                    <a:pt x="0" y="22"/>
                  </a:cubicBezTo>
                  <a:cubicBezTo>
                    <a:pt x="0" y="22"/>
                    <a:pt x="0" y="43"/>
                    <a:pt x="21" y="43"/>
                  </a:cubicBezTo>
                  <a:cubicBezTo>
                    <a:pt x="42" y="22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86532" y="3233603"/>
              <a:ext cx="1093" cy="450"/>
            </a:xfrm>
            <a:custGeom>
              <a:avLst/>
              <a:gdLst/>
              <a:ahLst/>
              <a:cxnLst/>
              <a:rect l="l" t="t" r="r" b="b"/>
              <a:pathLst>
                <a:path w="106" h="43" extrusionOk="0">
                  <a:moveTo>
                    <a:pt x="64" y="1"/>
                  </a:moveTo>
                  <a:cubicBezTo>
                    <a:pt x="1" y="1"/>
                    <a:pt x="1" y="22"/>
                    <a:pt x="1" y="43"/>
                  </a:cubicBezTo>
                  <a:lnTo>
                    <a:pt x="22" y="43"/>
                  </a:lnTo>
                  <a:cubicBezTo>
                    <a:pt x="43" y="43"/>
                    <a:pt x="106" y="1"/>
                    <a:pt x="6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968320" y="3235582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cubicBezTo>
                    <a:pt x="22" y="1"/>
                    <a:pt x="1" y="22"/>
                    <a:pt x="1" y="22"/>
                  </a:cubicBezTo>
                  <a:cubicBezTo>
                    <a:pt x="1" y="22"/>
                    <a:pt x="22" y="43"/>
                    <a:pt x="22" y="43"/>
                  </a:cubicBezTo>
                  <a:cubicBezTo>
                    <a:pt x="43" y="22"/>
                    <a:pt x="43" y="1"/>
                    <a:pt x="4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970919" y="3236692"/>
              <a:ext cx="227" cy="450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2" y="0"/>
                  </a:moveTo>
                  <a:lnTo>
                    <a:pt x="1" y="21"/>
                  </a:lnTo>
                  <a:lnTo>
                    <a:pt x="22" y="42"/>
                  </a:lnTo>
                  <a:lnTo>
                    <a:pt x="22" y="2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970702" y="3238127"/>
              <a:ext cx="443" cy="387"/>
            </a:xfrm>
            <a:custGeom>
              <a:avLst/>
              <a:gdLst/>
              <a:ahLst/>
              <a:cxnLst/>
              <a:rect l="l" t="t" r="r" b="b"/>
              <a:pathLst>
                <a:path w="43" h="37" extrusionOk="0">
                  <a:moveTo>
                    <a:pt x="6" y="1"/>
                  </a:moveTo>
                  <a:cubicBezTo>
                    <a:pt x="3" y="1"/>
                    <a:pt x="1" y="3"/>
                    <a:pt x="1" y="10"/>
                  </a:cubicBezTo>
                  <a:cubicBezTo>
                    <a:pt x="11" y="31"/>
                    <a:pt x="22" y="37"/>
                    <a:pt x="30" y="37"/>
                  </a:cubicBezTo>
                  <a:cubicBezTo>
                    <a:pt x="38" y="37"/>
                    <a:pt x="43" y="31"/>
                    <a:pt x="43" y="31"/>
                  </a:cubicBezTo>
                  <a:lnTo>
                    <a:pt x="43" y="10"/>
                  </a:lnTo>
                  <a:cubicBezTo>
                    <a:pt x="43" y="10"/>
                    <a:pt x="34" y="1"/>
                    <a:pt x="27" y="1"/>
                  </a:cubicBezTo>
                  <a:cubicBezTo>
                    <a:pt x="24" y="1"/>
                    <a:pt x="22" y="3"/>
                    <a:pt x="22" y="10"/>
                  </a:cubicBezTo>
                  <a:cubicBezTo>
                    <a:pt x="22" y="10"/>
                    <a:pt x="12" y="1"/>
                    <a:pt x="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78024" y="3198154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lnTo>
                    <a:pt x="1" y="43"/>
                  </a:lnTo>
                  <a:lnTo>
                    <a:pt x="22" y="43"/>
                  </a:lnTo>
                  <a:lnTo>
                    <a:pt x="43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051789" y="3245280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0"/>
                  </a:moveTo>
                  <a:lnTo>
                    <a:pt x="1" y="42"/>
                  </a:lnTo>
                  <a:lnTo>
                    <a:pt x="22" y="42"/>
                  </a:lnTo>
                  <a:lnTo>
                    <a:pt x="43" y="2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36403" y="3248579"/>
              <a:ext cx="443" cy="325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1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7" y="28"/>
                    <a:pt x="14" y="31"/>
                    <a:pt x="20" y="31"/>
                  </a:cubicBezTo>
                  <a:cubicBezTo>
                    <a:pt x="33" y="31"/>
                    <a:pt x="42" y="21"/>
                    <a:pt x="42" y="21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55048" y="3248306"/>
              <a:ext cx="443" cy="723"/>
            </a:xfrm>
            <a:custGeom>
              <a:avLst/>
              <a:gdLst/>
              <a:ahLst/>
              <a:cxnLst/>
              <a:rect l="l" t="t" r="r" b="b"/>
              <a:pathLst>
                <a:path w="43" h="69" extrusionOk="0">
                  <a:moveTo>
                    <a:pt x="21" y="0"/>
                  </a:moveTo>
                  <a:cubicBezTo>
                    <a:pt x="11" y="0"/>
                    <a:pt x="0" y="5"/>
                    <a:pt x="0" y="26"/>
                  </a:cubicBezTo>
                  <a:cubicBezTo>
                    <a:pt x="0" y="68"/>
                    <a:pt x="21" y="68"/>
                    <a:pt x="42" y="68"/>
                  </a:cubicBezTo>
                  <a:cubicBezTo>
                    <a:pt x="42" y="47"/>
                    <a:pt x="42" y="26"/>
                    <a:pt x="42" y="5"/>
                  </a:cubicBezTo>
                  <a:cubicBezTo>
                    <a:pt x="42" y="5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972218" y="3251658"/>
              <a:ext cx="1103" cy="450"/>
            </a:xfrm>
            <a:custGeom>
              <a:avLst/>
              <a:gdLst/>
              <a:ahLst/>
              <a:cxnLst/>
              <a:rect l="l" t="t" r="r" b="b"/>
              <a:pathLst>
                <a:path w="107" h="43" extrusionOk="0">
                  <a:moveTo>
                    <a:pt x="106" y="1"/>
                  </a:moveTo>
                  <a:cubicBezTo>
                    <a:pt x="64" y="1"/>
                    <a:pt x="1" y="22"/>
                    <a:pt x="43" y="43"/>
                  </a:cubicBezTo>
                  <a:cubicBezTo>
                    <a:pt x="106" y="43"/>
                    <a:pt x="106" y="22"/>
                    <a:pt x="10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039765" y="3251658"/>
              <a:ext cx="330" cy="545"/>
            </a:xfrm>
            <a:custGeom>
              <a:avLst/>
              <a:gdLst/>
              <a:ahLst/>
              <a:cxnLst/>
              <a:rect l="l" t="t" r="r" b="b"/>
              <a:pathLst>
                <a:path w="32" h="52" extrusionOk="0">
                  <a:moveTo>
                    <a:pt x="11" y="1"/>
                  </a:moveTo>
                  <a:cubicBezTo>
                    <a:pt x="0" y="11"/>
                    <a:pt x="0" y="11"/>
                    <a:pt x="3" y="11"/>
                  </a:cubicBezTo>
                  <a:cubicBezTo>
                    <a:pt x="5" y="11"/>
                    <a:pt x="11" y="11"/>
                    <a:pt x="11" y="22"/>
                  </a:cubicBezTo>
                  <a:cubicBezTo>
                    <a:pt x="11" y="37"/>
                    <a:pt x="11" y="51"/>
                    <a:pt x="18" y="51"/>
                  </a:cubicBezTo>
                  <a:cubicBezTo>
                    <a:pt x="21" y="51"/>
                    <a:pt x="25" y="49"/>
                    <a:pt x="32" y="43"/>
                  </a:cubicBezTo>
                  <a:cubicBezTo>
                    <a:pt x="32" y="43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975910" y="3252977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0" y="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2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42" y="22"/>
                    <a:pt x="42" y="1"/>
                    <a:pt x="2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038352" y="3252977"/>
              <a:ext cx="660" cy="450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42" y="1"/>
                  </a:moveTo>
                  <a:lnTo>
                    <a:pt x="0" y="43"/>
                  </a:lnTo>
                  <a:lnTo>
                    <a:pt x="21" y="43"/>
                  </a:lnTo>
                  <a:lnTo>
                    <a:pt x="63" y="22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039652" y="3253637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lnTo>
                    <a:pt x="1" y="43"/>
                  </a:lnTo>
                  <a:lnTo>
                    <a:pt x="22" y="43"/>
                  </a:lnTo>
                  <a:lnTo>
                    <a:pt x="43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043333" y="3256800"/>
              <a:ext cx="670" cy="597"/>
            </a:xfrm>
            <a:custGeom>
              <a:avLst/>
              <a:gdLst/>
              <a:ahLst/>
              <a:cxnLst/>
              <a:rect l="l" t="t" r="r" b="b"/>
              <a:pathLst>
                <a:path w="65" h="57" extrusionOk="0">
                  <a:moveTo>
                    <a:pt x="37" y="0"/>
                  </a:moveTo>
                  <a:cubicBezTo>
                    <a:pt x="32" y="0"/>
                    <a:pt x="27" y="4"/>
                    <a:pt x="22" y="14"/>
                  </a:cubicBezTo>
                  <a:cubicBezTo>
                    <a:pt x="1" y="56"/>
                    <a:pt x="43" y="56"/>
                    <a:pt x="64" y="56"/>
                  </a:cubicBezTo>
                  <a:cubicBezTo>
                    <a:pt x="64" y="40"/>
                    <a:pt x="52" y="0"/>
                    <a:pt x="3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045942" y="3256946"/>
              <a:ext cx="443" cy="325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1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7" y="28"/>
                    <a:pt x="14" y="31"/>
                    <a:pt x="21" y="31"/>
                  </a:cubicBezTo>
                  <a:cubicBezTo>
                    <a:pt x="33" y="31"/>
                    <a:pt x="42" y="21"/>
                    <a:pt x="42" y="21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62638" y="3211150"/>
              <a:ext cx="443" cy="23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0"/>
                  </a:moveTo>
                  <a:lnTo>
                    <a:pt x="0" y="21"/>
                  </a:lnTo>
                  <a:lnTo>
                    <a:pt x="42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989780" y="3263994"/>
              <a:ext cx="670" cy="450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43" y="0"/>
                  </a:moveTo>
                  <a:lnTo>
                    <a:pt x="1" y="42"/>
                  </a:lnTo>
                  <a:lnTo>
                    <a:pt x="43" y="42"/>
                  </a:lnTo>
                  <a:lnTo>
                    <a:pt x="64" y="2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988698" y="3267681"/>
              <a:ext cx="443" cy="723"/>
            </a:xfrm>
            <a:custGeom>
              <a:avLst/>
              <a:gdLst/>
              <a:ahLst/>
              <a:cxnLst/>
              <a:rect l="l" t="t" r="r" b="b"/>
              <a:pathLst>
                <a:path w="43" h="69" extrusionOk="0">
                  <a:moveTo>
                    <a:pt x="14" y="0"/>
                  </a:moveTo>
                  <a:cubicBezTo>
                    <a:pt x="6" y="0"/>
                    <a:pt x="1" y="6"/>
                    <a:pt x="1" y="27"/>
                  </a:cubicBezTo>
                  <a:cubicBezTo>
                    <a:pt x="1" y="69"/>
                    <a:pt x="22" y="69"/>
                    <a:pt x="43" y="69"/>
                  </a:cubicBezTo>
                  <a:cubicBezTo>
                    <a:pt x="43" y="48"/>
                    <a:pt x="43" y="27"/>
                    <a:pt x="43" y="6"/>
                  </a:cubicBezTo>
                  <a:cubicBezTo>
                    <a:pt x="32" y="6"/>
                    <a:pt x="22" y="0"/>
                    <a:pt x="14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72662" y="3213035"/>
              <a:ext cx="443" cy="325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37" y="0"/>
                  </a:moveTo>
                  <a:cubicBezTo>
                    <a:pt x="30" y="0"/>
                    <a:pt x="21" y="9"/>
                    <a:pt x="21" y="9"/>
                  </a:cubicBezTo>
                  <a:cubicBezTo>
                    <a:pt x="21" y="9"/>
                    <a:pt x="0" y="9"/>
                    <a:pt x="0" y="30"/>
                  </a:cubicBezTo>
                  <a:lnTo>
                    <a:pt x="42" y="30"/>
                  </a:lnTo>
                  <a:lnTo>
                    <a:pt x="42" y="9"/>
                  </a:lnTo>
                  <a:cubicBezTo>
                    <a:pt x="42" y="2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98237" y="3268990"/>
              <a:ext cx="443" cy="733"/>
            </a:xfrm>
            <a:custGeom>
              <a:avLst/>
              <a:gdLst/>
              <a:ahLst/>
              <a:cxnLst/>
              <a:rect l="l" t="t" r="r" b="b"/>
              <a:pathLst>
                <a:path w="43" h="70" extrusionOk="0">
                  <a:moveTo>
                    <a:pt x="19" y="1"/>
                  </a:moveTo>
                  <a:cubicBezTo>
                    <a:pt x="14" y="1"/>
                    <a:pt x="7" y="9"/>
                    <a:pt x="1" y="28"/>
                  </a:cubicBezTo>
                  <a:cubicBezTo>
                    <a:pt x="1" y="70"/>
                    <a:pt x="22" y="70"/>
                    <a:pt x="43" y="70"/>
                  </a:cubicBezTo>
                  <a:cubicBezTo>
                    <a:pt x="43" y="40"/>
                    <a:pt x="33" y="1"/>
                    <a:pt x="19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999546" y="3275661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1" y="0"/>
                  </a:moveTo>
                  <a:lnTo>
                    <a:pt x="0" y="42"/>
                  </a:lnTo>
                  <a:lnTo>
                    <a:pt x="21" y="42"/>
                  </a:lnTo>
                  <a:lnTo>
                    <a:pt x="42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068918" y="3216156"/>
              <a:ext cx="877" cy="503"/>
            </a:xfrm>
            <a:custGeom>
              <a:avLst/>
              <a:gdLst/>
              <a:ahLst/>
              <a:cxnLst/>
              <a:rect l="l" t="t" r="r" b="b"/>
              <a:pathLst>
                <a:path w="85" h="48" extrusionOk="0">
                  <a:moveTo>
                    <a:pt x="23" y="0"/>
                  </a:moveTo>
                  <a:cubicBezTo>
                    <a:pt x="1" y="0"/>
                    <a:pt x="1" y="31"/>
                    <a:pt x="1" y="48"/>
                  </a:cubicBezTo>
                  <a:cubicBezTo>
                    <a:pt x="22" y="48"/>
                    <a:pt x="85" y="27"/>
                    <a:pt x="43" y="6"/>
                  </a:cubicBezTo>
                  <a:cubicBezTo>
                    <a:pt x="35" y="2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69785" y="3217308"/>
              <a:ext cx="227" cy="450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2" y="1"/>
                  </a:moveTo>
                  <a:lnTo>
                    <a:pt x="1" y="22"/>
                  </a:lnTo>
                  <a:lnTo>
                    <a:pt x="22" y="43"/>
                  </a:lnTo>
                  <a:lnTo>
                    <a:pt x="22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991090" y="3270979"/>
              <a:ext cx="660" cy="723"/>
            </a:xfrm>
            <a:custGeom>
              <a:avLst/>
              <a:gdLst/>
              <a:ahLst/>
              <a:cxnLst/>
              <a:rect l="l" t="t" r="r" b="b"/>
              <a:pathLst>
                <a:path w="64" h="69" extrusionOk="0">
                  <a:moveTo>
                    <a:pt x="21" y="0"/>
                  </a:moveTo>
                  <a:cubicBezTo>
                    <a:pt x="15" y="0"/>
                    <a:pt x="8" y="2"/>
                    <a:pt x="0" y="6"/>
                  </a:cubicBezTo>
                  <a:lnTo>
                    <a:pt x="0" y="69"/>
                  </a:lnTo>
                  <a:lnTo>
                    <a:pt x="63" y="69"/>
                  </a:lnTo>
                  <a:cubicBezTo>
                    <a:pt x="63" y="35"/>
                    <a:pt x="49" y="0"/>
                    <a:pt x="2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167;p2"/>
          <p:cNvGrpSpPr/>
          <p:nvPr/>
        </p:nvGrpSpPr>
        <p:grpSpPr>
          <a:xfrm>
            <a:off x="8122618" y="4490404"/>
            <a:ext cx="664788" cy="653099"/>
            <a:chOff x="1313034" y="2781464"/>
            <a:chExt cx="345830" cy="339749"/>
          </a:xfrm>
        </p:grpSpPr>
        <p:sp>
          <p:nvSpPr>
            <p:cNvPr id="168" name="Google Shape;168;p2"/>
            <p:cNvSpPr/>
            <p:nvPr/>
          </p:nvSpPr>
          <p:spPr>
            <a:xfrm>
              <a:off x="1313034" y="2781464"/>
              <a:ext cx="345830" cy="339529"/>
            </a:xfrm>
            <a:custGeom>
              <a:avLst/>
              <a:gdLst/>
              <a:ahLst/>
              <a:cxnLst/>
              <a:rect l="l" t="t" r="r" b="b"/>
              <a:pathLst>
                <a:path w="33535" h="32421" extrusionOk="0">
                  <a:moveTo>
                    <a:pt x="17871" y="1"/>
                  </a:moveTo>
                  <a:cubicBezTo>
                    <a:pt x="17177" y="22"/>
                    <a:pt x="16505" y="85"/>
                    <a:pt x="15811" y="190"/>
                  </a:cubicBezTo>
                  <a:cubicBezTo>
                    <a:pt x="14718" y="337"/>
                    <a:pt x="13624" y="568"/>
                    <a:pt x="12573" y="905"/>
                  </a:cubicBezTo>
                  <a:cubicBezTo>
                    <a:pt x="10912" y="1430"/>
                    <a:pt x="9335" y="2166"/>
                    <a:pt x="7864" y="3112"/>
                  </a:cubicBezTo>
                  <a:cubicBezTo>
                    <a:pt x="7023" y="3638"/>
                    <a:pt x="6245" y="4248"/>
                    <a:pt x="5509" y="4920"/>
                  </a:cubicBezTo>
                  <a:cubicBezTo>
                    <a:pt x="4626" y="5782"/>
                    <a:pt x="3890" y="6770"/>
                    <a:pt x="3280" y="7843"/>
                  </a:cubicBezTo>
                  <a:cubicBezTo>
                    <a:pt x="2355" y="9420"/>
                    <a:pt x="1661" y="11123"/>
                    <a:pt x="1199" y="12889"/>
                  </a:cubicBezTo>
                  <a:cubicBezTo>
                    <a:pt x="1010" y="13666"/>
                    <a:pt x="841" y="14486"/>
                    <a:pt x="673" y="15285"/>
                  </a:cubicBezTo>
                  <a:cubicBezTo>
                    <a:pt x="568" y="15874"/>
                    <a:pt x="463" y="16442"/>
                    <a:pt x="379" y="17030"/>
                  </a:cubicBezTo>
                  <a:cubicBezTo>
                    <a:pt x="316" y="17409"/>
                    <a:pt x="295" y="17808"/>
                    <a:pt x="253" y="18187"/>
                  </a:cubicBezTo>
                  <a:cubicBezTo>
                    <a:pt x="190" y="18691"/>
                    <a:pt x="127" y="19196"/>
                    <a:pt x="64" y="19700"/>
                  </a:cubicBezTo>
                  <a:cubicBezTo>
                    <a:pt x="64" y="19890"/>
                    <a:pt x="85" y="20079"/>
                    <a:pt x="64" y="20268"/>
                  </a:cubicBezTo>
                  <a:cubicBezTo>
                    <a:pt x="64" y="20352"/>
                    <a:pt x="22" y="20457"/>
                    <a:pt x="1" y="20541"/>
                  </a:cubicBezTo>
                  <a:lnTo>
                    <a:pt x="1" y="24116"/>
                  </a:lnTo>
                  <a:cubicBezTo>
                    <a:pt x="43" y="24221"/>
                    <a:pt x="64" y="24326"/>
                    <a:pt x="64" y="24431"/>
                  </a:cubicBezTo>
                  <a:cubicBezTo>
                    <a:pt x="106" y="25020"/>
                    <a:pt x="106" y="25629"/>
                    <a:pt x="127" y="26155"/>
                  </a:cubicBezTo>
                  <a:cubicBezTo>
                    <a:pt x="169" y="26702"/>
                    <a:pt x="211" y="27248"/>
                    <a:pt x="253" y="27774"/>
                  </a:cubicBezTo>
                  <a:cubicBezTo>
                    <a:pt x="316" y="28405"/>
                    <a:pt x="379" y="29014"/>
                    <a:pt x="442" y="29645"/>
                  </a:cubicBezTo>
                  <a:cubicBezTo>
                    <a:pt x="505" y="30255"/>
                    <a:pt x="568" y="30885"/>
                    <a:pt x="631" y="31495"/>
                  </a:cubicBezTo>
                  <a:cubicBezTo>
                    <a:pt x="652" y="31810"/>
                    <a:pt x="715" y="32105"/>
                    <a:pt x="736" y="32420"/>
                  </a:cubicBezTo>
                  <a:lnTo>
                    <a:pt x="1788" y="32420"/>
                  </a:lnTo>
                  <a:cubicBezTo>
                    <a:pt x="1809" y="32378"/>
                    <a:pt x="1830" y="32315"/>
                    <a:pt x="1830" y="32273"/>
                  </a:cubicBezTo>
                  <a:cubicBezTo>
                    <a:pt x="1851" y="31895"/>
                    <a:pt x="1893" y="31516"/>
                    <a:pt x="1914" y="31138"/>
                  </a:cubicBezTo>
                  <a:cubicBezTo>
                    <a:pt x="1935" y="30444"/>
                    <a:pt x="1956" y="29750"/>
                    <a:pt x="1977" y="29077"/>
                  </a:cubicBezTo>
                  <a:cubicBezTo>
                    <a:pt x="1977" y="28531"/>
                    <a:pt x="2019" y="28026"/>
                    <a:pt x="2040" y="27479"/>
                  </a:cubicBezTo>
                  <a:cubicBezTo>
                    <a:pt x="2061" y="26912"/>
                    <a:pt x="2061" y="26365"/>
                    <a:pt x="2103" y="25819"/>
                  </a:cubicBezTo>
                  <a:cubicBezTo>
                    <a:pt x="2103" y="25356"/>
                    <a:pt x="2124" y="24914"/>
                    <a:pt x="2145" y="24452"/>
                  </a:cubicBezTo>
                  <a:cubicBezTo>
                    <a:pt x="2187" y="23947"/>
                    <a:pt x="2229" y="23464"/>
                    <a:pt x="2271" y="22959"/>
                  </a:cubicBezTo>
                  <a:cubicBezTo>
                    <a:pt x="2292" y="22623"/>
                    <a:pt x="2313" y="22286"/>
                    <a:pt x="2334" y="21950"/>
                  </a:cubicBezTo>
                  <a:cubicBezTo>
                    <a:pt x="2376" y="21424"/>
                    <a:pt x="2397" y="20899"/>
                    <a:pt x="2481" y="20373"/>
                  </a:cubicBezTo>
                  <a:cubicBezTo>
                    <a:pt x="2608" y="19385"/>
                    <a:pt x="2797" y="18418"/>
                    <a:pt x="2965" y="17451"/>
                  </a:cubicBezTo>
                  <a:cubicBezTo>
                    <a:pt x="3154" y="16295"/>
                    <a:pt x="3427" y="15159"/>
                    <a:pt x="3743" y="14024"/>
                  </a:cubicBezTo>
                  <a:cubicBezTo>
                    <a:pt x="3974" y="13162"/>
                    <a:pt x="4289" y="12321"/>
                    <a:pt x="4689" y="11501"/>
                  </a:cubicBezTo>
                  <a:cubicBezTo>
                    <a:pt x="5109" y="10639"/>
                    <a:pt x="5614" y="9798"/>
                    <a:pt x="6203" y="9041"/>
                  </a:cubicBezTo>
                  <a:cubicBezTo>
                    <a:pt x="7170" y="7780"/>
                    <a:pt x="8389" y="6728"/>
                    <a:pt x="9756" y="5929"/>
                  </a:cubicBezTo>
                  <a:cubicBezTo>
                    <a:pt x="11080" y="5089"/>
                    <a:pt x="12489" y="4458"/>
                    <a:pt x="13982" y="3995"/>
                  </a:cubicBezTo>
                  <a:cubicBezTo>
                    <a:pt x="14633" y="3806"/>
                    <a:pt x="15285" y="3659"/>
                    <a:pt x="15958" y="3554"/>
                  </a:cubicBezTo>
                  <a:cubicBezTo>
                    <a:pt x="16432" y="3482"/>
                    <a:pt x="16926" y="3449"/>
                    <a:pt x="17419" y="3449"/>
                  </a:cubicBezTo>
                  <a:cubicBezTo>
                    <a:pt x="17648" y="3449"/>
                    <a:pt x="17876" y="3456"/>
                    <a:pt x="18102" y="3470"/>
                  </a:cubicBezTo>
                  <a:cubicBezTo>
                    <a:pt x="19049" y="3491"/>
                    <a:pt x="19974" y="3743"/>
                    <a:pt x="20836" y="4163"/>
                  </a:cubicBezTo>
                  <a:cubicBezTo>
                    <a:pt x="21635" y="4542"/>
                    <a:pt x="22370" y="5067"/>
                    <a:pt x="23001" y="5698"/>
                  </a:cubicBezTo>
                  <a:cubicBezTo>
                    <a:pt x="23632" y="6392"/>
                    <a:pt x="24200" y="7149"/>
                    <a:pt x="24683" y="7969"/>
                  </a:cubicBezTo>
                  <a:cubicBezTo>
                    <a:pt x="25755" y="9798"/>
                    <a:pt x="26512" y="11753"/>
                    <a:pt x="27164" y="13751"/>
                  </a:cubicBezTo>
                  <a:cubicBezTo>
                    <a:pt x="27711" y="15369"/>
                    <a:pt x="28131" y="17009"/>
                    <a:pt x="28467" y="18691"/>
                  </a:cubicBezTo>
                  <a:cubicBezTo>
                    <a:pt x="28783" y="20184"/>
                    <a:pt x="29056" y="21698"/>
                    <a:pt x="29351" y="23212"/>
                  </a:cubicBezTo>
                  <a:cubicBezTo>
                    <a:pt x="29582" y="24473"/>
                    <a:pt x="29855" y="25713"/>
                    <a:pt x="30086" y="26954"/>
                  </a:cubicBezTo>
                  <a:cubicBezTo>
                    <a:pt x="30213" y="27648"/>
                    <a:pt x="30276" y="28341"/>
                    <a:pt x="30402" y="29014"/>
                  </a:cubicBezTo>
                  <a:cubicBezTo>
                    <a:pt x="30486" y="29519"/>
                    <a:pt x="30591" y="30002"/>
                    <a:pt x="30675" y="30486"/>
                  </a:cubicBezTo>
                  <a:cubicBezTo>
                    <a:pt x="30759" y="31075"/>
                    <a:pt x="30864" y="31642"/>
                    <a:pt x="30948" y="32210"/>
                  </a:cubicBezTo>
                  <a:cubicBezTo>
                    <a:pt x="30948" y="32294"/>
                    <a:pt x="30948" y="32357"/>
                    <a:pt x="30948" y="32420"/>
                  </a:cubicBezTo>
                  <a:lnTo>
                    <a:pt x="33534" y="32420"/>
                  </a:lnTo>
                  <a:cubicBezTo>
                    <a:pt x="33471" y="31937"/>
                    <a:pt x="33408" y="31453"/>
                    <a:pt x="33345" y="30948"/>
                  </a:cubicBezTo>
                  <a:cubicBezTo>
                    <a:pt x="33261" y="30423"/>
                    <a:pt x="33219" y="29918"/>
                    <a:pt x="33135" y="29393"/>
                  </a:cubicBezTo>
                  <a:cubicBezTo>
                    <a:pt x="33072" y="28930"/>
                    <a:pt x="32988" y="28468"/>
                    <a:pt x="32904" y="28005"/>
                  </a:cubicBezTo>
                  <a:cubicBezTo>
                    <a:pt x="32841" y="27564"/>
                    <a:pt x="32777" y="27101"/>
                    <a:pt x="32714" y="26660"/>
                  </a:cubicBezTo>
                  <a:cubicBezTo>
                    <a:pt x="32630" y="26092"/>
                    <a:pt x="32546" y="25545"/>
                    <a:pt x="32441" y="24999"/>
                  </a:cubicBezTo>
                  <a:cubicBezTo>
                    <a:pt x="32378" y="24536"/>
                    <a:pt x="32294" y="24095"/>
                    <a:pt x="32231" y="23632"/>
                  </a:cubicBezTo>
                  <a:cubicBezTo>
                    <a:pt x="32147" y="23085"/>
                    <a:pt x="32063" y="22539"/>
                    <a:pt x="31958" y="21971"/>
                  </a:cubicBezTo>
                  <a:cubicBezTo>
                    <a:pt x="31852" y="21340"/>
                    <a:pt x="31726" y="20689"/>
                    <a:pt x="31600" y="20058"/>
                  </a:cubicBezTo>
                  <a:cubicBezTo>
                    <a:pt x="31495" y="19469"/>
                    <a:pt x="31411" y="18881"/>
                    <a:pt x="31285" y="18292"/>
                  </a:cubicBezTo>
                  <a:cubicBezTo>
                    <a:pt x="31117" y="17430"/>
                    <a:pt x="30948" y="16547"/>
                    <a:pt x="30738" y="15685"/>
                  </a:cubicBezTo>
                  <a:cubicBezTo>
                    <a:pt x="30318" y="13856"/>
                    <a:pt x="29750" y="12048"/>
                    <a:pt x="29056" y="10303"/>
                  </a:cubicBezTo>
                  <a:cubicBezTo>
                    <a:pt x="28404" y="8642"/>
                    <a:pt x="27605" y="7044"/>
                    <a:pt x="26659" y="5509"/>
                  </a:cubicBezTo>
                  <a:cubicBezTo>
                    <a:pt x="26218" y="4815"/>
                    <a:pt x="25755" y="4163"/>
                    <a:pt x="25230" y="3533"/>
                  </a:cubicBezTo>
                  <a:cubicBezTo>
                    <a:pt x="24389" y="2587"/>
                    <a:pt x="23380" y="1809"/>
                    <a:pt x="22265" y="1220"/>
                  </a:cubicBezTo>
                  <a:cubicBezTo>
                    <a:pt x="21761" y="926"/>
                    <a:pt x="21256" y="694"/>
                    <a:pt x="20709" y="484"/>
                  </a:cubicBezTo>
                  <a:cubicBezTo>
                    <a:pt x="20100" y="232"/>
                    <a:pt x="19448" y="85"/>
                    <a:pt x="18775" y="64"/>
                  </a:cubicBezTo>
                  <a:cubicBezTo>
                    <a:pt x="18481" y="64"/>
                    <a:pt x="18166" y="1"/>
                    <a:pt x="1787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43817" y="2826643"/>
              <a:ext cx="278190" cy="294351"/>
            </a:xfrm>
            <a:custGeom>
              <a:avLst/>
              <a:gdLst/>
              <a:ahLst/>
              <a:cxnLst/>
              <a:rect l="l" t="t" r="r" b="b"/>
              <a:pathLst>
                <a:path w="26976" h="28107" extrusionOk="0">
                  <a:moveTo>
                    <a:pt x="14621" y="1"/>
                  </a:moveTo>
                  <a:cubicBezTo>
                    <a:pt x="14273" y="1"/>
                    <a:pt x="13926" y="12"/>
                    <a:pt x="13583" y="39"/>
                  </a:cubicBezTo>
                  <a:cubicBezTo>
                    <a:pt x="12847" y="60"/>
                    <a:pt x="12132" y="228"/>
                    <a:pt x="11396" y="312"/>
                  </a:cubicBezTo>
                  <a:cubicBezTo>
                    <a:pt x="10597" y="417"/>
                    <a:pt x="9819" y="627"/>
                    <a:pt x="9083" y="943"/>
                  </a:cubicBezTo>
                  <a:cubicBezTo>
                    <a:pt x="7990" y="1405"/>
                    <a:pt x="7002" y="2015"/>
                    <a:pt x="6119" y="2772"/>
                  </a:cubicBezTo>
                  <a:cubicBezTo>
                    <a:pt x="3869" y="4748"/>
                    <a:pt x="2314" y="7355"/>
                    <a:pt x="1662" y="10257"/>
                  </a:cubicBezTo>
                  <a:cubicBezTo>
                    <a:pt x="1410" y="11266"/>
                    <a:pt x="1157" y="12296"/>
                    <a:pt x="926" y="13305"/>
                  </a:cubicBezTo>
                  <a:cubicBezTo>
                    <a:pt x="779" y="13978"/>
                    <a:pt x="716" y="14630"/>
                    <a:pt x="611" y="15323"/>
                  </a:cubicBezTo>
                  <a:cubicBezTo>
                    <a:pt x="506" y="16017"/>
                    <a:pt x="400" y="16732"/>
                    <a:pt x="295" y="17426"/>
                  </a:cubicBezTo>
                  <a:cubicBezTo>
                    <a:pt x="253" y="17720"/>
                    <a:pt x="253" y="18036"/>
                    <a:pt x="232" y="18330"/>
                  </a:cubicBezTo>
                  <a:lnTo>
                    <a:pt x="106" y="19675"/>
                  </a:lnTo>
                  <a:cubicBezTo>
                    <a:pt x="106" y="19696"/>
                    <a:pt x="106" y="19717"/>
                    <a:pt x="106" y="19738"/>
                  </a:cubicBezTo>
                  <a:lnTo>
                    <a:pt x="43" y="21168"/>
                  </a:lnTo>
                  <a:cubicBezTo>
                    <a:pt x="43" y="21526"/>
                    <a:pt x="1" y="21904"/>
                    <a:pt x="1" y="22261"/>
                  </a:cubicBezTo>
                  <a:cubicBezTo>
                    <a:pt x="1" y="22577"/>
                    <a:pt x="43" y="22892"/>
                    <a:pt x="43" y="23186"/>
                  </a:cubicBezTo>
                  <a:cubicBezTo>
                    <a:pt x="64" y="23607"/>
                    <a:pt x="43" y="24006"/>
                    <a:pt x="64" y="24427"/>
                  </a:cubicBezTo>
                  <a:cubicBezTo>
                    <a:pt x="85" y="25058"/>
                    <a:pt x="148" y="25730"/>
                    <a:pt x="169" y="26319"/>
                  </a:cubicBezTo>
                  <a:cubicBezTo>
                    <a:pt x="190" y="26929"/>
                    <a:pt x="211" y="27518"/>
                    <a:pt x="232" y="28106"/>
                  </a:cubicBezTo>
                  <a:lnTo>
                    <a:pt x="1893" y="28106"/>
                  </a:lnTo>
                  <a:cubicBezTo>
                    <a:pt x="1956" y="27539"/>
                    <a:pt x="1998" y="26971"/>
                    <a:pt x="2061" y="26403"/>
                  </a:cubicBezTo>
                  <a:cubicBezTo>
                    <a:pt x="2061" y="26382"/>
                    <a:pt x="2061" y="26361"/>
                    <a:pt x="2061" y="26340"/>
                  </a:cubicBezTo>
                  <a:cubicBezTo>
                    <a:pt x="2082" y="25878"/>
                    <a:pt x="2103" y="25436"/>
                    <a:pt x="2124" y="24974"/>
                  </a:cubicBezTo>
                  <a:cubicBezTo>
                    <a:pt x="2145" y="24385"/>
                    <a:pt x="2166" y="23754"/>
                    <a:pt x="2187" y="23144"/>
                  </a:cubicBezTo>
                  <a:cubicBezTo>
                    <a:pt x="2209" y="22598"/>
                    <a:pt x="2272" y="22072"/>
                    <a:pt x="2314" y="21547"/>
                  </a:cubicBezTo>
                  <a:cubicBezTo>
                    <a:pt x="2356" y="21042"/>
                    <a:pt x="2440" y="20495"/>
                    <a:pt x="2482" y="20012"/>
                  </a:cubicBezTo>
                  <a:cubicBezTo>
                    <a:pt x="2545" y="19507"/>
                    <a:pt x="2566" y="19024"/>
                    <a:pt x="2629" y="18498"/>
                  </a:cubicBezTo>
                  <a:cubicBezTo>
                    <a:pt x="2692" y="17972"/>
                    <a:pt x="2776" y="17447"/>
                    <a:pt x="2860" y="16921"/>
                  </a:cubicBezTo>
                  <a:cubicBezTo>
                    <a:pt x="2923" y="16501"/>
                    <a:pt x="2986" y="16080"/>
                    <a:pt x="3049" y="15660"/>
                  </a:cubicBezTo>
                  <a:cubicBezTo>
                    <a:pt x="3197" y="14861"/>
                    <a:pt x="3302" y="14062"/>
                    <a:pt x="3491" y="13263"/>
                  </a:cubicBezTo>
                  <a:cubicBezTo>
                    <a:pt x="3785" y="12065"/>
                    <a:pt x="4122" y="10866"/>
                    <a:pt x="4458" y="9668"/>
                  </a:cubicBezTo>
                  <a:cubicBezTo>
                    <a:pt x="4689" y="8827"/>
                    <a:pt x="5152" y="8133"/>
                    <a:pt x="5635" y="7418"/>
                  </a:cubicBezTo>
                  <a:cubicBezTo>
                    <a:pt x="6077" y="6766"/>
                    <a:pt x="6582" y="6157"/>
                    <a:pt x="7128" y="5589"/>
                  </a:cubicBezTo>
                  <a:cubicBezTo>
                    <a:pt x="7738" y="4937"/>
                    <a:pt x="8453" y="4391"/>
                    <a:pt x="9231" y="3949"/>
                  </a:cubicBezTo>
                  <a:cubicBezTo>
                    <a:pt x="9882" y="3508"/>
                    <a:pt x="10639" y="3192"/>
                    <a:pt x="11417" y="3003"/>
                  </a:cubicBezTo>
                  <a:cubicBezTo>
                    <a:pt x="11901" y="2919"/>
                    <a:pt x="12405" y="2856"/>
                    <a:pt x="12910" y="2772"/>
                  </a:cubicBezTo>
                  <a:cubicBezTo>
                    <a:pt x="13502" y="2702"/>
                    <a:pt x="14094" y="2661"/>
                    <a:pt x="14698" y="2661"/>
                  </a:cubicBezTo>
                  <a:cubicBezTo>
                    <a:pt x="14824" y="2661"/>
                    <a:pt x="14949" y="2663"/>
                    <a:pt x="15075" y="2667"/>
                  </a:cubicBezTo>
                  <a:cubicBezTo>
                    <a:pt x="15538" y="2667"/>
                    <a:pt x="16001" y="2751"/>
                    <a:pt x="16442" y="2919"/>
                  </a:cubicBezTo>
                  <a:cubicBezTo>
                    <a:pt x="16673" y="3003"/>
                    <a:pt x="16884" y="3150"/>
                    <a:pt x="17052" y="3318"/>
                  </a:cubicBezTo>
                  <a:cubicBezTo>
                    <a:pt x="17872" y="4054"/>
                    <a:pt x="18418" y="5000"/>
                    <a:pt x="19049" y="5883"/>
                  </a:cubicBezTo>
                  <a:cubicBezTo>
                    <a:pt x="19806" y="6977"/>
                    <a:pt x="20184" y="8217"/>
                    <a:pt x="20521" y="9479"/>
                  </a:cubicBezTo>
                  <a:cubicBezTo>
                    <a:pt x="21109" y="11707"/>
                    <a:pt x="21656" y="13957"/>
                    <a:pt x="22203" y="16185"/>
                  </a:cubicBezTo>
                  <a:cubicBezTo>
                    <a:pt x="22518" y="17426"/>
                    <a:pt x="22812" y="18687"/>
                    <a:pt x="23107" y="19949"/>
                  </a:cubicBezTo>
                  <a:cubicBezTo>
                    <a:pt x="23380" y="21105"/>
                    <a:pt x="23611" y="22261"/>
                    <a:pt x="23885" y="23418"/>
                  </a:cubicBezTo>
                  <a:cubicBezTo>
                    <a:pt x="24221" y="24932"/>
                    <a:pt x="24578" y="26466"/>
                    <a:pt x="24936" y="27980"/>
                  </a:cubicBezTo>
                  <a:cubicBezTo>
                    <a:pt x="24936" y="28022"/>
                    <a:pt x="24936" y="28064"/>
                    <a:pt x="24936" y="28106"/>
                  </a:cubicBezTo>
                  <a:lnTo>
                    <a:pt x="26975" y="28106"/>
                  </a:lnTo>
                  <a:cubicBezTo>
                    <a:pt x="26891" y="27644"/>
                    <a:pt x="26828" y="27160"/>
                    <a:pt x="26744" y="26698"/>
                  </a:cubicBezTo>
                  <a:cubicBezTo>
                    <a:pt x="26660" y="26151"/>
                    <a:pt x="26555" y="25604"/>
                    <a:pt x="26450" y="25079"/>
                  </a:cubicBezTo>
                  <a:cubicBezTo>
                    <a:pt x="26302" y="24280"/>
                    <a:pt x="26155" y="23460"/>
                    <a:pt x="25987" y="22682"/>
                  </a:cubicBezTo>
                  <a:cubicBezTo>
                    <a:pt x="25819" y="21799"/>
                    <a:pt x="25651" y="20937"/>
                    <a:pt x="25461" y="20054"/>
                  </a:cubicBezTo>
                  <a:cubicBezTo>
                    <a:pt x="25314" y="19255"/>
                    <a:pt x="25146" y="18477"/>
                    <a:pt x="24957" y="17678"/>
                  </a:cubicBezTo>
                  <a:cubicBezTo>
                    <a:pt x="24684" y="16522"/>
                    <a:pt x="24410" y="15344"/>
                    <a:pt x="24116" y="14188"/>
                  </a:cubicBezTo>
                  <a:cubicBezTo>
                    <a:pt x="23801" y="12927"/>
                    <a:pt x="23464" y="11686"/>
                    <a:pt x="23128" y="10446"/>
                  </a:cubicBezTo>
                  <a:cubicBezTo>
                    <a:pt x="22833" y="9205"/>
                    <a:pt x="22455" y="7965"/>
                    <a:pt x="22013" y="6766"/>
                  </a:cubicBezTo>
                  <a:cubicBezTo>
                    <a:pt x="21782" y="6136"/>
                    <a:pt x="21488" y="5547"/>
                    <a:pt x="21151" y="4979"/>
                  </a:cubicBezTo>
                  <a:cubicBezTo>
                    <a:pt x="20605" y="4075"/>
                    <a:pt x="20058" y="3192"/>
                    <a:pt x="19448" y="2351"/>
                  </a:cubicBezTo>
                  <a:cubicBezTo>
                    <a:pt x="19028" y="1763"/>
                    <a:pt x="18523" y="1237"/>
                    <a:pt x="17935" y="817"/>
                  </a:cubicBezTo>
                  <a:cubicBezTo>
                    <a:pt x="17388" y="417"/>
                    <a:pt x="16736" y="165"/>
                    <a:pt x="16064" y="60"/>
                  </a:cubicBezTo>
                  <a:cubicBezTo>
                    <a:pt x="15587" y="23"/>
                    <a:pt x="15103" y="1"/>
                    <a:pt x="1462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76992" y="2875036"/>
              <a:ext cx="207281" cy="245957"/>
            </a:xfrm>
            <a:custGeom>
              <a:avLst/>
              <a:gdLst/>
              <a:ahLst/>
              <a:cxnLst/>
              <a:rect l="l" t="t" r="r" b="b"/>
              <a:pathLst>
                <a:path w="20100" h="23486" extrusionOk="0">
                  <a:moveTo>
                    <a:pt x="9146" y="1"/>
                  </a:moveTo>
                  <a:cubicBezTo>
                    <a:pt x="8964" y="1"/>
                    <a:pt x="8782" y="8"/>
                    <a:pt x="8600" y="22"/>
                  </a:cubicBezTo>
                  <a:cubicBezTo>
                    <a:pt x="7948" y="106"/>
                    <a:pt x="7296" y="232"/>
                    <a:pt x="6665" y="421"/>
                  </a:cubicBezTo>
                  <a:cubicBezTo>
                    <a:pt x="5824" y="653"/>
                    <a:pt x="5068" y="1157"/>
                    <a:pt x="4563" y="1872"/>
                  </a:cubicBezTo>
                  <a:cubicBezTo>
                    <a:pt x="3827" y="2860"/>
                    <a:pt x="3133" y="3890"/>
                    <a:pt x="2482" y="4942"/>
                  </a:cubicBezTo>
                  <a:cubicBezTo>
                    <a:pt x="1956" y="5741"/>
                    <a:pt x="1662" y="6645"/>
                    <a:pt x="1325" y="7549"/>
                  </a:cubicBezTo>
                  <a:cubicBezTo>
                    <a:pt x="947" y="8474"/>
                    <a:pt x="694" y="9441"/>
                    <a:pt x="505" y="10429"/>
                  </a:cubicBezTo>
                  <a:cubicBezTo>
                    <a:pt x="421" y="10976"/>
                    <a:pt x="379" y="11522"/>
                    <a:pt x="316" y="12069"/>
                  </a:cubicBezTo>
                  <a:cubicBezTo>
                    <a:pt x="253" y="12532"/>
                    <a:pt x="190" y="12973"/>
                    <a:pt x="148" y="13436"/>
                  </a:cubicBezTo>
                  <a:cubicBezTo>
                    <a:pt x="106" y="13667"/>
                    <a:pt x="64" y="13898"/>
                    <a:pt x="64" y="14129"/>
                  </a:cubicBezTo>
                  <a:cubicBezTo>
                    <a:pt x="43" y="14571"/>
                    <a:pt x="1" y="15012"/>
                    <a:pt x="1" y="15454"/>
                  </a:cubicBezTo>
                  <a:lnTo>
                    <a:pt x="1" y="18355"/>
                  </a:lnTo>
                  <a:cubicBezTo>
                    <a:pt x="22" y="18923"/>
                    <a:pt x="43" y="19491"/>
                    <a:pt x="85" y="20058"/>
                  </a:cubicBezTo>
                  <a:cubicBezTo>
                    <a:pt x="127" y="20752"/>
                    <a:pt x="190" y="21425"/>
                    <a:pt x="253" y="22119"/>
                  </a:cubicBezTo>
                  <a:cubicBezTo>
                    <a:pt x="295" y="22581"/>
                    <a:pt x="379" y="23044"/>
                    <a:pt x="421" y="23485"/>
                  </a:cubicBezTo>
                  <a:lnTo>
                    <a:pt x="1914" y="23485"/>
                  </a:lnTo>
                  <a:cubicBezTo>
                    <a:pt x="1935" y="23149"/>
                    <a:pt x="1956" y="22812"/>
                    <a:pt x="1956" y="22476"/>
                  </a:cubicBezTo>
                  <a:lnTo>
                    <a:pt x="1956" y="21236"/>
                  </a:lnTo>
                  <a:cubicBezTo>
                    <a:pt x="1977" y="20458"/>
                    <a:pt x="1998" y="19680"/>
                    <a:pt x="2019" y="18902"/>
                  </a:cubicBezTo>
                  <a:cubicBezTo>
                    <a:pt x="2040" y="18460"/>
                    <a:pt x="2040" y="18040"/>
                    <a:pt x="2082" y="17598"/>
                  </a:cubicBezTo>
                  <a:cubicBezTo>
                    <a:pt x="2124" y="16968"/>
                    <a:pt x="2208" y="16337"/>
                    <a:pt x="2271" y="15706"/>
                  </a:cubicBezTo>
                  <a:cubicBezTo>
                    <a:pt x="2292" y="15475"/>
                    <a:pt x="2292" y="15223"/>
                    <a:pt x="2334" y="14991"/>
                  </a:cubicBezTo>
                  <a:cubicBezTo>
                    <a:pt x="2397" y="14424"/>
                    <a:pt x="2482" y="13877"/>
                    <a:pt x="2566" y="13309"/>
                  </a:cubicBezTo>
                  <a:cubicBezTo>
                    <a:pt x="2629" y="12826"/>
                    <a:pt x="2692" y="12342"/>
                    <a:pt x="2776" y="11859"/>
                  </a:cubicBezTo>
                  <a:cubicBezTo>
                    <a:pt x="2944" y="10808"/>
                    <a:pt x="3217" y="9777"/>
                    <a:pt x="3575" y="8768"/>
                  </a:cubicBezTo>
                  <a:cubicBezTo>
                    <a:pt x="3995" y="7633"/>
                    <a:pt x="4563" y="6561"/>
                    <a:pt x="5278" y="5593"/>
                  </a:cubicBezTo>
                  <a:cubicBezTo>
                    <a:pt x="5635" y="5110"/>
                    <a:pt x="5930" y="4584"/>
                    <a:pt x="6287" y="4122"/>
                  </a:cubicBezTo>
                  <a:cubicBezTo>
                    <a:pt x="6792" y="3449"/>
                    <a:pt x="7527" y="3028"/>
                    <a:pt x="8347" y="2923"/>
                  </a:cubicBezTo>
                  <a:cubicBezTo>
                    <a:pt x="8566" y="2891"/>
                    <a:pt x="8788" y="2874"/>
                    <a:pt x="9009" y="2874"/>
                  </a:cubicBezTo>
                  <a:cubicBezTo>
                    <a:pt x="9362" y="2874"/>
                    <a:pt x="9714" y="2917"/>
                    <a:pt x="10050" y="3007"/>
                  </a:cubicBezTo>
                  <a:cubicBezTo>
                    <a:pt x="10702" y="3176"/>
                    <a:pt x="11270" y="3596"/>
                    <a:pt x="11648" y="4164"/>
                  </a:cubicBezTo>
                  <a:cubicBezTo>
                    <a:pt x="11943" y="4563"/>
                    <a:pt x="12195" y="4984"/>
                    <a:pt x="12447" y="5404"/>
                  </a:cubicBezTo>
                  <a:cubicBezTo>
                    <a:pt x="12678" y="5888"/>
                    <a:pt x="12889" y="6413"/>
                    <a:pt x="13036" y="6939"/>
                  </a:cubicBezTo>
                  <a:cubicBezTo>
                    <a:pt x="13561" y="8768"/>
                    <a:pt x="14087" y="10576"/>
                    <a:pt x="14592" y="12405"/>
                  </a:cubicBezTo>
                  <a:cubicBezTo>
                    <a:pt x="14928" y="13583"/>
                    <a:pt x="15222" y="14781"/>
                    <a:pt x="15538" y="15979"/>
                  </a:cubicBezTo>
                  <a:cubicBezTo>
                    <a:pt x="15874" y="17325"/>
                    <a:pt x="16168" y="18671"/>
                    <a:pt x="16526" y="20016"/>
                  </a:cubicBezTo>
                  <a:cubicBezTo>
                    <a:pt x="16820" y="21151"/>
                    <a:pt x="17136" y="22287"/>
                    <a:pt x="17430" y="23422"/>
                  </a:cubicBezTo>
                  <a:cubicBezTo>
                    <a:pt x="17430" y="23443"/>
                    <a:pt x="17430" y="23464"/>
                    <a:pt x="17430" y="23485"/>
                  </a:cubicBezTo>
                  <a:lnTo>
                    <a:pt x="20100" y="23485"/>
                  </a:lnTo>
                  <a:cubicBezTo>
                    <a:pt x="19995" y="23086"/>
                    <a:pt x="19869" y="22686"/>
                    <a:pt x="19764" y="22266"/>
                  </a:cubicBezTo>
                  <a:cubicBezTo>
                    <a:pt x="19217" y="20332"/>
                    <a:pt x="18691" y="18376"/>
                    <a:pt x="18166" y="16442"/>
                  </a:cubicBezTo>
                  <a:cubicBezTo>
                    <a:pt x="17787" y="15054"/>
                    <a:pt x="17430" y="13667"/>
                    <a:pt x="17051" y="12279"/>
                  </a:cubicBezTo>
                  <a:cubicBezTo>
                    <a:pt x="16610" y="10618"/>
                    <a:pt x="16147" y="8978"/>
                    <a:pt x="15685" y="7317"/>
                  </a:cubicBezTo>
                  <a:cubicBezTo>
                    <a:pt x="15433" y="6308"/>
                    <a:pt x="15075" y="5320"/>
                    <a:pt x="14634" y="4395"/>
                  </a:cubicBezTo>
                  <a:cubicBezTo>
                    <a:pt x="14486" y="4101"/>
                    <a:pt x="14339" y="3806"/>
                    <a:pt x="14171" y="3533"/>
                  </a:cubicBezTo>
                  <a:cubicBezTo>
                    <a:pt x="13940" y="3155"/>
                    <a:pt x="13709" y="2797"/>
                    <a:pt x="13477" y="2440"/>
                  </a:cubicBezTo>
                  <a:cubicBezTo>
                    <a:pt x="12973" y="1662"/>
                    <a:pt x="12258" y="1010"/>
                    <a:pt x="11417" y="590"/>
                  </a:cubicBezTo>
                  <a:cubicBezTo>
                    <a:pt x="11060" y="358"/>
                    <a:pt x="10660" y="190"/>
                    <a:pt x="10219" y="85"/>
                  </a:cubicBezTo>
                  <a:cubicBezTo>
                    <a:pt x="9868" y="29"/>
                    <a:pt x="9508" y="1"/>
                    <a:pt x="914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419057" y="2915963"/>
              <a:ext cx="124895" cy="205251"/>
            </a:xfrm>
            <a:custGeom>
              <a:avLst/>
              <a:gdLst/>
              <a:ahLst/>
              <a:cxnLst/>
              <a:rect l="l" t="t" r="r" b="b"/>
              <a:pathLst>
                <a:path w="12111" h="19599" extrusionOk="0">
                  <a:moveTo>
                    <a:pt x="5389" y="1"/>
                  </a:moveTo>
                  <a:cubicBezTo>
                    <a:pt x="5359" y="1"/>
                    <a:pt x="5329" y="2"/>
                    <a:pt x="5299" y="4"/>
                  </a:cubicBezTo>
                  <a:cubicBezTo>
                    <a:pt x="5067" y="25"/>
                    <a:pt x="4836" y="67"/>
                    <a:pt x="4626" y="130"/>
                  </a:cubicBezTo>
                  <a:cubicBezTo>
                    <a:pt x="4247" y="214"/>
                    <a:pt x="3890" y="340"/>
                    <a:pt x="3554" y="487"/>
                  </a:cubicBezTo>
                  <a:cubicBezTo>
                    <a:pt x="3049" y="697"/>
                    <a:pt x="2797" y="1181"/>
                    <a:pt x="2565" y="1622"/>
                  </a:cubicBezTo>
                  <a:cubicBezTo>
                    <a:pt x="2040" y="2590"/>
                    <a:pt x="1661" y="3620"/>
                    <a:pt x="1430" y="4692"/>
                  </a:cubicBezTo>
                  <a:cubicBezTo>
                    <a:pt x="1178" y="5932"/>
                    <a:pt x="883" y="7173"/>
                    <a:pt x="652" y="8413"/>
                  </a:cubicBezTo>
                  <a:cubicBezTo>
                    <a:pt x="526" y="8981"/>
                    <a:pt x="463" y="9570"/>
                    <a:pt x="379" y="10137"/>
                  </a:cubicBezTo>
                  <a:cubicBezTo>
                    <a:pt x="316" y="10705"/>
                    <a:pt x="253" y="11273"/>
                    <a:pt x="190" y="11840"/>
                  </a:cubicBezTo>
                  <a:cubicBezTo>
                    <a:pt x="106" y="12492"/>
                    <a:pt x="63" y="13165"/>
                    <a:pt x="63" y="13838"/>
                  </a:cubicBezTo>
                  <a:cubicBezTo>
                    <a:pt x="63" y="14195"/>
                    <a:pt x="0" y="14552"/>
                    <a:pt x="0" y="14910"/>
                  </a:cubicBezTo>
                  <a:cubicBezTo>
                    <a:pt x="21" y="15414"/>
                    <a:pt x="42" y="15919"/>
                    <a:pt x="63" y="16445"/>
                  </a:cubicBezTo>
                  <a:cubicBezTo>
                    <a:pt x="106" y="17054"/>
                    <a:pt x="148" y="17664"/>
                    <a:pt x="190" y="18295"/>
                  </a:cubicBezTo>
                  <a:cubicBezTo>
                    <a:pt x="232" y="18652"/>
                    <a:pt x="274" y="19010"/>
                    <a:pt x="316" y="19388"/>
                  </a:cubicBezTo>
                  <a:cubicBezTo>
                    <a:pt x="316" y="19451"/>
                    <a:pt x="316" y="19535"/>
                    <a:pt x="316" y="19598"/>
                  </a:cubicBezTo>
                  <a:lnTo>
                    <a:pt x="1556" y="19598"/>
                  </a:lnTo>
                  <a:cubicBezTo>
                    <a:pt x="1577" y="19052"/>
                    <a:pt x="1619" y="18526"/>
                    <a:pt x="1640" y="17979"/>
                  </a:cubicBezTo>
                  <a:lnTo>
                    <a:pt x="1640" y="17895"/>
                  </a:lnTo>
                  <a:cubicBezTo>
                    <a:pt x="1661" y="17328"/>
                    <a:pt x="1682" y="16760"/>
                    <a:pt x="1724" y="16192"/>
                  </a:cubicBezTo>
                  <a:cubicBezTo>
                    <a:pt x="1745" y="15751"/>
                    <a:pt x="1787" y="15288"/>
                    <a:pt x="1830" y="14847"/>
                  </a:cubicBezTo>
                  <a:cubicBezTo>
                    <a:pt x="1872" y="14405"/>
                    <a:pt x="1914" y="14006"/>
                    <a:pt x="1956" y="13543"/>
                  </a:cubicBezTo>
                  <a:cubicBezTo>
                    <a:pt x="2019" y="13081"/>
                    <a:pt x="2082" y="12639"/>
                    <a:pt x="2145" y="12177"/>
                  </a:cubicBezTo>
                  <a:cubicBezTo>
                    <a:pt x="2250" y="11630"/>
                    <a:pt x="2334" y="11104"/>
                    <a:pt x="2460" y="10558"/>
                  </a:cubicBezTo>
                  <a:cubicBezTo>
                    <a:pt x="2628" y="9675"/>
                    <a:pt x="2818" y="8792"/>
                    <a:pt x="3028" y="7930"/>
                  </a:cubicBezTo>
                  <a:cubicBezTo>
                    <a:pt x="3280" y="6900"/>
                    <a:pt x="3533" y="5869"/>
                    <a:pt x="3827" y="4839"/>
                  </a:cubicBezTo>
                  <a:cubicBezTo>
                    <a:pt x="3953" y="4208"/>
                    <a:pt x="4226" y="3620"/>
                    <a:pt x="4605" y="3115"/>
                  </a:cubicBezTo>
                  <a:cubicBezTo>
                    <a:pt x="4773" y="2884"/>
                    <a:pt x="5025" y="2737"/>
                    <a:pt x="5299" y="2737"/>
                  </a:cubicBezTo>
                  <a:cubicBezTo>
                    <a:pt x="5467" y="2737"/>
                    <a:pt x="5614" y="2821"/>
                    <a:pt x="5719" y="2947"/>
                  </a:cubicBezTo>
                  <a:cubicBezTo>
                    <a:pt x="6013" y="3367"/>
                    <a:pt x="6245" y="3851"/>
                    <a:pt x="6371" y="4356"/>
                  </a:cubicBezTo>
                  <a:cubicBezTo>
                    <a:pt x="6686" y="5407"/>
                    <a:pt x="6938" y="6479"/>
                    <a:pt x="7128" y="7572"/>
                  </a:cubicBezTo>
                  <a:cubicBezTo>
                    <a:pt x="7296" y="8560"/>
                    <a:pt x="7527" y="9570"/>
                    <a:pt x="7716" y="10558"/>
                  </a:cubicBezTo>
                  <a:cubicBezTo>
                    <a:pt x="7864" y="11336"/>
                    <a:pt x="8011" y="12093"/>
                    <a:pt x="8158" y="12870"/>
                  </a:cubicBezTo>
                  <a:cubicBezTo>
                    <a:pt x="8326" y="13690"/>
                    <a:pt x="8515" y="14510"/>
                    <a:pt x="8683" y="15309"/>
                  </a:cubicBezTo>
                  <a:cubicBezTo>
                    <a:pt x="8894" y="16339"/>
                    <a:pt x="9125" y="17349"/>
                    <a:pt x="9335" y="18358"/>
                  </a:cubicBezTo>
                  <a:cubicBezTo>
                    <a:pt x="9419" y="18673"/>
                    <a:pt x="9482" y="18967"/>
                    <a:pt x="9545" y="19283"/>
                  </a:cubicBezTo>
                  <a:cubicBezTo>
                    <a:pt x="9567" y="19388"/>
                    <a:pt x="9567" y="19493"/>
                    <a:pt x="9588" y="19577"/>
                  </a:cubicBezTo>
                  <a:lnTo>
                    <a:pt x="12110" y="19577"/>
                  </a:lnTo>
                  <a:cubicBezTo>
                    <a:pt x="11963" y="18989"/>
                    <a:pt x="11816" y="18400"/>
                    <a:pt x="11690" y="17832"/>
                  </a:cubicBezTo>
                  <a:cubicBezTo>
                    <a:pt x="11480" y="16928"/>
                    <a:pt x="11269" y="16024"/>
                    <a:pt x="11080" y="15120"/>
                  </a:cubicBezTo>
                  <a:cubicBezTo>
                    <a:pt x="10828" y="13901"/>
                    <a:pt x="10576" y="12660"/>
                    <a:pt x="10323" y="11441"/>
                  </a:cubicBezTo>
                  <a:cubicBezTo>
                    <a:pt x="10071" y="10263"/>
                    <a:pt x="9798" y="9065"/>
                    <a:pt x="9588" y="7909"/>
                  </a:cubicBezTo>
                  <a:cubicBezTo>
                    <a:pt x="9377" y="6773"/>
                    <a:pt x="9146" y="5617"/>
                    <a:pt x="8831" y="4503"/>
                  </a:cubicBezTo>
                  <a:cubicBezTo>
                    <a:pt x="8557" y="3367"/>
                    <a:pt x="8116" y="2295"/>
                    <a:pt x="7485" y="1328"/>
                  </a:cubicBezTo>
                  <a:cubicBezTo>
                    <a:pt x="7212" y="866"/>
                    <a:pt x="6791" y="487"/>
                    <a:pt x="6287" y="256"/>
                  </a:cubicBezTo>
                  <a:cubicBezTo>
                    <a:pt x="6017" y="102"/>
                    <a:pt x="5713" y="1"/>
                    <a:pt x="5389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453532" y="2990925"/>
              <a:ext cx="50304" cy="130068"/>
            </a:xfrm>
            <a:custGeom>
              <a:avLst/>
              <a:gdLst/>
              <a:ahLst/>
              <a:cxnLst/>
              <a:rect l="l" t="t" r="r" b="b"/>
              <a:pathLst>
                <a:path w="4878" h="12420" extrusionOk="0">
                  <a:moveTo>
                    <a:pt x="2113" y="1"/>
                  </a:moveTo>
                  <a:cubicBezTo>
                    <a:pt x="2024" y="1"/>
                    <a:pt x="1904" y="41"/>
                    <a:pt x="1808" y="57"/>
                  </a:cubicBezTo>
                  <a:cubicBezTo>
                    <a:pt x="1430" y="162"/>
                    <a:pt x="1009" y="141"/>
                    <a:pt x="778" y="540"/>
                  </a:cubicBezTo>
                  <a:cubicBezTo>
                    <a:pt x="652" y="751"/>
                    <a:pt x="568" y="982"/>
                    <a:pt x="484" y="1234"/>
                  </a:cubicBezTo>
                  <a:cubicBezTo>
                    <a:pt x="358" y="1739"/>
                    <a:pt x="253" y="2264"/>
                    <a:pt x="168" y="2790"/>
                  </a:cubicBezTo>
                  <a:cubicBezTo>
                    <a:pt x="42" y="3841"/>
                    <a:pt x="0" y="4892"/>
                    <a:pt x="42" y="5944"/>
                  </a:cubicBezTo>
                  <a:cubicBezTo>
                    <a:pt x="63" y="6532"/>
                    <a:pt x="84" y="7121"/>
                    <a:pt x="105" y="7710"/>
                  </a:cubicBezTo>
                  <a:cubicBezTo>
                    <a:pt x="126" y="8109"/>
                    <a:pt x="147" y="8509"/>
                    <a:pt x="168" y="8908"/>
                  </a:cubicBezTo>
                  <a:cubicBezTo>
                    <a:pt x="211" y="9581"/>
                    <a:pt x="253" y="10233"/>
                    <a:pt x="295" y="10905"/>
                  </a:cubicBezTo>
                  <a:cubicBezTo>
                    <a:pt x="337" y="11410"/>
                    <a:pt x="379" y="11915"/>
                    <a:pt x="400" y="12419"/>
                  </a:cubicBezTo>
                  <a:lnTo>
                    <a:pt x="4878" y="12419"/>
                  </a:lnTo>
                  <a:cubicBezTo>
                    <a:pt x="4836" y="12251"/>
                    <a:pt x="4773" y="12062"/>
                    <a:pt x="4752" y="11873"/>
                  </a:cubicBezTo>
                  <a:cubicBezTo>
                    <a:pt x="4626" y="11158"/>
                    <a:pt x="4500" y="10464"/>
                    <a:pt x="4373" y="9770"/>
                  </a:cubicBezTo>
                  <a:cubicBezTo>
                    <a:pt x="4289" y="9181"/>
                    <a:pt x="4205" y="8593"/>
                    <a:pt x="4121" y="8004"/>
                  </a:cubicBezTo>
                  <a:cubicBezTo>
                    <a:pt x="4058" y="7584"/>
                    <a:pt x="3974" y="7142"/>
                    <a:pt x="3911" y="6722"/>
                  </a:cubicBezTo>
                  <a:cubicBezTo>
                    <a:pt x="3869" y="6343"/>
                    <a:pt x="3806" y="5986"/>
                    <a:pt x="3743" y="5628"/>
                  </a:cubicBezTo>
                  <a:cubicBezTo>
                    <a:pt x="3701" y="5271"/>
                    <a:pt x="3638" y="4913"/>
                    <a:pt x="3574" y="4556"/>
                  </a:cubicBezTo>
                  <a:cubicBezTo>
                    <a:pt x="3532" y="4178"/>
                    <a:pt x="3490" y="3820"/>
                    <a:pt x="3448" y="3463"/>
                  </a:cubicBezTo>
                  <a:cubicBezTo>
                    <a:pt x="3364" y="2958"/>
                    <a:pt x="3301" y="2454"/>
                    <a:pt x="3196" y="1949"/>
                  </a:cubicBezTo>
                  <a:cubicBezTo>
                    <a:pt x="3133" y="1529"/>
                    <a:pt x="3028" y="1129"/>
                    <a:pt x="2944" y="688"/>
                  </a:cubicBezTo>
                  <a:cubicBezTo>
                    <a:pt x="2881" y="267"/>
                    <a:pt x="2502" y="162"/>
                    <a:pt x="2187" y="15"/>
                  </a:cubicBezTo>
                  <a:cubicBezTo>
                    <a:pt x="2167" y="5"/>
                    <a:pt x="2142" y="1"/>
                    <a:pt x="211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2"/>
          <p:cNvGrpSpPr/>
          <p:nvPr/>
        </p:nvGrpSpPr>
        <p:grpSpPr>
          <a:xfrm rot="-5400000">
            <a:off x="3878217" y="4034171"/>
            <a:ext cx="536494" cy="1448944"/>
            <a:chOff x="1598577" y="1491221"/>
            <a:chExt cx="148531" cy="401181"/>
          </a:xfrm>
        </p:grpSpPr>
        <p:sp>
          <p:nvSpPr>
            <p:cNvPr id="174" name="Google Shape;174;p2"/>
            <p:cNvSpPr/>
            <p:nvPr/>
          </p:nvSpPr>
          <p:spPr>
            <a:xfrm>
              <a:off x="1598577" y="1519842"/>
              <a:ext cx="6517" cy="11687"/>
            </a:xfrm>
            <a:custGeom>
              <a:avLst/>
              <a:gdLst/>
              <a:ahLst/>
              <a:cxnLst/>
              <a:rect l="l" t="t" r="r" b="b"/>
              <a:pathLst>
                <a:path w="632" h="1116" extrusionOk="0">
                  <a:moveTo>
                    <a:pt x="127" y="1"/>
                  </a:moveTo>
                  <a:cubicBezTo>
                    <a:pt x="85" y="85"/>
                    <a:pt x="43" y="148"/>
                    <a:pt x="1" y="232"/>
                  </a:cubicBezTo>
                  <a:lnTo>
                    <a:pt x="1" y="611"/>
                  </a:lnTo>
                  <a:cubicBezTo>
                    <a:pt x="106" y="779"/>
                    <a:pt x="211" y="926"/>
                    <a:pt x="316" y="1115"/>
                  </a:cubicBezTo>
                  <a:cubicBezTo>
                    <a:pt x="610" y="800"/>
                    <a:pt x="631" y="337"/>
                    <a:pt x="379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738641" y="1664258"/>
              <a:ext cx="8467" cy="25710"/>
            </a:xfrm>
            <a:custGeom>
              <a:avLst/>
              <a:gdLst/>
              <a:ahLst/>
              <a:cxnLst/>
              <a:rect l="l" t="t" r="r" b="b"/>
              <a:pathLst>
                <a:path w="821" h="2455" extrusionOk="0">
                  <a:moveTo>
                    <a:pt x="385" y="0"/>
                  </a:moveTo>
                  <a:cubicBezTo>
                    <a:pt x="293" y="0"/>
                    <a:pt x="203" y="63"/>
                    <a:pt x="63" y="192"/>
                  </a:cubicBezTo>
                  <a:cubicBezTo>
                    <a:pt x="42" y="634"/>
                    <a:pt x="42" y="1096"/>
                    <a:pt x="21" y="1580"/>
                  </a:cubicBezTo>
                  <a:cubicBezTo>
                    <a:pt x="0" y="1832"/>
                    <a:pt x="84" y="2063"/>
                    <a:pt x="211" y="2274"/>
                  </a:cubicBezTo>
                  <a:cubicBezTo>
                    <a:pt x="261" y="2391"/>
                    <a:pt x="364" y="2455"/>
                    <a:pt x="479" y="2455"/>
                  </a:cubicBezTo>
                  <a:cubicBezTo>
                    <a:pt x="508" y="2455"/>
                    <a:pt x="538" y="2450"/>
                    <a:pt x="568" y="2442"/>
                  </a:cubicBezTo>
                  <a:cubicBezTo>
                    <a:pt x="736" y="2253"/>
                    <a:pt x="820" y="1979"/>
                    <a:pt x="799" y="1727"/>
                  </a:cubicBezTo>
                  <a:cubicBezTo>
                    <a:pt x="757" y="1201"/>
                    <a:pt x="715" y="676"/>
                    <a:pt x="694" y="171"/>
                  </a:cubicBezTo>
                  <a:cubicBezTo>
                    <a:pt x="560" y="58"/>
                    <a:pt x="472" y="0"/>
                    <a:pt x="38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690719" y="1551501"/>
              <a:ext cx="11076" cy="22516"/>
            </a:xfrm>
            <a:custGeom>
              <a:avLst/>
              <a:gdLst/>
              <a:ahLst/>
              <a:cxnLst/>
              <a:rect l="l" t="t" r="r" b="b"/>
              <a:pathLst>
                <a:path w="1074" h="2150" extrusionOk="0">
                  <a:moveTo>
                    <a:pt x="597" y="0"/>
                  </a:moveTo>
                  <a:cubicBezTo>
                    <a:pt x="553" y="0"/>
                    <a:pt x="508" y="9"/>
                    <a:pt x="463" y="26"/>
                  </a:cubicBezTo>
                  <a:cubicBezTo>
                    <a:pt x="400" y="47"/>
                    <a:pt x="337" y="68"/>
                    <a:pt x="274" y="111"/>
                  </a:cubicBezTo>
                  <a:cubicBezTo>
                    <a:pt x="1" y="657"/>
                    <a:pt x="232" y="1708"/>
                    <a:pt x="716" y="2150"/>
                  </a:cubicBezTo>
                  <a:cubicBezTo>
                    <a:pt x="926" y="1940"/>
                    <a:pt x="1052" y="1645"/>
                    <a:pt x="1052" y="1351"/>
                  </a:cubicBezTo>
                  <a:cubicBezTo>
                    <a:pt x="1073" y="994"/>
                    <a:pt x="1031" y="636"/>
                    <a:pt x="926" y="300"/>
                  </a:cubicBezTo>
                  <a:cubicBezTo>
                    <a:pt x="909" y="117"/>
                    <a:pt x="762" y="0"/>
                    <a:pt x="59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701784" y="1801238"/>
              <a:ext cx="9116" cy="25762"/>
            </a:xfrm>
            <a:custGeom>
              <a:avLst/>
              <a:gdLst/>
              <a:ahLst/>
              <a:cxnLst/>
              <a:rect l="l" t="t" r="r" b="b"/>
              <a:pathLst>
                <a:path w="884" h="2460" extrusionOk="0">
                  <a:moveTo>
                    <a:pt x="400" y="0"/>
                  </a:moveTo>
                  <a:lnTo>
                    <a:pt x="84" y="21"/>
                  </a:lnTo>
                  <a:cubicBezTo>
                    <a:pt x="84" y="147"/>
                    <a:pt x="84" y="231"/>
                    <a:pt x="84" y="336"/>
                  </a:cubicBezTo>
                  <a:cubicBezTo>
                    <a:pt x="63" y="673"/>
                    <a:pt x="42" y="1051"/>
                    <a:pt x="21" y="1388"/>
                  </a:cubicBezTo>
                  <a:cubicBezTo>
                    <a:pt x="0" y="1724"/>
                    <a:pt x="105" y="2039"/>
                    <a:pt x="316" y="2313"/>
                  </a:cubicBezTo>
                  <a:cubicBezTo>
                    <a:pt x="358" y="2376"/>
                    <a:pt x="463" y="2418"/>
                    <a:pt x="526" y="2460"/>
                  </a:cubicBezTo>
                  <a:cubicBezTo>
                    <a:pt x="799" y="2145"/>
                    <a:pt x="883" y="1745"/>
                    <a:pt x="778" y="1346"/>
                  </a:cubicBezTo>
                  <a:cubicBezTo>
                    <a:pt x="673" y="904"/>
                    <a:pt x="526" y="463"/>
                    <a:pt x="40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638259" y="1839767"/>
              <a:ext cx="8456" cy="24673"/>
            </a:xfrm>
            <a:custGeom>
              <a:avLst/>
              <a:gdLst/>
              <a:ahLst/>
              <a:cxnLst/>
              <a:rect l="l" t="t" r="r" b="b"/>
              <a:pathLst>
                <a:path w="820" h="2356" extrusionOk="0">
                  <a:moveTo>
                    <a:pt x="273" y="0"/>
                  </a:moveTo>
                  <a:lnTo>
                    <a:pt x="0" y="147"/>
                  </a:lnTo>
                  <a:cubicBezTo>
                    <a:pt x="0" y="463"/>
                    <a:pt x="0" y="778"/>
                    <a:pt x="0" y="1094"/>
                  </a:cubicBezTo>
                  <a:cubicBezTo>
                    <a:pt x="0" y="1430"/>
                    <a:pt x="84" y="1766"/>
                    <a:pt x="273" y="2061"/>
                  </a:cubicBezTo>
                  <a:cubicBezTo>
                    <a:pt x="357" y="2166"/>
                    <a:pt x="442" y="2271"/>
                    <a:pt x="526" y="2355"/>
                  </a:cubicBezTo>
                  <a:cubicBezTo>
                    <a:pt x="736" y="2061"/>
                    <a:pt x="820" y="1703"/>
                    <a:pt x="778" y="1346"/>
                  </a:cubicBezTo>
                  <a:cubicBezTo>
                    <a:pt x="736" y="1199"/>
                    <a:pt x="694" y="1031"/>
                    <a:pt x="652" y="883"/>
                  </a:cubicBezTo>
                  <a:cubicBezTo>
                    <a:pt x="610" y="673"/>
                    <a:pt x="547" y="442"/>
                    <a:pt x="463" y="232"/>
                  </a:cubicBezTo>
                  <a:cubicBezTo>
                    <a:pt x="400" y="147"/>
                    <a:pt x="336" y="63"/>
                    <a:pt x="27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620481" y="1493033"/>
              <a:ext cx="9333" cy="20882"/>
            </a:xfrm>
            <a:custGeom>
              <a:avLst/>
              <a:gdLst/>
              <a:ahLst/>
              <a:cxnLst/>
              <a:rect l="l" t="t" r="r" b="b"/>
              <a:pathLst>
                <a:path w="905" h="1994" extrusionOk="0">
                  <a:moveTo>
                    <a:pt x="411" y="1"/>
                  </a:moveTo>
                  <a:cubicBezTo>
                    <a:pt x="269" y="1"/>
                    <a:pt x="124" y="67"/>
                    <a:pt x="21" y="185"/>
                  </a:cubicBezTo>
                  <a:cubicBezTo>
                    <a:pt x="0" y="564"/>
                    <a:pt x="0" y="942"/>
                    <a:pt x="21" y="1320"/>
                  </a:cubicBezTo>
                  <a:cubicBezTo>
                    <a:pt x="63" y="1531"/>
                    <a:pt x="147" y="1720"/>
                    <a:pt x="273" y="1888"/>
                  </a:cubicBezTo>
                  <a:cubicBezTo>
                    <a:pt x="315" y="1951"/>
                    <a:pt x="421" y="1951"/>
                    <a:pt x="484" y="1993"/>
                  </a:cubicBezTo>
                  <a:cubicBezTo>
                    <a:pt x="904" y="1594"/>
                    <a:pt x="799" y="585"/>
                    <a:pt x="589" y="38"/>
                  </a:cubicBezTo>
                  <a:cubicBezTo>
                    <a:pt x="532" y="13"/>
                    <a:pt x="472" y="1"/>
                    <a:pt x="41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733650" y="1632579"/>
              <a:ext cx="7600" cy="22244"/>
            </a:xfrm>
            <a:custGeom>
              <a:avLst/>
              <a:gdLst/>
              <a:ahLst/>
              <a:cxnLst/>
              <a:rect l="l" t="t" r="r" b="b"/>
              <a:pathLst>
                <a:path w="737" h="2124" extrusionOk="0">
                  <a:moveTo>
                    <a:pt x="421" y="0"/>
                  </a:moveTo>
                  <a:lnTo>
                    <a:pt x="127" y="127"/>
                  </a:lnTo>
                  <a:cubicBezTo>
                    <a:pt x="106" y="421"/>
                    <a:pt x="85" y="715"/>
                    <a:pt x="85" y="1010"/>
                  </a:cubicBezTo>
                  <a:cubicBezTo>
                    <a:pt x="85" y="1094"/>
                    <a:pt x="64" y="1157"/>
                    <a:pt x="43" y="1241"/>
                  </a:cubicBezTo>
                  <a:cubicBezTo>
                    <a:pt x="1" y="1577"/>
                    <a:pt x="169" y="1935"/>
                    <a:pt x="463" y="2124"/>
                  </a:cubicBezTo>
                  <a:cubicBezTo>
                    <a:pt x="653" y="1977"/>
                    <a:pt x="737" y="1745"/>
                    <a:pt x="716" y="1514"/>
                  </a:cubicBezTo>
                  <a:cubicBezTo>
                    <a:pt x="695" y="1031"/>
                    <a:pt x="653" y="568"/>
                    <a:pt x="631" y="106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682046" y="1821272"/>
              <a:ext cx="7384" cy="28192"/>
            </a:xfrm>
            <a:custGeom>
              <a:avLst/>
              <a:gdLst/>
              <a:ahLst/>
              <a:cxnLst/>
              <a:rect l="l" t="t" r="r" b="b"/>
              <a:pathLst>
                <a:path w="716" h="2692" extrusionOk="0">
                  <a:moveTo>
                    <a:pt x="127" y="0"/>
                  </a:moveTo>
                  <a:cubicBezTo>
                    <a:pt x="106" y="63"/>
                    <a:pt x="85" y="126"/>
                    <a:pt x="64" y="189"/>
                  </a:cubicBezTo>
                  <a:lnTo>
                    <a:pt x="64" y="652"/>
                  </a:lnTo>
                  <a:cubicBezTo>
                    <a:pt x="85" y="967"/>
                    <a:pt x="85" y="1304"/>
                    <a:pt x="43" y="1619"/>
                  </a:cubicBezTo>
                  <a:cubicBezTo>
                    <a:pt x="1" y="1913"/>
                    <a:pt x="64" y="2229"/>
                    <a:pt x="211" y="2481"/>
                  </a:cubicBezTo>
                  <a:cubicBezTo>
                    <a:pt x="253" y="2565"/>
                    <a:pt x="337" y="2607"/>
                    <a:pt x="442" y="2691"/>
                  </a:cubicBezTo>
                  <a:cubicBezTo>
                    <a:pt x="632" y="2418"/>
                    <a:pt x="716" y="2082"/>
                    <a:pt x="653" y="1745"/>
                  </a:cubicBezTo>
                  <a:cubicBezTo>
                    <a:pt x="590" y="1325"/>
                    <a:pt x="506" y="904"/>
                    <a:pt x="421" y="484"/>
                  </a:cubicBezTo>
                  <a:cubicBezTo>
                    <a:pt x="358" y="316"/>
                    <a:pt x="316" y="147"/>
                    <a:pt x="23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654728" y="1618923"/>
              <a:ext cx="7817" cy="23354"/>
            </a:xfrm>
            <a:custGeom>
              <a:avLst/>
              <a:gdLst/>
              <a:ahLst/>
              <a:cxnLst/>
              <a:rect l="l" t="t" r="r" b="b"/>
              <a:pathLst>
                <a:path w="758" h="2230" extrusionOk="0">
                  <a:moveTo>
                    <a:pt x="337" y="1"/>
                  </a:moveTo>
                  <a:lnTo>
                    <a:pt x="22" y="22"/>
                  </a:lnTo>
                  <a:cubicBezTo>
                    <a:pt x="1" y="442"/>
                    <a:pt x="1" y="863"/>
                    <a:pt x="22" y="1283"/>
                  </a:cubicBezTo>
                  <a:cubicBezTo>
                    <a:pt x="85" y="1536"/>
                    <a:pt x="190" y="1788"/>
                    <a:pt x="316" y="2019"/>
                  </a:cubicBezTo>
                  <a:cubicBezTo>
                    <a:pt x="358" y="2103"/>
                    <a:pt x="442" y="2145"/>
                    <a:pt x="548" y="2229"/>
                  </a:cubicBezTo>
                  <a:cubicBezTo>
                    <a:pt x="716" y="1893"/>
                    <a:pt x="758" y="1515"/>
                    <a:pt x="695" y="1136"/>
                  </a:cubicBezTo>
                  <a:cubicBezTo>
                    <a:pt x="632" y="737"/>
                    <a:pt x="505" y="358"/>
                    <a:pt x="33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724111" y="1663839"/>
              <a:ext cx="7817" cy="22034"/>
            </a:xfrm>
            <a:custGeom>
              <a:avLst/>
              <a:gdLst/>
              <a:ahLst/>
              <a:cxnLst/>
              <a:rect l="l" t="t" r="r" b="b"/>
              <a:pathLst>
                <a:path w="758" h="2104" extrusionOk="0">
                  <a:moveTo>
                    <a:pt x="295" y="1"/>
                  </a:moveTo>
                  <a:lnTo>
                    <a:pt x="1" y="106"/>
                  </a:lnTo>
                  <a:cubicBezTo>
                    <a:pt x="22" y="569"/>
                    <a:pt x="22" y="1010"/>
                    <a:pt x="106" y="1431"/>
                  </a:cubicBezTo>
                  <a:cubicBezTo>
                    <a:pt x="148" y="1620"/>
                    <a:pt x="232" y="1788"/>
                    <a:pt x="337" y="1956"/>
                  </a:cubicBezTo>
                  <a:cubicBezTo>
                    <a:pt x="358" y="2019"/>
                    <a:pt x="484" y="2040"/>
                    <a:pt x="589" y="2103"/>
                  </a:cubicBezTo>
                  <a:cubicBezTo>
                    <a:pt x="652" y="1935"/>
                    <a:pt x="694" y="1746"/>
                    <a:pt x="737" y="1578"/>
                  </a:cubicBezTo>
                  <a:cubicBezTo>
                    <a:pt x="758" y="1136"/>
                    <a:pt x="694" y="674"/>
                    <a:pt x="547" y="253"/>
                  </a:cubicBezTo>
                  <a:cubicBezTo>
                    <a:pt x="526" y="127"/>
                    <a:pt x="421" y="22"/>
                    <a:pt x="295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82490" y="1697089"/>
              <a:ext cx="8240" cy="25113"/>
            </a:xfrm>
            <a:custGeom>
              <a:avLst/>
              <a:gdLst/>
              <a:ahLst/>
              <a:cxnLst/>
              <a:rect l="l" t="t" r="r" b="b"/>
              <a:pathLst>
                <a:path w="799" h="2398" extrusionOk="0">
                  <a:moveTo>
                    <a:pt x="505" y="1"/>
                  </a:moveTo>
                  <a:lnTo>
                    <a:pt x="252" y="22"/>
                  </a:lnTo>
                  <a:cubicBezTo>
                    <a:pt x="0" y="568"/>
                    <a:pt x="147" y="2061"/>
                    <a:pt x="484" y="2397"/>
                  </a:cubicBezTo>
                  <a:cubicBezTo>
                    <a:pt x="736" y="2103"/>
                    <a:pt x="799" y="1283"/>
                    <a:pt x="610" y="274"/>
                  </a:cubicBezTo>
                  <a:cubicBezTo>
                    <a:pt x="589" y="169"/>
                    <a:pt x="547" y="85"/>
                    <a:pt x="505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30453" y="1566969"/>
              <a:ext cx="7817" cy="24443"/>
            </a:xfrm>
            <a:custGeom>
              <a:avLst/>
              <a:gdLst/>
              <a:ahLst/>
              <a:cxnLst/>
              <a:rect l="l" t="t" r="r" b="b"/>
              <a:pathLst>
                <a:path w="758" h="2334" extrusionOk="0">
                  <a:moveTo>
                    <a:pt x="337" y="0"/>
                  </a:moveTo>
                  <a:lnTo>
                    <a:pt x="21" y="42"/>
                  </a:lnTo>
                  <a:cubicBezTo>
                    <a:pt x="21" y="337"/>
                    <a:pt x="42" y="631"/>
                    <a:pt x="21" y="904"/>
                  </a:cubicBezTo>
                  <a:cubicBezTo>
                    <a:pt x="0" y="1283"/>
                    <a:pt x="105" y="1682"/>
                    <a:pt x="273" y="2018"/>
                  </a:cubicBezTo>
                  <a:cubicBezTo>
                    <a:pt x="358" y="2124"/>
                    <a:pt x="442" y="2229"/>
                    <a:pt x="526" y="2334"/>
                  </a:cubicBezTo>
                  <a:cubicBezTo>
                    <a:pt x="757" y="1556"/>
                    <a:pt x="694" y="715"/>
                    <a:pt x="33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658637" y="1518083"/>
              <a:ext cx="9549" cy="22914"/>
            </a:xfrm>
            <a:custGeom>
              <a:avLst/>
              <a:gdLst/>
              <a:ahLst/>
              <a:cxnLst/>
              <a:rect l="l" t="t" r="r" b="b"/>
              <a:pathLst>
                <a:path w="926" h="2188" extrusionOk="0">
                  <a:moveTo>
                    <a:pt x="358" y="1"/>
                  </a:moveTo>
                  <a:cubicBezTo>
                    <a:pt x="63" y="1"/>
                    <a:pt x="0" y="22"/>
                    <a:pt x="0" y="253"/>
                  </a:cubicBezTo>
                  <a:cubicBezTo>
                    <a:pt x="21" y="673"/>
                    <a:pt x="63" y="1094"/>
                    <a:pt x="148" y="1493"/>
                  </a:cubicBezTo>
                  <a:cubicBezTo>
                    <a:pt x="190" y="1767"/>
                    <a:pt x="337" y="2019"/>
                    <a:pt x="568" y="2187"/>
                  </a:cubicBezTo>
                  <a:cubicBezTo>
                    <a:pt x="925" y="1388"/>
                    <a:pt x="568" y="695"/>
                    <a:pt x="358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731918" y="1700828"/>
              <a:ext cx="6734" cy="22474"/>
            </a:xfrm>
            <a:custGeom>
              <a:avLst/>
              <a:gdLst/>
              <a:ahLst/>
              <a:cxnLst/>
              <a:rect l="l" t="t" r="r" b="b"/>
              <a:pathLst>
                <a:path w="653" h="2146" extrusionOk="0">
                  <a:moveTo>
                    <a:pt x="85" y="1"/>
                  </a:moveTo>
                  <a:cubicBezTo>
                    <a:pt x="43" y="64"/>
                    <a:pt x="1" y="148"/>
                    <a:pt x="1" y="253"/>
                  </a:cubicBezTo>
                  <a:lnTo>
                    <a:pt x="1" y="1515"/>
                  </a:lnTo>
                  <a:cubicBezTo>
                    <a:pt x="1" y="1767"/>
                    <a:pt x="127" y="1998"/>
                    <a:pt x="358" y="2145"/>
                  </a:cubicBezTo>
                  <a:cubicBezTo>
                    <a:pt x="547" y="1956"/>
                    <a:pt x="652" y="1704"/>
                    <a:pt x="631" y="1431"/>
                  </a:cubicBezTo>
                  <a:cubicBezTo>
                    <a:pt x="589" y="1136"/>
                    <a:pt x="547" y="863"/>
                    <a:pt x="463" y="569"/>
                  </a:cubicBezTo>
                  <a:cubicBezTo>
                    <a:pt x="442" y="379"/>
                    <a:pt x="379" y="190"/>
                    <a:pt x="33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672724" y="1619802"/>
              <a:ext cx="8467" cy="20275"/>
            </a:xfrm>
            <a:custGeom>
              <a:avLst/>
              <a:gdLst/>
              <a:ahLst/>
              <a:cxnLst/>
              <a:rect l="l" t="t" r="r" b="b"/>
              <a:pathLst>
                <a:path w="821" h="1936" extrusionOk="0">
                  <a:moveTo>
                    <a:pt x="442" y="1"/>
                  </a:moveTo>
                  <a:cubicBezTo>
                    <a:pt x="190" y="1"/>
                    <a:pt x="148" y="43"/>
                    <a:pt x="106" y="253"/>
                  </a:cubicBezTo>
                  <a:cubicBezTo>
                    <a:pt x="106" y="400"/>
                    <a:pt x="64" y="548"/>
                    <a:pt x="64" y="695"/>
                  </a:cubicBezTo>
                  <a:cubicBezTo>
                    <a:pt x="1" y="1010"/>
                    <a:pt x="43" y="1326"/>
                    <a:pt x="169" y="1620"/>
                  </a:cubicBezTo>
                  <a:cubicBezTo>
                    <a:pt x="253" y="1746"/>
                    <a:pt x="274" y="1914"/>
                    <a:pt x="484" y="1935"/>
                  </a:cubicBezTo>
                  <a:cubicBezTo>
                    <a:pt x="821" y="1347"/>
                    <a:pt x="821" y="590"/>
                    <a:pt x="44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27803" y="1757694"/>
              <a:ext cx="6291" cy="23951"/>
            </a:xfrm>
            <a:custGeom>
              <a:avLst/>
              <a:gdLst/>
              <a:ahLst/>
              <a:cxnLst/>
              <a:rect l="l" t="t" r="r" b="b"/>
              <a:pathLst>
                <a:path w="610" h="2287" extrusionOk="0">
                  <a:moveTo>
                    <a:pt x="186" y="0"/>
                  </a:moveTo>
                  <a:cubicBezTo>
                    <a:pt x="155" y="0"/>
                    <a:pt x="121" y="6"/>
                    <a:pt x="84" y="16"/>
                  </a:cubicBezTo>
                  <a:cubicBezTo>
                    <a:pt x="63" y="121"/>
                    <a:pt x="42" y="227"/>
                    <a:pt x="21" y="332"/>
                  </a:cubicBezTo>
                  <a:cubicBezTo>
                    <a:pt x="21" y="731"/>
                    <a:pt x="0" y="1152"/>
                    <a:pt x="21" y="1551"/>
                  </a:cubicBezTo>
                  <a:cubicBezTo>
                    <a:pt x="42" y="1845"/>
                    <a:pt x="168" y="2098"/>
                    <a:pt x="400" y="2287"/>
                  </a:cubicBezTo>
                  <a:cubicBezTo>
                    <a:pt x="526" y="2119"/>
                    <a:pt x="610" y="1908"/>
                    <a:pt x="610" y="1698"/>
                  </a:cubicBezTo>
                  <a:cubicBezTo>
                    <a:pt x="610" y="1152"/>
                    <a:pt x="442" y="668"/>
                    <a:pt x="358" y="142"/>
                  </a:cubicBezTo>
                  <a:cubicBezTo>
                    <a:pt x="342" y="48"/>
                    <a:pt x="279" y="0"/>
                    <a:pt x="18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663834" y="1730779"/>
              <a:ext cx="9549" cy="20264"/>
            </a:xfrm>
            <a:custGeom>
              <a:avLst/>
              <a:gdLst/>
              <a:ahLst/>
              <a:cxnLst/>
              <a:rect l="l" t="t" r="r" b="b"/>
              <a:pathLst>
                <a:path w="926" h="1935" extrusionOk="0">
                  <a:moveTo>
                    <a:pt x="442" y="0"/>
                  </a:moveTo>
                  <a:lnTo>
                    <a:pt x="148" y="126"/>
                  </a:lnTo>
                  <a:cubicBezTo>
                    <a:pt x="106" y="358"/>
                    <a:pt x="85" y="526"/>
                    <a:pt x="64" y="673"/>
                  </a:cubicBezTo>
                  <a:cubicBezTo>
                    <a:pt x="1" y="1073"/>
                    <a:pt x="106" y="1472"/>
                    <a:pt x="337" y="1766"/>
                  </a:cubicBezTo>
                  <a:cubicBezTo>
                    <a:pt x="400" y="1829"/>
                    <a:pt x="463" y="1892"/>
                    <a:pt x="527" y="1935"/>
                  </a:cubicBezTo>
                  <a:cubicBezTo>
                    <a:pt x="926" y="1451"/>
                    <a:pt x="758" y="505"/>
                    <a:pt x="44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684006" y="1642266"/>
              <a:ext cx="9116" cy="22903"/>
            </a:xfrm>
            <a:custGeom>
              <a:avLst/>
              <a:gdLst/>
              <a:ahLst/>
              <a:cxnLst/>
              <a:rect l="l" t="t" r="r" b="b"/>
              <a:pathLst>
                <a:path w="884" h="2187" extrusionOk="0">
                  <a:moveTo>
                    <a:pt x="231" y="0"/>
                  </a:moveTo>
                  <a:cubicBezTo>
                    <a:pt x="189" y="21"/>
                    <a:pt x="147" y="43"/>
                    <a:pt x="105" y="64"/>
                  </a:cubicBezTo>
                  <a:cubicBezTo>
                    <a:pt x="0" y="1094"/>
                    <a:pt x="147" y="1914"/>
                    <a:pt x="631" y="2187"/>
                  </a:cubicBezTo>
                  <a:cubicBezTo>
                    <a:pt x="883" y="1409"/>
                    <a:pt x="568" y="715"/>
                    <a:pt x="379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10457" y="1626023"/>
              <a:ext cx="9766" cy="19332"/>
            </a:xfrm>
            <a:custGeom>
              <a:avLst/>
              <a:gdLst/>
              <a:ahLst/>
              <a:cxnLst/>
              <a:rect l="l" t="t" r="r" b="b"/>
              <a:pathLst>
                <a:path w="947" h="1846" extrusionOk="0">
                  <a:moveTo>
                    <a:pt x="484" y="1"/>
                  </a:moveTo>
                  <a:cubicBezTo>
                    <a:pt x="463" y="1"/>
                    <a:pt x="442" y="6"/>
                    <a:pt x="421" y="17"/>
                  </a:cubicBezTo>
                  <a:cubicBezTo>
                    <a:pt x="358" y="17"/>
                    <a:pt x="294" y="59"/>
                    <a:pt x="252" y="80"/>
                  </a:cubicBezTo>
                  <a:cubicBezTo>
                    <a:pt x="0" y="837"/>
                    <a:pt x="84" y="1615"/>
                    <a:pt x="589" y="1846"/>
                  </a:cubicBezTo>
                  <a:cubicBezTo>
                    <a:pt x="946" y="1404"/>
                    <a:pt x="799" y="332"/>
                    <a:pt x="547" y="17"/>
                  </a:cubicBezTo>
                  <a:cubicBezTo>
                    <a:pt x="526" y="6"/>
                    <a:pt x="505" y="1"/>
                    <a:pt x="48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55378" y="1858481"/>
              <a:ext cx="7817" cy="21584"/>
            </a:xfrm>
            <a:custGeom>
              <a:avLst/>
              <a:gdLst/>
              <a:ahLst/>
              <a:cxnLst/>
              <a:rect l="l" t="t" r="r" b="b"/>
              <a:pathLst>
                <a:path w="758" h="2061" extrusionOk="0">
                  <a:moveTo>
                    <a:pt x="85" y="0"/>
                  </a:moveTo>
                  <a:cubicBezTo>
                    <a:pt x="43" y="463"/>
                    <a:pt x="1" y="904"/>
                    <a:pt x="22" y="1367"/>
                  </a:cubicBezTo>
                  <a:cubicBezTo>
                    <a:pt x="22" y="1640"/>
                    <a:pt x="169" y="1914"/>
                    <a:pt x="442" y="2061"/>
                  </a:cubicBezTo>
                  <a:cubicBezTo>
                    <a:pt x="674" y="1808"/>
                    <a:pt x="758" y="1430"/>
                    <a:pt x="653" y="1115"/>
                  </a:cubicBezTo>
                  <a:cubicBezTo>
                    <a:pt x="569" y="736"/>
                    <a:pt x="421" y="379"/>
                    <a:pt x="31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4516" y="1731659"/>
              <a:ext cx="6084" cy="24013"/>
            </a:xfrm>
            <a:custGeom>
              <a:avLst/>
              <a:gdLst/>
              <a:ahLst/>
              <a:cxnLst/>
              <a:rect l="l" t="t" r="r" b="b"/>
              <a:pathLst>
                <a:path w="590" h="2293" extrusionOk="0">
                  <a:moveTo>
                    <a:pt x="274" y="0"/>
                  </a:moveTo>
                  <a:lnTo>
                    <a:pt x="190" y="42"/>
                  </a:lnTo>
                  <a:cubicBezTo>
                    <a:pt x="148" y="253"/>
                    <a:pt x="106" y="463"/>
                    <a:pt x="64" y="673"/>
                  </a:cubicBezTo>
                  <a:cubicBezTo>
                    <a:pt x="22" y="1010"/>
                    <a:pt x="1" y="1367"/>
                    <a:pt x="1" y="1724"/>
                  </a:cubicBezTo>
                  <a:cubicBezTo>
                    <a:pt x="1" y="1956"/>
                    <a:pt x="148" y="2187"/>
                    <a:pt x="379" y="2292"/>
                  </a:cubicBezTo>
                  <a:cubicBezTo>
                    <a:pt x="505" y="2124"/>
                    <a:pt x="590" y="1893"/>
                    <a:pt x="590" y="1682"/>
                  </a:cubicBezTo>
                  <a:cubicBezTo>
                    <a:pt x="526" y="1157"/>
                    <a:pt x="463" y="673"/>
                    <a:pt x="400" y="148"/>
                  </a:cubicBezTo>
                  <a:cubicBezTo>
                    <a:pt x="379" y="84"/>
                    <a:pt x="316" y="42"/>
                    <a:pt x="274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599443" y="1691361"/>
              <a:ext cx="9766" cy="23354"/>
            </a:xfrm>
            <a:custGeom>
              <a:avLst/>
              <a:gdLst/>
              <a:ahLst/>
              <a:cxnLst/>
              <a:rect l="l" t="t" r="r" b="b"/>
              <a:pathLst>
                <a:path w="947" h="2230" extrusionOk="0">
                  <a:moveTo>
                    <a:pt x="253" y="1"/>
                  </a:moveTo>
                  <a:lnTo>
                    <a:pt x="1" y="64"/>
                  </a:lnTo>
                  <a:lnTo>
                    <a:pt x="1" y="358"/>
                  </a:lnTo>
                  <a:cubicBezTo>
                    <a:pt x="43" y="737"/>
                    <a:pt x="64" y="1115"/>
                    <a:pt x="127" y="1473"/>
                  </a:cubicBezTo>
                  <a:cubicBezTo>
                    <a:pt x="190" y="1767"/>
                    <a:pt x="316" y="2019"/>
                    <a:pt x="547" y="2229"/>
                  </a:cubicBezTo>
                  <a:cubicBezTo>
                    <a:pt x="947" y="1367"/>
                    <a:pt x="526" y="716"/>
                    <a:pt x="25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613540" y="1682554"/>
              <a:ext cx="9549" cy="19835"/>
            </a:xfrm>
            <a:custGeom>
              <a:avLst/>
              <a:gdLst/>
              <a:ahLst/>
              <a:cxnLst/>
              <a:rect l="l" t="t" r="r" b="b"/>
              <a:pathLst>
                <a:path w="926" h="1894" extrusionOk="0">
                  <a:moveTo>
                    <a:pt x="526" y="1"/>
                  </a:moveTo>
                  <a:lnTo>
                    <a:pt x="147" y="22"/>
                  </a:lnTo>
                  <a:cubicBezTo>
                    <a:pt x="0" y="926"/>
                    <a:pt x="147" y="1599"/>
                    <a:pt x="568" y="1893"/>
                  </a:cubicBezTo>
                  <a:cubicBezTo>
                    <a:pt x="925" y="1241"/>
                    <a:pt x="736" y="632"/>
                    <a:pt x="52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655162" y="1549354"/>
              <a:ext cx="8900" cy="19605"/>
            </a:xfrm>
            <a:custGeom>
              <a:avLst/>
              <a:gdLst/>
              <a:ahLst/>
              <a:cxnLst/>
              <a:rect l="l" t="t" r="r" b="b"/>
              <a:pathLst>
                <a:path w="863" h="1872" extrusionOk="0">
                  <a:moveTo>
                    <a:pt x="611" y="0"/>
                  </a:moveTo>
                  <a:lnTo>
                    <a:pt x="190" y="21"/>
                  </a:lnTo>
                  <a:cubicBezTo>
                    <a:pt x="1" y="736"/>
                    <a:pt x="64" y="1346"/>
                    <a:pt x="527" y="1871"/>
                  </a:cubicBezTo>
                  <a:cubicBezTo>
                    <a:pt x="863" y="1262"/>
                    <a:pt x="779" y="652"/>
                    <a:pt x="61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612024" y="1616064"/>
              <a:ext cx="8250" cy="23574"/>
            </a:xfrm>
            <a:custGeom>
              <a:avLst/>
              <a:gdLst/>
              <a:ahLst/>
              <a:cxnLst/>
              <a:rect l="l" t="t" r="r" b="b"/>
              <a:pathLst>
                <a:path w="800" h="2251" extrusionOk="0">
                  <a:moveTo>
                    <a:pt x="336" y="1"/>
                  </a:moveTo>
                  <a:lnTo>
                    <a:pt x="147" y="85"/>
                  </a:lnTo>
                  <a:cubicBezTo>
                    <a:pt x="147" y="169"/>
                    <a:pt x="147" y="274"/>
                    <a:pt x="126" y="358"/>
                  </a:cubicBezTo>
                  <a:cubicBezTo>
                    <a:pt x="0" y="884"/>
                    <a:pt x="63" y="1430"/>
                    <a:pt x="252" y="1935"/>
                  </a:cubicBezTo>
                  <a:cubicBezTo>
                    <a:pt x="315" y="2061"/>
                    <a:pt x="379" y="2145"/>
                    <a:pt x="463" y="2250"/>
                  </a:cubicBezTo>
                  <a:cubicBezTo>
                    <a:pt x="799" y="1451"/>
                    <a:pt x="673" y="736"/>
                    <a:pt x="33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740157" y="1706996"/>
              <a:ext cx="6734" cy="20484"/>
            </a:xfrm>
            <a:custGeom>
              <a:avLst/>
              <a:gdLst/>
              <a:ahLst/>
              <a:cxnLst/>
              <a:rect l="l" t="t" r="r" b="b"/>
              <a:pathLst>
                <a:path w="653" h="1956" extrusionOk="0">
                  <a:moveTo>
                    <a:pt x="400" y="1"/>
                  </a:moveTo>
                  <a:lnTo>
                    <a:pt x="169" y="43"/>
                  </a:lnTo>
                  <a:cubicBezTo>
                    <a:pt x="148" y="85"/>
                    <a:pt x="148" y="127"/>
                    <a:pt x="127" y="169"/>
                  </a:cubicBezTo>
                  <a:cubicBezTo>
                    <a:pt x="64" y="484"/>
                    <a:pt x="22" y="821"/>
                    <a:pt x="22" y="1157"/>
                  </a:cubicBezTo>
                  <a:cubicBezTo>
                    <a:pt x="0" y="1472"/>
                    <a:pt x="148" y="1767"/>
                    <a:pt x="400" y="1956"/>
                  </a:cubicBezTo>
                  <a:cubicBezTo>
                    <a:pt x="568" y="1788"/>
                    <a:pt x="652" y="1556"/>
                    <a:pt x="652" y="1325"/>
                  </a:cubicBezTo>
                  <a:cubicBezTo>
                    <a:pt x="610" y="926"/>
                    <a:pt x="526" y="505"/>
                    <a:pt x="463" y="106"/>
                  </a:cubicBezTo>
                  <a:cubicBezTo>
                    <a:pt x="442" y="64"/>
                    <a:pt x="442" y="43"/>
                    <a:pt x="400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690719" y="1756500"/>
              <a:ext cx="8033" cy="21406"/>
            </a:xfrm>
            <a:custGeom>
              <a:avLst/>
              <a:gdLst/>
              <a:ahLst/>
              <a:cxnLst/>
              <a:rect l="l" t="t" r="r" b="b"/>
              <a:pathLst>
                <a:path w="779" h="2044" extrusionOk="0">
                  <a:moveTo>
                    <a:pt x="296" y="1"/>
                  </a:moveTo>
                  <a:cubicBezTo>
                    <a:pt x="186" y="1"/>
                    <a:pt x="167" y="80"/>
                    <a:pt x="148" y="193"/>
                  </a:cubicBezTo>
                  <a:cubicBezTo>
                    <a:pt x="127" y="467"/>
                    <a:pt x="85" y="740"/>
                    <a:pt x="43" y="992"/>
                  </a:cubicBezTo>
                  <a:cubicBezTo>
                    <a:pt x="1" y="1371"/>
                    <a:pt x="148" y="1749"/>
                    <a:pt x="400" y="2043"/>
                  </a:cubicBezTo>
                  <a:cubicBezTo>
                    <a:pt x="779" y="1497"/>
                    <a:pt x="737" y="446"/>
                    <a:pt x="337" y="4"/>
                  </a:cubicBezTo>
                  <a:cubicBezTo>
                    <a:pt x="322" y="2"/>
                    <a:pt x="308" y="1"/>
                    <a:pt x="29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673373" y="1533237"/>
              <a:ext cx="9116" cy="20966"/>
            </a:xfrm>
            <a:custGeom>
              <a:avLst/>
              <a:gdLst/>
              <a:ahLst/>
              <a:cxnLst/>
              <a:rect l="l" t="t" r="r" b="b"/>
              <a:pathLst>
                <a:path w="884" h="2002" extrusionOk="0">
                  <a:moveTo>
                    <a:pt x="361" y="1"/>
                  </a:moveTo>
                  <a:cubicBezTo>
                    <a:pt x="332" y="1"/>
                    <a:pt x="302" y="9"/>
                    <a:pt x="274" y="25"/>
                  </a:cubicBezTo>
                  <a:cubicBezTo>
                    <a:pt x="1" y="593"/>
                    <a:pt x="169" y="1665"/>
                    <a:pt x="569" y="2002"/>
                  </a:cubicBezTo>
                  <a:cubicBezTo>
                    <a:pt x="611" y="1981"/>
                    <a:pt x="632" y="1960"/>
                    <a:pt x="674" y="1918"/>
                  </a:cubicBezTo>
                  <a:cubicBezTo>
                    <a:pt x="695" y="1876"/>
                    <a:pt x="695" y="1834"/>
                    <a:pt x="716" y="1791"/>
                  </a:cubicBezTo>
                  <a:cubicBezTo>
                    <a:pt x="884" y="1203"/>
                    <a:pt x="716" y="677"/>
                    <a:pt x="527" y="152"/>
                  </a:cubicBezTo>
                  <a:cubicBezTo>
                    <a:pt x="511" y="59"/>
                    <a:pt x="439" y="1"/>
                    <a:pt x="36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722812" y="1630160"/>
              <a:ext cx="7384" cy="18285"/>
            </a:xfrm>
            <a:custGeom>
              <a:avLst/>
              <a:gdLst/>
              <a:ahLst/>
              <a:cxnLst/>
              <a:rect l="l" t="t" r="r" b="b"/>
              <a:pathLst>
                <a:path w="716" h="1746" extrusionOk="0">
                  <a:moveTo>
                    <a:pt x="85" y="0"/>
                  </a:moveTo>
                  <a:cubicBezTo>
                    <a:pt x="43" y="63"/>
                    <a:pt x="22" y="105"/>
                    <a:pt x="22" y="147"/>
                  </a:cubicBezTo>
                  <a:cubicBezTo>
                    <a:pt x="1" y="484"/>
                    <a:pt x="1" y="820"/>
                    <a:pt x="22" y="1135"/>
                  </a:cubicBezTo>
                  <a:cubicBezTo>
                    <a:pt x="22" y="1388"/>
                    <a:pt x="169" y="1619"/>
                    <a:pt x="400" y="1745"/>
                  </a:cubicBezTo>
                  <a:cubicBezTo>
                    <a:pt x="610" y="1535"/>
                    <a:pt x="715" y="1262"/>
                    <a:pt x="652" y="967"/>
                  </a:cubicBezTo>
                  <a:cubicBezTo>
                    <a:pt x="610" y="631"/>
                    <a:pt x="505" y="294"/>
                    <a:pt x="33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690719" y="1796170"/>
              <a:ext cx="8467" cy="19605"/>
            </a:xfrm>
            <a:custGeom>
              <a:avLst/>
              <a:gdLst/>
              <a:ahLst/>
              <a:cxnLst/>
              <a:rect l="l" t="t" r="r" b="b"/>
              <a:pathLst>
                <a:path w="821" h="1872" extrusionOk="0">
                  <a:moveTo>
                    <a:pt x="85" y="0"/>
                  </a:moveTo>
                  <a:cubicBezTo>
                    <a:pt x="106" y="232"/>
                    <a:pt x="106" y="463"/>
                    <a:pt x="85" y="694"/>
                  </a:cubicBezTo>
                  <a:cubicBezTo>
                    <a:pt x="1" y="1052"/>
                    <a:pt x="85" y="1430"/>
                    <a:pt x="316" y="1724"/>
                  </a:cubicBezTo>
                  <a:cubicBezTo>
                    <a:pt x="337" y="1788"/>
                    <a:pt x="421" y="1830"/>
                    <a:pt x="484" y="1872"/>
                  </a:cubicBezTo>
                  <a:cubicBezTo>
                    <a:pt x="821" y="1472"/>
                    <a:pt x="695" y="610"/>
                    <a:pt x="33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708714" y="1571147"/>
              <a:ext cx="8033" cy="20044"/>
            </a:xfrm>
            <a:custGeom>
              <a:avLst/>
              <a:gdLst/>
              <a:ahLst/>
              <a:cxnLst/>
              <a:rect l="l" t="t" r="r" b="b"/>
              <a:pathLst>
                <a:path w="779" h="1914" extrusionOk="0">
                  <a:moveTo>
                    <a:pt x="295" y="1"/>
                  </a:moveTo>
                  <a:cubicBezTo>
                    <a:pt x="64" y="22"/>
                    <a:pt x="22" y="169"/>
                    <a:pt x="22" y="337"/>
                  </a:cubicBezTo>
                  <a:cubicBezTo>
                    <a:pt x="1" y="568"/>
                    <a:pt x="1" y="821"/>
                    <a:pt x="22" y="1073"/>
                  </a:cubicBezTo>
                  <a:cubicBezTo>
                    <a:pt x="22" y="1388"/>
                    <a:pt x="169" y="1704"/>
                    <a:pt x="421" y="1914"/>
                  </a:cubicBezTo>
                  <a:cubicBezTo>
                    <a:pt x="779" y="1577"/>
                    <a:pt x="611" y="442"/>
                    <a:pt x="295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665361" y="1769968"/>
              <a:ext cx="6507" cy="22694"/>
            </a:xfrm>
            <a:custGeom>
              <a:avLst/>
              <a:gdLst/>
              <a:ahLst/>
              <a:cxnLst/>
              <a:rect l="l" t="t" r="r" b="b"/>
              <a:pathLst>
                <a:path w="631" h="2167" extrusionOk="0">
                  <a:moveTo>
                    <a:pt x="147" y="1"/>
                  </a:moveTo>
                  <a:cubicBezTo>
                    <a:pt x="105" y="22"/>
                    <a:pt x="42" y="43"/>
                    <a:pt x="0" y="64"/>
                  </a:cubicBezTo>
                  <a:cubicBezTo>
                    <a:pt x="42" y="526"/>
                    <a:pt x="42" y="1010"/>
                    <a:pt x="105" y="1472"/>
                  </a:cubicBezTo>
                  <a:cubicBezTo>
                    <a:pt x="126" y="1746"/>
                    <a:pt x="252" y="2019"/>
                    <a:pt x="484" y="2166"/>
                  </a:cubicBezTo>
                  <a:cubicBezTo>
                    <a:pt x="631" y="1451"/>
                    <a:pt x="568" y="694"/>
                    <a:pt x="315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716521" y="1790001"/>
              <a:ext cx="8033" cy="19385"/>
            </a:xfrm>
            <a:custGeom>
              <a:avLst/>
              <a:gdLst/>
              <a:ahLst/>
              <a:cxnLst/>
              <a:rect l="l" t="t" r="r" b="b"/>
              <a:pathLst>
                <a:path w="779" h="1851" extrusionOk="0">
                  <a:moveTo>
                    <a:pt x="211" y="1"/>
                  </a:moveTo>
                  <a:lnTo>
                    <a:pt x="22" y="169"/>
                  </a:lnTo>
                  <a:cubicBezTo>
                    <a:pt x="22" y="526"/>
                    <a:pt x="1" y="884"/>
                    <a:pt x="22" y="1220"/>
                  </a:cubicBezTo>
                  <a:cubicBezTo>
                    <a:pt x="22" y="1494"/>
                    <a:pt x="169" y="1746"/>
                    <a:pt x="400" y="1851"/>
                  </a:cubicBezTo>
                  <a:cubicBezTo>
                    <a:pt x="779" y="1241"/>
                    <a:pt x="547" y="674"/>
                    <a:pt x="358" y="127"/>
                  </a:cubicBezTo>
                  <a:cubicBezTo>
                    <a:pt x="337" y="85"/>
                    <a:pt x="253" y="43"/>
                    <a:pt x="21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638693" y="1712285"/>
              <a:ext cx="8250" cy="19824"/>
            </a:xfrm>
            <a:custGeom>
              <a:avLst/>
              <a:gdLst/>
              <a:ahLst/>
              <a:cxnLst/>
              <a:rect l="l" t="t" r="r" b="b"/>
              <a:pathLst>
                <a:path w="800" h="1893" extrusionOk="0">
                  <a:moveTo>
                    <a:pt x="336" y="0"/>
                  </a:moveTo>
                  <a:cubicBezTo>
                    <a:pt x="84" y="63"/>
                    <a:pt x="21" y="105"/>
                    <a:pt x="21" y="316"/>
                  </a:cubicBezTo>
                  <a:cubicBezTo>
                    <a:pt x="21" y="526"/>
                    <a:pt x="21" y="736"/>
                    <a:pt x="21" y="925"/>
                  </a:cubicBezTo>
                  <a:cubicBezTo>
                    <a:pt x="0" y="1220"/>
                    <a:pt x="84" y="1493"/>
                    <a:pt x="252" y="1745"/>
                  </a:cubicBezTo>
                  <a:cubicBezTo>
                    <a:pt x="294" y="1808"/>
                    <a:pt x="358" y="1850"/>
                    <a:pt x="421" y="1892"/>
                  </a:cubicBezTo>
                  <a:cubicBezTo>
                    <a:pt x="799" y="1220"/>
                    <a:pt x="505" y="631"/>
                    <a:pt x="33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716088" y="1752353"/>
              <a:ext cx="7600" cy="19385"/>
            </a:xfrm>
            <a:custGeom>
              <a:avLst/>
              <a:gdLst/>
              <a:ahLst/>
              <a:cxnLst/>
              <a:rect l="l" t="t" r="r" b="b"/>
              <a:pathLst>
                <a:path w="737" h="1851" extrusionOk="0">
                  <a:moveTo>
                    <a:pt x="442" y="1"/>
                  </a:moveTo>
                  <a:lnTo>
                    <a:pt x="211" y="43"/>
                  </a:lnTo>
                  <a:cubicBezTo>
                    <a:pt x="85" y="694"/>
                    <a:pt x="1" y="1325"/>
                    <a:pt x="442" y="1851"/>
                  </a:cubicBezTo>
                  <a:cubicBezTo>
                    <a:pt x="737" y="1472"/>
                    <a:pt x="737" y="190"/>
                    <a:pt x="44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727153" y="1606597"/>
              <a:ext cx="8240" cy="18945"/>
            </a:xfrm>
            <a:custGeom>
              <a:avLst/>
              <a:gdLst/>
              <a:ahLst/>
              <a:cxnLst/>
              <a:rect l="l" t="t" r="r" b="b"/>
              <a:pathLst>
                <a:path w="799" h="1809" extrusionOk="0">
                  <a:moveTo>
                    <a:pt x="273" y="1"/>
                  </a:moveTo>
                  <a:lnTo>
                    <a:pt x="21" y="85"/>
                  </a:lnTo>
                  <a:cubicBezTo>
                    <a:pt x="21" y="463"/>
                    <a:pt x="0" y="820"/>
                    <a:pt x="21" y="1178"/>
                  </a:cubicBezTo>
                  <a:cubicBezTo>
                    <a:pt x="42" y="1451"/>
                    <a:pt x="189" y="1682"/>
                    <a:pt x="421" y="1809"/>
                  </a:cubicBezTo>
                  <a:cubicBezTo>
                    <a:pt x="799" y="1430"/>
                    <a:pt x="589" y="631"/>
                    <a:pt x="27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655378" y="1797269"/>
              <a:ext cx="5651" cy="23574"/>
            </a:xfrm>
            <a:custGeom>
              <a:avLst/>
              <a:gdLst/>
              <a:ahLst/>
              <a:cxnLst/>
              <a:rect l="l" t="t" r="r" b="b"/>
              <a:pathLst>
                <a:path w="548" h="2251" extrusionOk="0">
                  <a:moveTo>
                    <a:pt x="127" y="1"/>
                  </a:moveTo>
                  <a:cubicBezTo>
                    <a:pt x="106" y="148"/>
                    <a:pt x="85" y="232"/>
                    <a:pt x="85" y="295"/>
                  </a:cubicBezTo>
                  <a:cubicBezTo>
                    <a:pt x="64" y="610"/>
                    <a:pt x="43" y="926"/>
                    <a:pt x="22" y="1241"/>
                  </a:cubicBezTo>
                  <a:cubicBezTo>
                    <a:pt x="1" y="1598"/>
                    <a:pt x="106" y="1956"/>
                    <a:pt x="337" y="2250"/>
                  </a:cubicBezTo>
                  <a:cubicBezTo>
                    <a:pt x="464" y="2124"/>
                    <a:pt x="548" y="1956"/>
                    <a:pt x="548" y="1767"/>
                  </a:cubicBezTo>
                  <a:cubicBezTo>
                    <a:pt x="548" y="1241"/>
                    <a:pt x="464" y="715"/>
                    <a:pt x="295" y="211"/>
                  </a:cubicBezTo>
                  <a:cubicBezTo>
                    <a:pt x="274" y="148"/>
                    <a:pt x="211" y="106"/>
                    <a:pt x="12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661669" y="1688910"/>
              <a:ext cx="8250" cy="19856"/>
            </a:xfrm>
            <a:custGeom>
              <a:avLst/>
              <a:gdLst/>
              <a:ahLst/>
              <a:cxnLst/>
              <a:rect l="l" t="t" r="r" b="b"/>
              <a:pathLst>
                <a:path w="800" h="1896" extrusionOk="0">
                  <a:moveTo>
                    <a:pt x="249" y="0"/>
                  </a:moveTo>
                  <a:cubicBezTo>
                    <a:pt x="215" y="0"/>
                    <a:pt x="181" y="8"/>
                    <a:pt x="148" y="25"/>
                  </a:cubicBezTo>
                  <a:cubicBezTo>
                    <a:pt x="148" y="676"/>
                    <a:pt x="1" y="1349"/>
                    <a:pt x="631" y="1896"/>
                  </a:cubicBezTo>
                  <a:cubicBezTo>
                    <a:pt x="673" y="1791"/>
                    <a:pt x="694" y="1686"/>
                    <a:pt x="716" y="1601"/>
                  </a:cubicBezTo>
                  <a:cubicBezTo>
                    <a:pt x="800" y="1097"/>
                    <a:pt x="694" y="613"/>
                    <a:pt x="463" y="172"/>
                  </a:cubicBezTo>
                  <a:cubicBezTo>
                    <a:pt x="432" y="63"/>
                    <a:pt x="344" y="0"/>
                    <a:pt x="249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629803" y="1521612"/>
              <a:ext cx="6507" cy="19385"/>
            </a:xfrm>
            <a:custGeom>
              <a:avLst/>
              <a:gdLst/>
              <a:ahLst/>
              <a:cxnLst/>
              <a:rect l="l" t="t" r="r" b="b"/>
              <a:pathLst>
                <a:path w="631" h="1851" extrusionOk="0">
                  <a:moveTo>
                    <a:pt x="336" y="0"/>
                  </a:moveTo>
                  <a:lnTo>
                    <a:pt x="105" y="42"/>
                  </a:lnTo>
                  <a:cubicBezTo>
                    <a:pt x="63" y="400"/>
                    <a:pt x="21" y="736"/>
                    <a:pt x="21" y="1051"/>
                  </a:cubicBezTo>
                  <a:cubicBezTo>
                    <a:pt x="0" y="1367"/>
                    <a:pt x="147" y="1661"/>
                    <a:pt x="379" y="1850"/>
                  </a:cubicBezTo>
                  <a:cubicBezTo>
                    <a:pt x="547" y="1745"/>
                    <a:pt x="631" y="1556"/>
                    <a:pt x="610" y="1346"/>
                  </a:cubicBezTo>
                  <a:cubicBezTo>
                    <a:pt x="589" y="883"/>
                    <a:pt x="484" y="442"/>
                    <a:pt x="33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612241" y="1532179"/>
              <a:ext cx="7157" cy="21584"/>
            </a:xfrm>
            <a:custGeom>
              <a:avLst/>
              <a:gdLst/>
              <a:ahLst/>
              <a:cxnLst/>
              <a:rect l="l" t="t" r="r" b="b"/>
              <a:pathLst>
                <a:path w="694" h="2061" extrusionOk="0">
                  <a:moveTo>
                    <a:pt x="63" y="0"/>
                  </a:moveTo>
                  <a:cubicBezTo>
                    <a:pt x="0" y="610"/>
                    <a:pt x="84" y="1220"/>
                    <a:pt x="273" y="1787"/>
                  </a:cubicBezTo>
                  <a:cubicBezTo>
                    <a:pt x="315" y="1913"/>
                    <a:pt x="358" y="2040"/>
                    <a:pt x="484" y="2061"/>
                  </a:cubicBezTo>
                  <a:cubicBezTo>
                    <a:pt x="694" y="1640"/>
                    <a:pt x="568" y="631"/>
                    <a:pt x="25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650397" y="1713804"/>
              <a:ext cx="6734" cy="21605"/>
            </a:xfrm>
            <a:custGeom>
              <a:avLst/>
              <a:gdLst/>
              <a:ahLst/>
              <a:cxnLst/>
              <a:rect l="l" t="t" r="r" b="b"/>
              <a:pathLst>
                <a:path w="653" h="2063" extrusionOk="0">
                  <a:moveTo>
                    <a:pt x="164" y="1"/>
                  </a:moveTo>
                  <a:cubicBezTo>
                    <a:pt x="153" y="1"/>
                    <a:pt x="140" y="1"/>
                    <a:pt x="127" y="2"/>
                  </a:cubicBezTo>
                  <a:cubicBezTo>
                    <a:pt x="106" y="108"/>
                    <a:pt x="85" y="213"/>
                    <a:pt x="85" y="339"/>
                  </a:cubicBezTo>
                  <a:cubicBezTo>
                    <a:pt x="85" y="528"/>
                    <a:pt x="85" y="717"/>
                    <a:pt x="63" y="906"/>
                  </a:cubicBezTo>
                  <a:cubicBezTo>
                    <a:pt x="0" y="1222"/>
                    <a:pt x="42" y="1537"/>
                    <a:pt x="190" y="1789"/>
                  </a:cubicBezTo>
                  <a:cubicBezTo>
                    <a:pt x="232" y="1895"/>
                    <a:pt x="316" y="1979"/>
                    <a:pt x="379" y="2063"/>
                  </a:cubicBezTo>
                  <a:cubicBezTo>
                    <a:pt x="652" y="1411"/>
                    <a:pt x="526" y="843"/>
                    <a:pt x="379" y="255"/>
                  </a:cubicBezTo>
                  <a:cubicBezTo>
                    <a:pt x="359" y="156"/>
                    <a:pt x="358" y="1"/>
                    <a:pt x="16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670775" y="1659221"/>
              <a:ext cx="7817" cy="19165"/>
            </a:xfrm>
            <a:custGeom>
              <a:avLst/>
              <a:gdLst/>
              <a:ahLst/>
              <a:cxnLst/>
              <a:rect l="l" t="t" r="r" b="b"/>
              <a:pathLst>
                <a:path w="758" h="1830" extrusionOk="0">
                  <a:moveTo>
                    <a:pt x="232" y="0"/>
                  </a:moveTo>
                  <a:lnTo>
                    <a:pt x="1" y="21"/>
                  </a:lnTo>
                  <a:cubicBezTo>
                    <a:pt x="1" y="148"/>
                    <a:pt x="1" y="274"/>
                    <a:pt x="1" y="379"/>
                  </a:cubicBezTo>
                  <a:cubicBezTo>
                    <a:pt x="22" y="568"/>
                    <a:pt x="43" y="736"/>
                    <a:pt x="43" y="904"/>
                  </a:cubicBezTo>
                  <a:cubicBezTo>
                    <a:pt x="64" y="1178"/>
                    <a:pt x="127" y="1430"/>
                    <a:pt x="274" y="1661"/>
                  </a:cubicBezTo>
                  <a:cubicBezTo>
                    <a:pt x="337" y="1724"/>
                    <a:pt x="400" y="1787"/>
                    <a:pt x="463" y="1829"/>
                  </a:cubicBezTo>
                  <a:cubicBezTo>
                    <a:pt x="758" y="1115"/>
                    <a:pt x="484" y="211"/>
                    <a:pt x="23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698309" y="1583253"/>
              <a:ext cx="8250" cy="16306"/>
            </a:xfrm>
            <a:custGeom>
              <a:avLst/>
              <a:gdLst/>
              <a:ahLst/>
              <a:cxnLst/>
              <a:rect l="l" t="t" r="r" b="b"/>
              <a:pathLst>
                <a:path w="800" h="1557" extrusionOk="0">
                  <a:moveTo>
                    <a:pt x="400" y="1"/>
                  </a:moveTo>
                  <a:lnTo>
                    <a:pt x="127" y="22"/>
                  </a:lnTo>
                  <a:cubicBezTo>
                    <a:pt x="1" y="1052"/>
                    <a:pt x="64" y="1304"/>
                    <a:pt x="463" y="1557"/>
                  </a:cubicBezTo>
                  <a:cubicBezTo>
                    <a:pt x="800" y="1199"/>
                    <a:pt x="779" y="611"/>
                    <a:pt x="400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712406" y="1600208"/>
              <a:ext cx="8033" cy="17405"/>
            </a:xfrm>
            <a:custGeom>
              <a:avLst/>
              <a:gdLst/>
              <a:ahLst/>
              <a:cxnLst/>
              <a:rect l="l" t="t" r="r" b="b"/>
              <a:pathLst>
                <a:path w="779" h="1662" extrusionOk="0">
                  <a:moveTo>
                    <a:pt x="337" y="1"/>
                  </a:moveTo>
                  <a:cubicBezTo>
                    <a:pt x="0" y="484"/>
                    <a:pt x="169" y="1494"/>
                    <a:pt x="547" y="1662"/>
                  </a:cubicBezTo>
                  <a:cubicBezTo>
                    <a:pt x="778" y="1262"/>
                    <a:pt x="778" y="190"/>
                    <a:pt x="52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704600" y="1693571"/>
              <a:ext cx="6084" cy="19824"/>
            </a:xfrm>
            <a:custGeom>
              <a:avLst/>
              <a:gdLst/>
              <a:ahLst/>
              <a:cxnLst/>
              <a:rect l="l" t="t" r="r" b="b"/>
              <a:pathLst>
                <a:path w="590" h="1893" extrusionOk="0">
                  <a:moveTo>
                    <a:pt x="190" y="0"/>
                  </a:moveTo>
                  <a:cubicBezTo>
                    <a:pt x="148" y="63"/>
                    <a:pt x="64" y="126"/>
                    <a:pt x="64" y="189"/>
                  </a:cubicBezTo>
                  <a:cubicBezTo>
                    <a:pt x="22" y="547"/>
                    <a:pt x="0" y="925"/>
                    <a:pt x="0" y="1283"/>
                  </a:cubicBezTo>
                  <a:cubicBezTo>
                    <a:pt x="0" y="1535"/>
                    <a:pt x="127" y="1787"/>
                    <a:pt x="358" y="1892"/>
                  </a:cubicBezTo>
                  <a:cubicBezTo>
                    <a:pt x="589" y="1451"/>
                    <a:pt x="505" y="337"/>
                    <a:pt x="19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667093" y="1850334"/>
              <a:ext cx="7600" cy="16086"/>
            </a:xfrm>
            <a:custGeom>
              <a:avLst/>
              <a:gdLst/>
              <a:ahLst/>
              <a:cxnLst/>
              <a:rect l="l" t="t" r="r" b="b"/>
              <a:pathLst>
                <a:path w="737" h="1536" extrusionOk="0">
                  <a:moveTo>
                    <a:pt x="421" y="0"/>
                  </a:moveTo>
                  <a:lnTo>
                    <a:pt x="126" y="43"/>
                  </a:lnTo>
                  <a:cubicBezTo>
                    <a:pt x="105" y="316"/>
                    <a:pt x="63" y="568"/>
                    <a:pt x="42" y="799"/>
                  </a:cubicBezTo>
                  <a:cubicBezTo>
                    <a:pt x="0" y="1115"/>
                    <a:pt x="190" y="1409"/>
                    <a:pt x="484" y="1535"/>
                  </a:cubicBezTo>
                  <a:cubicBezTo>
                    <a:pt x="652" y="1325"/>
                    <a:pt x="736" y="1052"/>
                    <a:pt x="694" y="799"/>
                  </a:cubicBezTo>
                  <a:cubicBezTo>
                    <a:pt x="610" y="526"/>
                    <a:pt x="526" y="253"/>
                    <a:pt x="42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07198" y="1735618"/>
              <a:ext cx="6734" cy="21594"/>
            </a:xfrm>
            <a:custGeom>
              <a:avLst/>
              <a:gdLst/>
              <a:ahLst/>
              <a:cxnLst/>
              <a:rect l="l" t="t" r="r" b="b"/>
              <a:pathLst>
                <a:path w="653" h="2062" extrusionOk="0">
                  <a:moveTo>
                    <a:pt x="316" y="1"/>
                  </a:moveTo>
                  <a:lnTo>
                    <a:pt x="316" y="1"/>
                  </a:lnTo>
                  <a:cubicBezTo>
                    <a:pt x="169" y="695"/>
                    <a:pt x="1" y="1388"/>
                    <a:pt x="442" y="2061"/>
                  </a:cubicBezTo>
                  <a:cubicBezTo>
                    <a:pt x="568" y="1977"/>
                    <a:pt x="653" y="1830"/>
                    <a:pt x="632" y="1662"/>
                  </a:cubicBezTo>
                  <a:cubicBezTo>
                    <a:pt x="610" y="1346"/>
                    <a:pt x="610" y="1010"/>
                    <a:pt x="568" y="695"/>
                  </a:cubicBezTo>
                  <a:cubicBezTo>
                    <a:pt x="547" y="505"/>
                    <a:pt x="505" y="316"/>
                    <a:pt x="442" y="127"/>
                  </a:cubicBezTo>
                  <a:cubicBezTo>
                    <a:pt x="421" y="85"/>
                    <a:pt x="358" y="43"/>
                    <a:pt x="31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23028" y="1729900"/>
              <a:ext cx="8033" cy="15196"/>
            </a:xfrm>
            <a:custGeom>
              <a:avLst/>
              <a:gdLst/>
              <a:ahLst/>
              <a:cxnLst/>
              <a:rect l="l" t="t" r="r" b="b"/>
              <a:pathLst>
                <a:path w="779" h="1451" extrusionOk="0">
                  <a:moveTo>
                    <a:pt x="232" y="0"/>
                  </a:moveTo>
                  <a:cubicBezTo>
                    <a:pt x="190" y="105"/>
                    <a:pt x="148" y="189"/>
                    <a:pt x="127" y="273"/>
                  </a:cubicBezTo>
                  <a:cubicBezTo>
                    <a:pt x="106" y="379"/>
                    <a:pt x="106" y="484"/>
                    <a:pt x="64" y="589"/>
                  </a:cubicBezTo>
                  <a:cubicBezTo>
                    <a:pt x="1" y="925"/>
                    <a:pt x="127" y="1262"/>
                    <a:pt x="421" y="1451"/>
                  </a:cubicBezTo>
                  <a:cubicBezTo>
                    <a:pt x="778" y="1178"/>
                    <a:pt x="757" y="547"/>
                    <a:pt x="50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46932" y="1536138"/>
              <a:ext cx="5858" cy="19385"/>
            </a:xfrm>
            <a:custGeom>
              <a:avLst/>
              <a:gdLst/>
              <a:ahLst/>
              <a:cxnLst/>
              <a:rect l="l" t="t" r="r" b="b"/>
              <a:pathLst>
                <a:path w="568" h="1851" extrusionOk="0">
                  <a:moveTo>
                    <a:pt x="42" y="1"/>
                  </a:moveTo>
                  <a:cubicBezTo>
                    <a:pt x="42" y="379"/>
                    <a:pt x="0" y="737"/>
                    <a:pt x="42" y="1094"/>
                  </a:cubicBezTo>
                  <a:cubicBezTo>
                    <a:pt x="21" y="1388"/>
                    <a:pt x="168" y="1683"/>
                    <a:pt x="421" y="1851"/>
                  </a:cubicBezTo>
                  <a:cubicBezTo>
                    <a:pt x="526" y="1641"/>
                    <a:pt x="568" y="1409"/>
                    <a:pt x="568" y="1178"/>
                  </a:cubicBezTo>
                  <a:cubicBezTo>
                    <a:pt x="484" y="800"/>
                    <a:pt x="378" y="400"/>
                    <a:pt x="29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664711" y="1823252"/>
              <a:ext cx="8240" cy="16086"/>
            </a:xfrm>
            <a:custGeom>
              <a:avLst/>
              <a:gdLst/>
              <a:ahLst/>
              <a:cxnLst/>
              <a:rect l="l" t="t" r="r" b="b"/>
              <a:pathLst>
                <a:path w="799" h="1536" extrusionOk="0">
                  <a:moveTo>
                    <a:pt x="252" y="0"/>
                  </a:moveTo>
                  <a:cubicBezTo>
                    <a:pt x="0" y="379"/>
                    <a:pt x="231" y="1367"/>
                    <a:pt x="547" y="1535"/>
                  </a:cubicBezTo>
                  <a:cubicBezTo>
                    <a:pt x="799" y="1199"/>
                    <a:pt x="757" y="148"/>
                    <a:pt x="50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696793" y="1613645"/>
              <a:ext cx="8467" cy="15866"/>
            </a:xfrm>
            <a:custGeom>
              <a:avLst/>
              <a:gdLst/>
              <a:ahLst/>
              <a:cxnLst/>
              <a:rect l="l" t="t" r="r" b="b"/>
              <a:pathLst>
                <a:path w="821" h="1515" extrusionOk="0">
                  <a:moveTo>
                    <a:pt x="442" y="0"/>
                  </a:moveTo>
                  <a:lnTo>
                    <a:pt x="127" y="42"/>
                  </a:lnTo>
                  <a:cubicBezTo>
                    <a:pt x="148" y="589"/>
                    <a:pt x="1" y="1115"/>
                    <a:pt x="505" y="1514"/>
                  </a:cubicBezTo>
                  <a:cubicBezTo>
                    <a:pt x="821" y="1052"/>
                    <a:pt x="800" y="526"/>
                    <a:pt x="44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696143" y="1672867"/>
              <a:ext cx="8250" cy="16526"/>
            </a:xfrm>
            <a:custGeom>
              <a:avLst/>
              <a:gdLst/>
              <a:ahLst/>
              <a:cxnLst/>
              <a:rect l="l" t="t" r="r" b="b"/>
              <a:pathLst>
                <a:path w="800" h="1578" extrusionOk="0">
                  <a:moveTo>
                    <a:pt x="232" y="1"/>
                  </a:moveTo>
                  <a:cubicBezTo>
                    <a:pt x="1" y="611"/>
                    <a:pt x="106" y="1325"/>
                    <a:pt x="505" y="1578"/>
                  </a:cubicBezTo>
                  <a:cubicBezTo>
                    <a:pt x="799" y="1031"/>
                    <a:pt x="610" y="526"/>
                    <a:pt x="505" y="43"/>
                  </a:cubicBezTo>
                  <a:cubicBezTo>
                    <a:pt x="463" y="22"/>
                    <a:pt x="421" y="1"/>
                    <a:pt x="379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631536" y="1655472"/>
              <a:ext cx="7817" cy="19835"/>
            </a:xfrm>
            <a:custGeom>
              <a:avLst/>
              <a:gdLst/>
              <a:ahLst/>
              <a:cxnLst/>
              <a:rect l="l" t="t" r="r" b="b"/>
              <a:pathLst>
                <a:path w="758" h="1894" extrusionOk="0">
                  <a:moveTo>
                    <a:pt x="211" y="1"/>
                  </a:moveTo>
                  <a:cubicBezTo>
                    <a:pt x="0" y="590"/>
                    <a:pt x="168" y="1662"/>
                    <a:pt x="484" y="1893"/>
                  </a:cubicBezTo>
                  <a:cubicBezTo>
                    <a:pt x="757" y="1346"/>
                    <a:pt x="589" y="253"/>
                    <a:pt x="21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668393" y="1563879"/>
              <a:ext cx="6734" cy="16086"/>
            </a:xfrm>
            <a:custGeom>
              <a:avLst/>
              <a:gdLst/>
              <a:ahLst/>
              <a:cxnLst/>
              <a:rect l="l" t="t" r="r" b="b"/>
              <a:pathLst>
                <a:path w="653" h="1536" extrusionOk="0">
                  <a:moveTo>
                    <a:pt x="295" y="1"/>
                  </a:moveTo>
                  <a:lnTo>
                    <a:pt x="21" y="43"/>
                  </a:lnTo>
                  <a:cubicBezTo>
                    <a:pt x="21" y="316"/>
                    <a:pt x="0" y="568"/>
                    <a:pt x="21" y="842"/>
                  </a:cubicBezTo>
                  <a:cubicBezTo>
                    <a:pt x="42" y="1115"/>
                    <a:pt x="169" y="1367"/>
                    <a:pt x="400" y="1536"/>
                  </a:cubicBezTo>
                  <a:cubicBezTo>
                    <a:pt x="652" y="1052"/>
                    <a:pt x="631" y="737"/>
                    <a:pt x="295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685088" y="1599988"/>
              <a:ext cx="6517" cy="18065"/>
            </a:xfrm>
            <a:custGeom>
              <a:avLst/>
              <a:gdLst/>
              <a:ahLst/>
              <a:cxnLst/>
              <a:rect l="l" t="t" r="r" b="b"/>
              <a:pathLst>
                <a:path w="632" h="1725" extrusionOk="0">
                  <a:moveTo>
                    <a:pt x="337" y="1"/>
                  </a:moveTo>
                  <a:lnTo>
                    <a:pt x="105" y="43"/>
                  </a:lnTo>
                  <a:cubicBezTo>
                    <a:pt x="63" y="632"/>
                    <a:pt x="0" y="1220"/>
                    <a:pt x="421" y="1725"/>
                  </a:cubicBezTo>
                  <a:cubicBezTo>
                    <a:pt x="631" y="1157"/>
                    <a:pt x="589" y="547"/>
                    <a:pt x="33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640425" y="1507474"/>
              <a:ext cx="5858" cy="18327"/>
            </a:xfrm>
            <a:custGeom>
              <a:avLst/>
              <a:gdLst/>
              <a:ahLst/>
              <a:cxnLst/>
              <a:rect l="l" t="t" r="r" b="b"/>
              <a:pathLst>
                <a:path w="568" h="1750" extrusionOk="0">
                  <a:moveTo>
                    <a:pt x="286" y="1"/>
                  </a:moveTo>
                  <a:cubicBezTo>
                    <a:pt x="253" y="1"/>
                    <a:pt x="214" y="9"/>
                    <a:pt x="168" y="26"/>
                  </a:cubicBezTo>
                  <a:cubicBezTo>
                    <a:pt x="0" y="530"/>
                    <a:pt x="147" y="1056"/>
                    <a:pt x="274" y="1518"/>
                  </a:cubicBezTo>
                  <a:cubicBezTo>
                    <a:pt x="295" y="1644"/>
                    <a:pt x="379" y="1729"/>
                    <a:pt x="505" y="1750"/>
                  </a:cubicBezTo>
                  <a:cubicBezTo>
                    <a:pt x="547" y="1581"/>
                    <a:pt x="568" y="1392"/>
                    <a:pt x="568" y="1203"/>
                  </a:cubicBezTo>
                  <a:cubicBezTo>
                    <a:pt x="547" y="846"/>
                    <a:pt x="484" y="509"/>
                    <a:pt x="442" y="152"/>
                  </a:cubicBezTo>
                  <a:cubicBezTo>
                    <a:pt x="426" y="59"/>
                    <a:pt x="377" y="1"/>
                    <a:pt x="28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713922" y="1678375"/>
              <a:ext cx="5868" cy="17845"/>
            </a:xfrm>
            <a:custGeom>
              <a:avLst/>
              <a:gdLst/>
              <a:ahLst/>
              <a:cxnLst/>
              <a:rect l="l" t="t" r="r" b="b"/>
              <a:pathLst>
                <a:path w="569" h="1704" extrusionOk="0">
                  <a:moveTo>
                    <a:pt x="211" y="0"/>
                  </a:moveTo>
                  <a:cubicBezTo>
                    <a:pt x="169" y="64"/>
                    <a:pt x="85" y="106"/>
                    <a:pt x="85" y="169"/>
                  </a:cubicBezTo>
                  <a:cubicBezTo>
                    <a:pt x="43" y="463"/>
                    <a:pt x="22" y="736"/>
                    <a:pt x="22" y="1031"/>
                  </a:cubicBezTo>
                  <a:cubicBezTo>
                    <a:pt x="1" y="1283"/>
                    <a:pt x="127" y="1535"/>
                    <a:pt x="337" y="1703"/>
                  </a:cubicBezTo>
                  <a:cubicBezTo>
                    <a:pt x="568" y="1367"/>
                    <a:pt x="526" y="526"/>
                    <a:pt x="21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653862" y="1832939"/>
              <a:ext cx="7167" cy="16306"/>
            </a:xfrm>
            <a:custGeom>
              <a:avLst/>
              <a:gdLst/>
              <a:ahLst/>
              <a:cxnLst/>
              <a:rect l="l" t="t" r="r" b="b"/>
              <a:pathLst>
                <a:path w="695" h="1557" extrusionOk="0">
                  <a:moveTo>
                    <a:pt x="211" y="1"/>
                  </a:moveTo>
                  <a:lnTo>
                    <a:pt x="43" y="22"/>
                  </a:lnTo>
                  <a:cubicBezTo>
                    <a:pt x="43" y="358"/>
                    <a:pt x="1" y="694"/>
                    <a:pt x="43" y="1010"/>
                  </a:cubicBezTo>
                  <a:cubicBezTo>
                    <a:pt x="43" y="1241"/>
                    <a:pt x="169" y="1451"/>
                    <a:pt x="358" y="1556"/>
                  </a:cubicBezTo>
                  <a:cubicBezTo>
                    <a:pt x="695" y="1157"/>
                    <a:pt x="589" y="736"/>
                    <a:pt x="21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710024" y="1769968"/>
              <a:ext cx="6724" cy="17625"/>
            </a:xfrm>
            <a:custGeom>
              <a:avLst/>
              <a:gdLst/>
              <a:ahLst/>
              <a:cxnLst/>
              <a:rect l="l" t="t" r="r" b="b"/>
              <a:pathLst>
                <a:path w="652" h="1683" extrusionOk="0">
                  <a:moveTo>
                    <a:pt x="294" y="1"/>
                  </a:moveTo>
                  <a:cubicBezTo>
                    <a:pt x="42" y="43"/>
                    <a:pt x="21" y="43"/>
                    <a:pt x="21" y="211"/>
                  </a:cubicBezTo>
                  <a:cubicBezTo>
                    <a:pt x="0" y="505"/>
                    <a:pt x="0" y="821"/>
                    <a:pt x="21" y="1136"/>
                  </a:cubicBezTo>
                  <a:cubicBezTo>
                    <a:pt x="42" y="1346"/>
                    <a:pt x="147" y="1556"/>
                    <a:pt x="336" y="1683"/>
                  </a:cubicBezTo>
                  <a:cubicBezTo>
                    <a:pt x="652" y="1073"/>
                    <a:pt x="379" y="547"/>
                    <a:pt x="29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675116" y="1797709"/>
              <a:ext cx="6291" cy="17625"/>
            </a:xfrm>
            <a:custGeom>
              <a:avLst/>
              <a:gdLst/>
              <a:ahLst/>
              <a:cxnLst/>
              <a:rect l="l" t="t" r="r" b="b"/>
              <a:pathLst>
                <a:path w="610" h="1683" extrusionOk="0">
                  <a:moveTo>
                    <a:pt x="316" y="1"/>
                  </a:moveTo>
                  <a:lnTo>
                    <a:pt x="63" y="64"/>
                  </a:lnTo>
                  <a:cubicBezTo>
                    <a:pt x="84" y="505"/>
                    <a:pt x="0" y="947"/>
                    <a:pt x="189" y="1367"/>
                  </a:cubicBezTo>
                  <a:cubicBezTo>
                    <a:pt x="252" y="1472"/>
                    <a:pt x="316" y="1577"/>
                    <a:pt x="400" y="1683"/>
                  </a:cubicBezTo>
                  <a:cubicBezTo>
                    <a:pt x="610" y="1136"/>
                    <a:pt x="589" y="526"/>
                    <a:pt x="31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635434" y="1680354"/>
              <a:ext cx="6084" cy="16746"/>
            </a:xfrm>
            <a:custGeom>
              <a:avLst/>
              <a:gdLst/>
              <a:ahLst/>
              <a:cxnLst/>
              <a:rect l="l" t="t" r="r" b="b"/>
              <a:pathLst>
                <a:path w="590" h="1599" extrusionOk="0">
                  <a:moveTo>
                    <a:pt x="127" y="1"/>
                  </a:moveTo>
                  <a:cubicBezTo>
                    <a:pt x="85" y="64"/>
                    <a:pt x="43" y="127"/>
                    <a:pt x="43" y="190"/>
                  </a:cubicBezTo>
                  <a:cubicBezTo>
                    <a:pt x="1" y="442"/>
                    <a:pt x="1" y="694"/>
                    <a:pt x="43" y="926"/>
                  </a:cubicBezTo>
                  <a:cubicBezTo>
                    <a:pt x="43" y="1199"/>
                    <a:pt x="169" y="1430"/>
                    <a:pt x="379" y="1599"/>
                  </a:cubicBezTo>
                  <a:cubicBezTo>
                    <a:pt x="526" y="1409"/>
                    <a:pt x="589" y="1178"/>
                    <a:pt x="547" y="947"/>
                  </a:cubicBezTo>
                  <a:cubicBezTo>
                    <a:pt x="505" y="610"/>
                    <a:pt x="400" y="295"/>
                    <a:pt x="21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708065" y="1657681"/>
              <a:ext cx="7384" cy="16295"/>
            </a:xfrm>
            <a:custGeom>
              <a:avLst/>
              <a:gdLst/>
              <a:ahLst/>
              <a:cxnLst/>
              <a:rect l="l" t="t" r="r" b="b"/>
              <a:pathLst>
                <a:path w="716" h="1556" extrusionOk="0">
                  <a:moveTo>
                    <a:pt x="169" y="0"/>
                  </a:moveTo>
                  <a:cubicBezTo>
                    <a:pt x="1" y="252"/>
                    <a:pt x="85" y="526"/>
                    <a:pt x="106" y="799"/>
                  </a:cubicBezTo>
                  <a:cubicBezTo>
                    <a:pt x="85" y="1093"/>
                    <a:pt x="232" y="1367"/>
                    <a:pt x="463" y="1556"/>
                  </a:cubicBezTo>
                  <a:cubicBezTo>
                    <a:pt x="716" y="1030"/>
                    <a:pt x="569" y="189"/>
                    <a:pt x="169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639126" y="1877635"/>
              <a:ext cx="6940" cy="14766"/>
            </a:xfrm>
            <a:custGeom>
              <a:avLst/>
              <a:gdLst/>
              <a:ahLst/>
              <a:cxnLst/>
              <a:rect l="l" t="t" r="r" b="b"/>
              <a:pathLst>
                <a:path w="673" h="1410" extrusionOk="0">
                  <a:moveTo>
                    <a:pt x="421" y="1"/>
                  </a:moveTo>
                  <a:lnTo>
                    <a:pt x="168" y="22"/>
                  </a:lnTo>
                  <a:cubicBezTo>
                    <a:pt x="126" y="295"/>
                    <a:pt x="63" y="526"/>
                    <a:pt x="42" y="778"/>
                  </a:cubicBezTo>
                  <a:cubicBezTo>
                    <a:pt x="0" y="1052"/>
                    <a:pt x="168" y="1304"/>
                    <a:pt x="421" y="1409"/>
                  </a:cubicBezTo>
                  <a:cubicBezTo>
                    <a:pt x="673" y="947"/>
                    <a:pt x="568" y="484"/>
                    <a:pt x="42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678365" y="1739147"/>
              <a:ext cx="6734" cy="18505"/>
            </a:xfrm>
            <a:custGeom>
              <a:avLst/>
              <a:gdLst/>
              <a:ahLst/>
              <a:cxnLst/>
              <a:rect l="l" t="t" r="r" b="b"/>
              <a:pathLst>
                <a:path w="653" h="1767" extrusionOk="0">
                  <a:moveTo>
                    <a:pt x="232" y="0"/>
                  </a:moveTo>
                  <a:lnTo>
                    <a:pt x="232" y="0"/>
                  </a:lnTo>
                  <a:cubicBezTo>
                    <a:pt x="1" y="358"/>
                    <a:pt x="127" y="1472"/>
                    <a:pt x="463" y="1766"/>
                  </a:cubicBezTo>
                  <a:cubicBezTo>
                    <a:pt x="652" y="1367"/>
                    <a:pt x="526" y="274"/>
                    <a:pt x="23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644756" y="1579955"/>
              <a:ext cx="6517" cy="17845"/>
            </a:xfrm>
            <a:custGeom>
              <a:avLst/>
              <a:gdLst/>
              <a:ahLst/>
              <a:cxnLst/>
              <a:rect l="l" t="t" r="r" b="b"/>
              <a:pathLst>
                <a:path w="632" h="1704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27" y="589"/>
                    <a:pt x="1" y="1178"/>
                    <a:pt x="484" y="1704"/>
                  </a:cubicBezTo>
                  <a:cubicBezTo>
                    <a:pt x="632" y="1325"/>
                    <a:pt x="632" y="926"/>
                    <a:pt x="484" y="547"/>
                  </a:cubicBezTo>
                  <a:cubicBezTo>
                    <a:pt x="421" y="358"/>
                    <a:pt x="379" y="106"/>
                    <a:pt x="10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648232" y="1689822"/>
              <a:ext cx="6507" cy="14326"/>
            </a:xfrm>
            <a:custGeom>
              <a:avLst/>
              <a:gdLst/>
              <a:ahLst/>
              <a:cxnLst/>
              <a:rect l="l" t="t" r="r" b="b"/>
              <a:pathLst>
                <a:path w="631" h="1368" extrusionOk="0">
                  <a:moveTo>
                    <a:pt x="189" y="1"/>
                  </a:moveTo>
                  <a:cubicBezTo>
                    <a:pt x="0" y="442"/>
                    <a:pt x="63" y="968"/>
                    <a:pt x="358" y="1367"/>
                  </a:cubicBezTo>
                  <a:cubicBezTo>
                    <a:pt x="631" y="905"/>
                    <a:pt x="610" y="148"/>
                    <a:pt x="379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654295" y="1659001"/>
              <a:ext cx="7167" cy="14096"/>
            </a:xfrm>
            <a:custGeom>
              <a:avLst/>
              <a:gdLst/>
              <a:ahLst/>
              <a:cxnLst/>
              <a:rect l="l" t="t" r="r" b="b"/>
              <a:pathLst>
                <a:path w="695" h="1346" extrusionOk="0">
                  <a:moveTo>
                    <a:pt x="358" y="0"/>
                  </a:moveTo>
                  <a:lnTo>
                    <a:pt x="148" y="42"/>
                  </a:lnTo>
                  <a:cubicBezTo>
                    <a:pt x="22" y="526"/>
                    <a:pt x="1" y="967"/>
                    <a:pt x="379" y="1346"/>
                  </a:cubicBezTo>
                  <a:cubicBezTo>
                    <a:pt x="695" y="883"/>
                    <a:pt x="590" y="463"/>
                    <a:pt x="358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716954" y="1707216"/>
              <a:ext cx="5868" cy="18505"/>
            </a:xfrm>
            <a:custGeom>
              <a:avLst/>
              <a:gdLst/>
              <a:ahLst/>
              <a:cxnLst/>
              <a:rect l="l" t="t" r="r" b="b"/>
              <a:pathLst>
                <a:path w="569" h="1767" extrusionOk="0">
                  <a:moveTo>
                    <a:pt x="106" y="1"/>
                  </a:moveTo>
                  <a:lnTo>
                    <a:pt x="43" y="22"/>
                  </a:lnTo>
                  <a:cubicBezTo>
                    <a:pt x="43" y="421"/>
                    <a:pt x="1" y="800"/>
                    <a:pt x="43" y="1199"/>
                  </a:cubicBezTo>
                  <a:cubicBezTo>
                    <a:pt x="22" y="1430"/>
                    <a:pt x="148" y="1662"/>
                    <a:pt x="358" y="1767"/>
                  </a:cubicBezTo>
                  <a:cubicBezTo>
                    <a:pt x="569" y="1115"/>
                    <a:pt x="295" y="568"/>
                    <a:pt x="10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692462" y="1722632"/>
              <a:ext cx="7157" cy="14096"/>
            </a:xfrm>
            <a:custGeom>
              <a:avLst/>
              <a:gdLst/>
              <a:ahLst/>
              <a:cxnLst/>
              <a:rect l="l" t="t" r="r" b="b"/>
              <a:pathLst>
                <a:path w="694" h="1346" extrusionOk="0">
                  <a:moveTo>
                    <a:pt x="337" y="0"/>
                  </a:moveTo>
                  <a:lnTo>
                    <a:pt x="337" y="0"/>
                  </a:lnTo>
                  <a:cubicBezTo>
                    <a:pt x="0" y="253"/>
                    <a:pt x="42" y="989"/>
                    <a:pt x="379" y="1346"/>
                  </a:cubicBezTo>
                  <a:cubicBezTo>
                    <a:pt x="694" y="1073"/>
                    <a:pt x="673" y="400"/>
                    <a:pt x="33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670775" y="1597789"/>
              <a:ext cx="5651" cy="14766"/>
            </a:xfrm>
            <a:custGeom>
              <a:avLst/>
              <a:gdLst/>
              <a:ahLst/>
              <a:cxnLst/>
              <a:rect l="l" t="t" r="r" b="b"/>
              <a:pathLst>
                <a:path w="548" h="1410" extrusionOk="0">
                  <a:moveTo>
                    <a:pt x="169" y="1"/>
                  </a:moveTo>
                  <a:cubicBezTo>
                    <a:pt x="1" y="64"/>
                    <a:pt x="1" y="190"/>
                    <a:pt x="1" y="316"/>
                  </a:cubicBezTo>
                  <a:cubicBezTo>
                    <a:pt x="1" y="694"/>
                    <a:pt x="1" y="1073"/>
                    <a:pt x="295" y="1409"/>
                  </a:cubicBezTo>
                  <a:cubicBezTo>
                    <a:pt x="547" y="968"/>
                    <a:pt x="463" y="253"/>
                    <a:pt x="169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639775" y="1638527"/>
              <a:ext cx="6074" cy="14096"/>
            </a:xfrm>
            <a:custGeom>
              <a:avLst/>
              <a:gdLst/>
              <a:ahLst/>
              <a:cxnLst/>
              <a:rect l="l" t="t" r="r" b="b"/>
              <a:pathLst>
                <a:path w="589" h="1346" extrusionOk="0">
                  <a:moveTo>
                    <a:pt x="126" y="0"/>
                  </a:moveTo>
                  <a:lnTo>
                    <a:pt x="126" y="0"/>
                  </a:lnTo>
                  <a:cubicBezTo>
                    <a:pt x="0" y="463"/>
                    <a:pt x="84" y="946"/>
                    <a:pt x="358" y="1346"/>
                  </a:cubicBezTo>
                  <a:cubicBezTo>
                    <a:pt x="589" y="946"/>
                    <a:pt x="442" y="105"/>
                    <a:pt x="12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610065" y="1491221"/>
              <a:ext cx="4568" cy="13887"/>
            </a:xfrm>
            <a:custGeom>
              <a:avLst/>
              <a:gdLst/>
              <a:ahLst/>
              <a:cxnLst/>
              <a:rect l="l" t="t" r="r" b="b"/>
              <a:pathLst>
                <a:path w="443" h="1326" extrusionOk="0">
                  <a:moveTo>
                    <a:pt x="211" y="1"/>
                  </a:moveTo>
                  <a:cubicBezTo>
                    <a:pt x="64" y="1"/>
                    <a:pt x="22" y="64"/>
                    <a:pt x="22" y="169"/>
                  </a:cubicBezTo>
                  <a:cubicBezTo>
                    <a:pt x="1" y="379"/>
                    <a:pt x="1" y="568"/>
                    <a:pt x="22" y="758"/>
                  </a:cubicBezTo>
                  <a:cubicBezTo>
                    <a:pt x="22" y="989"/>
                    <a:pt x="148" y="1199"/>
                    <a:pt x="337" y="1325"/>
                  </a:cubicBezTo>
                  <a:cubicBezTo>
                    <a:pt x="442" y="884"/>
                    <a:pt x="379" y="421"/>
                    <a:pt x="21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683356" y="1575336"/>
              <a:ext cx="5208" cy="13876"/>
            </a:xfrm>
            <a:custGeom>
              <a:avLst/>
              <a:gdLst/>
              <a:ahLst/>
              <a:cxnLst/>
              <a:rect l="l" t="t" r="r" b="b"/>
              <a:pathLst>
                <a:path w="505" h="1325" extrusionOk="0">
                  <a:moveTo>
                    <a:pt x="126" y="0"/>
                  </a:moveTo>
                  <a:cubicBezTo>
                    <a:pt x="0" y="442"/>
                    <a:pt x="63" y="925"/>
                    <a:pt x="315" y="1325"/>
                  </a:cubicBezTo>
                  <a:cubicBezTo>
                    <a:pt x="505" y="925"/>
                    <a:pt x="421" y="252"/>
                    <a:pt x="12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2"/>
          <p:cNvGrpSpPr/>
          <p:nvPr/>
        </p:nvGrpSpPr>
        <p:grpSpPr>
          <a:xfrm rot="2914996">
            <a:off x="8312527" y="333695"/>
            <a:ext cx="285129" cy="252965"/>
            <a:chOff x="964205" y="3175261"/>
            <a:chExt cx="130309" cy="115616"/>
          </a:xfrm>
        </p:grpSpPr>
        <p:sp>
          <p:nvSpPr>
            <p:cNvPr id="248" name="Google Shape;248;p2"/>
            <p:cNvSpPr/>
            <p:nvPr/>
          </p:nvSpPr>
          <p:spPr>
            <a:xfrm>
              <a:off x="1090606" y="3208281"/>
              <a:ext cx="3908" cy="7718"/>
            </a:xfrm>
            <a:custGeom>
              <a:avLst/>
              <a:gdLst/>
              <a:ahLst/>
              <a:cxnLst/>
              <a:rect l="l" t="t" r="r" b="b"/>
              <a:pathLst>
                <a:path w="379" h="737" extrusionOk="0">
                  <a:moveTo>
                    <a:pt x="84" y="1"/>
                  </a:moveTo>
                  <a:cubicBezTo>
                    <a:pt x="42" y="43"/>
                    <a:pt x="0" y="64"/>
                    <a:pt x="0" y="127"/>
                  </a:cubicBezTo>
                  <a:lnTo>
                    <a:pt x="105" y="211"/>
                  </a:lnTo>
                  <a:lnTo>
                    <a:pt x="63" y="316"/>
                  </a:lnTo>
                  <a:cubicBezTo>
                    <a:pt x="168" y="379"/>
                    <a:pt x="168" y="506"/>
                    <a:pt x="232" y="590"/>
                  </a:cubicBezTo>
                  <a:cubicBezTo>
                    <a:pt x="189" y="632"/>
                    <a:pt x="147" y="674"/>
                    <a:pt x="211" y="737"/>
                  </a:cubicBezTo>
                  <a:cubicBezTo>
                    <a:pt x="253" y="716"/>
                    <a:pt x="316" y="674"/>
                    <a:pt x="379" y="674"/>
                  </a:cubicBezTo>
                  <a:lnTo>
                    <a:pt x="379" y="421"/>
                  </a:lnTo>
                  <a:cubicBezTo>
                    <a:pt x="358" y="421"/>
                    <a:pt x="316" y="421"/>
                    <a:pt x="337" y="400"/>
                  </a:cubicBezTo>
                  <a:cubicBezTo>
                    <a:pt x="337" y="379"/>
                    <a:pt x="358" y="379"/>
                    <a:pt x="379" y="379"/>
                  </a:cubicBezTo>
                  <a:lnTo>
                    <a:pt x="379" y="190"/>
                  </a:lnTo>
                  <a:cubicBezTo>
                    <a:pt x="370" y="191"/>
                    <a:pt x="362" y="192"/>
                    <a:pt x="354" y="192"/>
                  </a:cubicBezTo>
                  <a:cubicBezTo>
                    <a:pt x="226" y="192"/>
                    <a:pt x="183" y="41"/>
                    <a:pt x="8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092555" y="3221937"/>
              <a:ext cx="1959" cy="3749"/>
            </a:xfrm>
            <a:custGeom>
              <a:avLst/>
              <a:gdLst/>
              <a:ahLst/>
              <a:cxnLst/>
              <a:rect l="l" t="t" r="r" b="b"/>
              <a:pathLst>
                <a:path w="190" h="358" extrusionOk="0">
                  <a:moveTo>
                    <a:pt x="64" y="0"/>
                  </a:moveTo>
                  <a:cubicBezTo>
                    <a:pt x="64" y="64"/>
                    <a:pt x="43" y="148"/>
                    <a:pt x="0" y="211"/>
                  </a:cubicBezTo>
                  <a:cubicBezTo>
                    <a:pt x="64" y="232"/>
                    <a:pt x="22" y="358"/>
                    <a:pt x="106" y="358"/>
                  </a:cubicBezTo>
                  <a:cubicBezTo>
                    <a:pt x="169" y="316"/>
                    <a:pt x="85" y="190"/>
                    <a:pt x="190" y="169"/>
                  </a:cubicBezTo>
                  <a:lnTo>
                    <a:pt x="190" y="4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964205" y="3175554"/>
              <a:ext cx="126844" cy="114789"/>
            </a:xfrm>
            <a:custGeom>
              <a:avLst/>
              <a:gdLst/>
              <a:ahLst/>
              <a:cxnLst/>
              <a:rect l="l" t="t" r="r" b="b"/>
              <a:pathLst>
                <a:path w="12300" h="10961" extrusionOk="0">
                  <a:moveTo>
                    <a:pt x="7275" y="351"/>
                  </a:moveTo>
                  <a:cubicBezTo>
                    <a:pt x="7296" y="351"/>
                    <a:pt x="7296" y="372"/>
                    <a:pt x="7296" y="372"/>
                  </a:cubicBezTo>
                  <a:lnTo>
                    <a:pt x="7275" y="393"/>
                  </a:lnTo>
                  <a:cubicBezTo>
                    <a:pt x="7275" y="393"/>
                    <a:pt x="7253" y="393"/>
                    <a:pt x="7253" y="372"/>
                  </a:cubicBezTo>
                  <a:cubicBezTo>
                    <a:pt x="7253" y="351"/>
                    <a:pt x="7275" y="351"/>
                    <a:pt x="7275" y="351"/>
                  </a:cubicBezTo>
                  <a:close/>
                  <a:moveTo>
                    <a:pt x="6791" y="603"/>
                  </a:moveTo>
                  <a:cubicBezTo>
                    <a:pt x="6791" y="608"/>
                    <a:pt x="6792" y="609"/>
                    <a:pt x="6793" y="609"/>
                  </a:cubicBezTo>
                  <a:cubicBezTo>
                    <a:pt x="6796" y="609"/>
                    <a:pt x="6800" y="604"/>
                    <a:pt x="6800" y="604"/>
                  </a:cubicBezTo>
                  <a:lnTo>
                    <a:pt x="6800" y="604"/>
                  </a:lnTo>
                  <a:cubicBezTo>
                    <a:pt x="6801" y="604"/>
                    <a:pt x="6799" y="608"/>
                    <a:pt x="6791" y="624"/>
                  </a:cubicBezTo>
                  <a:cubicBezTo>
                    <a:pt x="6791" y="631"/>
                    <a:pt x="6786" y="633"/>
                    <a:pt x="6780" y="633"/>
                  </a:cubicBezTo>
                  <a:cubicBezTo>
                    <a:pt x="6768" y="633"/>
                    <a:pt x="6749" y="624"/>
                    <a:pt x="6749" y="624"/>
                  </a:cubicBezTo>
                  <a:cubicBezTo>
                    <a:pt x="6749" y="624"/>
                    <a:pt x="6770" y="603"/>
                    <a:pt x="6770" y="603"/>
                  </a:cubicBezTo>
                  <a:close/>
                  <a:moveTo>
                    <a:pt x="8086" y="481"/>
                  </a:moveTo>
                  <a:cubicBezTo>
                    <a:pt x="8182" y="481"/>
                    <a:pt x="8237" y="573"/>
                    <a:pt x="8305" y="624"/>
                  </a:cubicBezTo>
                  <a:cubicBezTo>
                    <a:pt x="8241" y="630"/>
                    <a:pt x="8195" y="634"/>
                    <a:pt x="8161" y="634"/>
                  </a:cubicBezTo>
                  <a:cubicBezTo>
                    <a:pt x="8069" y="634"/>
                    <a:pt x="8056" y="605"/>
                    <a:pt x="8010" y="498"/>
                  </a:cubicBezTo>
                  <a:cubicBezTo>
                    <a:pt x="8038" y="486"/>
                    <a:pt x="8064" y="481"/>
                    <a:pt x="8086" y="481"/>
                  </a:cubicBezTo>
                  <a:close/>
                  <a:moveTo>
                    <a:pt x="7148" y="603"/>
                  </a:moveTo>
                  <a:lnTo>
                    <a:pt x="7148" y="624"/>
                  </a:lnTo>
                  <a:cubicBezTo>
                    <a:pt x="7190" y="645"/>
                    <a:pt x="7190" y="666"/>
                    <a:pt x="7148" y="708"/>
                  </a:cubicBezTo>
                  <a:cubicBezTo>
                    <a:pt x="7127" y="687"/>
                    <a:pt x="7127" y="645"/>
                    <a:pt x="7148" y="603"/>
                  </a:cubicBezTo>
                  <a:close/>
                  <a:moveTo>
                    <a:pt x="7852" y="650"/>
                  </a:moveTo>
                  <a:cubicBezTo>
                    <a:pt x="7878" y="650"/>
                    <a:pt x="7904" y="655"/>
                    <a:pt x="7926" y="666"/>
                  </a:cubicBezTo>
                  <a:cubicBezTo>
                    <a:pt x="7898" y="738"/>
                    <a:pt x="7839" y="770"/>
                    <a:pt x="7779" y="770"/>
                  </a:cubicBezTo>
                  <a:cubicBezTo>
                    <a:pt x="7750" y="770"/>
                    <a:pt x="7722" y="763"/>
                    <a:pt x="7695" y="750"/>
                  </a:cubicBezTo>
                  <a:cubicBezTo>
                    <a:pt x="7710" y="689"/>
                    <a:pt x="7782" y="650"/>
                    <a:pt x="7852" y="650"/>
                  </a:cubicBezTo>
                  <a:close/>
                  <a:moveTo>
                    <a:pt x="9273" y="1046"/>
                  </a:moveTo>
                  <a:cubicBezTo>
                    <a:pt x="9306" y="1051"/>
                    <a:pt x="9331" y="1066"/>
                    <a:pt x="9314" y="1066"/>
                  </a:cubicBezTo>
                  <a:cubicBezTo>
                    <a:pt x="9306" y="1070"/>
                    <a:pt x="9299" y="1071"/>
                    <a:pt x="9294" y="1071"/>
                  </a:cubicBezTo>
                  <a:cubicBezTo>
                    <a:pt x="9280" y="1071"/>
                    <a:pt x="9275" y="1059"/>
                    <a:pt x="9273" y="1046"/>
                  </a:cubicBezTo>
                  <a:close/>
                  <a:moveTo>
                    <a:pt x="8156" y="1291"/>
                  </a:moveTo>
                  <a:cubicBezTo>
                    <a:pt x="8171" y="1291"/>
                    <a:pt x="8176" y="1304"/>
                    <a:pt x="8178" y="1318"/>
                  </a:cubicBezTo>
                  <a:lnTo>
                    <a:pt x="8178" y="1318"/>
                  </a:lnTo>
                  <a:cubicBezTo>
                    <a:pt x="8156" y="1317"/>
                    <a:pt x="8095" y="1297"/>
                    <a:pt x="8137" y="1297"/>
                  </a:cubicBezTo>
                  <a:cubicBezTo>
                    <a:pt x="8145" y="1293"/>
                    <a:pt x="8151" y="1291"/>
                    <a:pt x="8156" y="1291"/>
                  </a:cubicBezTo>
                  <a:close/>
                  <a:moveTo>
                    <a:pt x="8263" y="1339"/>
                  </a:moveTo>
                  <a:cubicBezTo>
                    <a:pt x="8299" y="1393"/>
                    <a:pt x="8320" y="1448"/>
                    <a:pt x="8243" y="1448"/>
                  </a:cubicBezTo>
                  <a:cubicBezTo>
                    <a:pt x="8231" y="1448"/>
                    <a:pt x="8216" y="1447"/>
                    <a:pt x="8200" y="1444"/>
                  </a:cubicBezTo>
                  <a:cubicBezTo>
                    <a:pt x="8185" y="1415"/>
                    <a:pt x="8191" y="1367"/>
                    <a:pt x="8189" y="1339"/>
                  </a:cubicBezTo>
                  <a:close/>
                  <a:moveTo>
                    <a:pt x="8389" y="1465"/>
                  </a:moveTo>
                  <a:cubicBezTo>
                    <a:pt x="8431" y="1465"/>
                    <a:pt x="8389" y="1507"/>
                    <a:pt x="8431" y="1507"/>
                  </a:cubicBezTo>
                  <a:lnTo>
                    <a:pt x="8431" y="1507"/>
                  </a:lnTo>
                  <a:lnTo>
                    <a:pt x="8431" y="1507"/>
                  </a:lnTo>
                  <a:cubicBezTo>
                    <a:pt x="8452" y="1528"/>
                    <a:pt x="8515" y="1549"/>
                    <a:pt x="8473" y="1549"/>
                  </a:cubicBezTo>
                  <a:cubicBezTo>
                    <a:pt x="8465" y="1553"/>
                    <a:pt x="8458" y="1555"/>
                    <a:pt x="8453" y="1555"/>
                  </a:cubicBezTo>
                  <a:cubicBezTo>
                    <a:pt x="8431" y="1555"/>
                    <a:pt x="8431" y="1524"/>
                    <a:pt x="8431" y="1507"/>
                  </a:cubicBezTo>
                  <a:lnTo>
                    <a:pt x="8431" y="1528"/>
                  </a:lnTo>
                  <a:cubicBezTo>
                    <a:pt x="8410" y="1507"/>
                    <a:pt x="8347" y="1486"/>
                    <a:pt x="8389" y="1465"/>
                  </a:cubicBezTo>
                  <a:close/>
                  <a:moveTo>
                    <a:pt x="7401" y="1780"/>
                  </a:moveTo>
                  <a:cubicBezTo>
                    <a:pt x="7401" y="1780"/>
                    <a:pt x="7422" y="1801"/>
                    <a:pt x="7422" y="1801"/>
                  </a:cubicBezTo>
                  <a:cubicBezTo>
                    <a:pt x="7422" y="1801"/>
                    <a:pt x="7422" y="1822"/>
                    <a:pt x="7401" y="1822"/>
                  </a:cubicBezTo>
                  <a:cubicBezTo>
                    <a:pt x="7359" y="1801"/>
                    <a:pt x="7401" y="1780"/>
                    <a:pt x="7401" y="1780"/>
                  </a:cubicBezTo>
                  <a:close/>
                  <a:moveTo>
                    <a:pt x="9125" y="1780"/>
                  </a:moveTo>
                  <a:cubicBezTo>
                    <a:pt x="9146" y="1780"/>
                    <a:pt x="9146" y="1801"/>
                    <a:pt x="9146" y="1801"/>
                  </a:cubicBezTo>
                  <a:cubicBezTo>
                    <a:pt x="9146" y="1801"/>
                    <a:pt x="9167" y="1822"/>
                    <a:pt x="9125" y="1822"/>
                  </a:cubicBezTo>
                  <a:cubicBezTo>
                    <a:pt x="9104" y="1801"/>
                    <a:pt x="9125" y="1780"/>
                    <a:pt x="9125" y="1780"/>
                  </a:cubicBezTo>
                  <a:close/>
                  <a:moveTo>
                    <a:pt x="7401" y="1907"/>
                  </a:moveTo>
                  <a:cubicBezTo>
                    <a:pt x="7443" y="1928"/>
                    <a:pt x="7443" y="1970"/>
                    <a:pt x="7401" y="1991"/>
                  </a:cubicBezTo>
                  <a:cubicBezTo>
                    <a:pt x="7359" y="1970"/>
                    <a:pt x="7359" y="1949"/>
                    <a:pt x="7401" y="1907"/>
                  </a:cubicBezTo>
                  <a:close/>
                  <a:moveTo>
                    <a:pt x="11164" y="1970"/>
                  </a:moveTo>
                  <a:cubicBezTo>
                    <a:pt x="11185" y="1970"/>
                    <a:pt x="11164" y="2012"/>
                    <a:pt x="11185" y="2012"/>
                  </a:cubicBezTo>
                  <a:cubicBezTo>
                    <a:pt x="11206" y="2012"/>
                    <a:pt x="11269" y="2054"/>
                    <a:pt x="11227" y="2054"/>
                  </a:cubicBezTo>
                  <a:cubicBezTo>
                    <a:pt x="11185" y="2054"/>
                    <a:pt x="11185" y="2033"/>
                    <a:pt x="11185" y="2012"/>
                  </a:cubicBezTo>
                  <a:lnTo>
                    <a:pt x="11122" y="2012"/>
                  </a:lnTo>
                  <a:cubicBezTo>
                    <a:pt x="11143" y="1991"/>
                    <a:pt x="11143" y="1970"/>
                    <a:pt x="11164" y="1970"/>
                  </a:cubicBezTo>
                  <a:close/>
                  <a:moveTo>
                    <a:pt x="8578" y="2075"/>
                  </a:moveTo>
                  <a:cubicBezTo>
                    <a:pt x="8599" y="2096"/>
                    <a:pt x="8599" y="2096"/>
                    <a:pt x="8599" y="2096"/>
                  </a:cubicBezTo>
                  <a:lnTo>
                    <a:pt x="8578" y="2117"/>
                  </a:lnTo>
                  <a:lnTo>
                    <a:pt x="8578" y="2138"/>
                  </a:lnTo>
                  <a:cubicBezTo>
                    <a:pt x="8557" y="2117"/>
                    <a:pt x="8557" y="2096"/>
                    <a:pt x="8557" y="2096"/>
                  </a:cubicBezTo>
                  <a:cubicBezTo>
                    <a:pt x="8557" y="2096"/>
                    <a:pt x="8557" y="2096"/>
                    <a:pt x="8578" y="2075"/>
                  </a:cubicBezTo>
                  <a:close/>
                  <a:moveTo>
                    <a:pt x="8809" y="2075"/>
                  </a:moveTo>
                  <a:cubicBezTo>
                    <a:pt x="8851" y="2180"/>
                    <a:pt x="8851" y="2180"/>
                    <a:pt x="8662" y="2180"/>
                  </a:cubicBezTo>
                  <a:cubicBezTo>
                    <a:pt x="8725" y="2138"/>
                    <a:pt x="8746" y="2075"/>
                    <a:pt x="8809" y="2075"/>
                  </a:cubicBezTo>
                  <a:close/>
                  <a:moveTo>
                    <a:pt x="9629" y="2201"/>
                  </a:moveTo>
                  <a:cubicBezTo>
                    <a:pt x="9629" y="2211"/>
                    <a:pt x="9634" y="2211"/>
                    <a:pt x="9640" y="2211"/>
                  </a:cubicBezTo>
                  <a:cubicBezTo>
                    <a:pt x="9645" y="2211"/>
                    <a:pt x="9650" y="2211"/>
                    <a:pt x="9650" y="2222"/>
                  </a:cubicBezTo>
                  <a:cubicBezTo>
                    <a:pt x="9643" y="2236"/>
                    <a:pt x="9636" y="2241"/>
                    <a:pt x="9630" y="2241"/>
                  </a:cubicBezTo>
                  <a:cubicBezTo>
                    <a:pt x="9618" y="2241"/>
                    <a:pt x="9608" y="2222"/>
                    <a:pt x="9608" y="2222"/>
                  </a:cubicBezTo>
                  <a:cubicBezTo>
                    <a:pt x="9608" y="2222"/>
                    <a:pt x="9629" y="2201"/>
                    <a:pt x="9629" y="2201"/>
                  </a:cubicBezTo>
                  <a:close/>
                  <a:moveTo>
                    <a:pt x="11290" y="2201"/>
                  </a:moveTo>
                  <a:cubicBezTo>
                    <a:pt x="11290" y="2222"/>
                    <a:pt x="11311" y="2222"/>
                    <a:pt x="11311" y="2222"/>
                  </a:cubicBezTo>
                  <a:lnTo>
                    <a:pt x="11290" y="2243"/>
                  </a:lnTo>
                  <a:cubicBezTo>
                    <a:pt x="11290" y="2243"/>
                    <a:pt x="11269" y="2243"/>
                    <a:pt x="11269" y="2222"/>
                  </a:cubicBezTo>
                  <a:cubicBezTo>
                    <a:pt x="11269" y="2201"/>
                    <a:pt x="11290" y="2201"/>
                    <a:pt x="11290" y="2201"/>
                  </a:cubicBezTo>
                  <a:close/>
                  <a:moveTo>
                    <a:pt x="10190" y="2281"/>
                  </a:moveTo>
                  <a:cubicBezTo>
                    <a:pt x="10213" y="2281"/>
                    <a:pt x="10200" y="2327"/>
                    <a:pt x="10218" y="2327"/>
                  </a:cubicBezTo>
                  <a:cubicBezTo>
                    <a:pt x="10197" y="2327"/>
                    <a:pt x="10134" y="2285"/>
                    <a:pt x="10176" y="2285"/>
                  </a:cubicBezTo>
                  <a:cubicBezTo>
                    <a:pt x="10182" y="2282"/>
                    <a:pt x="10187" y="2281"/>
                    <a:pt x="10190" y="2281"/>
                  </a:cubicBezTo>
                  <a:close/>
                  <a:moveTo>
                    <a:pt x="10218" y="2327"/>
                  </a:moveTo>
                  <a:cubicBezTo>
                    <a:pt x="10239" y="2327"/>
                    <a:pt x="10302" y="2348"/>
                    <a:pt x="10260" y="2369"/>
                  </a:cubicBezTo>
                  <a:cubicBezTo>
                    <a:pt x="10226" y="2369"/>
                    <a:pt x="10219" y="2355"/>
                    <a:pt x="10218" y="2327"/>
                  </a:cubicBezTo>
                  <a:close/>
                  <a:moveTo>
                    <a:pt x="8641" y="2390"/>
                  </a:moveTo>
                  <a:lnTo>
                    <a:pt x="8662" y="2411"/>
                  </a:lnTo>
                  <a:cubicBezTo>
                    <a:pt x="8662" y="2432"/>
                    <a:pt x="8662" y="2432"/>
                    <a:pt x="8641" y="2432"/>
                  </a:cubicBezTo>
                  <a:cubicBezTo>
                    <a:pt x="8620" y="2432"/>
                    <a:pt x="8620" y="2411"/>
                    <a:pt x="8620" y="2411"/>
                  </a:cubicBezTo>
                  <a:cubicBezTo>
                    <a:pt x="8620" y="2411"/>
                    <a:pt x="8641" y="2390"/>
                    <a:pt x="8641" y="2390"/>
                  </a:cubicBezTo>
                  <a:close/>
                  <a:moveTo>
                    <a:pt x="6055" y="2558"/>
                  </a:moveTo>
                  <a:cubicBezTo>
                    <a:pt x="6076" y="2579"/>
                    <a:pt x="6139" y="2600"/>
                    <a:pt x="6097" y="2600"/>
                  </a:cubicBezTo>
                  <a:cubicBezTo>
                    <a:pt x="6089" y="2604"/>
                    <a:pt x="6083" y="2606"/>
                    <a:pt x="6077" y="2606"/>
                  </a:cubicBezTo>
                  <a:cubicBezTo>
                    <a:pt x="6055" y="2606"/>
                    <a:pt x="6055" y="2575"/>
                    <a:pt x="6055" y="2558"/>
                  </a:cubicBezTo>
                  <a:close/>
                  <a:moveTo>
                    <a:pt x="9924" y="2390"/>
                  </a:moveTo>
                  <a:lnTo>
                    <a:pt x="9924" y="2390"/>
                  </a:lnTo>
                  <a:cubicBezTo>
                    <a:pt x="10022" y="2449"/>
                    <a:pt x="10102" y="2508"/>
                    <a:pt x="10095" y="2619"/>
                  </a:cubicBezTo>
                  <a:lnTo>
                    <a:pt x="10095" y="2619"/>
                  </a:lnTo>
                  <a:cubicBezTo>
                    <a:pt x="10061" y="2611"/>
                    <a:pt x="10033" y="2584"/>
                    <a:pt x="10002" y="2584"/>
                  </a:cubicBezTo>
                  <a:cubicBezTo>
                    <a:pt x="9984" y="2584"/>
                    <a:pt x="9966" y="2593"/>
                    <a:pt x="9945" y="2621"/>
                  </a:cubicBezTo>
                  <a:cubicBezTo>
                    <a:pt x="9924" y="2558"/>
                    <a:pt x="9903" y="2474"/>
                    <a:pt x="9924" y="2390"/>
                  </a:cubicBezTo>
                  <a:close/>
                  <a:moveTo>
                    <a:pt x="9850" y="2758"/>
                  </a:moveTo>
                  <a:cubicBezTo>
                    <a:pt x="9871" y="2758"/>
                    <a:pt x="9892" y="2769"/>
                    <a:pt x="9903" y="2790"/>
                  </a:cubicBezTo>
                  <a:cubicBezTo>
                    <a:pt x="9892" y="2800"/>
                    <a:pt x="9871" y="2805"/>
                    <a:pt x="9850" y="2805"/>
                  </a:cubicBezTo>
                  <a:cubicBezTo>
                    <a:pt x="9829" y="2805"/>
                    <a:pt x="9808" y="2800"/>
                    <a:pt x="9797" y="2790"/>
                  </a:cubicBezTo>
                  <a:cubicBezTo>
                    <a:pt x="9808" y="2769"/>
                    <a:pt x="9829" y="2758"/>
                    <a:pt x="9850" y="2758"/>
                  </a:cubicBezTo>
                  <a:close/>
                  <a:moveTo>
                    <a:pt x="9125" y="2769"/>
                  </a:moveTo>
                  <a:cubicBezTo>
                    <a:pt x="9146" y="2769"/>
                    <a:pt x="9146" y="2790"/>
                    <a:pt x="9146" y="2790"/>
                  </a:cubicBezTo>
                  <a:lnTo>
                    <a:pt x="9125" y="2811"/>
                  </a:lnTo>
                  <a:cubicBezTo>
                    <a:pt x="9125" y="2811"/>
                    <a:pt x="9125" y="2790"/>
                    <a:pt x="9125" y="2790"/>
                  </a:cubicBezTo>
                  <a:cubicBezTo>
                    <a:pt x="9125" y="2769"/>
                    <a:pt x="9125" y="2769"/>
                    <a:pt x="9125" y="2769"/>
                  </a:cubicBezTo>
                  <a:close/>
                  <a:moveTo>
                    <a:pt x="11290" y="2705"/>
                  </a:moveTo>
                  <a:cubicBezTo>
                    <a:pt x="11332" y="2747"/>
                    <a:pt x="11332" y="2769"/>
                    <a:pt x="11290" y="2811"/>
                  </a:cubicBezTo>
                  <a:cubicBezTo>
                    <a:pt x="11269" y="2769"/>
                    <a:pt x="11269" y="2747"/>
                    <a:pt x="11290" y="2705"/>
                  </a:cubicBezTo>
                  <a:close/>
                  <a:moveTo>
                    <a:pt x="10218" y="2642"/>
                  </a:moveTo>
                  <a:lnTo>
                    <a:pt x="10218" y="2747"/>
                  </a:lnTo>
                  <a:cubicBezTo>
                    <a:pt x="10239" y="2747"/>
                    <a:pt x="10281" y="2769"/>
                    <a:pt x="10281" y="2811"/>
                  </a:cubicBezTo>
                  <a:cubicBezTo>
                    <a:pt x="10302" y="2811"/>
                    <a:pt x="10365" y="2853"/>
                    <a:pt x="10323" y="2853"/>
                  </a:cubicBezTo>
                  <a:cubicBezTo>
                    <a:pt x="10281" y="2853"/>
                    <a:pt x="10281" y="2832"/>
                    <a:pt x="10281" y="2811"/>
                  </a:cubicBezTo>
                  <a:cubicBezTo>
                    <a:pt x="10239" y="2811"/>
                    <a:pt x="10218" y="2790"/>
                    <a:pt x="10218" y="2747"/>
                  </a:cubicBezTo>
                  <a:lnTo>
                    <a:pt x="10113" y="2747"/>
                  </a:lnTo>
                  <a:lnTo>
                    <a:pt x="10113" y="2642"/>
                  </a:lnTo>
                  <a:close/>
                  <a:moveTo>
                    <a:pt x="11427" y="2775"/>
                  </a:moveTo>
                  <a:cubicBezTo>
                    <a:pt x="11458" y="2797"/>
                    <a:pt x="11456" y="2835"/>
                    <a:pt x="11437" y="2874"/>
                  </a:cubicBezTo>
                  <a:cubicBezTo>
                    <a:pt x="11399" y="2835"/>
                    <a:pt x="11396" y="2797"/>
                    <a:pt x="11427" y="2775"/>
                  </a:cubicBezTo>
                  <a:close/>
                  <a:moveTo>
                    <a:pt x="9945" y="2895"/>
                  </a:moveTo>
                  <a:cubicBezTo>
                    <a:pt x="9945" y="2895"/>
                    <a:pt x="9966" y="2916"/>
                    <a:pt x="9966" y="2916"/>
                  </a:cubicBezTo>
                  <a:cubicBezTo>
                    <a:pt x="9952" y="2916"/>
                    <a:pt x="9956" y="2925"/>
                    <a:pt x="9955" y="2925"/>
                  </a:cubicBezTo>
                  <a:cubicBezTo>
                    <a:pt x="9954" y="2925"/>
                    <a:pt x="9952" y="2923"/>
                    <a:pt x="9945" y="2916"/>
                  </a:cubicBezTo>
                  <a:cubicBezTo>
                    <a:pt x="9903" y="2916"/>
                    <a:pt x="9945" y="2895"/>
                    <a:pt x="9945" y="2895"/>
                  </a:cubicBezTo>
                  <a:close/>
                  <a:moveTo>
                    <a:pt x="12089" y="3084"/>
                  </a:moveTo>
                  <a:cubicBezTo>
                    <a:pt x="12108" y="3084"/>
                    <a:pt x="12110" y="3101"/>
                    <a:pt x="12110" y="3119"/>
                  </a:cubicBezTo>
                  <a:lnTo>
                    <a:pt x="12110" y="3119"/>
                  </a:lnTo>
                  <a:cubicBezTo>
                    <a:pt x="12085" y="3108"/>
                    <a:pt x="12057" y="3084"/>
                    <a:pt x="12089" y="3084"/>
                  </a:cubicBezTo>
                  <a:close/>
                  <a:moveTo>
                    <a:pt x="11542" y="2895"/>
                  </a:moveTo>
                  <a:cubicBezTo>
                    <a:pt x="11585" y="2958"/>
                    <a:pt x="11627" y="3021"/>
                    <a:pt x="11627" y="3126"/>
                  </a:cubicBezTo>
                  <a:cubicBezTo>
                    <a:pt x="11479" y="3126"/>
                    <a:pt x="11521" y="3000"/>
                    <a:pt x="11479" y="2958"/>
                  </a:cubicBezTo>
                  <a:lnTo>
                    <a:pt x="11542" y="2895"/>
                  </a:lnTo>
                  <a:close/>
                  <a:moveTo>
                    <a:pt x="10680" y="2811"/>
                  </a:moveTo>
                  <a:cubicBezTo>
                    <a:pt x="10849" y="2874"/>
                    <a:pt x="10701" y="3063"/>
                    <a:pt x="10849" y="3168"/>
                  </a:cubicBezTo>
                  <a:lnTo>
                    <a:pt x="10680" y="3168"/>
                  </a:lnTo>
                  <a:cubicBezTo>
                    <a:pt x="10617" y="3105"/>
                    <a:pt x="10701" y="2958"/>
                    <a:pt x="10596" y="2895"/>
                  </a:cubicBezTo>
                  <a:lnTo>
                    <a:pt x="10680" y="2811"/>
                  </a:lnTo>
                  <a:close/>
                  <a:moveTo>
                    <a:pt x="2586" y="3378"/>
                  </a:moveTo>
                  <a:lnTo>
                    <a:pt x="2607" y="3399"/>
                  </a:lnTo>
                  <a:cubicBezTo>
                    <a:pt x="2586" y="3420"/>
                    <a:pt x="2607" y="3420"/>
                    <a:pt x="2586" y="3420"/>
                  </a:cubicBezTo>
                  <a:cubicBezTo>
                    <a:pt x="2565" y="3420"/>
                    <a:pt x="2565" y="3420"/>
                    <a:pt x="2565" y="3399"/>
                  </a:cubicBezTo>
                  <a:cubicBezTo>
                    <a:pt x="2565" y="3378"/>
                    <a:pt x="2586" y="3378"/>
                    <a:pt x="2586" y="3378"/>
                  </a:cubicBezTo>
                  <a:close/>
                  <a:moveTo>
                    <a:pt x="1188" y="3431"/>
                  </a:moveTo>
                  <a:cubicBezTo>
                    <a:pt x="1204" y="3431"/>
                    <a:pt x="1219" y="3441"/>
                    <a:pt x="1241" y="3462"/>
                  </a:cubicBezTo>
                  <a:lnTo>
                    <a:pt x="1219" y="3462"/>
                  </a:lnTo>
                  <a:cubicBezTo>
                    <a:pt x="1209" y="3483"/>
                    <a:pt x="1198" y="3494"/>
                    <a:pt x="1185" y="3494"/>
                  </a:cubicBezTo>
                  <a:cubicBezTo>
                    <a:pt x="1172" y="3494"/>
                    <a:pt x="1156" y="3483"/>
                    <a:pt x="1135" y="3462"/>
                  </a:cubicBezTo>
                  <a:cubicBezTo>
                    <a:pt x="1156" y="3441"/>
                    <a:pt x="1172" y="3431"/>
                    <a:pt x="1188" y="3431"/>
                  </a:cubicBezTo>
                  <a:close/>
                  <a:moveTo>
                    <a:pt x="1030" y="3631"/>
                  </a:moveTo>
                  <a:cubicBezTo>
                    <a:pt x="1030" y="3631"/>
                    <a:pt x="1051" y="3652"/>
                    <a:pt x="1051" y="3652"/>
                  </a:cubicBezTo>
                  <a:cubicBezTo>
                    <a:pt x="1051" y="3652"/>
                    <a:pt x="1072" y="3673"/>
                    <a:pt x="1030" y="3673"/>
                  </a:cubicBezTo>
                  <a:cubicBezTo>
                    <a:pt x="1009" y="3652"/>
                    <a:pt x="1030" y="3631"/>
                    <a:pt x="1030" y="3631"/>
                  </a:cubicBezTo>
                  <a:close/>
                  <a:moveTo>
                    <a:pt x="5845" y="3525"/>
                  </a:moveTo>
                  <a:lnTo>
                    <a:pt x="5845" y="3525"/>
                  </a:lnTo>
                  <a:cubicBezTo>
                    <a:pt x="5908" y="3567"/>
                    <a:pt x="5887" y="3609"/>
                    <a:pt x="5866" y="3673"/>
                  </a:cubicBezTo>
                  <a:cubicBezTo>
                    <a:pt x="5782" y="3631"/>
                    <a:pt x="5866" y="3567"/>
                    <a:pt x="5845" y="3525"/>
                  </a:cubicBezTo>
                  <a:close/>
                  <a:moveTo>
                    <a:pt x="3070" y="3694"/>
                  </a:moveTo>
                  <a:lnTo>
                    <a:pt x="3091" y="3715"/>
                  </a:lnTo>
                  <a:cubicBezTo>
                    <a:pt x="3091" y="3715"/>
                    <a:pt x="3091" y="3736"/>
                    <a:pt x="3070" y="3736"/>
                  </a:cubicBezTo>
                  <a:cubicBezTo>
                    <a:pt x="3049" y="3736"/>
                    <a:pt x="3049" y="3715"/>
                    <a:pt x="3049" y="3715"/>
                  </a:cubicBezTo>
                  <a:cubicBezTo>
                    <a:pt x="3049" y="3694"/>
                    <a:pt x="3070" y="3694"/>
                    <a:pt x="3070" y="3694"/>
                  </a:cubicBezTo>
                  <a:close/>
                  <a:moveTo>
                    <a:pt x="5992" y="3694"/>
                  </a:moveTo>
                  <a:cubicBezTo>
                    <a:pt x="5992" y="3694"/>
                    <a:pt x="6013" y="3715"/>
                    <a:pt x="6013" y="3715"/>
                  </a:cubicBezTo>
                  <a:lnTo>
                    <a:pt x="5992" y="3715"/>
                  </a:lnTo>
                  <a:cubicBezTo>
                    <a:pt x="5992" y="3715"/>
                    <a:pt x="6013" y="3736"/>
                    <a:pt x="5992" y="3736"/>
                  </a:cubicBezTo>
                  <a:cubicBezTo>
                    <a:pt x="5950" y="3715"/>
                    <a:pt x="5992" y="3694"/>
                    <a:pt x="5992" y="3694"/>
                  </a:cubicBezTo>
                  <a:close/>
                  <a:moveTo>
                    <a:pt x="5487" y="3694"/>
                  </a:moveTo>
                  <a:cubicBezTo>
                    <a:pt x="5529" y="3736"/>
                    <a:pt x="5529" y="3757"/>
                    <a:pt x="5487" y="3778"/>
                  </a:cubicBezTo>
                  <a:cubicBezTo>
                    <a:pt x="5445" y="3757"/>
                    <a:pt x="5445" y="3736"/>
                    <a:pt x="5487" y="3694"/>
                  </a:cubicBezTo>
                  <a:close/>
                  <a:moveTo>
                    <a:pt x="946" y="3758"/>
                  </a:moveTo>
                  <a:cubicBezTo>
                    <a:pt x="985" y="3763"/>
                    <a:pt x="1024" y="3781"/>
                    <a:pt x="988" y="3799"/>
                  </a:cubicBezTo>
                  <a:cubicBezTo>
                    <a:pt x="947" y="3799"/>
                    <a:pt x="946" y="3779"/>
                    <a:pt x="946" y="3758"/>
                  </a:cubicBezTo>
                  <a:close/>
                  <a:moveTo>
                    <a:pt x="3196" y="3757"/>
                  </a:moveTo>
                  <a:cubicBezTo>
                    <a:pt x="3217" y="3757"/>
                    <a:pt x="3217" y="3778"/>
                    <a:pt x="3217" y="3778"/>
                  </a:cubicBezTo>
                  <a:lnTo>
                    <a:pt x="3196" y="3799"/>
                  </a:lnTo>
                  <a:cubicBezTo>
                    <a:pt x="3196" y="3799"/>
                    <a:pt x="3175" y="3799"/>
                    <a:pt x="3175" y="3778"/>
                  </a:cubicBezTo>
                  <a:cubicBezTo>
                    <a:pt x="3175" y="3757"/>
                    <a:pt x="3196" y="3757"/>
                    <a:pt x="3196" y="3757"/>
                  </a:cubicBezTo>
                  <a:close/>
                  <a:moveTo>
                    <a:pt x="4328" y="3814"/>
                  </a:moveTo>
                  <a:cubicBezTo>
                    <a:pt x="4336" y="3814"/>
                    <a:pt x="4342" y="3820"/>
                    <a:pt x="4331" y="3841"/>
                  </a:cubicBezTo>
                  <a:cubicBezTo>
                    <a:pt x="4321" y="3851"/>
                    <a:pt x="4310" y="3857"/>
                    <a:pt x="4302" y="3857"/>
                  </a:cubicBezTo>
                  <a:cubicBezTo>
                    <a:pt x="4294" y="3857"/>
                    <a:pt x="4289" y="3851"/>
                    <a:pt x="4289" y="3841"/>
                  </a:cubicBezTo>
                  <a:lnTo>
                    <a:pt x="4310" y="3820"/>
                  </a:lnTo>
                  <a:cubicBezTo>
                    <a:pt x="4310" y="3820"/>
                    <a:pt x="4321" y="3814"/>
                    <a:pt x="4328" y="3814"/>
                  </a:cubicBezTo>
                  <a:close/>
                  <a:moveTo>
                    <a:pt x="4058" y="3820"/>
                  </a:moveTo>
                  <a:lnTo>
                    <a:pt x="4079" y="3841"/>
                  </a:lnTo>
                  <a:lnTo>
                    <a:pt x="4100" y="3841"/>
                  </a:lnTo>
                  <a:cubicBezTo>
                    <a:pt x="4079" y="3841"/>
                    <a:pt x="4058" y="3862"/>
                    <a:pt x="4058" y="3862"/>
                  </a:cubicBezTo>
                  <a:cubicBezTo>
                    <a:pt x="4058" y="3862"/>
                    <a:pt x="4058" y="3841"/>
                    <a:pt x="4037" y="3841"/>
                  </a:cubicBezTo>
                  <a:cubicBezTo>
                    <a:pt x="4037" y="3820"/>
                    <a:pt x="4058" y="3820"/>
                    <a:pt x="4058" y="3820"/>
                  </a:cubicBezTo>
                  <a:close/>
                  <a:moveTo>
                    <a:pt x="5004" y="3883"/>
                  </a:moveTo>
                  <a:cubicBezTo>
                    <a:pt x="5004" y="3883"/>
                    <a:pt x="5004" y="3904"/>
                    <a:pt x="5004" y="3904"/>
                  </a:cubicBezTo>
                  <a:cubicBezTo>
                    <a:pt x="5004" y="3904"/>
                    <a:pt x="5025" y="3925"/>
                    <a:pt x="5004" y="3925"/>
                  </a:cubicBezTo>
                  <a:cubicBezTo>
                    <a:pt x="4962" y="3904"/>
                    <a:pt x="4983" y="3883"/>
                    <a:pt x="5004" y="3883"/>
                  </a:cubicBezTo>
                  <a:close/>
                  <a:moveTo>
                    <a:pt x="5824" y="3799"/>
                  </a:moveTo>
                  <a:cubicBezTo>
                    <a:pt x="5908" y="3820"/>
                    <a:pt x="5845" y="3925"/>
                    <a:pt x="5950" y="3925"/>
                  </a:cubicBezTo>
                  <a:cubicBezTo>
                    <a:pt x="5896" y="4020"/>
                    <a:pt x="5832" y="4045"/>
                    <a:pt x="5766" y="4045"/>
                  </a:cubicBezTo>
                  <a:cubicBezTo>
                    <a:pt x="5730" y="4045"/>
                    <a:pt x="5693" y="4037"/>
                    <a:pt x="5656" y="4030"/>
                  </a:cubicBezTo>
                  <a:cubicBezTo>
                    <a:pt x="5635" y="3925"/>
                    <a:pt x="5719" y="3883"/>
                    <a:pt x="5740" y="3799"/>
                  </a:cubicBezTo>
                  <a:close/>
                  <a:moveTo>
                    <a:pt x="4289" y="3883"/>
                  </a:moveTo>
                  <a:lnTo>
                    <a:pt x="4394" y="4114"/>
                  </a:lnTo>
                  <a:cubicBezTo>
                    <a:pt x="4226" y="4030"/>
                    <a:pt x="4226" y="4030"/>
                    <a:pt x="4289" y="3883"/>
                  </a:cubicBezTo>
                  <a:close/>
                  <a:moveTo>
                    <a:pt x="5466" y="3925"/>
                  </a:moveTo>
                  <a:cubicBezTo>
                    <a:pt x="5572" y="3988"/>
                    <a:pt x="5614" y="4072"/>
                    <a:pt x="5551" y="4177"/>
                  </a:cubicBezTo>
                  <a:cubicBezTo>
                    <a:pt x="5551" y="4072"/>
                    <a:pt x="5445" y="4030"/>
                    <a:pt x="5466" y="3925"/>
                  </a:cubicBezTo>
                  <a:close/>
                  <a:moveTo>
                    <a:pt x="5361" y="4177"/>
                  </a:moveTo>
                  <a:cubicBezTo>
                    <a:pt x="5361" y="4188"/>
                    <a:pt x="5372" y="4188"/>
                    <a:pt x="5380" y="4188"/>
                  </a:cubicBezTo>
                  <a:cubicBezTo>
                    <a:pt x="5388" y="4188"/>
                    <a:pt x="5393" y="4188"/>
                    <a:pt x="5382" y="4198"/>
                  </a:cubicBezTo>
                  <a:cubicBezTo>
                    <a:pt x="5375" y="4212"/>
                    <a:pt x="5368" y="4217"/>
                    <a:pt x="5362" y="4217"/>
                  </a:cubicBezTo>
                  <a:cubicBezTo>
                    <a:pt x="5350" y="4217"/>
                    <a:pt x="5340" y="4198"/>
                    <a:pt x="5340" y="4198"/>
                  </a:cubicBezTo>
                  <a:cubicBezTo>
                    <a:pt x="5340" y="4198"/>
                    <a:pt x="5361" y="4177"/>
                    <a:pt x="5361" y="4177"/>
                  </a:cubicBezTo>
                  <a:close/>
                  <a:moveTo>
                    <a:pt x="3319" y="4163"/>
                  </a:moveTo>
                  <a:cubicBezTo>
                    <a:pt x="3321" y="4163"/>
                    <a:pt x="3322" y="4167"/>
                    <a:pt x="3322" y="4177"/>
                  </a:cubicBezTo>
                  <a:cubicBezTo>
                    <a:pt x="3337" y="4206"/>
                    <a:pt x="3321" y="4215"/>
                    <a:pt x="3302" y="4218"/>
                  </a:cubicBezTo>
                  <a:lnTo>
                    <a:pt x="3302" y="4218"/>
                  </a:lnTo>
                  <a:cubicBezTo>
                    <a:pt x="3306" y="4191"/>
                    <a:pt x="3315" y="4163"/>
                    <a:pt x="3319" y="4163"/>
                  </a:cubicBezTo>
                  <a:close/>
                  <a:moveTo>
                    <a:pt x="6097" y="4177"/>
                  </a:moveTo>
                  <a:lnTo>
                    <a:pt x="6118" y="4198"/>
                  </a:lnTo>
                  <a:lnTo>
                    <a:pt x="6118" y="4219"/>
                  </a:lnTo>
                  <a:lnTo>
                    <a:pt x="6097" y="4219"/>
                  </a:lnTo>
                  <a:cubicBezTo>
                    <a:pt x="6097" y="4219"/>
                    <a:pt x="6097" y="4219"/>
                    <a:pt x="6097" y="4198"/>
                  </a:cubicBezTo>
                  <a:cubicBezTo>
                    <a:pt x="6097" y="4198"/>
                    <a:pt x="6097" y="4177"/>
                    <a:pt x="6097" y="4177"/>
                  </a:cubicBezTo>
                  <a:close/>
                  <a:moveTo>
                    <a:pt x="5838" y="4174"/>
                  </a:moveTo>
                  <a:cubicBezTo>
                    <a:pt x="5867" y="4174"/>
                    <a:pt x="5901" y="4186"/>
                    <a:pt x="5950" y="4198"/>
                  </a:cubicBezTo>
                  <a:lnTo>
                    <a:pt x="5950" y="4219"/>
                  </a:lnTo>
                  <a:cubicBezTo>
                    <a:pt x="5924" y="4228"/>
                    <a:pt x="5898" y="4233"/>
                    <a:pt x="5873" y="4233"/>
                  </a:cubicBezTo>
                  <a:cubicBezTo>
                    <a:pt x="5838" y="4233"/>
                    <a:pt x="5806" y="4223"/>
                    <a:pt x="5782" y="4198"/>
                  </a:cubicBezTo>
                  <a:cubicBezTo>
                    <a:pt x="5800" y="4180"/>
                    <a:pt x="5817" y="4174"/>
                    <a:pt x="5838" y="4174"/>
                  </a:cubicBezTo>
                  <a:close/>
                  <a:moveTo>
                    <a:pt x="560" y="4242"/>
                  </a:moveTo>
                  <a:cubicBezTo>
                    <a:pt x="565" y="4242"/>
                    <a:pt x="568" y="4246"/>
                    <a:pt x="568" y="4261"/>
                  </a:cubicBezTo>
                  <a:cubicBezTo>
                    <a:pt x="557" y="4272"/>
                    <a:pt x="547" y="4277"/>
                    <a:pt x="539" y="4277"/>
                  </a:cubicBezTo>
                  <a:cubicBezTo>
                    <a:pt x="531" y="4277"/>
                    <a:pt x="526" y="4272"/>
                    <a:pt x="526" y="4261"/>
                  </a:cubicBezTo>
                  <a:lnTo>
                    <a:pt x="540" y="4246"/>
                  </a:lnTo>
                  <a:lnTo>
                    <a:pt x="540" y="4246"/>
                  </a:lnTo>
                  <a:cubicBezTo>
                    <a:pt x="548" y="4246"/>
                    <a:pt x="555" y="4242"/>
                    <a:pt x="560" y="4242"/>
                  </a:cubicBezTo>
                  <a:close/>
                  <a:moveTo>
                    <a:pt x="2858" y="4237"/>
                  </a:moveTo>
                  <a:cubicBezTo>
                    <a:pt x="2870" y="4237"/>
                    <a:pt x="2884" y="4243"/>
                    <a:pt x="2901" y="4261"/>
                  </a:cubicBezTo>
                  <a:cubicBezTo>
                    <a:pt x="2916" y="4276"/>
                    <a:pt x="2889" y="4291"/>
                    <a:pt x="2864" y="4291"/>
                  </a:cubicBezTo>
                  <a:cubicBezTo>
                    <a:pt x="2854" y="4291"/>
                    <a:pt x="2845" y="4288"/>
                    <a:pt x="2838" y="4282"/>
                  </a:cubicBezTo>
                  <a:cubicBezTo>
                    <a:pt x="2838" y="4282"/>
                    <a:pt x="2817" y="4261"/>
                    <a:pt x="2817" y="4261"/>
                  </a:cubicBezTo>
                  <a:cubicBezTo>
                    <a:pt x="2829" y="4249"/>
                    <a:pt x="2842" y="4237"/>
                    <a:pt x="2858" y="4237"/>
                  </a:cubicBezTo>
                  <a:close/>
                  <a:moveTo>
                    <a:pt x="3279" y="4250"/>
                  </a:moveTo>
                  <a:cubicBezTo>
                    <a:pt x="3276" y="4269"/>
                    <a:pt x="3265" y="4296"/>
                    <a:pt x="3253" y="4296"/>
                  </a:cubicBezTo>
                  <a:cubicBezTo>
                    <a:pt x="3248" y="4296"/>
                    <a:pt x="3243" y="4292"/>
                    <a:pt x="3238" y="4282"/>
                  </a:cubicBezTo>
                  <a:cubicBezTo>
                    <a:pt x="3238" y="4252"/>
                    <a:pt x="3259" y="4254"/>
                    <a:pt x="3279" y="4250"/>
                  </a:cubicBezTo>
                  <a:close/>
                  <a:moveTo>
                    <a:pt x="925" y="4303"/>
                  </a:moveTo>
                  <a:cubicBezTo>
                    <a:pt x="967" y="4303"/>
                    <a:pt x="967" y="4324"/>
                    <a:pt x="988" y="4345"/>
                  </a:cubicBezTo>
                  <a:cubicBezTo>
                    <a:pt x="988" y="4387"/>
                    <a:pt x="967" y="4408"/>
                    <a:pt x="946" y="4408"/>
                  </a:cubicBezTo>
                  <a:cubicBezTo>
                    <a:pt x="935" y="4414"/>
                    <a:pt x="925" y="4417"/>
                    <a:pt x="917" y="4417"/>
                  </a:cubicBezTo>
                  <a:cubicBezTo>
                    <a:pt x="894" y="4417"/>
                    <a:pt x="883" y="4397"/>
                    <a:pt x="883" y="4366"/>
                  </a:cubicBezTo>
                  <a:cubicBezTo>
                    <a:pt x="883" y="4324"/>
                    <a:pt x="883" y="4303"/>
                    <a:pt x="925" y="4303"/>
                  </a:cubicBezTo>
                  <a:close/>
                  <a:moveTo>
                    <a:pt x="5090" y="4299"/>
                  </a:moveTo>
                  <a:cubicBezTo>
                    <a:pt x="5130" y="4299"/>
                    <a:pt x="5130" y="4353"/>
                    <a:pt x="5130" y="4429"/>
                  </a:cubicBezTo>
                  <a:lnTo>
                    <a:pt x="5025" y="4324"/>
                  </a:lnTo>
                  <a:cubicBezTo>
                    <a:pt x="5054" y="4307"/>
                    <a:pt x="5075" y="4299"/>
                    <a:pt x="5090" y="4299"/>
                  </a:cubicBezTo>
                  <a:close/>
                  <a:moveTo>
                    <a:pt x="7749" y="4230"/>
                  </a:moveTo>
                  <a:cubicBezTo>
                    <a:pt x="7787" y="4230"/>
                    <a:pt x="7820" y="4285"/>
                    <a:pt x="7863" y="4429"/>
                  </a:cubicBezTo>
                  <a:cubicBezTo>
                    <a:pt x="7737" y="4366"/>
                    <a:pt x="7737" y="4366"/>
                    <a:pt x="7695" y="4261"/>
                  </a:cubicBezTo>
                  <a:cubicBezTo>
                    <a:pt x="7715" y="4241"/>
                    <a:pt x="7732" y="4230"/>
                    <a:pt x="7749" y="4230"/>
                  </a:cubicBezTo>
                  <a:close/>
                  <a:moveTo>
                    <a:pt x="5298" y="4429"/>
                  </a:moveTo>
                  <a:cubicBezTo>
                    <a:pt x="5319" y="4429"/>
                    <a:pt x="5319" y="4450"/>
                    <a:pt x="5319" y="4450"/>
                  </a:cubicBezTo>
                  <a:lnTo>
                    <a:pt x="5298" y="4471"/>
                  </a:lnTo>
                  <a:cubicBezTo>
                    <a:pt x="5298" y="4471"/>
                    <a:pt x="5277" y="4450"/>
                    <a:pt x="5277" y="4450"/>
                  </a:cubicBezTo>
                  <a:cubicBezTo>
                    <a:pt x="5277" y="4450"/>
                    <a:pt x="5298" y="4429"/>
                    <a:pt x="5298" y="4429"/>
                  </a:cubicBezTo>
                  <a:close/>
                  <a:moveTo>
                    <a:pt x="7968" y="4493"/>
                  </a:moveTo>
                  <a:lnTo>
                    <a:pt x="7989" y="4514"/>
                  </a:lnTo>
                  <a:cubicBezTo>
                    <a:pt x="7968" y="4514"/>
                    <a:pt x="7989" y="4535"/>
                    <a:pt x="7968" y="4535"/>
                  </a:cubicBezTo>
                  <a:cubicBezTo>
                    <a:pt x="7947" y="4535"/>
                    <a:pt x="7947" y="4514"/>
                    <a:pt x="7947" y="4514"/>
                  </a:cubicBezTo>
                  <a:cubicBezTo>
                    <a:pt x="7947" y="4514"/>
                    <a:pt x="7968" y="4493"/>
                    <a:pt x="7968" y="4493"/>
                  </a:cubicBezTo>
                  <a:close/>
                  <a:moveTo>
                    <a:pt x="875" y="4545"/>
                  </a:moveTo>
                  <a:cubicBezTo>
                    <a:pt x="888" y="4545"/>
                    <a:pt x="904" y="4556"/>
                    <a:pt x="925" y="4577"/>
                  </a:cubicBezTo>
                  <a:cubicBezTo>
                    <a:pt x="915" y="4598"/>
                    <a:pt x="899" y="4608"/>
                    <a:pt x="883" y="4608"/>
                  </a:cubicBezTo>
                  <a:cubicBezTo>
                    <a:pt x="867" y="4608"/>
                    <a:pt x="852" y="4598"/>
                    <a:pt x="841" y="4577"/>
                  </a:cubicBezTo>
                  <a:cubicBezTo>
                    <a:pt x="852" y="4556"/>
                    <a:pt x="862" y="4545"/>
                    <a:pt x="875" y="4545"/>
                  </a:cubicBezTo>
                  <a:close/>
                  <a:moveTo>
                    <a:pt x="9943" y="3015"/>
                  </a:moveTo>
                  <a:cubicBezTo>
                    <a:pt x="9966" y="3015"/>
                    <a:pt x="9966" y="3046"/>
                    <a:pt x="9966" y="3063"/>
                  </a:cubicBezTo>
                  <a:lnTo>
                    <a:pt x="10239" y="3063"/>
                  </a:lnTo>
                  <a:cubicBezTo>
                    <a:pt x="10281" y="3084"/>
                    <a:pt x="10302" y="3126"/>
                    <a:pt x="10323" y="3147"/>
                  </a:cubicBezTo>
                  <a:cubicBezTo>
                    <a:pt x="10344" y="3168"/>
                    <a:pt x="10344" y="3210"/>
                    <a:pt x="10344" y="3231"/>
                  </a:cubicBezTo>
                  <a:cubicBezTo>
                    <a:pt x="10617" y="3231"/>
                    <a:pt x="10723" y="3483"/>
                    <a:pt x="10912" y="3609"/>
                  </a:cubicBezTo>
                  <a:cubicBezTo>
                    <a:pt x="11122" y="3736"/>
                    <a:pt x="11311" y="3904"/>
                    <a:pt x="11500" y="4072"/>
                  </a:cubicBezTo>
                  <a:cubicBezTo>
                    <a:pt x="11669" y="4240"/>
                    <a:pt x="11795" y="4429"/>
                    <a:pt x="11900" y="4640"/>
                  </a:cubicBezTo>
                  <a:cubicBezTo>
                    <a:pt x="11732" y="4598"/>
                    <a:pt x="11585" y="4450"/>
                    <a:pt x="11542" y="4282"/>
                  </a:cubicBezTo>
                  <a:cubicBezTo>
                    <a:pt x="11395" y="4240"/>
                    <a:pt x="11290" y="4072"/>
                    <a:pt x="11143" y="3988"/>
                  </a:cubicBezTo>
                  <a:cubicBezTo>
                    <a:pt x="10996" y="3904"/>
                    <a:pt x="10891" y="3757"/>
                    <a:pt x="10723" y="3715"/>
                  </a:cubicBezTo>
                  <a:cubicBezTo>
                    <a:pt x="10638" y="3673"/>
                    <a:pt x="10659" y="3588"/>
                    <a:pt x="10575" y="3546"/>
                  </a:cubicBezTo>
                  <a:cubicBezTo>
                    <a:pt x="10428" y="3420"/>
                    <a:pt x="10281" y="3294"/>
                    <a:pt x="10113" y="3210"/>
                  </a:cubicBezTo>
                  <a:cubicBezTo>
                    <a:pt x="10029" y="3189"/>
                    <a:pt x="9987" y="3126"/>
                    <a:pt x="9966" y="3063"/>
                  </a:cubicBezTo>
                  <a:cubicBezTo>
                    <a:pt x="9945" y="3042"/>
                    <a:pt x="9882" y="3021"/>
                    <a:pt x="9924" y="3021"/>
                  </a:cubicBezTo>
                  <a:cubicBezTo>
                    <a:pt x="9932" y="3017"/>
                    <a:pt x="9938" y="3015"/>
                    <a:pt x="9943" y="3015"/>
                  </a:cubicBezTo>
                  <a:close/>
                  <a:moveTo>
                    <a:pt x="5298" y="4619"/>
                  </a:moveTo>
                  <a:cubicBezTo>
                    <a:pt x="5298" y="4619"/>
                    <a:pt x="5319" y="4640"/>
                    <a:pt x="5319" y="4640"/>
                  </a:cubicBezTo>
                  <a:lnTo>
                    <a:pt x="5298" y="4661"/>
                  </a:lnTo>
                  <a:cubicBezTo>
                    <a:pt x="5277" y="4640"/>
                    <a:pt x="5298" y="4619"/>
                    <a:pt x="5298" y="4619"/>
                  </a:cubicBezTo>
                  <a:close/>
                  <a:moveTo>
                    <a:pt x="2481" y="4703"/>
                  </a:moveTo>
                  <a:cubicBezTo>
                    <a:pt x="2532" y="4703"/>
                    <a:pt x="2542" y="4717"/>
                    <a:pt x="2544" y="4745"/>
                  </a:cubicBezTo>
                  <a:lnTo>
                    <a:pt x="2544" y="4745"/>
                  </a:lnTo>
                  <a:cubicBezTo>
                    <a:pt x="2522" y="4745"/>
                    <a:pt x="2460" y="4724"/>
                    <a:pt x="2481" y="4703"/>
                  </a:cubicBezTo>
                  <a:close/>
                  <a:moveTo>
                    <a:pt x="1829" y="4619"/>
                  </a:moveTo>
                  <a:lnTo>
                    <a:pt x="1829" y="4619"/>
                  </a:lnTo>
                  <a:cubicBezTo>
                    <a:pt x="1871" y="4640"/>
                    <a:pt x="1892" y="4745"/>
                    <a:pt x="1955" y="4745"/>
                  </a:cubicBezTo>
                  <a:cubicBezTo>
                    <a:pt x="1997" y="4745"/>
                    <a:pt x="2060" y="4787"/>
                    <a:pt x="2103" y="4829"/>
                  </a:cubicBezTo>
                  <a:cubicBezTo>
                    <a:pt x="2060" y="4871"/>
                    <a:pt x="1955" y="4829"/>
                    <a:pt x="1892" y="4913"/>
                  </a:cubicBezTo>
                  <a:cubicBezTo>
                    <a:pt x="1871" y="4808"/>
                    <a:pt x="1787" y="4745"/>
                    <a:pt x="1829" y="4619"/>
                  </a:cubicBezTo>
                  <a:close/>
                  <a:moveTo>
                    <a:pt x="6896" y="5039"/>
                  </a:moveTo>
                  <a:cubicBezTo>
                    <a:pt x="6917" y="5060"/>
                    <a:pt x="6917" y="5060"/>
                    <a:pt x="6917" y="5060"/>
                  </a:cubicBezTo>
                  <a:lnTo>
                    <a:pt x="6896" y="5081"/>
                  </a:lnTo>
                  <a:lnTo>
                    <a:pt x="6875" y="5060"/>
                  </a:lnTo>
                  <a:cubicBezTo>
                    <a:pt x="6875" y="5060"/>
                    <a:pt x="6896" y="5060"/>
                    <a:pt x="6896" y="5039"/>
                  </a:cubicBezTo>
                  <a:close/>
                  <a:moveTo>
                    <a:pt x="967" y="5102"/>
                  </a:moveTo>
                  <a:cubicBezTo>
                    <a:pt x="987" y="5102"/>
                    <a:pt x="970" y="5139"/>
                    <a:pt x="984" y="5161"/>
                  </a:cubicBezTo>
                  <a:lnTo>
                    <a:pt x="984" y="5161"/>
                  </a:lnTo>
                  <a:cubicBezTo>
                    <a:pt x="954" y="5149"/>
                    <a:pt x="934" y="5119"/>
                    <a:pt x="967" y="5102"/>
                  </a:cubicBezTo>
                  <a:close/>
                  <a:moveTo>
                    <a:pt x="1010" y="5167"/>
                  </a:moveTo>
                  <a:cubicBezTo>
                    <a:pt x="1043" y="5173"/>
                    <a:pt x="1069" y="5190"/>
                    <a:pt x="1051" y="5207"/>
                  </a:cubicBezTo>
                  <a:cubicBezTo>
                    <a:pt x="1018" y="5207"/>
                    <a:pt x="1011" y="5194"/>
                    <a:pt x="1010" y="5167"/>
                  </a:cubicBezTo>
                  <a:close/>
                  <a:moveTo>
                    <a:pt x="6476" y="5165"/>
                  </a:moveTo>
                  <a:lnTo>
                    <a:pt x="6497" y="5186"/>
                  </a:lnTo>
                  <a:cubicBezTo>
                    <a:pt x="6497" y="5207"/>
                    <a:pt x="6497" y="5207"/>
                    <a:pt x="6476" y="5207"/>
                  </a:cubicBezTo>
                  <a:cubicBezTo>
                    <a:pt x="6455" y="5207"/>
                    <a:pt x="6455" y="5186"/>
                    <a:pt x="6455" y="5186"/>
                  </a:cubicBezTo>
                  <a:cubicBezTo>
                    <a:pt x="6455" y="5186"/>
                    <a:pt x="6476" y="5165"/>
                    <a:pt x="6476" y="5165"/>
                  </a:cubicBezTo>
                  <a:close/>
                  <a:moveTo>
                    <a:pt x="1388" y="4556"/>
                  </a:moveTo>
                  <a:cubicBezTo>
                    <a:pt x="1661" y="4808"/>
                    <a:pt x="1682" y="4913"/>
                    <a:pt x="1472" y="5312"/>
                  </a:cubicBezTo>
                  <a:cubicBezTo>
                    <a:pt x="1388" y="5081"/>
                    <a:pt x="1430" y="4850"/>
                    <a:pt x="1304" y="4661"/>
                  </a:cubicBezTo>
                  <a:lnTo>
                    <a:pt x="1388" y="4556"/>
                  </a:lnTo>
                  <a:close/>
                  <a:moveTo>
                    <a:pt x="1102" y="5280"/>
                  </a:moveTo>
                  <a:cubicBezTo>
                    <a:pt x="1106" y="5280"/>
                    <a:pt x="1110" y="5283"/>
                    <a:pt x="1114" y="5291"/>
                  </a:cubicBezTo>
                  <a:cubicBezTo>
                    <a:pt x="1114" y="5329"/>
                    <a:pt x="1098" y="5333"/>
                    <a:pt x="1065" y="5333"/>
                  </a:cubicBezTo>
                  <a:lnTo>
                    <a:pt x="1065" y="5333"/>
                  </a:lnTo>
                  <a:cubicBezTo>
                    <a:pt x="1077" y="5310"/>
                    <a:pt x="1090" y="5280"/>
                    <a:pt x="1102" y="5280"/>
                  </a:cubicBezTo>
                  <a:close/>
                  <a:moveTo>
                    <a:pt x="673" y="5355"/>
                  </a:moveTo>
                  <a:cubicBezTo>
                    <a:pt x="673" y="5359"/>
                    <a:pt x="674" y="5361"/>
                    <a:pt x="675" y="5361"/>
                  </a:cubicBezTo>
                  <a:cubicBezTo>
                    <a:pt x="678" y="5361"/>
                    <a:pt x="682" y="5356"/>
                    <a:pt x="682" y="5356"/>
                  </a:cubicBezTo>
                  <a:lnTo>
                    <a:pt x="682" y="5356"/>
                  </a:lnTo>
                  <a:cubicBezTo>
                    <a:pt x="683" y="5356"/>
                    <a:pt x="681" y="5360"/>
                    <a:pt x="673" y="5376"/>
                  </a:cubicBezTo>
                  <a:cubicBezTo>
                    <a:pt x="662" y="5386"/>
                    <a:pt x="652" y="5391"/>
                    <a:pt x="644" y="5391"/>
                  </a:cubicBezTo>
                  <a:cubicBezTo>
                    <a:pt x="636" y="5391"/>
                    <a:pt x="631" y="5386"/>
                    <a:pt x="631" y="5376"/>
                  </a:cubicBezTo>
                  <a:lnTo>
                    <a:pt x="652" y="5355"/>
                  </a:lnTo>
                  <a:close/>
                  <a:moveTo>
                    <a:pt x="1051" y="5333"/>
                  </a:moveTo>
                  <a:cubicBezTo>
                    <a:pt x="1051" y="5334"/>
                    <a:pt x="1051" y="5334"/>
                    <a:pt x="1051" y="5334"/>
                  </a:cubicBezTo>
                  <a:lnTo>
                    <a:pt x="1051" y="5334"/>
                  </a:lnTo>
                  <a:lnTo>
                    <a:pt x="1051" y="5355"/>
                  </a:lnTo>
                  <a:cubicBezTo>
                    <a:pt x="1051" y="5354"/>
                    <a:pt x="1052" y="5354"/>
                    <a:pt x="1052" y="5354"/>
                  </a:cubicBezTo>
                  <a:lnTo>
                    <a:pt x="1052" y="5354"/>
                  </a:lnTo>
                  <a:cubicBezTo>
                    <a:pt x="1054" y="5404"/>
                    <a:pt x="1061" y="5449"/>
                    <a:pt x="1009" y="5458"/>
                  </a:cubicBezTo>
                  <a:lnTo>
                    <a:pt x="1009" y="5458"/>
                  </a:lnTo>
                  <a:cubicBezTo>
                    <a:pt x="1009" y="5415"/>
                    <a:pt x="989" y="5333"/>
                    <a:pt x="1051" y="5333"/>
                  </a:cubicBezTo>
                  <a:close/>
                  <a:moveTo>
                    <a:pt x="5971" y="4867"/>
                  </a:moveTo>
                  <a:cubicBezTo>
                    <a:pt x="6076" y="4867"/>
                    <a:pt x="6226" y="5137"/>
                    <a:pt x="6265" y="5333"/>
                  </a:cubicBezTo>
                  <a:lnTo>
                    <a:pt x="6265" y="5333"/>
                  </a:lnTo>
                  <a:lnTo>
                    <a:pt x="6265" y="5333"/>
                  </a:lnTo>
                  <a:cubicBezTo>
                    <a:pt x="6307" y="5355"/>
                    <a:pt x="6391" y="5312"/>
                    <a:pt x="6370" y="5460"/>
                  </a:cubicBezTo>
                  <a:cubicBezTo>
                    <a:pt x="6307" y="5439"/>
                    <a:pt x="6265" y="5397"/>
                    <a:pt x="6265" y="5333"/>
                  </a:cubicBezTo>
                  <a:lnTo>
                    <a:pt x="6265" y="5355"/>
                  </a:lnTo>
                  <a:cubicBezTo>
                    <a:pt x="6097" y="5355"/>
                    <a:pt x="6076" y="5207"/>
                    <a:pt x="5950" y="5144"/>
                  </a:cubicBezTo>
                  <a:lnTo>
                    <a:pt x="5950" y="4871"/>
                  </a:lnTo>
                  <a:cubicBezTo>
                    <a:pt x="5957" y="4868"/>
                    <a:pt x="5964" y="4867"/>
                    <a:pt x="5971" y="4867"/>
                  </a:cubicBezTo>
                  <a:close/>
                  <a:moveTo>
                    <a:pt x="988" y="5460"/>
                  </a:moveTo>
                  <a:cubicBezTo>
                    <a:pt x="988" y="5476"/>
                    <a:pt x="976" y="5516"/>
                    <a:pt x="970" y="5516"/>
                  </a:cubicBezTo>
                  <a:cubicBezTo>
                    <a:pt x="968" y="5516"/>
                    <a:pt x="967" y="5512"/>
                    <a:pt x="967" y="5502"/>
                  </a:cubicBezTo>
                  <a:cubicBezTo>
                    <a:pt x="950" y="5467"/>
                    <a:pt x="961" y="5461"/>
                    <a:pt x="988" y="5460"/>
                  </a:cubicBezTo>
                  <a:close/>
                  <a:moveTo>
                    <a:pt x="5971" y="5481"/>
                  </a:moveTo>
                  <a:cubicBezTo>
                    <a:pt x="5971" y="5481"/>
                    <a:pt x="5992" y="5502"/>
                    <a:pt x="5992" y="5502"/>
                  </a:cubicBezTo>
                  <a:cubicBezTo>
                    <a:pt x="5992" y="5502"/>
                    <a:pt x="6013" y="5523"/>
                    <a:pt x="5971" y="5523"/>
                  </a:cubicBezTo>
                  <a:cubicBezTo>
                    <a:pt x="5950" y="5502"/>
                    <a:pt x="5971" y="5481"/>
                    <a:pt x="5971" y="5481"/>
                  </a:cubicBezTo>
                  <a:close/>
                  <a:moveTo>
                    <a:pt x="741" y="5602"/>
                  </a:moveTo>
                  <a:cubicBezTo>
                    <a:pt x="746" y="5602"/>
                    <a:pt x="746" y="5607"/>
                    <a:pt x="736" y="5628"/>
                  </a:cubicBezTo>
                  <a:cubicBezTo>
                    <a:pt x="729" y="5635"/>
                    <a:pt x="722" y="5637"/>
                    <a:pt x="716" y="5637"/>
                  </a:cubicBezTo>
                  <a:cubicBezTo>
                    <a:pt x="703" y="5637"/>
                    <a:pt x="694" y="5628"/>
                    <a:pt x="694" y="5628"/>
                  </a:cubicBezTo>
                  <a:cubicBezTo>
                    <a:pt x="694" y="5607"/>
                    <a:pt x="715" y="5607"/>
                    <a:pt x="715" y="5607"/>
                  </a:cubicBezTo>
                  <a:cubicBezTo>
                    <a:pt x="725" y="5607"/>
                    <a:pt x="736" y="5602"/>
                    <a:pt x="741" y="5602"/>
                  </a:cubicBezTo>
                  <a:close/>
                  <a:moveTo>
                    <a:pt x="1481" y="5388"/>
                  </a:moveTo>
                  <a:cubicBezTo>
                    <a:pt x="1505" y="5388"/>
                    <a:pt x="1523" y="5404"/>
                    <a:pt x="1535" y="5439"/>
                  </a:cubicBezTo>
                  <a:cubicBezTo>
                    <a:pt x="1595" y="5519"/>
                    <a:pt x="1617" y="5620"/>
                    <a:pt x="1600" y="5739"/>
                  </a:cubicBezTo>
                  <a:lnTo>
                    <a:pt x="1600" y="5739"/>
                  </a:lnTo>
                  <a:cubicBezTo>
                    <a:pt x="1600" y="5737"/>
                    <a:pt x="1599" y="5735"/>
                    <a:pt x="1598" y="5733"/>
                  </a:cubicBezTo>
                  <a:lnTo>
                    <a:pt x="1493" y="5733"/>
                  </a:lnTo>
                  <a:cubicBezTo>
                    <a:pt x="1472" y="5628"/>
                    <a:pt x="1493" y="5502"/>
                    <a:pt x="1409" y="5418"/>
                  </a:cubicBezTo>
                  <a:cubicBezTo>
                    <a:pt x="1437" y="5399"/>
                    <a:pt x="1461" y="5388"/>
                    <a:pt x="1481" y="5388"/>
                  </a:cubicBezTo>
                  <a:close/>
                  <a:moveTo>
                    <a:pt x="8137" y="5355"/>
                  </a:moveTo>
                  <a:lnTo>
                    <a:pt x="8221" y="5439"/>
                  </a:lnTo>
                  <a:lnTo>
                    <a:pt x="8179" y="5523"/>
                  </a:lnTo>
                  <a:cubicBezTo>
                    <a:pt x="8158" y="5628"/>
                    <a:pt x="8305" y="5649"/>
                    <a:pt x="8284" y="5754"/>
                  </a:cubicBezTo>
                  <a:cubicBezTo>
                    <a:pt x="8284" y="5764"/>
                    <a:pt x="8278" y="5770"/>
                    <a:pt x="8271" y="5770"/>
                  </a:cubicBezTo>
                  <a:cubicBezTo>
                    <a:pt x="8263" y="5770"/>
                    <a:pt x="8252" y="5764"/>
                    <a:pt x="8242" y="5754"/>
                  </a:cubicBezTo>
                  <a:cubicBezTo>
                    <a:pt x="8158" y="5628"/>
                    <a:pt x="8052" y="5544"/>
                    <a:pt x="7926" y="5481"/>
                  </a:cubicBezTo>
                  <a:cubicBezTo>
                    <a:pt x="7943" y="5429"/>
                    <a:pt x="7964" y="5413"/>
                    <a:pt x="7987" y="5413"/>
                  </a:cubicBezTo>
                  <a:cubicBezTo>
                    <a:pt x="8020" y="5413"/>
                    <a:pt x="8057" y="5447"/>
                    <a:pt x="8094" y="5460"/>
                  </a:cubicBezTo>
                  <a:lnTo>
                    <a:pt x="8137" y="5355"/>
                  </a:lnTo>
                  <a:close/>
                  <a:moveTo>
                    <a:pt x="4857" y="5733"/>
                  </a:moveTo>
                  <a:cubicBezTo>
                    <a:pt x="4878" y="5733"/>
                    <a:pt x="4878" y="5733"/>
                    <a:pt x="4878" y="5754"/>
                  </a:cubicBezTo>
                  <a:lnTo>
                    <a:pt x="4857" y="5775"/>
                  </a:lnTo>
                  <a:cubicBezTo>
                    <a:pt x="4857" y="5754"/>
                    <a:pt x="4836" y="5733"/>
                    <a:pt x="4836" y="5733"/>
                  </a:cubicBezTo>
                  <a:close/>
                  <a:moveTo>
                    <a:pt x="6455" y="5775"/>
                  </a:moveTo>
                  <a:cubicBezTo>
                    <a:pt x="6476" y="5796"/>
                    <a:pt x="6497" y="5796"/>
                    <a:pt x="6497" y="5838"/>
                  </a:cubicBezTo>
                  <a:cubicBezTo>
                    <a:pt x="6497" y="5869"/>
                    <a:pt x="6485" y="5888"/>
                    <a:pt x="6463" y="5888"/>
                  </a:cubicBezTo>
                  <a:cubicBezTo>
                    <a:pt x="6455" y="5888"/>
                    <a:pt x="6445" y="5886"/>
                    <a:pt x="6434" y="5880"/>
                  </a:cubicBezTo>
                  <a:cubicBezTo>
                    <a:pt x="6413" y="5880"/>
                    <a:pt x="6391" y="5859"/>
                    <a:pt x="6391" y="5838"/>
                  </a:cubicBezTo>
                  <a:cubicBezTo>
                    <a:pt x="6391" y="5796"/>
                    <a:pt x="6413" y="5775"/>
                    <a:pt x="6455" y="5775"/>
                  </a:cubicBezTo>
                  <a:close/>
                  <a:moveTo>
                    <a:pt x="1140" y="5840"/>
                  </a:moveTo>
                  <a:cubicBezTo>
                    <a:pt x="1171" y="5840"/>
                    <a:pt x="1206" y="5857"/>
                    <a:pt x="1241" y="5880"/>
                  </a:cubicBezTo>
                  <a:cubicBezTo>
                    <a:pt x="1177" y="5943"/>
                    <a:pt x="1198" y="6048"/>
                    <a:pt x="1219" y="6132"/>
                  </a:cubicBezTo>
                  <a:cubicBezTo>
                    <a:pt x="1219" y="6238"/>
                    <a:pt x="1325" y="6343"/>
                    <a:pt x="1156" y="6427"/>
                  </a:cubicBezTo>
                  <a:cubicBezTo>
                    <a:pt x="1135" y="6364"/>
                    <a:pt x="1072" y="6280"/>
                    <a:pt x="1009" y="6238"/>
                  </a:cubicBezTo>
                  <a:lnTo>
                    <a:pt x="1114" y="6069"/>
                  </a:lnTo>
                  <a:cubicBezTo>
                    <a:pt x="1093" y="6006"/>
                    <a:pt x="1030" y="5943"/>
                    <a:pt x="1072" y="5880"/>
                  </a:cubicBezTo>
                  <a:cubicBezTo>
                    <a:pt x="1091" y="5852"/>
                    <a:pt x="1115" y="5840"/>
                    <a:pt x="1140" y="5840"/>
                  </a:cubicBezTo>
                  <a:close/>
                  <a:moveTo>
                    <a:pt x="7800" y="6280"/>
                  </a:moveTo>
                  <a:lnTo>
                    <a:pt x="7989" y="6343"/>
                  </a:lnTo>
                  <a:cubicBezTo>
                    <a:pt x="7842" y="6469"/>
                    <a:pt x="7989" y="6574"/>
                    <a:pt x="7989" y="6700"/>
                  </a:cubicBezTo>
                  <a:cubicBezTo>
                    <a:pt x="7821" y="6616"/>
                    <a:pt x="7800" y="6469"/>
                    <a:pt x="7800" y="6280"/>
                  </a:cubicBezTo>
                  <a:close/>
                  <a:moveTo>
                    <a:pt x="7989" y="6700"/>
                  </a:moveTo>
                  <a:lnTo>
                    <a:pt x="7989" y="6700"/>
                  </a:lnTo>
                  <a:cubicBezTo>
                    <a:pt x="8062" y="6736"/>
                    <a:pt x="8087" y="6835"/>
                    <a:pt x="8214" y="6835"/>
                  </a:cubicBezTo>
                  <a:cubicBezTo>
                    <a:pt x="8234" y="6835"/>
                    <a:pt x="8257" y="6832"/>
                    <a:pt x="8284" y="6826"/>
                  </a:cubicBezTo>
                  <a:lnTo>
                    <a:pt x="8284" y="6826"/>
                  </a:lnTo>
                  <a:cubicBezTo>
                    <a:pt x="8222" y="6857"/>
                    <a:pt x="8161" y="6877"/>
                    <a:pt x="8091" y="6877"/>
                  </a:cubicBezTo>
                  <a:cubicBezTo>
                    <a:pt x="8065" y="6877"/>
                    <a:pt x="8039" y="6874"/>
                    <a:pt x="8010" y="6868"/>
                  </a:cubicBezTo>
                  <a:cubicBezTo>
                    <a:pt x="7968" y="6805"/>
                    <a:pt x="7989" y="6742"/>
                    <a:pt x="7989" y="6700"/>
                  </a:cubicBezTo>
                  <a:close/>
                  <a:moveTo>
                    <a:pt x="1156" y="7015"/>
                  </a:moveTo>
                  <a:lnTo>
                    <a:pt x="1177" y="7036"/>
                  </a:lnTo>
                  <a:cubicBezTo>
                    <a:pt x="1177" y="7057"/>
                    <a:pt x="1177" y="7057"/>
                    <a:pt x="1156" y="7057"/>
                  </a:cubicBezTo>
                  <a:cubicBezTo>
                    <a:pt x="1135" y="7057"/>
                    <a:pt x="1135" y="7057"/>
                    <a:pt x="1135" y="7036"/>
                  </a:cubicBezTo>
                  <a:cubicBezTo>
                    <a:pt x="1135" y="7036"/>
                    <a:pt x="1156" y="7015"/>
                    <a:pt x="1156" y="7015"/>
                  </a:cubicBezTo>
                  <a:close/>
                  <a:moveTo>
                    <a:pt x="6581" y="6826"/>
                  </a:moveTo>
                  <a:cubicBezTo>
                    <a:pt x="6644" y="6868"/>
                    <a:pt x="6623" y="6910"/>
                    <a:pt x="6623" y="6952"/>
                  </a:cubicBezTo>
                  <a:cubicBezTo>
                    <a:pt x="6686" y="6952"/>
                    <a:pt x="6707" y="6994"/>
                    <a:pt x="6665" y="7057"/>
                  </a:cubicBezTo>
                  <a:cubicBezTo>
                    <a:pt x="6602" y="7036"/>
                    <a:pt x="6623" y="6973"/>
                    <a:pt x="6623" y="6952"/>
                  </a:cubicBezTo>
                  <a:cubicBezTo>
                    <a:pt x="6560" y="6931"/>
                    <a:pt x="6581" y="6889"/>
                    <a:pt x="6581" y="6826"/>
                  </a:cubicBezTo>
                  <a:close/>
                  <a:moveTo>
                    <a:pt x="8153" y="6966"/>
                  </a:moveTo>
                  <a:cubicBezTo>
                    <a:pt x="8165" y="6966"/>
                    <a:pt x="8180" y="6968"/>
                    <a:pt x="8200" y="6973"/>
                  </a:cubicBezTo>
                  <a:cubicBezTo>
                    <a:pt x="8200" y="7015"/>
                    <a:pt x="8179" y="7036"/>
                    <a:pt x="8137" y="7057"/>
                  </a:cubicBezTo>
                  <a:cubicBezTo>
                    <a:pt x="8120" y="6993"/>
                    <a:pt x="8117" y="6966"/>
                    <a:pt x="8153" y="6966"/>
                  </a:cubicBezTo>
                  <a:close/>
                  <a:moveTo>
                    <a:pt x="8278" y="7095"/>
                  </a:moveTo>
                  <a:cubicBezTo>
                    <a:pt x="8305" y="7095"/>
                    <a:pt x="8305" y="7142"/>
                    <a:pt x="8305" y="7142"/>
                  </a:cubicBezTo>
                  <a:cubicBezTo>
                    <a:pt x="8284" y="7163"/>
                    <a:pt x="8263" y="7184"/>
                    <a:pt x="8263" y="7184"/>
                  </a:cubicBezTo>
                  <a:cubicBezTo>
                    <a:pt x="8242" y="7163"/>
                    <a:pt x="8221" y="7121"/>
                    <a:pt x="8263" y="7100"/>
                  </a:cubicBezTo>
                  <a:cubicBezTo>
                    <a:pt x="8269" y="7097"/>
                    <a:pt x="8274" y="7095"/>
                    <a:pt x="8278" y="7095"/>
                  </a:cubicBezTo>
                  <a:close/>
                  <a:moveTo>
                    <a:pt x="1703" y="7331"/>
                  </a:moveTo>
                  <a:lnTo>
                    <a:pt x="1892" y="7562"/>
                  </a:lnTo>
                  <a:cubicBezTo>
                    <a:pt x="1787" y="7646"/>
                    <a:pt x="2018" y="7793"/>
                    <a:pt x="1892" y="7941"/>
                  </a:cubicBezTo>
                  <a:cubicBezTo>
                    <a:pt x="1871" y="7835"/>
                    <a:pt x="1808" y="7793"/>
                    <a:pt x="1745" y="7709"/>
                  </a:cubicBezTo>
                  <a:cubicBezTo>
                    <a:pt x="1745" y="7583"/>
                    <a:pt x="1745" y="7457"/>
                    <a:pt x="1703" y="7331"/>
                  </a:cubicBezTo>
                  <a:close/>
                  <a:moveTo>
                    <a:pt x="7477" y="1"/>
                  </a:moveTo>
                  <a:cubicBezTo>
                    <a:pt x="7420" y="1"/>
                    <a:pt x="7325" y="32"/>
                    <a:pt x="7127" y="98"/>
                  </a:cubicBezTo>
                  <a:cubicBezTo>
                    <a:pt x="7110" y="81"/>
                    <a:pt x="7080" y="51"/>
                    <a:pt x="7035" y="51"/>
                  </a:cubicBezTo>
                  <a:cubicBezTo>
                    <a:pt x="7025" y="51"/>
                    <a:pt x="7013" y="52"/>
                    <a:pt x="7001" y="56"/>
                  </a:cubicBezTo>
                  <a:cubicBezTo>
                    <a:pt x="6959" y="161"/>
                    <a:pt x="6896" y="246"/>
                    <a:pt x="6791" y="288"/>
                  </a:cubicBezTo>
                  <a:cubicBezTo>
                    <a:pt x="6812" y="414"/>
                    <a:pt x="6707" y="456"/>
                    <a:pt x="6623" y="498"/>
                  </a:cubicBezTo>
                  <a:cubicBezTo>
                    <a:pt x="6644" y="666"/>
                    <a:pt x="6749" y="834"/>
                    <a:pt x="6707" y="1045"/>
                  </a:cubicBezTo>
                  <a:cubicBezTo>
                    <a:pt x="6602" y="960"/>
                    <a:pt x="6455" y="1002"/>
                    <a:pt x="6391" y="855"/>
                  </a:cubicBezTo>
                  <a:cubicBezTo>
                    <a:pt x="6380" y="832"/>
                    <a:pt x="6349" y="815"/>
                    <a:pt x="6317" y="815"/>
                  </a:cubicBezTo>
                  <a:cubicBezTo>
                    <a:pt x="6291" y="815"/>
                    <a:pt x="6263" y="827"/>
                    <a:pt x="6244" y="855"/>
                  </a:cubicBezTo>
                  <a:cubicBezTo>
                    <a:pt x="6202" y="918"/>
                    <a:pt x="6265" y="960"/>
                    <a:pt x="6286" y="981"/>
                  </a:cubicBezTo>
                  <a:cubicBezTo>
                    <a:pt x="6202" y="1023"/>
                    <a:pt x="6265" y="1150"/>
                    <a:pt x="6223" y="1171"/>
                  </a:cubicBezTo>
                  <a:cubicBezTo>
                    <a:pt x="6179" y="1190"/>
                    <a:pt x="6140" y="1197"/>
                    <a:pt x="6104" y="1197"/>
                  </a:cubicBezTo>
                  <a:cubicBezTo>
                    <a:pt x="6023" y="1197"/>
                    <a:pt x="5960" y="1158"/>
                    <a:pt x="5887" y="1129"/>
                  </a:cubicBezTo>
                  <a:cubicBezTo>
                    <a:pt x="5782" y="1318"/>
                    <a:pt x="5698" y="1528"/>
                    <a:pt x="5635" y="1738"/>
                  </a:cubicBezTo>
                  <a:cubicBezTo>
                    <a:pt x="5660" y="1755"/>
                    <a:pt x="5678" y="1762"/>
                    <a:pt x="5692" y="1762"/>
                  </a:cubicBezTo>
                  <a:cubicBezTo>
                    <a:pt x="5747" y="1762"/>
                    <a:pt x="5727" y="1654"/>
                    <a:pt x="5761" y="1654"/>
                  </a:cubicBezTo>
                  <a:lnTo>
                    <a:pt x="5992" y="1864"/>
                  </a:lnTo>
                  <a:cubicBezTo>
                    <a:pt x="5950" y="2033"/>
                    <a:pt x="5803" y="2159"/>
                    <a:pt x="5803" y="2327"/>
                  </a:cubicBezTo>
                  <a:cubicBezTo>
                    <a:pt x="5824" y="2369"/>
                    <a:pt x="5855" y="2374"/>
                    <a:pt x="5887" y="2374"/>
                  </a:cubicBezTo>
                  <a:cubicBezTo>
                    <a:pt x="5897" y="2374"/>
                    <a:pt x="5908" y="2374"/>
                    <a:pt x="5918" y="2374"/>
                  </a:cubicBezTo>
                  <a:cubicBezTo>
                    <a:pt x="5938" y="2374"/>
                    <a:pt x="5957" y="2376"/>
                    <a:pt x="5971" y="2390"/>
                  </a:cubicBezTo>
                  <a:cubicBezTo>
                    <a:pt x="5992" y="2453"/>
                    <a:pt x="6034" y="2516"/>
                    <a:pt x="6055" y="2558"/>
                  </a:cubicBezTo>
                  <a:cubicBezTo>
                    <a:pt x="5929" y="2558"/>
                    <a:pt x="5845" y="2453"/>
                    <a:pt x="5719" y="2432"/>
                  </a:cubicBezTo>
                  <a:cubicBezTo>
                    <a:pt x="5690" y="2418"/>
                    <a:pt x="5661" y="2384"/>
                    <a:pt x="5626" y="2384"/>
                  </a:cubicBezTo>
                  <a:cubicBezTo>
                    <a:pt x="5609" y="2384"/>
                    <a:pt x="5592" y="2391"/>
                    <a:pt x="5572" y="2411"/>
                  </a:cubicBezTo>
                  <a:cubicBezTo>
                    <a:pt x="5635" y="2516"/>
                    <a:pt x="5782" y="2579"/>
                    <a:pt x="5782" y="2747"/>
                  </a:cubicBezTo>
                  <a:lnTo>
                    <a:pt x="5719" y="2790"/>
                  </a:lnTo>
                  <a:cubicBezTo>
                    <a:pt x="5698" y="2790"/>
                    <a:pt x="5682" y="2774"/>
                    <a:pt x="5664" y="2774"/>
                  </a:cubicBezTo>
                  <a:cubicBezTo>
                    <a:pt x="5645" y="2774"/>
                    <a:pt x="5624" y="2790"/>
                    <a:pt x="5593" y="2853"/>
                  </a:cubicBezTo>
                  <a:cubicBezTo>
                    <a:pt x="5593" y="2853"/>
                    <a:pt x="5677" y="2874"/>
                    <a:pt x="5656" y="2916"/>
                  </a:cubicBezTo>
                  <a:cubicBezTo>
                    <a:pt x="5614" y="2937"/>
                    <a:pt x="5614" y="2937"/>
                    <a:pt x="5551" y="3000"/>
                  </a:cubicBezTo>
                  <a:cubicBezTo>
                    <a:pt x="5487" y="3084"/>
                    <a:pt x="5635" y="3126"/>
                    <a:pt x="5614" y="3231"/>
                  </a:cubicBezTo>
                  <a:cubicBezTo>
                    <a:pt x="5614" y="3245"/>
                    <a:pt x="5602" y="3247"/>
                    <a:pt x="5586" y="3247"/>
                  </a:cubicBezTo>
                  <a:cubicBezTo>
                    <a:pt x="5579" y="3247"/>
                    <a:pt x="5570" y="3247"/>
                    <a:pt x="5561" y="3247"/>
                  </a:cubicBezTo>
                  <a:cubicBezTo>
                    <a:pt x="5535" y="3247"/>
                    <a:pt x="5508" y="3252"/>
                    <a:pt x="5508" y="3294"/>
                  </a:cubicBezTo>
                  <a:cubicBezTo>
                    <a:pt x="5614" y="3315"/>
                    <a:pt x="5719" y="3399"/>
                    <a:pt x="5761" y="3504"/>
                  </a:cubicBezTo>
                  <a:cubicBezTo>
                    <a:pt x="5572" y="3420"/>
                    <a:pt x="5424" y="3357"/>
                    <a:pt x="5277" y="3294"/>
                  </a:cubicBezTo>
                  <a:cubicBezTo>
                    <a:pt x="5256" y="3294"/>
                    <a:pt x="5235" y="3315"/>
                    <a:pt x="5214" y="3315"/>
                  </a:cubicBezTo>
                  <a:cubicBezTo>
                    <a:pt x="5172" y="3378"/>
                    <a:pt x="5193" y="3462"/>
                    <a:pt x="5151" y="3483"/>
                  </a:cubicBezTo>
                  <a:cubicBezTo>
                    <a:pt x="5144" y="3486"/>
                    <a:pt x="5137" y="3487"/>
                    <a:pt x="5131" y="3487"/>
                  </a:cubicBezTo>
                  <a:cubicBezTo>
                    <a:pt x="5089" y="3487"/>
                    <a:pt x="5068" y="3438"/>
                    <a:pt x="5038" y="3438"/>
                  </a:cubicBezTo>
                  <a:cubicBezTo>
                    <a:pt x="5034" y="3438"/>
                    <a:pt x="5030" y="3439"/>
                    <a:pt x="5025" y="3441"/>
                  </a:cubicBezTo>
                  <a:cubicBezTo>
                    <a:pt x="4941" y="3546"/>
                    <a:pt x="5088" y="3631"/>
                    <a:pt x="5046" y="3736"/>
                  </a:cubicBezTo>
                  <a:cubicBezTo>
                    <a:pt x="4962" y="3652"/>
                    <a:pt x="4815" y="3673"/>
                    <a:pt x="4815" y="3504"/>
                  </a:cubicBezTo>
                  <a:cubicBezTo>
                    <a:pt x="4815" y="3483"/>
                    <a:pt x="4899" y="3483"/>
                    <a:pt x="4836" y="3420"/>
                  </a:cubicBezTo>
                  <a:cubicBezTo>
                    <a:pt x="4646" y="3399"/>
                    <a:pt x="4541" y="3168"/>
                    <a:pt x="4331" y="3126"/>
                  </a:cubicBezTo>
                  <a:cubicBezTo>
                    <a:pt x="4310" y="3168"/>
                    <a:pt x="4331" y="3231"/>
                    <a:pt x="4268" y="3231"/>
                  </a:cubicBezTo>
                  <a:lnTo>
                    <a:pt x="4142" y="3189"/>
                  </a:lnTo>
                  <a:lnTo>
                    <a:pt x="4142" y="3189"/>
                  </a:lnTo>
                  <a:cubicBezTo>
                    <a:pt x="4121" y="3231"/>
                    <a:pt x="4142" y="3294"/>
                    <a:pt x="4184" y="3315"/>
                  </a:cubicBezTo>
                  <a:cubicBezTo>
                    <a:pt x="4121" y="3399"/>
                    <a:pt x="4100" y="3504"/>
                    <a:pt x="4100" y="3609"/>
                  </a:cubicBezTo>
                  <a:cubicBezTo>
                    <a:pt x="3995" y="3609"/>
                    <a:pt x="4016" y="3546"/>
                    <a:pt x="4016" y="3462"/>
                  </a:cubicBezTo>
                  <a:cubicBezTo>
                    <a:pt x="4037" y="3399"/>
                    <a:pt x="3953" y="3357"/>
                    <a:pt x="3953" y="3294"/>
                  </a:cubicBezTo>
                  <a:cubicBezTo>
                    <a:pt x="3970" y="3224"/>
                    <a:pt x="4031" y="3184"/>
                    <a:pt x="4099" y="3184"/>
                  </a:cubicBezTo>
                  <a:cubicBezTo>
                    <a:pt x="4113" y="3184"/>
                    <a:pt x="4127" y="3185"/>
                    <a:pt x="4142" y="3189"/>
                  </a:cubicBezTo>
                  <a:cubicBezTo>
                    <a:pt x="4121" y="3126"/>
                    <a:pt x="4079" y="3084"/>
                    <a:pt x="4016" y="3063"/>
                  </a:cubicBezTo>
                  <a:cubicBezTo>
                    <a:pt x="3998" y="3085"/>
                    <a:pt x="3976" y="3093"/>
                    <a:pt x="3952" y="3093"/>
                  </a:cubicBezTo>
                  <a:cubicBezTo>
                    <a:pt x="3893" y="3093"/>
                    <a:pt x="3822" y="3042"/>
                    <a:pt x="3772" y="3042"/>
                  </a:cubicBezTo>
                  <a:cubicBezTo>
                    <a:pt x="3750" y="3042"/>
                    <a:pt x="3732" y="3053"/>
                    <a:pt x="3721" y="3084"/>
                  </a:cubicBezTo>
                  <a:cubicBezTo>
                    <a:pt x="3658" y="3210"/>
                    <a:pt x="3763" y="3273"/>
                    <a:pt x="3827" y="3336"/>
                  </a:cubicBezTo>
                  <a:lnTo>
                    <a:pt x="3742" y="3420"/>
                  </a:lnTo>
                  <a:cubicBezTo>
                    <a:pt x="3616" y="3168"/>
                    <a:pt x="3322" y="3252"/>
                    <a:pt x="3175" y="3063"/>
                  </a:cubicBezTo>
                  <a:cubicBezTo>
                    <a:pt x="3144" y="3094"/>
                    <a:pt x="3113" y="3113"/>
                    <a:pt x="3082" y="3113"/>
                  </a:cubicBezTo>
                  <a:cubicBezTo>
                    <a:pt x="3071" y="3113"/>
                    <a:pt x="3060" y="3111"/>
                    <a:pt x="3049" y="3105"/>
                  </a:cubicBezTo>
                  <a:lnTo>
                    <a:pt x="3070" y="3021"/>
                  </a:lnTo>
                  <a:cubicBezTo>
                    <a:pt x="3046" y="3002"/>
                    <a:pt x="3023" y="2995"/>
                    <a:pt x="3001" y="2995"/>
                  </a:cubicBezTo>
                  <a:cubicBezTo>
                    <a:pt x="2931" y="2995"/>
                    <a:pt x="2865" y="3065"/>
                    <a:pt x="2779" y="3065"/>
                  </a:cubicBezTo>
                  <a:cubicBezTo>
                    <a:pt x="2771" y="3065"/>
                    <a:pt x="2763" y="3064"/>
                    <a:pt x="2754" y="3063"/>
                  </a:cubicBezTo>
                  <a:cubicBezTo>
                    <a:pt x="2669" y="3002"/>
                    <a:pt x="2570" y="2941"/>
                    <a:pt x="2465" y="2941"/>
                  </a:cubicBezTo>
                  <a:cubicBezTo>
                    <a:pt x="2389" y="2941"/>
                    <a:pt x="2309" y="2974"/>
                    <a:pt x="2229" y="3063"/>
                  </a:cubicBezTo>
                  <a:lnTo>
                    <a:pt x="2208" y="3168"/>
                  </a:lnTo>
                  <a:cubicBezTo>
                    <a:pt x="2110" y="3201"/>
                    <a:pt x="2025" y="3334"/>
                    <a:pt x="1913" y="3334"/>
                  </a:cubicBezTo>
                  <a:cubicBezTo>
                    <a:pt x="1881" y="3334"/>
                    <a:pt x="1846" y="3323"/>
                    <a:pt x="1808" y="3294"/>
                  </a:cubicBezTo>
                  <a:lnTo>
                    <a:pt x="1766" y="3189"/>
                  </a:lnTo>
                  <a:lnTo>
                    <a:pt x="1640" y="3294"/>
                  </a:lnTo>
                  <a:lnTo>
                    <a:pt x="1535" y="3210"/>
                  </a:lnTo>
                  <a:cubicBezTo>
                    <a:pt x="1409" y="3210"/>
                    <a:pt x="1451" y="3336"/>
                    <a:pt x="1367" y="3378"/>
                  </a:cubicBezTo>
                  <a:lnTo>
                    <a:pt x="1093" y="3378"/>
                  </a:lnTo>
                  <a:cubicBezTo>
                    <a:pt x="1072" y="3441"/>
                    <a:pt x="1009" y="3504"/>
                    <a:pt x="925" y="3546"/>
                  </a:cubicBezTo>
                  <a:lnTo>
                    <a:pt x="925" y="3757"/>
                  </a:lnTo>
                  <a:cubicBezTo>
                    <a:pt x="930" y="3757"/>
                    <a:pt x="936" y="3757"/>
                    <a:pt x="941" y="3758"/>
                  </a:cubicBezTo>
                  <a:lnTo>
                    <a:pt x="941" y="3758"/>
                  </a:lnTo>
                  <a:cubicBezTo>
                    <a:pt x="936" y="3758"/>
                    <a:pt x="931" y="3759"/>
                    <a:pt x="926" y="3759"/>
                  </a:cubicBezTo>
                  <a:cubicBezTo>
                    <a:pt x="855" y="3759"/>
                    <a:pt x="825" y="3678"/>
                    <a:pt x="764" y="3678"/>
                  </a:cubicBezTo>
                  <a:cubicBezTo>
                    <a:pt x="750" y="3678"/>
                    <a:pt x="734" y="3682"/>
                    <a:pt x="715" y="3694"/>
                  </a:cubicBezTo>
                  <a:cubicBezTo>
                    <a:pt x="631" y="3757"/>
                    <a:pt x="610" y="3862"/>
                    <a:pt x="568" y="3946"/>
                  </a:cubicBezTo>
                  <a:lnTo>
                    <a:pt x="631" y="4051"/>
                  </a:lnTo>
                  <a:cubicBezTo>
                    <a:pt x="463" y="4093"/>
                    <a:pt x="442" y="4261"/>
                    <a:pt x="336" y="4345"/>
                  </a:cubicBezTo>
                  <a:lnTo>
                    <a:pt x="442" y="4408"/>
                  </a:lnTo>
                  <a:cubicBezTo>
                    <a:pt x="421" y="4450"/>
                    <a:pt x="463" y="4514"/>
                    <a:pt x="400" y="4535"/>
                  </a:cubicBezTo>
                  <a:lnTo>
                    <a:pt x="189" y="4345"/>
                  </a:lnTo>
                  <a:lnTo>
                    <a:pt x="189" y="4345"/>
                  </a:lnTo>
                  <a:cubicBezTo>
                    <a:pt x="231" y="4493"/>
                    <a:pt x="126" y="4556"/>
                    <a:pt x="63" y="4619"/>
                  </a:cubicBezTo>
                  <a:cubicBezTo>
                    <a:pt x="84" y="4661"/>
                    <a:pt x="105" y="4703"/>
                    <a:pt x="126" y="4703"/>
                  </a:cubicBezTo>
                  <a:cubicBezTo>
                    <a:pt x="224" y="4703"/>
                    <a:pt x="313" y="4759"/>
                    <a:pt x="399" y="4759"/>
                  </a:cubicBezTo>
                  <a:cubicBezTo>
                    <a:pt x="442" y="4759"/>
                    <a:pt x="484" y="4745"/>
                    <a:pt x="526" y="4703"/>
                  </a:cubicBezTo>
                  <a:lnTo>
                    <a:pt x="526" y="4703"/>
                  </a:lnTo>
                  <a:cubicBezTo>
                    <a:pt x="652" y="4871"/>
                    <a:pt x="400" y="4955"/>
                    <a:pt x="463" y="5102"/>
                  </a:cubicBezTo>
                  <a:cubicBezTo>
                    <a:pt x="463" y="5102"/>
                    <a:pt x="442" y="5144"/>
                    <a:pt x="421" y="5144"/>
                  </a:cubicBezTo>
                  <a:cubicBezTo>
                    <a:pt x="400" y="5165"/>
                    <a:pt x="379" y="5165"/>
                    <a:pt x="315" y="5165"/>
                  </a:cubicBezTo>
                  <a:cubicBezTo>
                    <a:pt x="357" y="5081"/>
                    <a:pt x="252" y="5060"/>
                    <a:pt x="252" y="4976"/>
                  </a:cubicBezTo>
                  <a:cubicBezTo>
                    <a:pt x="252" y="4934"/>
                    <a:pt x="336" y="4934"/>
                    <a:pt x="294" y="4871"/>
                  </a:cubicBezTo>
                  <a:cubicBezTo>
                    <a:pt x="265" y="4842"/>
                    <a:pt x="236" y="4802"/>
                    <a:pt x="192" y="4802"/>
                  </a:cubicBezTo>
                  <a:cubicBezTo>
                    <a:pt x="173" y="4802"/>
                    <a:pt x="152" y="4810"/>
                    <a:pt x="126" y="4829"/>
                  </a:cubicBezTo>
                  <a:cubicBezTo>
                    <a:pt x="168" y="4955"/>
                    <a:pt x="84" y="5060"/>
                    <a:pt x="126" y="5186"/>
                  </a:cubicBezTo>
                  <a:cubicBezTo>
                    <a:pt x="147" y="5312"/>
                    <a:pt x="105" y="5460"/>
                    <a:pt x="147" y="5607"/>
                  </a:cubicBezTo>
                  <a:cubicBezTo>
                    <a:pt x="198" y="5607"/>
                    <a:pt x="248" y="5630"/>
                    <a:pt x="290" y="5630"/>
                  </a:cubicBezTo>
                  <a:cubicBezTo>
                    <a:pt x="317" y="5630"/>
                    <a:pt x="341" y="5619"/>
                    <a:pt x="357" y="5586"/>
                  </a:cubicBezTo>
                  <a:cubicBezTo>
                    <a:pt x="400" y="5502"/>
                    <a:pt x="379" y="5439"/>
                    <a:pt x="315" y="5376"/>
                  </a:cubicBezTo>
                  <a:cubicBezTo>
                    <a:pt x="414" y="5376"/>
                    <a:pt x="347" y="5247"/>
                    <a:pt x="440" y="5247"/>
                  </a:cubicBezTo>
                  <a:cubicBezTo>
                    <a:pt x="447" y="5247"/>
                    <a:pt x="454" y="5248"/>
                    <a:pt x="463" y="5249"/>
                  </a:cubicBezTo>
                  <a:cubicBezTo>
                    <a:pt x="526" y="5355"/>
                    <a:pt x="484" y="5460"/>
                    <a:pt x="526" y="5586"/>
                  </a:cubicBezTo>
                  <a:cubicBezTo>
                    <a:pt x="547" y="5712"/>
                    <a:pt x="694" y="5712"/>
                    <a:pt x="778" y="5817"/>
                  </a:cubicBezTo>
                  <a:cubicBezTo>
                    <a:pt x="862" y="5985"/>
                    <a:pt x="925" y="6174"/>
                    <a:pt x="925" y="6364"/>
                  </a:cubicBezTo>
                  <a:cubicBezTo>
                    <a:pt x="925" y="6385"/>
                    <a:pt x="904" y="6385"/>
                    <a:pt x="904" y="6385"/>
                  </a:cubicBezTo>
                  <a:cubicBezTo>
                    <a:pt x="778" y="6385"/>
                    <a:pt x="841" y="6259"/>
                    <a:pt x="757" y="6217"/>
                  </a:cubicBezTo>
                  <a:cubicBezTo>
                    <a:pt x="662" y="6264"/>
                    <a:pt x="556" y="6287"/>
                    <a:pt x="447" y="6287"/>
                  </a:cubicBezTo>
                  <a:cubicBezTo>
                    <a:pt x="410" y="6287"/>
                    <a:pt x="373" y="6285"/>
                    <a:pt x="336" y="6280"/>
                  </a:cubicBezTo>
                  <a:lnTo>
                    <a:pt x="189" y="6174"/>
                  </a:lnTo>
                  <a:lnTo>
                    <a:pt x="189" y="6174"/>
                  </a:lnTo>
                  <a:cubicBezTo>
                    <a:pt x="126" y="6322"/>
                    <a:pt x="315" y="6427"/>
                    <a:pt x="189" y="6616"/>
                  </a:cubicBezTo>
                  <a:cubicBezTo>
                    <a:pt x="147" y="6658"/>
                    <a:pt x="21" y="6700"/>
                    <a:pt x="0" y="6826"/>
                  </a:cubicBezTo>
                  <a:cubicBezTo>
                    <a:pt x="42" y="6847"/>
                    <a:pt x="84" y="6847"/>
                    <a:pt x="105" y="6889"/>
                  </a:cubicBezTo>
                  <a:cubicBezTo>
                    <a:pt x="65" y="7029"/>
                    <a:pt x="82" y="7206"/>
                    <a:pt x="156" y="7206"/>
                  </a:cubicBezTo>
                  <a:cubicBezTo>
                    <a:pt x="160" y="7206"/>
                    <a:pt x="164" y="7206"/>
                    <a:pt x="168" y="7205"/>
                  </a:cubicBezTo>
                  <a:cubicBezTo>
                    <a:pt x="273" y="7205"/>
                    <a:pt x="294" y="7100"/>
                    <a:pt x="336" y="7036"/>
                  </a:cubicBezTo>
                  <a:cubicBezTo>
                    <a:pt x="379" y="7184"/>
                    <a:pt x="421" y="7310"/>
                    <a:pt x="463" y="7436"/>
                  </a:cubicBezTo>
                  <a:lnTo>
                    <a:pt x="315" y="7499"/>
                  </a:lnTo>
                  <a:cubicBezTo>
                    <a:pt x="210" y="7478"/>
                    <a:pt x="336" y="7289"/>
                    <a:pt x="168" y="7289"/>
                  </a:cubicBezTo>
                  <a:cubicBezTo>
                    <a:pt x="189" y="7415"/>
                    <a:pt x="126" y="7562"/>
                    <a:pt x="294" y="7646"/>
                  </a:cubicBezTo>
                  <a:cubicBezTo>
                    <a:pt x="357" y="7541"/>
                    <a:pt x="505" y="7625"/>
                    <a:pt x="610" y="7541"/>
                  </a:cubicBezTo>
                  <a:cubicBezTo>
                    <a:pt x="526" y="7163"/>
                    <a:pt x="421" y="6784"/>
                    <a:pt x="315" y="6385"/>
                  </a:cubicBezTo>
                  <a:lnTo>
                    <a:pt x="315" y="6385"/>
                  </a:lnTo>
                  <a:cubicBezTo>
                    <a:pt x="505" y="6532"/>
                    <a:pt x="463" y="6784"/>
                    <a:pt x="652" y="6868"/>
                  </a:cubicBezTo>
                  <a:cubicBezTo>
                    <a:pt x="673" y="6826"/>
                    <a:pt x="673" y="6784"/>
                    <a:pt x="694" y="6700"/>
                  </a:cubicBezTo>
                  <a:cubicBezTo>
                    <a:pt x="757" y="6763"/>
                    <a:pt x="799" y="6805"/>
                    <a:pt x="841" y="6868"/>
                  </a:cubicBezTo>
                  <a:cubicBezTo>
                    <a:pt x="862" y="6931"/>
                    <a:pt x="883" y="6994"/>
                    <a:pt x="799" y="7015"/>
                  </a:cubicBezTo>
                  <a:cubicBezTo>
                    <a:pt x="778" y="7100"/>
                    <a:pt x="904" y="7057"/>
                    <a:pt x="904" y="7121"/>
                  </a:cubicBezTo>
                  <a:lnTo>
                    <a:pt x="799" y="7163"/>
                  </a:lnTo>
                  <a:lnTo>
                    <a:pt x="862" y="7268"/>
                  </a:lnTo>
                  <a:cubicBezTo>
                    <a:pt x="894" y="7299"/>
                    <a:pt x="930" y="7299"/>
                    <a:pt x="967" y="7299"/>
                  </a:cubicBezTo>
                  <a:cubicBezTo>
                    <a:pt x="1004" y="7299"/>
                    <a:pt x="1041" y="7299"/>
                    <a:pt x="1072" y="7331"/>
                  </a:cubicBezTo>
                  <a:cubicBezTo>
                    <a:pt x="1135" y="7289"/>
                    <a:pt x="1051" y="7163"/>
                    <a:pt x="1198" y="7142"/>
                  </a:cubicBezTo>
                  <a:cubicBezTo>
                    <a:pt x="1219" y="7268"/>
                    <a:pt x="1283" y="7373"/>
                    <a:pt x="1346" y="7478"/>
                  </a:cubicBezTo>
                  <a:cubicBezTo>
                    <a:pt x="1262" y="7541"/>
                    <a:pt x="1262" y="7667"/>
                    <a:pt x="1346" y="7730"/>
                  </a:cubicBezTo>
                  <a:cubicBezTo>
                    <a:pt x="1430" y="7814"/>
                    <a:pt x="1472" y="7919"/>
                    <a:pt x="1493" y="8046"/>
                  </a:cubicBezTo>
                  <a:cubicBezTo>
                    <a:pt x="1514" y="8214"/>
                    <a:pt x="1619" y="8382"/>
                    <a:pt x="1640" y="8571"/>
                  </a:cubicBezTo>
                  <a:cubicBezTo>
                    <a:pt x="1640" y="8697"/>
                    <a:pt x="1745" y="8803"/>
                    <a:pt x="1787" y="8929"/>
                  </a:cubicBezTo>
                  <a:cubicBezTo>
                    <a:pt x="1808" y="9139"/>
                    <a:pt x="1913" y="9349"/>
                    <a:pt x="2081" y="9517"/>
                  </a:cubicBezTo>
                  <a:cubicBezTo>
                    <a:pt x="1934" y="9665"/>
                    <a:pt x="2081" y="9791"/>
                    <a:pt x="2124" y="9917"/>
                  </a:cubicBezTo>
                  <a:cubicBezTo>
                    <a:pt x="2166" y="10085"/>
                    <a:pt x="2271" y="10232"/>
                    <a:pt x="2418" y="10337"/>
                  </a:cubicBezTo>
                  <a:lnTo>
                    <a:pt x="2418" y="10569"/>
                  </a:lnTo>
                  <a:cubicBezTo>
                    <a:pt x="2502" y="10653"/>
                    <a:pt x="2565" y="10737"/>
                    <a:pt x="2649" y="10842"/>
                  </a:cubicBezTo>
                  <a:cubicBezTo>
                    <a:pt x="2679" y="10901"/>
                    <a:pt x="2730" y="10961"/>
                    <a:pt x="2801" y="10961"/>
                  </a:cubicBezTo>
                  <a:cubicBezTo>
                    <a:pt x="2831" y="10961"/>
                    <a:pt x="2864" y="10951"/>
                    <a:pt x="2901" y="10926"/>
                  </a:cubicBezTo>
                  <a:cubicBezTo>
                    <a:pt x="2901" y="10821"/>
                    <a:pt x="2943" y="10716"/>
                    <a:pt x="2859" y="10611"/>
                  </a:cubicBezTo>
                  <a:cubicBezTo>
                    <a:pt x="2943" y="10527"/>
                    <a:pt x="2880" y="10379"/>
                    <a:pt x="2965" y="10274"/>
                  </a:cubicBezTo>
                  <a:cubicBezTo>
                    <a:pt x="2943" y="10274"/>
                    <a:pt x="2901" y="10253"/>
                    <a:pt x="2901" y="10232"/>
                  </a:cubicBezTo>
                  <a:cubicBezTo>
                    <a:pt x="2894" y="10230"/>
                    <a:pt x="2887" y="10229"/>
                    <a:pt x="2882" y="10229"/>
                  </a:cubicBezTo>
                  <a:cubicBezTo>
                    <a:pt x="2827" y="10229"/>
                    <a:pt x="2871" y="10316"/>
                    <a:pt x="2775" y="10316"/>
                  </a:cubicBezTo>
                  <a:cubicBezTo>
                    <a:pt x="2733" y="10148"/>
                    <a:pt x="2565" y="10022"/>
                    <a:pt x="2607" y="9812"/>
                  </a:cubicBezTo>
                  <a:cubicBezTo>
                    <a:pt x="2607" y="9770"/>
                    <a:pt x="2586" y="9728"/>
                    <a:pt x="2565" y="9707"/>
                  </a:cubicBezTo>
                  <a:cubicBezTo>
                    <a:pt x="2460" y="9559"/>
                    <a:pt x="2397" y="9391"/>
                    <a:pt x="2355" y="9223"/>
                  </a:cubicBezTo>
                  <a:cubicBezTo>
                    <a:pt x="2334" y="9181"/>
                    <a:pt x="2334" y="9118"/>
                    <a:pt x="2292" y="9076"/>
                  </a:cubicBezTo>
                  <a:cubicBezTo>
                    <a:pt x="2208" y="8992"/>
                    <a:pt x="2145" y="8908"/>
                    <a:pt x="2103" y="8803"/>
                  </a:cubicBezTo>
                  <a:lnTo>
                    <a:pt x="2103" y="8445"/>
                  </a:lnTo>
                  <a:cubicBezTo>
                    <a:pt x="2018" y="8424"/>
                    <a:pt x="2039" y="8361"/>
                    <a:pt x="2039" y="8319"/>
                  </a:cubicBezTo>
                  <a:cubicBezTo>
                    <a:pt x="2018" y="8319"/>
                    <a:pt x="1955" y="8319"/>
                    <a:pt x="1934" y="8298"/>
                  </a:cubicBezTo>
                  <a:cubicBezTo>
                    <a:pt x="2018" y="8214"/>
                    <a:pt x="1871" y="8109"/>
                    <a:pt x="1955" y="8025"/>
                  </a:cubicBezTo>
                  <a:lnTo>
                    <a:pt x="1955" y="8025"/>
                  </a:lnTo>
                  <a:lnTo>
                    <a:pt x="2081" y="8130"/>
                  </a:lnTo>
                  <a:cubicBezTo>
                    <a:pt x="2166" y="8046"/>
                    <a:pt x="2081" y="7962"/>
                    <a:pt x="2039" y="7898"/>
                  </a:cubicBezTo>
                  <a:cubicBezTo>
                    <a:pt x="2039" y="7888"/>
                    <a:pt x="2034" y="7888"/>
                    <a:pt x="2029" y="7888"/>
                  </a:cubicBezTo>
                  <a:cubicBezTo>
                    <a:pt x="2024" y="7888"/>
                    <a:pt x="2018" y="7888"/>
                    <a:pt x="2018" y="7877"/>
                  </a:cubicBezTo>
                  <a:cubicBezTo>
                    <a:pt x="1997" y="7835"/>
                    <a:pt x="2018" y="7835"/>
                    <a:pt x="2039" y="7835"/>
                  </a:cubicBezTo>
                  <a:cubicBezTo>
                    <a:pt x="1976" y="7625"/>
                    <a:pt x="1997" y="7394"/>
                    <a:pt x="1808" y="7247"/>
                  </a:cubicBezTo>
                  <a:cubicBezTo>
                    <a:pt x="1840" y="7215"/>
                    <a:pt x="1882" y="7215"/>
                    <a:pt x="1924" y="7215"/>
                  </a:cubicBezTo>
                  <a:cubicBezTo>
                    <a:pt x="1966" y="7215"/>
                    <a:pt x="2008" y="7215"/>
                    <a:pt x="2039" y="7184"/>
                  </a:cubicBezTo>
                  <a:lnTo>
                    <a:pt x="2081" y="7100"/>
                  </a:lnTo>
                  <a:lnTo>
                    <a:pt x="2166" y="7163"/>
                  </a:lnTo>
                  <a:cubicBezTo>
                    <a:pt x="2187" y="7057"/>
                    <a:pt x="2187" y="6952"/>
                    <a:pt x="2145" y="6847"/>
                  </a:cubicBezTo>
                  <a:lnTo>
                    <a:pt x="1871" y="6847"/>
                  </a:lnTo>
                  <a:cubicBezTo>
                    <a:pt x="1745" y="6805"/>
                    <a:pt x="1640" y="6721"/>
                    <a:pt x="1556" y="6616"/>
                  </a:cubicBezTo>
                  <a:cubicBezTo>
                    <a:pt x="1556" y="6532"/>
                    <a:pt x="1577" y="6427"/>
                    <a:pt x="1556" y="6322"/>
                  </a:cubicBezTo>
                  <a:cubicBezTo>
                    <a:pt x="1535" y="6217"/>
                    <a:pt x="1577" y="6090"/>
                    <a:pt x="1556" y="6006"/>
                  </a:cubicBezTo>
                  <a:cubicBezTo>
                    <a:pt x="1517" y="5928"/>
                    <a:pt x="1622" y="5850"/>
                    <a:pt x="1605" y="5756"/>
                  </a:cubicBezTo>
                  <a:lnTo>
                    <a:pt x="1605" y="5756"/>
                  </a:lnTo>
                  <a:cubicBezTo>
                    <a:pt x="1665" y="5773"/>
                    <a:pt x="1716" y="5810"/>
                    <a:pt x="1772" y="5810"/>
                  </a:cubicBezTo>
                  <a:cubicBezTo>
                    <a:pt x="1790" y="5810"/>
                    <a:pt x="1809" y="5806"/>
                    <a:pt x="1829" y="5796"/>
                  </a:cubicBezTo>
                  <a:cubicBezTo>
                    <a:pt x="1871" y="5649"/>
                    <a:pt x="2039" y="5586"/>
                    <a:pt x="2103" y="5439"/>
                  </a:cubicBezTo>
                  <a:lnTo>
                    <a:pt x="2060" y="5333"/>
                  </a:lnTo>
                  <a:cubicBezTo>
                    <a:pt x="2081" y="5291"/>
                    <a:pt x="2166" y="5312"/>
                    <a:pt x="2166" y="5249"/>
                  </a:cubicBezTo>
                  <a:cubicBezTo>
                    <a:pt x="2166" y="5165"/>
                    <a:pt x="2060" y="5165"/>
                    <a:pt x="2060" y="5081"/>
                  </a:cubicBezTo>
                  <a:cubicBezTo>
                    <a:pt x="2124" y="5060"/>
                    <a:pt x="2208" y="5039"/>
                    <a:pt x="2208" y="4955"/>
                  </a:cubicBezTo>
                  <a:lnTo>
                    <a:pt x="2166" y="4892"/>
                  </a:lnTo>
                  <a:cubicBezTo>
                    <a:pt x="2313" y="4871"/>
                    <a:pt x="2460" y="4913"/>
                    <a:pt x="2544" y="4745"/>
                  </a:cubicBezTo>
                  <a:lnTo>
                    <a:pt x="2544" y="4745"/>
                  </a:lnTo>
                  <a:cubicBezTo>
                    <a:pt x="2544" y="4752"/>
                    <a:pt x="2544" y="4758"/>
                    <a:pt x="2544" y="4766"/>
                  </a:cubicBezTo>
                  <a:cubicBezTo>
                    <a:pt x="2649" y="4766"/>
                    <a:pt x="2775" y="4724"/>
                    <a:pt x="2880" y="4640"/>
                  </a:cubicBezTo>
                  <a:cubicBezTo>
                    <a:pt x="2917" y="4676"/>
                    <a:pt x="2961" y="4699"/>
                    <a:pt x="3003" y="4699"/>
                  </a:cubicBezTo>
                  <a:cubicBezTo>
                    <a:pt x="3034" y="4699"/>
                    <a:pt x="3064" y="4687"/>
                    <a:pt x="3091" y="4661"/>
                  </a:cubicBezTo>
                  <a:cubicBezTo>
                    <a:pt x="3070" y="4619"/>
                    <a:pt x="2965" y="4640"/>
                    <a:pt x="2986" y="4556"/>
                  </a:cubicBezTo>
                  <a:cubicBezTo>
                    <a:pt x="3007" y="4514"/>
                    <a:pt x="3028" y="4471"/>
                    <a:pt x="3070" y="4471"/>
                  </a:cubicBezTo>
                  <a:cubicBezTo>
                    <a:pt x="3154" y="4535"/>
                    <a:pt x="3217" y="4598"/>
                    <a:pt x="3259" y="4703"/>
                  </a:cubicBezTo>
                  <a:lnTo>
                    <a:pt x="3301" y="4577"/>
                  </a:lnTo>
                  <a:cubicBezTo>
                    <a:pt x="3328" y="4612"/>
                    <a:pt x="3354" y="4625"/>
                    <a:pt x="3381" y="4625"/>
                  </a:cubicBezTo>
                  <a:cubicBezTo>
                    <a:pt x="3417" y="4625"/>
                    <a:pt x="3454" y="4601"/>
                    <a:pt x="3490" y="4577"/>
                  </a:cubicBezTo>
                  <a:lnTo>
                    <a:pt x="3637" y="4682"/>
                  </a:lnTo>
                  <a:cubicBezTo>
                    <a:pt x="3656" y="4675"/>
                    <a:pt x="3675" y="4673"/>
                    <a:pt x="3694" y="4673"/>
                  </a:cubicBezTo>
                  <a:cubicBezTo>
                    <a:pt x="3769" y="4673"/>
                    <a:pt x="3844" y="4711"/>
                    <a:pt x="3925" y="4711"/>
                  </a:cubicBezTo>
                  <a:cubicBezTo>
                    <a:pt x="3961" y="4711"/>
                    <a:pt x="3998" y="4704"/>
                    <a:pt x="4037" y="4682"/>
                  </a:cubicBezTo>
                  <a:lnTo>
                    <a:pt x="4268" y="4892"/>
                  </a:lnTo>
                  <a:lnTo>
                    <a:pt x="4142" y="5018"/>
                  </a:lnTo>
                  <a:cubicBezTo>
                    <a:pt x="4184" y="5081"/>
                    <a:pt x="4247" y="5102"/>
                    <a:pt x="4310" y="5144"/>
                  </a:cubicBezTo>
                  <a:cubicBezTo>
                    <a:pt x="4289" y="5186"/>
                    <a:pt x="4226" y="5144"/>
                    <a:pt x="4226" y="5207"/>
                  </a:cubicBezTo>
                  <a:lnTo>
                    <a:pt x="4373" y="5291"/>
                  </a:lnTo>
                  <a:cubicBezTo>
                    <a:pt x="4415" y="5249"/>
                    <a:pt x="4373" y="5186"/>
                    <a:pt x="4436" y="5186"/>
                  </a:cubicBezTo>
                  <a:cubicBezTo>
                    <a:pt x="4436" y="5228"/>
                    <a:pt x="4436" y="5270"/>
                    <a:pt x="4457" y="5333"/>
                  </a:cubicBezTo>
                  <a:cubicBezTo>
                    <a:pt x="4499" y="5376"/>
                    <a:pt x="4562" y="5355"/>
                    <a:pt x="4583" y="5418"/>
                  </a:cubicBezTo>
                  <a:cubicBezTo>
                    <a:pt x="4583" y="5494"/>
                    <a:pt x="4566" y="5588"/>
                    <a:pt x="4499" y="5588"/>
                  </a:cubicBezTo>
                  <a:cubicBezTo>
                    <a:pt x="4493" y="5588"/>
                    <a:pt x="4486" y="5588"/>
                    <a:pt x="4478" y="5586"/>
                  </a:cubicBezTo>
                  <a:cubicBezTo>
                    <a:pt x="4463" y="5578"/>
                    <a:pt x="4447" y="5575"/>
                    <a:pt x="4430" y="5575"/>
                  </a:cubicBezTo>
                  <a:cubicBezTo>
                    <a:pt x="4389" y="5575"/>
                    <a:pt x="4346" y="5592"/>
                    <a:pt x="4308" y="5592"/>
                  </a:cubicBezTo>
                  <a:cubicBezTo>
                    <a:pt x="4277" y="5592"/>
                    <a:pt x="4249" y="5582"/>
                    <a:pt x="4226" y="5544"/>
                  </a:cubicBezTo>
                  <a:cubicBezTo>
                    <a:pt x="4220" y="5538"/>
                    <a:pt x="4213" y="5535"/>
                    <a:pt x="4205" y="5535"/>
                  </a:cubicBezTo>
                  <a:cubicBezTo>
                    <a:pt x="4184" y="5535"/>
                    <a:pt x="4157" y="5555"/>
                    <a:pt x="4142" y="5586"/>
                  </a:cubicBezTo>
                  <a:cubicBezTo>
                    <a:pt x="4142" y="5670"/>
                    <a:pt x="4205" y="5691"/>
                    <a:pt x="4247" y="5733"/>
                  </a:cubicBezTo>
                  <a:cubicBezTo>
                    <a:pt x="4373" y="5733"/>
                    <a:pt x="4499" y="5733"/>
                    <a:pt x="4625" y="5691"/>
                  </a:cubicBezTo>
                  <a:cubicBezTo>
                    <a:pt x="4667" y="5775"/>
                    <a:pt x="4689" y="5901"/>
                    <a:pt x="4773" y="5943"/>
                  </a:cubicBezTo>
                  <a:cubicBezTo>
                    <a:pt x="4805" y="5957"/>
                    <a:pt x="4834" y="5963"/>
                    <a:pt x="4859" y="5963"/>
                  </a:cubicBezTo>
                  <a:cubicBezTo>
                    <a:pt x="4948" y="5963"/>
                    <a:pt x="4997" y="5892"/>
                    <a:pt x="5046" y="5859"/>
                  </a:cubicBezTo>
                  <a:cubicBezTo>
                    <a:pt x="5075" y="5851"/>
                    <a:pt x="5106" y="5848"/>
                    <a:pt x="5136" y="5848"/>
                  </a:cubicBezTo>
                  <a:cubicBezTo>
                    <a:pt x="5181" y="5848"/>
                    <a:pt x="5227" y="5854"/>
                    <a:pt x="5269" y="5854"/>
                  </a:cubicBezTo>
                  <a:cubicBezTo>
                    <a:pt x="5340" y="5854"/>
                    <a:pt x="5403" y="5838"/>
                    <a:pt x="5445" y="5754"/>
                  </a:cubicBezTo>
                  <a:cubicBezTo>
                    <a:pt x="5445" y="5712"/>
                    <a:pt x="5319" y="5670"/>
                    <a:pt x="5445" y="5670"/>
                  </a:cubicBezTo>
                  <a:cubicBezTo>
                    <a:pt x="5551" y="5670"/>
                    <a:pt x="5551" y="5796"/>
                    <a:pt x="5614" y="5838"/>
                  </a:cubicBezTo>
                  <a:lnTo>
                    <a:pt x="5761" y="5859"/>
                  </a:lnTo>
                  <a:lnTo>
                    <a:pt x="5635" y="6006"/>
                  </a:lnTo>
                  <a:cubicBezTo>
                    <a:pt x="5698" y="6153"/>
                    <a:pt x="5572" y="6322"/>
                    <a:pt x="5740" y="6448"/>
                  </a:cubicBezTo>
                  <a:cubicBezTo>
                    <a:pt x="5751" y="6453"/>
                    <a:pt x="5761" y="6456"/>
                    <a:pt x="5770" y="6456"/>
                  </a:cubicBezTo>
                  <a:cubicBezTo>
                    <a:pt x="5795" y="6456"/>
                    <a:pt x="5814" y="6437"/>
                    <a:pt x="5845" y="6406"/>
                  </a:cubicBezTo>
                  <a:cubicBezTo>
                    <a:pt x="5908" y="6511"/>
                    <a:pt x="6034" y="6511"/>
                    <a:pt x="6097" y="6574"/>
                  </a:cubicBezTo>
                  <a:cubicBezTo>
                    <a:pt x="6139" y="6721"/>
                    <a:pt x="6181" y="6847"/>
                    <a:pt x="6244" y="6952"/>
                  </a:cubicBezTo>
                  <a:cubicBezTo>
                    <a:pt x="6286" y="7079"/>
                    <a:pt x="6413" y="7163"/>
                    <a:pt x="6539" y="7163"/>
                  </a:cubicBezTo>
                  <a:cubicBezTo>
                    <a:pt x="6560" y="7247"/>
                    <a:pt x="6455" y="7289"/>
                    <a:pt x="6497" y="7373"/>
                  </a:cubicBezTo>
                  <a:cubicBezTo>
                    <a:pt x="6476" y="7436"/>
                    <a:pt x="6581" y="7478"/>
                    <a:pt x="6560" y="7541"/>
                  </a:cubicBezTo>
                  <a:cubicBezTo>
                    <a:pt x="6518" y="7604"/>
                    <a:pt x="6644" y="7625"/>
                    <a:pt x="6581" y="7688"/>
                  </a:cubicBezTo>
                  <a:cubicBezTo>
                    <a:pt x="6539" y="7688"/>
                    <a:pt x="6518" y="7709"/>
                    <a:pt x="6497" y="7751"/>
                  </a:cubicBezTo>
                  <a:lnTo>
                    <a:pt x="6581" y="7814"/>
                  </a:lnTo>
                  <a:cubicBezTo>
                    <a:pt x="6604" y="7811"/>
                    <a:pt x="6628" y="7810"/>
                    <a:pt x="6652" y="7810"/>
                  </a:cubicBezTo>
                  <a:cubicBezTo>
                    <a:pt x="6711" y="7810"/>
                    <a:pt x="6771" y="7818"/>
                    <a:pt x="6831" y="7818"/>
                  </a:cubicBezTo>
                  <a:cubicBezTo>
                    <a:pt x="6895" y="7818"/>
                    <a:pt x="6958" y="7809"/>
                    <a:pt x="7022" y="7772"/>
                  </a:cubicBezTo>
                  <a:cubicBezTo>
                    <a:pt x="6875" y="7625"/>
                    <a:pt x="6791" y="7415"/>
                    <a:pt x="6791" y="7205"/>
                  </a:cubicBezTo>
                  <a:cubicBezTo>
                    <a:pt x="6796" y="7202"/>
                    <a:pt x="6801" y="7201"/>
                    <a:pt x="6806" y="7201"/>
                  </a:cubicBezTo>
                  <a:cubicBezTo>
                    <a:pt x="6841" y="7201"/>
                    <a:pt x="6885" y="7250"/>
                    <a:pt x="6908" y="7250"/>
                  </a:cubicBezTo>
                  <a:cubicBezTo>
                    <a:pt x="6912" y="7250"/>
                    <a:pt x="6915" y="7249"/>
                    <a:pt x="6917" y="7247"/>
                  </a:cubicBezTo>
                  <a:cubicBezTo>
                    <a:pt x="6938" y="7226"/>
                    <a:pt x="6980" y="7205"/>
                    <a:pt x="6980" y="7121"/>
                  </a:cubicBezTo>
                  <a:lnTo>
                    <a:pt x="6833" y="6994"/>
                  </a:lnTo>
                  <a:cubicBezTo>
                    <a:pt x="6812" y="6973"/>
                    <a:pt x="6833" y="6952"/>
                    <a:pt x="6833" y="6910"/>
                  </a:cubicBezTo>
                  <a:cubicBezTo>
                    <a:pt x="6896" y="6889"/>
                    <a:pt x="6980" y="6910"/>
                    <a:pt x="7043" y="6847"/>
                  </a:cubicBezTo>
                  <a:cubicBezTo>
                    <a:pt x="7085" y="6910"/>
                    <a:pt x="7169" y="6931"/>
                    <a:pt x="7190" y="7015"/>
                  </a:cubicBezTo>
                  <a:lnTo>
                    <a:pt x="7169" y="7015"/>
                  </a:lnTo>
                  <a:cubicBezTo>
                    <a:pt x="7232" y="7015"/>
                    <a:pt x="7296" y="7036"/>
                    <a:pt x="7338" y="7079"/>
                  </a:cubicBezTo>
                  <a:cubicBezTo>
                    <a:pt x="7485" y="7226"/>
                    <a:pt x="7590" y="7394"/>
                    <a:pt x="7674" y="7583"/>
                  </a:cubicBezTo>
                  <a:cubicBezTo>
                    <a:pt x="7703" y="7569"/>
                    <a:pt x="7731" y="7563"/>
                    <a:pt x="7758" y="7563"/>
                  </a:cubicBezTo>
                  <a:cubicBezTo>
                    <a:pt x="7848" y="7563"/>
                    <a:pt x="7925" y="7625"/>
                    <a:pt x="7989" y="7625"/>
                  </a:cubicBezTo>
                  <a:cubicBezTo>
                    <a:pt x="8129" y="7625"/>
                    <a:pt x="8117" y="7816"/>
                    <a:pt x="8261" y="7816"/>
                  </a:cubicBezTo>
                  <a:cubicBezTo>
                    <a:pt x="8268" y="7816"/>
                    <a:pt x="8276" y="7815"/>
                    <a:pt x="8284" y="7814"/>
                  </a:cubicBezTo>
                  <a:lnTo>
                    <a:pt x="8284" y="7436"/>
                  </a:lnTo>
                  <a:lnTo>
                    <a:pt x="8158" y="7436"/>
                  </a:lnTo>
                  <a:cubicBezTo>
                    <a:pt x="8187" y="7397"/>
                    <a:pt x="8212" y="7380"/>
                    <a:pt x="8232" y="7380"/>
                  </a:cubicBezTo>
                  <a:cubicBezTo>
                    <a:pt x="8255" y="7380"/>
                    <a:pt x="8272" y="7402"/>
                    <a:pt x="8284" y="7436"/>
                  </a:cubicBezTo>
                  <a:cubicBezTo>
                    <a:pt x="8389" y="7436"/>
                    <a:pt x="8494" y="7478"/>
                    <a:pt x="8578" y="7541"/>
                  </a:cubicBezTo>
                  <a:lnTo>
                    <a:pt x="8536" y="7583"/>
                  </a:lnTo>
                  <a:cubicBezTo>
                    <a:pt x="8557" y="7625"/>
                    <a:pt x="8578" y="7667"/>
                    <a:pt x="8641" y="7667"/>
                  </a:cubicBezTo>
                  <a:cubicBezTo>
                    <a:pt x="8725" y="7625"/>
                    <a:pt x="8746" y="7541"/>
                    <a:pt x="8704" y="7457"/>
                  </a:cubicBezTo>
                  <a:cubicBezTo>
                    <a:pt x="8620" y="7436"/>
                    <a:pt x="8578" y="7394"/>
                    <a:pt x="8536" y="7331"/>
                  </a:cubicBezTo>
                  <a:cubicBezTo>
                    <a:pt x="8536" y="7205"/>
                    <a:pt x="8494" y="7079"/>
                    <a:pt x="8389" y="7015"/>
                  </a:cubicBezTo>
                  <a:cubicBezTo>
                    <a:pt x="8326" y="6931"/>
                    <a:pt x="8305" y="6826"/>
                    <a:pt x="8326" y="6742"/>
                  </a:cubicBezTo>
                  <a:cubicBezTo>
                    <a:pt x="8326" y="6658"/>
                    <a:pt x="8326" y="6595"/>
                    <a:pt x="8305" y="6532"/>
                  </a:cubicBezTo>
                  <a:cubicBezTo>
                    <a:pt x="8347" y="6511"/>
                    <a:pt x="8410" y="6511"/>
                    <a:pt x="8410" y="6427"/>
                  </a:cubicBezTo>
                  <a:lnTo>
                    <a:pt x="8158" y="6174"/>
                  </a:lnTo>
                  <a:cubicBezTo>
                    <a:pt x="8177" y="6117"/>
                    <a:pt x="8126" y="6025"/>
                    <a:pt x="8196" y="6025"/>
                  </a:cubicBezTo>
                  <a:cubicBezTo>
                    <a:pt x="8203" y="6025"/>
                    <a:pt x="8211" y="6025"/>
                    <a:pt x="8221" y="6027"/>
                  </a:cubicBezTo>
                  <a:cubicBezTo>
                    <a:pt x="8326" y="6048"/>
                    <a:pt x="8242" y="6153"/>
                    <a:pt x="8326" y="6195"/>
                  </a:cubicBezTo>
                  <a:lnTo>
                    <a:pt x="8410" y="6195"/>
                  </a:lnTo>
                  <a:cubicBezTo>
                    <a:pt x="8389" y="6132"/>
                    <a:pt x="8431" y="6090"/>
                    <a:pt x="8452" y="6048"/>
                  </a:cubicBezTo>
                  <a:cubicBezTo>
                    <a:pt x="8410" y="5985"/>
                    <a:pt x="8389" y="5880"/>
                    <a:pt x="8242" y="5859"/>
                  </a:cubicBezTo>
                  <a:cubicBezTo>
                    <a:pt x="8452" y="5817"/>
                    <a:pt x="8473" y="5691"/>
                    <a:pt x="8515" y="5607"/>
                  </a:cubicBezTo>
                  <a:lnTo>
                    <a:pt x="8515" y="5270"/>
                  </a:lnTo>
                  <a:cubicBezTo>
                    <a:pt x="8473" y="5102"/>
                    <a:pt x="8326" y="5186"/>
                    <a:pt x="8284" y="5102"/>
                  </a:cubicBezTo>
                  <a:cubicBezTo>
                    <a:pt x="8263" y="4913"/>
                    <a:pt x="8284" y="4724"/>
                    <a:pt x="8326" y="4535"/>
                  </a:cubicBezTo>
                  <a:cubicBezTo>
                    <a:pt x="8309" y="4526"/>
                    <a:pt x="8295" y="4523"/>
                    <a:pt x="8284" y="4523"/>
                  </a:cubicBezTo>
                  <a:cubicBezTo>
                    <a:pt x="8216" y="4523"/>
                    <a:pt x="8225" y="4645"/>
                    <a:pt x="8162" y="4645"/>
                  </a:cubicBezTo>
                  <a:cubicBezTo>
                    <a:pt x="8155" y="4645"/>
                    <a:pt x="8146" y="4644"/>
                    <a:pt x="8137" y="4640"/>
                  </a:cubicBezTo>
                  <a:cubicBezTo>
                    <a:pt x="8094" y="4619"/>
                    <a:pt x="8031" y="4598"/>
                    <a:pt x="8031" y="4535"/>
                  </a:cubicBezTo>
                  <a:cubicBezTo>
                    <a:pt x="8010" y="4366"/>
                    <a:pt x="7926" y="4198"/>
                    <a:pt x="7821" y="4051"/>
                  </a:cubicBezTo>
                  <a:cubicBezTo>
                    <a:pt x="7821" y="4030"/>
                    <a:pt x="7800" y="4030"/>
                    <a:pt x="7758" y="4030"/>
                  </a:cubicBezTo>
                  <a:lnTo>
                    <a:pt x="7632" y="4156"/>
                  </a:lnTo>
                  <a:lnTo>
                    <a:pt x="7485" y="4051"/>
                  </a:lnTo>
                  <a:cubicBezTo>
                    <a:pt x="7464" y="3925"/>
                    <a:pt x="7506" y="3799"/>
                    <a:pt x="7422" y="3673"/>
                  </a:cubicBezTo>
                  <a:cubicBezTo>
                    <a:pt x="7422" y="3673"/>
                    <a:pt x="7443" y="3631"/>
                    <a:pt x="7443" y="3609"/>
                  </a:cubicBezTo>
                  <a:cubicBezTo>
                    <a:pt x="7458" y="3604"/>
                    <a:pt x="7476" y="3603"/>
                    <a:pt x="7493" y="3603"/>
                  </a:cubicBezTo>
                  <a:cubicBezTo>
                    <a:pt x="7511" y="3603"/>
                    <a:pt x="7529" y="3604"/>
                    <a:pt x="7548" y="3604"/>
                  </a:cubicBezTo>
                  <a:cubicBezTo>
                    <a:pt x="7585" y="3604"/>
                    <a:pt x="7621" y="3599"/>
                    <a:pt x="7653" y="3567"/>
                  </a:cubicBezTo>
                  <a:cubicBezTo>
                    <a:pt x="7695" y="3378"/>
                    <a:pt x="7548" y="3189"/>
                    <a:pt x="7590" y="3021"/>
                  </a:cubicBezTo>
                  <a:cubicBezTo>
                    <a:pt x="7485" y="2895"/>
                    <a:pt x="7338" y="2937"/>
                    <a:pt x="7253" y="2832"/>
                  </a:cubicBezTo>
                  <a:cubicBezTo>
                    <a:pt x="7380" y="2684"/>
                    <a:pt x="7569" y="2558"/>
                    <a:pt x="7611" y="2348"/>
                  </a:cubicBezTo>
                  <a:cubicBezTo>
                    <a:pt x="7569" y="2285"/>
                    <a:pt x="7485" y="2222"/>
                    <a:pt x="7422" y="2201"/>
                  </a:cubicBezTo>
                  <a:cubicBezTo>
                    <a:pt x="7695" y="2180"/>
                    <a:pt x="7695" y="2180"/>
                    <a:pt x="7737" y="1970"/>
                  </a:cubicBezTo>
                  <a:cubicBezTo>
                    <a:pt x="7821" y="1928"/>
                    <a:pt x="7884" y="1885"/>
                    <a:pt x="7947" y="1822"/>
                  </a:cubicBezTo>
                  <a:lnTo>
                    <a:pt x="8094" y="1907"/>
                  </a:lnTo>
                  <a:cubicBezTo>
                    <a:pt x="8137" y="2033"/>
                    <a:pt x="8158" y="2159"/>
                    <a:pt x="8158" y="2306"/>
                  </a:cubicBezTo>
                  <a:cubicBezTo>
                    <a:pt x="8137" y="2474"/>
                    <a:pt x="8179" y="2642"/>
                    <a:pt x="8242" y="2790"/>
                  </a:cubicBezTo>
                  <a:cubicBezTo>
                    <a:pt x="8279" y="2803"/>
                    <a:pt x="8315" y="2808"/>
                    <a:pt x="8351" y="2808"/>
                  </a:cubicBezTo>
                  <a:cubicBezTo>
                    <a:pt x="8425" y="2808"/>
                    <a:pt x="8498" y="2788"/>
                    <a:pt x="8575" y="2788"/>
                  </a:cubicBezTo>
                  <a:cubicBezTo>
                    <a:pt x="8629" y="2788"/>
                    <a:pt x="8685" y="2798"/>
                    <a:pt x="8746" y="2832"/>
                  </a:cubicBezTo>
                  <a:lnTo>
                    <a:pt x="8515" y="2558"/>
                  </a:lnTo>
                  <a:cubicBezTo>
                    <a:pt x="8552" y="2552"/>
                    <a:pt x="8589" y="2550"/>
                    <a:pt x="8626" y="2550"/>
                  </a:cubicBezTo>
                  <a:cubicBezTo>
                    <a:pt x="8715" y="2550"/>
                    <a:pt x="8804" y="2564"/>
                    <a:pt x="8893" y="2579"/>
                  </a:cubicBezTo>
                  <a:cubicBezTo>
                    <a:pt x="8893" y="2642"/>
                    <a:pt x="8872" y="2663"/>
                    <a:pt x="8830" y="2726"/>
                  </a:cubicBezTo>
                  <a:cubicBezTo>
                    <a:pt x="8839" y="2725"/>
                    <a:pt x="8847" y="2725"/>
                    <a:pt x="8855" y="2725"/>
                  </a:cubicBezTo>
                  <a:cubicBezTo>
                    <a:pt x="8995" y="2725"/>
                    <a:pt x="8963" y="2897"/>
                    <a:pt x="9083" y="2937"/>
                  </a:cubicBezTo>
                  <a:cubicBezTo>
                    <a:pt x="9129" y="2905"/>
                    <a:pt x="9200" y="2851"/>
                    <a:pt x="9267" y="2851"/>
                  </a:cubicBezTo>
                  <a:cubicBezTo>
                    <a:pt x="9290" y="2851"/>
                    <a:pt x="9313" y="2857"/>
                    <a:pt x="9335" y="2874"/>
                  </a:cubicBezTo>
                  <a:cubicBezTo>
                    <a:pt x="9587" y="2958"/>
                    <a:pt x="9776" y="3126"/>
                    <a:pt x="9903" y="3357"/>
                  </a:cubicBezTo>
                  <a:cubicBezTo>
                    <a:pt x="10134" y="3441"/>
                    <a:pt x="10344" y="3588"/>
                    <a:pt x="10491" y="3778"/>
                  </a:cubicBezTo>
                  <a:lnTo>
                    <a:pt x="10659" y="3778"/>
                  </a:lnTo>
                  <a:cubicBezTo>
                    <a:pt x="10701" y="3925"/>
                    <a:pt x="10786" y="3988"/>
                    <a:pt x="10891" y="3988"/>
                  </a:cubicBezTo>
                  <a:cubicBezTo>
                    <a:pt x="11017" y="4198"/>
                    <a:pt x="11206" y="4366"/>
                    <a:pt x="11416" y="4493"/>
                  </a:cubicBezTo>
                  <a:lnTo>
                    <a:pt x="11374" y="4556"/>
                  </a:lnTo>
                  <a:lnTo>
                    <a:pt x="11479" y="4619"/>
                  </a:lnTo>
                  <a:cubicBezTo>
                    <a:pt x="11458" y="4661"/>
                    <a:pt x="11416" y="4724"/>
                    <a:pt x="11458" y="4745"/>
                  </a:cubicBezTo>
                  <a:cubicBezTo>
                    <a:pt x="11463" y="4754"/>
                    <a:pt x="11469" y="4757"/>
                    <a:pt x="11476" y="4757"/>
                  </a:cubicBezTo>
                  <a:cubicBezTo>
                    <a:pt x="11496" y="4757"/>
                    <a:pt x="11522" y="4733"/>
                    <a:pt x="11535" y="4733"/>
                  </a:cubicBezTo>
                  <a:cubicBezTo>
                    <a:pt x="11540" y="4733"/>
                    <a:pt x="11542" y="4736"/>
                    <a:pt x="11542" y="4745"/>
                  </a:cubicBezTo>
                  <a:cubicBezTo>
                    <a:pt x="11563" y="4766"/>
                    <a:pt x="11563" y="4808"/>
                    <a:pt x="11585" y="4829"/>
                  </a:cubicBezTo>
                  <a:cubicBezTo>
                    <a:pt x="11612" y="4835"/>
                    <a:pt x="11637" y="4837"/>
                    <a:pt x="11662" y="4837"/>
                  </a:cubicBezTo>
                  <a:cubicBezTo>
                    <a:pt x="11811" y="4837"/>
                    <a:pt x="11924" y="4745"/>
                    <a:pt x="12068" y="4745"/>
                  </a:cubicBezTo>
                  <a:cubicBezTo>
                    <a:pt x="11984" y="4535"/>
                    <a:pt x="11837" y="4387"/>
                    <a:pt x="11858" y="4177"/>
                  </a:cubicBezTo>
                  <a:cubicBezTo>
                    <a:pt x="11795" y="4156"/>
                    <a:pt x="11711" y="4093"/>
                    <a:pt x="11690" y="4030"/>
                  </a:cubicBezTo>
                  <a:cubicBezTo>
                    <a:pt x="11606" y="3862"/>
                    <a:pt x="11479" y="3736"/>
                    <a:pt x="11311" y="3652"/>
                  </a:cubicBezTo>
                  <a:lnTo>
                    <a:pt x="11206" y="3715"/>
                  </a:lnTo>
                  <a:cubicBezTo>
                    <a:pt x="11185" y="3609"/>
                    <a:pt x="11122" y="3525"/>
                    <a:pt x="11059" y="3441"/>
                  </a:cubicBezTo>
                  <a:cubicBezTo>
                    <a:pt x="11038" y="3420"/>
                    <a:pt x="11006" y="3420"/>
                    <a:pt x="10975" y="3420"/>
                  </a:cubicBezTo>
                  <a:cubicBezTo>
                    <a:pt x="10943" y="3420"/>
                    <a:pt x="10912" y="3420"/>
                    <a:pt x="10891" y="3399"/>
                  </a:cubicBezTo>
                  <a:cubicBezTo>
                    <a:pt x="10996" y="3252"/>
                    <a:pt x="11038" y="3084"/>
                    <a:pt x="10996" y="2916"/>
                  </a:cubicBezTo>
                  <a:lnTo>
                    <a:pt x="10996" y="2916"/>
                  </a:lnTo>
                  <a:lnTo>
                    <a:pt x="11122" y="3021"/>
                  </a:lnTo>
                  <a:cubicBezTo>
                    <a:pt x="11038" y="3084"/>
                    <a:pt x="11059" y="3168"/>
                    <a:pt x="11059" y="3252"/>
                  </a:cubicBezTo>
                  <a:cubicBezTo>
                    <a:pt x="11164" y="3315"/>
                    <a:pt x="11164" y="3441"/>
                    <a:pt x="11269" y="3525"/>
                  </a:cubicBezTo>
                  <a:cubicBezTo>
                    <a:pt x="11304" y="3534"/>
                    <a:pt x="11339" y="3539"/>
                    <a:pt x="11372" y="3539"/>
                  </a:cubicBezTo>
                  <a:cubicBezTo>
                    <a:pt x="11419" y="3539"/>
                    <a:pt x="11463" y="3529"/>
                    <a:pt x="11500" y="3504"/>
                  </a:cubicBezTo>
                  <a:cubicBezTo>
                    <a:pt x="11500" y="3357"/>
                    <a:pt x="11311" y="3273"/>
                    <a:pt x="11395" y="3105"/>
                  </a:cubicBezTo>
                  <a:lnTo>
                    <a:pt x="11395" y="3105"/>
                  </a:lnTo>
                  <a:cubicBezTo>
                    <a:pt x="11521" y="3210"/>
                    <a:pt x="11648" y="3315"/>
                    <a:pt x="11795" y="3399"/>
                  </a:cubicBezTo>
                  <a:lnTo>
                    <a:pt x="11921" y="3294"/>
                  </a:lnTo>
                  <a:cubicBezTo>
                    <a:pt x="12005" y="3336"/>
                    <a:pt x="12005" y="3441"/>
                    <a:pt x="12152" y="3441"/>
                  </a:cubicBezTo>
                  <a:cubicBezTo>
                    <a:pt x="11963" y="3504"/>
                    <a:pt x="11963" y="3609"/>
                    <a:pt x="11921" y="3694"/>
                  </a:cubicBezTo>
                  <a:cubicBezTo>
                    <a:pt x="11948" y="3715"/>
                    <a:pt x="11973" y="3723"/>
                    <a:pt x="11997" y="3723"/>
                  </a:cubicBezTo>
                  <a:cubicBezTo>
                    <a:pt x="12059" y="3723"/>
                    <a:pt x="12109" y="3670"/>
                    <a:pt x="12141" y="3670"/>
                  </a:cubicBezTo>
                  <a:cubicBezTo>
                    <a:pt x="12145" y="3670"/>
                    <a:pt x="12149" y="3671"/>
                    <a:pt x="12152" y="3673"/>
                  </a:cubicBezTo>
                  <a:cubicBezTo>
                    <a:pt x="12179" y="3699"/>
                    <a:pt x="12206" y="3735"/>
                    <a:pt x="12238" y="3735"/>
                  </a:cubicBezTo>
                  <a:cubicBezTo>
                    <a:pt x="12257" y="3735"/>
                    <a:pt x="12277" y="3724"/>
                    <a:pt x="12299" y="3694"/>
                  </a:cubicBezTo>
                  <a:lnTo>
                    <a:pt x="12299" y="3420"/>
                  </a:lnTo>
                  <a:cubicBezTo>
                    <a:pt x="12257" y="3441"/>
                    <a:pt x="12236" y="3462"/>
                    <a:pt x="12236" y="3504"/>
                  </a:cubicBezTo>
                  <a:cubicBezTo>
                    <a:pt x="12236" y="3525"/>
                    <a:pt x="12215" y="3546"/>
                    <a:pt x="12173" y="3546"/>
                  </a:cubicBezTo>
                  <a:cubicBezTo>
                    <a:pt x="12173" y="3562"/>
                    <a:pt x="12161" y="3603"/>
                    <a:pt x="12146" y="3603"/>
                  </a:cubicBezTo>
                  <a:cubicBezTo>
                    <a:pt x="12141" y="3603"/>
                    <a:pt x="12136" y="3599"/>
                    <a:pt x="12131" y="3588"/>
                  </a:cubicBezTo>
                  <a:cubicBezTo>
                    <a:pt x="12131" y="3546"/>
                    <a:pt x="12152" y="3546"/>
                    <a:pt x="12173" y="3546"/>
                  </a:cubicBezTo>
                  <a:cubicBezTo>
                    <a:pt x="12152" y="3441"/>
                    <a:pt x="12257" y="3357"/>
                    <a:pt x="12236" y="3252"/>
                  </a:cubicBezTo>
                  <a:cubicBezTo>
                    <a:pt x="12194" y="3231"/>
                    <a:pt x="12131" y="3189"/>
                    <a:pt x="12131" y="3126"/>
                  </a:cubicBezTo>
                  <a:cubicBezTo>
                    <a:pt x="12129" y="3126"/>
                    <a:pt x="12127" y="3126"/>
                    <a:pt x="12125" y="3125"/>
                  </a:cubicBezTo>
                  <a:lnTo>
                    <a:pt x="12125" y="3125"/>
                  </a:lnTo>
                  <a:cubicBezTo>
                    <a:pt x="12177" y="3119"/>
                    <a:pt x="12198" y="3080"/>
                    <a:pt x="12236" y="3042"/>
                  </a:cubicBezTo>
                  <a:lnTo>
                    <a:pt x="12152" y="2895"/>
                  </a:lnTo>
                  <a:lnTo>
                    <a:pt x="12026" y="2853"/>
                  </a:lnTo>
                  <a:cubicBezTo>
                    <a:pt x="12005" y="2811"/>
                    <a:pt x="11984" y="2790"/>
                    <a:pt x="11963" y="2747"/>
                  </a:cubicBezTo>
                  <a:lnTo>
                    <a:pt x="11816" y="2747"/>
                  </a:lnTo>
                  <a:cubicBezTo>
                    <a:pt x="11802" y="2788"/>
                    <a:pt x="11789" y="2811"/>
                    <a:pt x="11764" y="2811"/>
                  </a:cubicBezTo>
                  <a:cubicBezTo>
                    <a:pt x="11750" y="2811"/>
                    <a:pt x="11733" y="2804"/>
                    <a:pt x="11711" y="2790"/>
                  </a:cubicBezTo>
                  <a:cubicBezTo>
                    <a:pt x="11723" y="2752"/>
                    <a:pt x="11743" y="2744"/>
                    <a:pt x="11767" y="2744"/>
                  </a:cubicBezTo>
                  <a:cubicBezTo>
                    <a:pt x="11782" y="2744"/>
                    <a:pt x="11799" y="2747"/>
                    <a:pt x="11816" y="2747"/>
                  </a:cubicBezTo>
                  <a:cubicBezTo>
                    <a:pt x="11816" y="2705"/>
                    <a:pt x="11774" y="2663"/>
                    <a:pt x="11711" y="2642"/>
                  </a:cubicBezTo>
                  <a:cubicBezTo>
                    <a:pt x="11702" y="2639"/>
                    <a:pt x="11693" y="2638"/>
                    <a:pt x="11686" y="2638"/>
                  </a:cubicBezTo>
                  <a:cubicBezTo>
                    <a:pt x="11641" y="2638"/>
                    <a:pt x="11618" y="2684"/>
                    <a:pt x="11563" y="2684"/>
                  </a:cubicBezTo>
                  <a:cubicBezTo>
                    <a:pt x="11458" y="2663"/>
                    <a:pt x="11374" y="2600"/>
                    <a:pt x="11311" y="2495"/>
                  </a:cubicBezTo>
                  <a:cubicBezTo>
                    <a:pt x="11311" y="2390"/>
                    <a:pt x="11458" y="2243"/>
                    <a:pt x="11311" y="2117"/>
                  </a:cubicBezTo>
                  <a:lnTo>
                    <a:pt x="11500" y="1907"/>
                  </a:lnTo>
                  <a:cubicBezTo>
                    <a:pt x="11290" y="1885"/>
                    <a:pt x="11164" y="1738"/>
                    <a:pt x="10975" y="1696"/>
                  </a:cubicBezTo>
                  <a:lnTo>
                    <a:pt x="10954" y="1759"/>
                  </a:lnTo>
                  <a:cubicBezTo>
                    <a:pt x="10996" y="1780"/>
                    <a:pt x="11038" y="1822"/>
                    <a:pt x="11059" y="1885"/>
                  </a:cubicBezTo>
                  <a:cubicBezTo>
                    <a:pt x="11059" y="1949"/>
                    <a:pt x="10954" y="1991"/>
                    <a:pt x="11038" y="2075"/>
                  </a:cubicBezTo>
                  <a:lnTo>
                    <a:pt x="11122" y="2012"/>
                  </a:lnTo>
                  <a:lnTo>
                    <a:pt x="11122" y="2012"/>
                  </a:lnTo>
                  <a:cubicBezTo>
                    <a:pt x="11101" y="2117"/>
                    <a:pt x="11164" y="2222"/>
                    <a:pt x="11080" y="2348"/>
                  </a:cubicBezTo>
                  <a:cubicBezTo>
                    <a:pt x="10954" y="2243"/>
                    <a:pt x="10891" y="2138"/>
                    <a:pt x="10765" y="2096"/>
                  </a:cubicBezTo>
                  <a:cubicBezTo>
                    <a:pt x="10723" y="2012"/>
                    <a:pt x="10870" y="1970"/>
                    <a:pt x="10765" y="1885"/>
                  </a:cubicBezTo>
                  <a:lnTo>
                    <a:pt x="10765" y="1885"/>
                  </a:lnTo>
                  <a:cubicBezTo>
                    <a:pt x="10737" y="1907"/>
                    <a:pt x="10708" y="1915"/>
                    <a:pt x="10678" y="1915"/>
                  </a:cubicBezTo>
                  <a:cubicBezTo>
                    <a:pt x="10612" y="1915"/>
                    <a:pt x="10542" y="1877"/>
                    <a:pt x="10477" y="1877"/>
                  </a:cubicBezTo>
                  <a:cubicBezTo>
                    <a:pt x="10460" y="1877"/>
                    <a:pt x="10444" y="1879"/>
                    <a:pt x="10428" y="1885"/>
                  </a:cubicBezTo>
                  <a:cubicBezTo>
                    <a:pt x="10344" y="1843"/>
                    <a:pt x="10281" y="1759"/>
                    <a:pt x="10239" y="1675"/>
                  </a:cubicBezTo>
                  <a:cubicBezTo>
                    <a:pt x="10113" y="1612"/>
                    <a:pt x="9987" y="1591"/>
                    <a:pt x="9903" y="1528"/>
                  </a:cubicBezTo>
                  <a:cubicBezTo>
                    <a:pt x="9776" y="1465"/>
                    <a:pt x="9671" y="1381"/>
                    <a:pt x="9587" y="1297"/>
                  </a:cubicBezTo>
                  <a:cubicBezTo>
                    <a:pt x="9587" y="1234"/>
                    <a:pt x="9629" y="1150"/>
                    <a:pt x="9587" y="1108"/>
                  </a:cubicBezTo>
                  <a:cubicBezTo>
                    <a:pt x="9545" y="1066"/>
                    <a:pt x="9608" y="981"/>
                    <a:pt x="9545" y="918"/>
                  </a:cubicBezTo>
                  <a:cubicBezTo>
                    <a:pt x="9499" y="949"/>
                    <a:pt x="9453" y="969"/>
                    <a:pt x="9398" y="969"/>
                  </a:cubicBezTo>
                  <a:cubicBezTo>
                    <a:pt x="9378" y="969"/>
                    <a:pt x="9357" y="966"/>
                    <a:pt x="9335" y="960"/>
                  </a:cubicBezTo>
                  <a:cubicBezTo>
                    <a:pt x="9301" y="960"/>
                    <a:pt x="9267" y="974"/>
                    <a:pt x="9255" y="1013"/>
                  </a:cubicBezTo>
                  <a:lnTo>
                    <a:pt x="9255" y="1013"/>
                  </a:lnTo>
                  <a:cubicBezTo>
                    <a:pt x="9068" y="892"/>
                    <a:pt x="8826" y="807"/>
                    <a:pt x="8683" y="603"/>
                  </a:cubicBezTo>
                  <a:lnTo>
                    <a:pt x="8599" y="645"/>
                  </a:lnTo>
                  <a:cubicBezTo>
                    <a:pt x="8578" y="582"/>
                    <a:pt x="8557" y="519"/>
                    <a:pt x="8494" y="477"/>
                  </a:cubicBezTo>
                  <a:cubicBezTo>
                    <a:pt x="8263" y="414"/>
                    <a:pt x="8031" y="393"/>
                    <a:pt x="7779" y="393"/>
                  </a:cubicBezTo>
                  <a:cubicBezTo>
                    <a:pt x="7779" y="435"/>
                    <a:pt x="7758" y="477"/>
                    <a:pt x="7716" y="477"/>
                  </a:cubicBezTo>
                  <a:cubicBezTo>
                    <a:pt x="7716" y="493"/>
                    <a:pt x="7692" y="533"/>
                    <a:pt x="7680" y="533"/>
                  </a:cubicBezTo>
                  <a:cubicBezTo>
                    <a:pt x="7676" y="533"/>
                    <a:pt x="7674" y="529"/>
                    <a:pt x="7674" y="519"/>
                  </a:cubicBezTo>
                  <a:cubicBezTo>
                    <a:pt x="7674" y="477"/>
                    <a:pt x="7695" y="477"/>
                    <a:pt x="7716" y="477"/>
                  </a:cubicBezTo>
                  <a:lnTo>
                    <a:pt x="7716" y="309"/>
                  </a:lnTo>
                  <a:cubicBezTo>
                    <a:pt x="7779" y="288"/>
                    <a:pt x="7884" y="288"/>
                    <a:pt x="7821" y="183"/>
                  </a:cubicBezTo>
                  <a:cubicBezTo>
                    <a:pt x="7791" y="168"/>
                    <a:pt x="7759" y="161"/>
                    <a:pt x="7727" y="161"/>
                  </a:cubicBezTo>
                  <a:cubicBezTo>
                    <a:pt x="7668" y="161"/>
                    <a:pt x="7610" y="184"/>
                    <a:pt x="7569" y="225"/>
                  </a:cubicBezTo>
                  <a:cubicBezTo>
                    <a:pt x="7559" y="199"/>
                    <a:pt x="7543" y="191"/>
                    <a:pt x="7523" y="191"/>
                  </a:cubicBezTo>
                  <a:cubicBezTo>
                    <a:pt x="7487" y="191"/>
                    <a:pt x="7439" y="220"/>
                    <a:pt x="7400" y="220"/>
                  </a:cubicBezTo>
                  <a:cubicBezTo>
                    <a:pt x="7373" y="220"/>
                    <a:pt x="7351" y="207"/>
                    <a:pt x="7338" y="161"/>
                  </a:cubicBezTo>
                  <a:cubicBezTo>
                    <a:pt x="7363" y="119"/>
                    <a:pt x="7400" y="111"/>
                    <a:pt x="7438" y="111"/>
                  </a:cubicBezTo>
                  <a:cubicBezTo>
                    <a:pt x="7460" y="111"/>
                    <a:pt x="7483" y="113"/>
                    <a:pt x="7504" y="113"/>
                  </a:cubicBezTo>
                  <a:cubicBezTo>
                    <a:pt x="7537" y="113"/>
                    <a:pt x="7567" y="107"/>
                    <a:pt x="7590" y="77"/>
                  </a:cubicBezTo>
                  <a:cubicBezTo>
                    <a:pt x="7550" y="27"/>
                    <a:pt x="7529" y="1"/>
                    <a:pt x="747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988481" y="3257428"/>
              <a:ext cx="13025" cy="29030"/>
            </a:xfrm>
            <a:custGeom>
              <a:avLst/>
              <a:gdLst/>
              <a:ahLst/>
              <a:cxnLst/>
              <a:rect l="l" t="t" r="r" b="b"/>
              <a:pathLst>
                <a:path w="1263" h="2772" extrusionOk="0">
                  <a:moveTo>
                    <a:pt x="463" y="879"/>
                  </a:moveTo>
                  <a:lnTo>
                    <a:pt x="484" y="900"/>
                  </a:lnTo>
                  <a:cubicBezTo>
                    <a:pt x="484" y="900"/>
                    <a:pt x="484" y="921"/>
                    <a:pt x="463" y="921"/>
                  </a:cubicBezTo>
                  <a:cubicBezTo>
                    <a:pt x="442" y="921"/>
                    <a:pt x="442" y="900"/>
                    <a:pt x="442" y="900"/>
                  </a:cubicBezTo>
                  <a:cubicBezTo>
                    <a:pt x="442" y="879"/>
                    <a:pt x="463" y="879"/>
                    <a:pt x="463" y="879"/>
                  </a:cubicBezTo>
                  <a:close/>
                  <a:moveTo>
                    <a:pt x="653" y="1006"/>
                  </a:moveTo>
                  <a:cubicBezTo>
                    <a:pt x="653" y="1006"/>
                    <a:pt x="653" y="1006"/>
                    <a:pt x="674" y="1027"/>
                  </a:cubicBezTo>
                  <a:lnTo>
                    <a:pt x="653" y="1027"/>
                  </a:lnTo>
                  <a:cubicBezTo>
                    <a:pt x="653" y="1027"/>
                    <a:pt x="632" y="1027"/>
                    <a:pt x="632" y="1006"/>
                  </a:cubicBezTo>
                  <a:close/>
                  <a:moveTo>
                    <a:pt x="526" y="1111"/>
                  </a:moveTo>
                  <a:cubicBezTo>
                    <a:pt x="526" y="1111"/>
                    <a:pt x="547" y="1132"/>
                    <a:pt x="547" y="1132"/>
                  </a:cubicBezTo>
                  <a:cubicBezTo>
                    <a:pt x="547" y="1147"/>
                    <a:pt x="547" y="1161"/>
                    <a:pt x="540" y="1161"/>
                  </a:cubicBezTo>
                  <a:cubicBezTo>
                    <a:pt x="537" y="1161"/>
                    <a:pt x="533" y="1159"/>
                    <a:pt x="526" y="1153"/>
                  </a:cubicBezTo>
                  <a:cubicBezTo>
                    <a:pt x="484" y="1153"/>
                    <a:pt x="526" y="1111"/>
                    <a:pt x="526" y="1111"/>
                  </a:cubicBezTo>
                  <a:close/>
                  <a:moveTo>
                    <a:pt x="674" y="1237"/>
                  </a:moveTo>
                  <a:cubicBezTo>
                    <a:pt x="716" y="1237"/>
                    <a:pt x="737" y="1258"/>
                    <a:pt x="737" y="1300"/>
                  </a:cubicBezTo>
                  <a:cubicBezTo>
                    <a:pt x="758" y="1321"/>
                    <a:pt x="716" y="1342"/>
                    <a:pt x="695" y="1342"/>
                  </a:cubicBezTo>
                  <a:cubicBezTo>
                    <a:pt x="687" y="1346"/>
                    <a:pt x="679" y="1348"/>
                    <a:pt x="673" y="1348"/>
                  </a:cubicBezTo>
                  <a:cubicBezTo>
                    <a:pt x="645" y="1348"/>
                    <a:pt x="632" y="1317"/>
                    <a:pt x="632" y="1300"/>
                  </a:cubicBezTo>
                  <a:cubicBezTo>
                    <a:pt x="632" y="1258"/>
                    <a:pt x="653" y="1258"/>
                    <a:pt x="674" y="1237"/>
                  </a:cubicBezTo>
                  <a:close/>
                  <a:moveTo>
                    <a:pt x="211" y="963"/>
                  </a:moveTo>
                  <a:cubicBezTo>
                    <a:pt x="316" y="1048"/>
                    <a:pt x="316" y="1195"/>
                    <a:pt x="379" y="1321"/>
                  </a:cubicBezTo>
                  <a:cubicBezTo>
                    <a:pt x="379" y="1342"/>
                    <a:pt x="316" y="1363"/>
                    <a:pt x="316" y="1363"/>
                  </a:cubicBezTo>
                  <a:cubicBezTo>
                    <a:pt x="316" y="1384"/>
                    <a:pt x="337" y="1405"/>
                    <a:pt x="295" y="1405"/>
                  </a:cubicBezTo>
                  <a:cubicBezTo>
                    <a:pt x="287" y="1409"/>
                    <a:pt x="281" y="1411"/>
                    <a:pt x="277" y="1411"/>
                  </a:cubicBezTo>
                  <a:cubicBezTo>
                    <a:pt x="260" y="1411"/>
                    <a:pt x="270" y="1380"/>
                    <a:pt x="253" y="1363"/>
                  </a:cubicBezTo>
                  <a:cubicBezTo>
                    <a:pt x="248" y="1358"/>
                    <a:pt x="244" y="1357"/>
                    <a:pt x="239" y="1357"/>
                  </a:cubicBezTo>
                  <a:cubicBezTo>
                    <a:pt x="231" y="1357"/>
                    <a:pt x="224" y="1362"/>
                    <a:pt x="219" y="1362"/>
                  </a:cubicBezTo>
                  <a:cubicBezTo>
                    <a:pt x="214" y="1362"/>
                    <a:pt x="211" y="1357"/>
                    <a:pt x="211" y="1342"/>
                  </a:cubicBezTo>
                  <a:cubicBezTo>
                    <a:pt x="211" y="1321"/>
                    <a:pt x="232" y="1321"/>
                    <a:pt x="253" y="1321"/>
                  </a:cubicBezTo>
                  <a:cubicBezTo>
                    <a:pt x="176" y="1243"/>
                    <a:pt x="170" y="1148"/>
                    <a:pt x="136" y="1068"/>
                  </a:cubicBezTo>
                  <a:lnTo>
                    <a:pt x="136" y="1068"/>
                  </a:lnTo>
                  <a:cubicBezTo>
                    <a:pt x="190" y="1060"/>
                    <a:pt x="191" y="983"/>
                    <a:pt x="211" y="963"/>
                  </a:cubicBezTo>
                  <a:close/>
                  <a:moveTo>
                    <a:pt x="400" y="1426"/>
                  </a:moveTo>
                  <a:cubicBezTo>
                    <a:pt x="400" y="1426"/>
                    <a:pt x="421" y="1447"/>
                    <a:pt x="421" y="1447"/>
                  </a:cubicBezTo>
                  <a:cubicBezTo>
                    <a:pt x="421" y="1447"/>
                    <a:pt x="442" y="1468"/>
                    <a:pt x="400" y="1468"/>
                  </a:cubicBezTo>
                  <a:cubicBezTo>
                    <a:pt x="379" y="1447"/>
                    <a:pt x="400" y="1426"/>
                    <a:pt x="400" y="1426"/>
                  </a:cubicBezTo>
                  <a:close/>
                  <a:moveTo>
                    <a:pt x="420" y="1623"/>
                  </a:moveTo>
                  <a:cubicBezTo>
                    <a:pt x="446" y="1641"/>
                    <a:pt x="469" y="1657"/>
                    <a:pt x="442" y="1657"/>
                  </a:cubicBezTo>
                  <a:cubicBezTo>
                    <a:pt x="412" y="1657"/>
                    <a:pt x="425" y="1636"/>
                    <a:pt x="420" y="1623"/>
                  </a:cubicBezTo>
                  <a:close/>
                  <a:moveTo>
                    <a:pt x="232" y="1"/>
                  </a:moveTo>
                  <a:cubicBezTo>
                    <a:pt x="216" y="1"/>
                    <a:pt x="201" y="6"/>
                    <a:pt x="190" y="17"/>
                  </a:cubicBezTo>
                  <a:cubicBezTo>
                    <a:pt x="148" y="228"/>
                    <a:pt x="316" y="333"/>
                    <a:pt x="358" y="480"/>
                  </a:cubicBezTo>
                  <a:lnTo>
                    <a:pt x="253" y="606"/>
                  </a:lnTo>
                  <a:cubicBezTo>
                    <a:pt x="274" y="648"/>
                    <a:pt x="379" y="606"/>
                    <a:pt x="379" y="711"/>
                  </a:cubicBezTo>
                  <a:cubicBezTo>
                    <a:pt x="274" y="795"/>
                    <a:pt x="127" y="858"/>
                    <a:pt x="64" y="1006"/>
                  </a:cubicBezTo>
                  <a:cubicBezTo>
                    <a:pt x="98" y="1006"/>
                    <a:pt x="119" y="1020"/>
                    <a:pt x="125" y="1048"/>
                  </a:cubicBezTo>
                  <a:lnTo>
                    <a:pt x="64" y="1048"/>
                  </a:lnTo>
                  <a:lnTo>
                    <a:pt x="1" y="1195"/>
                  </a:lnTo>
                  <a:cubicBezTo>
                    <a:pt x="106" y="1279"/>
                    <a:pt x="148" y="1426"/>
                    <a:pt x="232" y="1531"/>
                  </a:cubicBezTo>
                  <a:cubicBezTo>
                    <a:pt x="246" y="1538"/>
                    <a:pt x="267" y="1538"/>
                    <a:pt x="289" y="1538"/>
                  </a:cubicBezTo>
                  <a:lnTo>
                    <a:pt x="289" y="1538"/>
                  </a:lnTo>
                  <a:cubicBezTo>
                    <a:pt x="333" y="1538"/>
                    <a:pt x="379" y="1538"/>
                    <a:pt x="379" y="1594"/>
                  </a:cubicBezTo>
                  <a:cubicBezTo>
                    <a:pt x="385" y="1600"/>
                    <a:pt x="396" y="1608"/>
                    <a:pt x="408" y="1616"/>
                  </a:cubicBezTo>
                  <a:lnTo>
                    <a:pt x="408" y="1616"/>
                  </a:lnTo>
                  <a:cubicBezTo>
                    <a:pt x="406" y="1615"/>
                    <a:pt x="403" y="1615"/>
                    <a:pt x="400" y="1615"/>
                  </a:cubicBezTo>
                  <a:cubicBezTo>
                    <a:pt x="383" y="1615"/>
                    <a:pt x="367" y="1612"/>
                    <a:pt x="350" y="1612"/>
                  </a:cubicBezTo>
                  <a:cubicBezTo>
                    <a:pt x="325" y="1612"/>
                    <a:pt x="299" y="1619"/>
                    <a:pt x="274" y="1657"/>
                  </a:cubicBezTo>
                  <a:cubicBezTo>
                    <a:pt x="253" y="1762"/>
                    <a:pt x="358" y="1868"/>
                    <a:pt x="358" y="1973"/>
                  </a:cubicBezTo>
                  <a:cubicBezTo>
                    <a:pt x="505" y="1994"/>
                    <a:pt x="526" y="2120"/>
                    <a:pt x="568" y="2204"/>
                  </a:cubicBezTo>
                  <a:cubicBezTo>
                    <a:pt x="484" y="2288"/>
                    <a:pt x="611" y="2351"/>
                    <a:pt x="568" y="2414"/>
                  </a:cubicBezTo>
                  <a:cubicBezTo>
                    <a:pt x="611" y="2414"/>
                    <a:pt x="632" y="2435"/>
                    <a:pt x="632" y="2477"/>
                  </a:cubicBezTo>
                  <a:cubicBezTo>
                    <a:pt x="660" y="2500"/>
                    <a:pt x="689" y="2507"/>
                    <a:pt x="720" y="2507"/>
                  </a:cubicBezTo>
                  <a:cubicBezTo>
                    <a:pt x="780" y="2507"/>
                    <a:pt x="843" y="2480"/>
                    <a:pt x="907" y="2480"/>
                  </a:cubicBezTo>
                  <a:cubicBezTo>
                    <a:pt x="934" y="2480"/>
                    <a:pt x="962" y="2485"/>
                    <a:pt x="989" y="2498"/>
                  </a:cubicBezTo>
                  <a:cubicBezTo>
                    <a:pt x="1010" y="2624"/>
                    <a:pt x="1136" y="2687"/>
                    <a:pt x="1220" y="2772"/>
                  </a:cubicBezTo>
                  <a:cubicBezTo>
                    <a:pt x="1262" y="2730"/>
                    <a:pt x="1241" y="2687"/>
                    <a:pt x="1241" y="2624"/>
                  </a:cubicBezTo>
                  <a:cubicBezTo>
                    <a:pt x="1157" y="2519"/>
                    <a:pt x="1010" y="2414"/>
                    <a:pt x="1010" y="2204"/>
                  </a:cubicBezTo>
                  <a:cubicBezTo>
                    <a:pt x="1031" y="2141"/>
                    <a:pt x="1178" y="2099"/>
                    <a:pt x="1115" y="1952"/>
                  </a:cubicBezTo>
                  <a:cubicBezTo>
                    <a:pt x="1073" y="1931"/>
                    <a:pt x="989" y="1910"/>
                    <a:pt x="947" y="1825"/>
                  </a:cubicBezTo>
                  <a:cubicBezTo>
                    <a:pt x="989" y="1804"/>
                    <a:pt x="1010" y="1762"/>
                    <a:pt x="1010" y="1720"/>
                  </a:cubicBezTo>
                  <a:cubicBezTo>
                    <a:pt x="968" y="1636"/>
                    <a:pt x="905" y="1531"/>
                    <a:pt x="821" y="1447"/>
                  </a:cubicBezTo>
                  <a:lnTo>
                    <a:pt x="821" y="1048"/>
                  </a:lnTo>
                  <a:cubicBezTo>
                    <a:pt x="737" y="942"/>
                    <a:pt x="611" y="858"/>
                    <a:pt x="589" y="753"/>
                  </a:cubicBezTo>
                  <a:cubicBezTo>
                    <a:pt x="526" y="564"/>
                    <a:pt x="442" y="375"/>
                    <a:pt x="316" y="207"/>
                  </a:cubicBezTo>
                  <a:lnTo>
                    <a:pt x="379" y="101"/>
                  </a:lnTo>
                  <a:cubicBezTo>
                    <a:pt x="333" y="40"/>
                    <a:pt x="276" y="1"/>
                    <a:pt x="23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973095" y="3268393"/>
              <a:ext cx="12581" cy="17185"/>
            </a:xfrm>
            <a:custGeom>
              <a:avLst/>
              <a:gdLst/>
              <a:ahLst/>
              <a:cxnLst/>
              <a:rect l="l" t="t" r="r" b="b"/>
              <a:pathLst>
                <a:path w="1220" h="1641" extrusionOk="0">
                  <a:moveTo>
                    <a:pt x="357" y="316"/>
                  </a:moveTo>
                  <a:cubicBezTo>
                    <a:pt x="357" y="316"/>
                    <a:pt x="379" y="337"/>
                    <a:pt x="379" y="337"/>
                  </a:cubicBezTo>
                  <a:lnTo>
                    <a:pt x="357" y="358"/>
                  </a:lnTo>
                  <a:cubicBezTo>
                    <a:pt x="347" y="347"/>
                    <a:pt x="342" y="347"/>
                    <a:pt x="339" y="347"/>
                  </a:cubicBezTo>
                  <a:cubicBezTo>
                    <a:pt x="336" y="347"/>
                    <a:pt x="336" y="347"/>
                    <a:pt x="336" y="337"/>
                  </a:cubicBezTo>
                  <a:cubicBezTo>
                    <a:pt x="336" y="316"/>
                    <a:pt x="336" y="316"/>
                    <a:pt x="357" y="316"/>
                  </a:cubicBezTo>
                  <a:close/>
                  <a:moveTo>
                    <a:pt x="652" y="526"/>
                  </a:moveTo>
                  <a:cubicBezTo>
                    <a:pt x="715" y="526"/>
                    <a:pt x="673" y="631"/>
                    <a:pt x="736" y="652"/>
                  </a:cubicBezTo>
                  <a:cubicBezTo>
                    <a:pt x="722" y="673"/>
                    <a:pt x="706" y="680"/>
                    <a:pt x="688" y="680"/>
                  </a:cubicBezTo>
                  <a:cubicBezTo>
                    <a:pt x="654" y="680"/>
                    <a:pt x="617" y="652"/>
                    <a:pt x="589" y="652"/>
                  </a:cubicBezTo>
                  <a:lnTo>
                    <a:pt x="652" y="526"/>
                  </a:lnTo>
                  <a:close/>
                  <a:moveTo>
                    <a:pt x="294" y="1"/>
                  </a:moveTo>
                  <a:cubicBezTo>
                    <a:pt x="252" y="64"/>
                    <a:pt x="231" y="148"/>
                    <a:pt x="147" y="190"/>
                  </a:cubicBezTo>
                  <a:cubicBezTo>
                    <a:pt x="63" y="211"/>
                    <a:pt x="0" y="253"/>
                    <a:pt x="21" y="337"/>
                  </a:cubicBezTo>
                  <a:cubicBezTo>
                    <a:pt x="36" y="352"/>
                    <a:pt x="52" y="358"/>
                    <a:pt x="67" y="358"/>
                  </a:cubicBezTo>
                  <a:cubicBezTo>
                    <a:pt x="103" y="358"/>
                    <a:pt x="137" y="327"/>
                    <a:pt x="165" y="327"/>
                  </a:cubicBezTo>
                  <a:cubicBezTo>
                    <a:pt x="174" y="327"/>
                    <a:pt x="182" y="330"/>
                    <a:pt x="189" y="337"/>
                  </a:cubicBezTo>
                  <a:cubicBezTo>
                    <a:pt x="210" y="379"/>
                    <a:pt x="168" y="442"/>
                    <a:pt x="231" y="484"/>
                  </a:cubicBezTo>
                  <a:lnTo>
                    <a:pt x="357" y="505"/>
                  </a:lnTo>
                  <a:cubicBezTo>
                    <a:pt x="336" y="694"/>
                    <a:pt x="442" y="863"/>
                    <a:pt x="484" y="1031"/>
                  </a:cubicBezTo>
                  <a:cubicBezTo>
                    <a:pt x="484" y="1115"/>
                    <a:pt x="526" y="1220"/>
                    <a:pt x="631" y="1241"/>
                  </a:cubicBezTo>
                  <a:cubicBezTo>
                    <a:pt x="631" y="1225"/>
                    <a:pt x="655" y="1185"/>
                    <a:pt x="667" y="1185"/>
                  </a:cubicBezTo>
                  <a:cubicBezTo>
                    <a:pt x="670" y="1185"/>
                    <a:pt x="673" y="1189"/>
                    <a:pt x="673" y="1199"/>
                  </a:cubicBezTo>
                  <a:cubicBezTo>
                    <a:pt x="673" y="1241"/>
                    <a:pt x="652" y="1241"/>
                    <a:pt x="631" y="1241"/>
                  </a:cubicBezTo>
                  <a:cubicBezTo>
                    <a:pt x="777" y="1417"/>
                    <a:pt x="801" y="1491"/>
                    <a:pt x="824" y="1491"/>
                  </a:cubicBezTo>
                  <a:cubicBezTo>
                    <a:pt x="834" y="1491"/>
                    <a:pt x="843" y="1477"/>
                    <a:pt x="862" y="1451"/>
                  </a:cubicBezTo>
                  <a:cubicBezTo>
                    <a:pt x="946" y="1388"/>
                    <a:pt x="757" y="1325"/>
                    <a:pt x="862" y="1241"/>
                  </a:cubicBezTo>
                  <a:lnTo>
                    <a:pt x="862" y="1241"/>
                  </a:lnTo>
                  <a:cubicBezTo>
                    <a:pt x="946" y="1325"/>
                    <a:pt x="1030" y="1409"/>
                    <a:pt x="946" y="1535"/>
                  </a:cubicBezTo>
                  <a:lnTo>
                    <a:pt x="1093" y="1556"/>
                  </a:lnTo>
                  <a:cubicBezTo>
                    <a:pt x="1156" y="1577"/>
                    <a:pt x="1114" y="1640"/>
                    <a:pt x="1198" y="1640"/>
                  </a:cubicBezTo>
                  <a:cubicBezTo>
                    <a:pt x="1219" y="1535"/>
                    <a:pt x="1198" y="1409"/>
                    <a:pt x="1156" y="1304"/>
                  </a:cubicBezTo>
                  <a:cubicBezTo>
                    <a:pt x="1072" y="1136"/>
                    <a:pt x="988" y="968"/>
                    <a:pt x="904" y="800"/>
                  </a:cubicBezTo>
                  <a:cubicBezTo>
                    <a:pt x="862" y="778"/>
                    <a:pt x="841" y="736"/>
                    <a:pt x="841" y="694"/>
                  </a:cubicBezTo>
                  <a:cubicBezTo>
                    <a:pt x="841" y="589"/>
                    <a:pt x="799" y="484"/>
                    <a:pt x="736" y="442"/>
                  </a:cubicBezTo>
                  <a:cubicBezTo>
                    <a:pt x="721" y="432"/>
                    <a:pt x="704" y="429"/>
                    <a:pt x="685" y="429"/>
                  </a:cubicBezTo>
                  <a:cubicBezTo>
                    <a:pt x="660" y="429"/>
                    <a:pt x="633" y="435"/>
                    <a:pt x="608" y="435"/>
                  </a:cubicBezTo>
                  <a:cubicBezTo>
                    <a:pt x="574" y="435"/>
                    <a:pt x="544" y="425"/>
                    <a:pt x="526" y="379"/>
                  </a:cubicBezTo>
                  <a:cubicBezTo>
                    <a:pt x="533" y="331"/>
                    <a:pt x="548" y="317"/>
                    <a:pt x="568" y="317"/>
                  </a:cubicBezTo>
                  <a:cubicBezTo>
                    <a:pt x="600" y="317"/>
                    <a:pt x="642" y="352"/>
                    <a:pt x="680" y="352"/>
                  </a:cubicBezTo>
                  <a:cubicBezTo>
                    <a:pt x="692" y="352"/>
                    <a:pt x="704" y="348"/>
                    <a:pt x="715" y="337"/>
                  </a:cubicBezTo>
                  <a:cubicBezTo>
                    <a:pt x="694" y="211"/>
                    <a:pt x="652" y="85"/>
                    <a:pt x="547" y="1"/>
                  </a:cubicBezTo>
                  <a:cubicBezTo>
                    <a:pt x="515" y="43"/>
                    <a:pt x="468" y="64"/>
                    <a:pt x="421" y="64"/>
                  </a:cubicBezTo>
                  <a:cubicBezTo>
                    <a:pt x="373" y="64"/>
                    <a:pt x="326" y="43"/>
                    <a:pt x="29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985233" y="3251626"/>
              <a:ext cx="5218" cy="7624"/>
            </a:xfrm>
            <a:custGeom>
              <a:avLst/>
              <a:gdLst/>
              <a:ahLst/>
              <a:cxnLst/>
              <a:rect l="l" t="t" r="r" b="b"/>
              <a:pathLst>
                <a:path w="506" h="728" extrusionOk="0">
                  <a:moveTo>
                    <a:pt x="130" y="0"/>
                  </a:moveTo>
                  <a:cubicBezTo>
                    <a:pt x="116" y="0"/>
                    <a:pt x="102" y="7"/>
                    <a:pt x="85" y="25"/>
                  </a:cubicBezTo>
                  <a:cubicBezTo>
                    <a:pt x="0" y="172"/>
                    <a:pt x="127" y="298"/>
                    <a:pt x="127" y="445"/>
                  </a:cubicBezTo>
                  <a:cubicBezTo>
                    <a:pt x="85" y="487"/>
                    <a:pt x="64" y="550"/>
                    <a:pt x="21" y="550"/>
                  </a:cubicBezTo>
                  <a:cubicBezTo>
                    <a:pt x="0" y="571"/>
                    <a:pt x="0" y="592"/>
                    <a:pt x="21" y="613"/>
                  </a:cubicBezTo>
                  <a:lnTo>
                    <a:pt x="211" y="571"/>
                  </a:lnTo>
                  <a:lnTo>
                    <a:pt x="148" y="719"/>
                  </a:lnTo>
                  <a:cubicBezTo>
                    <a:pt x="160" y="725"/>
                    <a:pt x="172" y="727"/>
                    <a:pt x="185" y="727"/>
                  </a:cubicBezTo>
                  <a:cubicBezTo>
                    <a:pt x="214" y="727"/>
                    <a:pt x="244" y="712"/>
                    <a:pt x="274" y="698"/>
                  </a:cubicBezTo>
                  <a:cubicBezTo>
                    <a:pt x="358" y="634"/>
                    <a:pt x="337" y="487"/>
                    <a:pt x="379" y="445"/>
                  </a:cubicBezTo>
                  <a:cubicBezTo>
                    <a:pt x="421" y="382"/>
                    <a:pt x="337" y="319"/>
                    <a:pt x="337" y="256"/>
                  </a:cubicBezTo>
                  <a:cubicBezTo>
                    <a:pt x="421" y="235"/>
                    <a:pt x="505" y="214"/>
                    <a:pt x="421" y="151"/>
                  </a:cubicBezTo>
                  <a:cubicBezTo>
                    <a:pt x="408" y="138"/>
                    <a:pt x="396" y="133"/>
                    <a:pt x="384" y="133"/>
                  </a:cubicBezTo>
                  <a:cubicBezTo>
                    <a:pt x="347" y="133"/>
                    <a:pt x="314" y="181"/>
                    <a:pt x="267" y="181"/>
                  </a:cubicBezTo>
                  <a:cubicBezTo>
                    <a:pt x="256" y="181"/>
                    <a:pt x="244" y="178"/>
                    <a:pt x="232" y="172"/>
                  </a:cubicBezTo>
                  <a:lnTo>
                    <a:pt x="148" y="109"/>
                  </a:lnTo>
                  <a:lnTo>
                    <a:pt x="190" y="25"/>
                  </a:lnTo>
                  <a:cubicBezTo>
                    <a:pt x="165" y="13"/>
                    <a:pt x="148" y="0"/>
                    <a:pt x="13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028380" y="3175261"/>
              <a:ext cx="5858" cy="7278"/>
            </a:xfrm>
            <a:custGeom>
              <a:avLst/>
              <a:gdLst/>
              <a:ahLst/>
              <a:cxnLst/>
              <a:rect l="l" t="t" r="r" b="b"/>
              <a:pathLst>
                <a:path w="568" h="695" extrusionOk="0">
                  <a:moveTo>
                    <a:pt x="442" y="0"/>
                  </a:moveTo>
                  <a:cubicBezTo>
                    <a:pt x="211" y="84"/>
                    <a:pt x="42" y="274"/>
                    <a:pt x="0" y="505"/>
                  </a:cubicBezTo>
                  <a:cubicBezTo>
                    <a:pt x="105" y="505"/>
                    <a:pt x="63" y="673"/>
                    <a:pt x="168" y="694"/>
                  </a:cubicBezTo>
                  <a:cubicBezTo>
                    <a:pt x="211" y="673"/>
                    <a:pt x="232" y="652"/>
                    <a:pt x="232" y="631"/>
                  </a:cubicBezTo>
                  <a:lnTo>
                    <a:pt x="232" y="610"/>
                  </a:lnTo>
                  <a:cubicBezTo>
                    <a:pt x="227" y="605"/>
                    <a:pt x="222" y="604"/>
                    <a:pt x="218" y="604"/>
                  </a:cubicBezTo>
                  <a:cubicBezTo>
                    <a:pt x="209" y="604"/>
                    <a:pt x="202" y="609"/>
                    <a:pt x="197" y="609"/>
                  </a:cubicBezTo>
                  <a:cubicBezTo>
                    <a:pt x="192" y="609"/>
                    <a:pt x="190" y="604"/>
                    <a:pt x="190" y="589"/>
                  </a:cubicBezTo>
                  <a:cubicBezTo>
                    <a:pt x="190" y="568"/>
                    <a:pt x="211" y="568"/>
                    <a:pt x="232" y="568"/>
                  </a:cubicBezTo>
                  <a:cubicBezTo>
                    <a:pt x="274" y="463"/>
                    <a:pt x="379" y="337"/>
                    <a:pt x="337" y="274"/>
                  </a:cubicBezTo>
                  <a:cubicBezTo>
                    <a:pt x="295" y="126"/>
                    <a:pt x="568" y="147"/>
                    <a:pt x="44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001928" y="3200583"/>
              <a:ext cx="5424" cy="6409"/>
            </a:xfrm>
            <a:custGeom>
              <a:avLst/>
              <a:gdLst/>
              <a:ahLst/>
              <a:cxnLst/>
              <a:rect l="l" t="t" r="r" b="b"/>
              <a:pathLst>
                <a:path w="526" h="612" extrusionOk="0">
                  <a:moveTo>
                    <a:pt x="63" y="0"/>
                  </a:moveTo>
                  <a:cubicBezTo>
                    <a:pt x="63" y="63"/>
                    <a:pt x="63" y="105"/>
                    <a:pt x="63" y="168"/>
                  </a:cubicBezTo>
                  <a:cubicBezTo>
                    <a:pt x="63" y="210"/>
                    <a:pt x="0" y="231"/>
                    <a:pt x="21" y="294"/>
                  </a:cubicBezTo>
                  <a:lnTo>
                    <a:pt x="126" y="336"/>
                  </a:lnTo>
                  <a:cubicBezTo>
                    <a:pt x="126" y="421"/>
                    <a:pt x="42" y="463"/>
                    <a:pt x="63" y="547"/>
                  </a:cubicBezTo>
                  <a:cubicBezTo>
                    <a:pt x="84" y="589"/>
                    <a:pt x="84" y="610"/>
                    <a:pt x="126" y="610"/>
                  </a:cubicBezTo>
                  <a:cubicBezTo>
                    <a:pt x="131" y="611"/>
                    <a:pt x="136" y="612"/>
                    <a:pt x="141" y="612"/>
                  </a:cubicBezTo>
                  <a:cubicBezTo>
                    <a:pt x="205" y="612"/>
                    <a:pt x="231" y="498"/>
                    <a:pt x="304" y="498"/>
                  </a:cubicBezTo>
                  <a:cubicBezTo>
                    <a:pt x="314" y="498"/>
                    <a:pt x="325" y="500"/>
                    <a:pt x="337" y="505"/>
                  </a:cubicBezTo>
                  <a:lnTo>
                    <a:pt x="400" y="610"/>
                  </a:lnTo>
                  <a:lnTo>
                    <a:pt x="526" y="505"/>
                  </a:lnTo>
                  <a:cubicBezTo>
                    <a:pt x="295" y="400"/>
                    <a:pt x="316" y="84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050707" y="3240599"/>
              <a:ext cx="6084" cy="4461"/>
            </a:xfrm>
            <a:custGeom>
              <a:avLst/>
              <a:gdLst/>
              <a:ahLst/>
              <a:cxnLst/>
              <a:rect l="l" t="t" r="r" b="b"/>
              <a:pathLst>
                <a:path w="590" h="426" extrusionOk="0">
                  <a:moveTo>
                    <a:pt x="87" y="0"/>
                  </a:moveTo>
                  <a:cubicBezTo>
                    <a:pt x="73" y="0"/>
                    <a:pt x="58" y="2"/>
                    <a:pt x="43" y="6"/>
                  </a:cubicBezTo>
                  <a:cubicBezTo>
                    <a:pt x="1" y="195"/>
                    <a:pt x="274" y="216"/>
                    <a:pt x="232" y="405"/>
                  </a:cubicBezTo>
                  <a:cubicBezTo>
                    <a:pt x="257" y="420"/>
                    <a:pt x="277" y="425"/>
                    <a:pt x="294" y="425"/>
                  </a:cubicBezTo>
                  <a:cubicBezTo>
                    <a:pt x="344" y="425"/>
                    <a:pt x="371" y="381"/>
                    <a:pt x="420" y="381"/>
                  </a:cubicBezTo>
                  <a:cubicBezTo>
                    <a:pt x="427" y="381"/>
                    <a:pt x="434" y="382"/>
                    <a:pt x="442" y="384"/>
                  </a:cubicBezTo>
                  <a:cubicBezTo>
                    <a:pt x="444" y="382"/>
                    <a:pt x="446" y="381"/>
                    <a:pt x="448" y="381"/>
                  </a:cubicBezTo>
                  <a:cubicBezTo>
                    <a:pt x="460" y="381"/>
                    <a:pt x="466" y="425"/>
                    <a:pt x="491" y="425"/>
                  </a:cubicBezTo>
                  <a:cubicBezTo>
                    <a:pt x="500" y="425"/>
                    <a:pt x="511" y="420"/>
                    <a:pt x="526" y="405"/>
                  </a:cubicBezTo>
                  <a:lnTo>
                    <a:pt x="589" y="342"/>
                  </a:lnTo>
                  <a:cubicBezTo>
                    <a:pt x="484" y="258"/>
                    <a:pt x="358" y="216"/>
                    <a:pt x="274" y="90"/>
                  </a:cubicBezTo>
                  <a:cubicBezTo>
                    <a:pt x="222" y="38"/>
                    <a:pt x="156" y="0"/>
                    <a:pt x="8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064587" y="3183408"/>
              <a:ext cx="6517" cy="5069"/>
            </a:xfrm>
            <a:custGeom>
              <a:avLst/>
              <a:gdLst/>
              <a:ahLst/>
              <a:cxnLst/>
              <a:rect l="l" t="t" r="r" b="b"/>
              <a:pathLst>
                <a:path w="632" h="484" extrusionOk="0">
                  <a:moveTo>
                    <a:pt x="0" y="0"/>
                  </a:moveTo>
                  <a:cubicBezTo>
                    <a:pt x="42" y="63"/>
                    <a:pt x="63" y="147"/>
                    <a:pt x="105" y="189"/>
                  </a:cubicBezTo>
                  <a:cubicBezTo>
                    <a:pt x="274" y="295"/>
                    <a:pt x="442" y="400"/>
                    <a:pt x="631" y="484"/>
                  </a:cubicBezTo>
                  <a:cubicBezTo>
                    <a:pt x="463" y="273"/>
                    <a:pt x="253" y="105"/>
                    <a:pt x="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984799" y="3286447"/>
              <a:ext cx="1959" cy="4430"/>
            </a:xfrm>
            <a:custGeom>
              <a:avLst/>
              <a:gdLst/>
              <a:ahLst/>
              <a:cxnLst/>
              <a:rect l="l" t="t" r="r" b="b"/>
              <a:pathLst>
                <a:path w="190" h="423" extrusionOk="0">
                  <a:moveTo>
                    <a:pt x="84" y="1"/>
                  </a:moveTo>
                  <a:lnTo>
                    <a:pt x="0" y="22"/>
                  </a:lnTo>
                  <a:lnTo>
                    <a:pt x="0" y="337"/>
                  </a:lnTo>
                  <a:cubicBezTo>
                    <a:pt x="32" y="368"/>
                    <a:pt x="51" y="423"/>
                    <a:pt x="111" y="423"/>
                  </a:cubicBezTo>
                  <a:cubicBezTo>
                    <a:pt x="132" y="423"/>
                    <a:pt x="157" y="416"/>
                    <a:pt x="190" y="400"/>
                  </a:cubicBezTo>
                  <a:cubicBezTo>
                    <a:pt x="84" y="295"/>
                    <a:pt x="148" y="127"/>
                    <a:pt x="8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1043550" y="3257386"/>
              <a:ext cx="5002" cy="3089"/>
            </a:xfrm>
            <a:custGeom>
              <a:avLst/>
              <a:gdLst/>
              <a:ahLst/>
              <a:cxnLst/>
              <a:rect l="l" t="t" r="r" b="b"/>
              <a:pathLst>
                <a:path w="485" h="295" extrusionOk="0">
                  <a:moveTo>
                    <a:pt x="43" y="0"/>
                  </a:moveTo>
                  <a:cubicBezTo>
                    <a:pt x="43" y="42"/>
                    <a:pt x="22" y="63"/>
                    <a:pt x="1" y="105"/>
                  </a:cubicBezTo>
                  <a:cubicBezTo>
                    <a:pt x="127" y="127"/>
                    <a:pt x="169" y="232"/>
                    <a:pt x="253" y="295"/>
                  </a:cubicBezTo>
                  <a:cubicBezTo>
                    <a:pt x="337" y="232"/>
                    <a:pt x="485" y="253"/>
                    <a:pt x="485" y="105"/>
                  </a:cubicBezTo>
                  <a:cubicBezTo>
                    <a:pt x="464" y="63"/>
                    <a:pt x="421" y="63"/>
                    <a:pt x="400" y="63"/>
                  </a:cubicBezTo>
                  <a:cubicBezTo>
                    <a:pt x="346" y="81"/>
                    <a:pt x="339" y="177"/>
                    <a:pt x="298" y="177"/>
                  </a:cubicBezTo>
                  <a:cubicBezTo>
                    <a:pt x="291" y="177"/>
                    <a:pt x="283" y="174"/>
                    <a:pt x="274" y="169"/>
                  </a:cubicBezTo>
                  <a:cubicBezTo>
                    <a:pt x="190" y="127"/>
                    <a:pt x="148" y="21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982850" y="3238452"/>
              <a:ext cx="3259" cy="4063"/>
            </a:xfrm>
            <a:custGeom>
              <a:avLst/>
              <a:gdLst/>
              <a:ahLst/>
              <a:cxnLst/>
              <a:rect l="l" t="t" r="r" b="b"/>
              <a:pathLst>
                <a:path w="316" h="388" extrusionOk="0">
                  <a:moveTo>
                    <a:pt x="316" y="0"/>
                  </a:moveTo>
                  <a:lnTo>
                    <a:pt x="316" y="0"/>
                  </a:lnTo>
                  <a:cubicBezTo>
                    <a:pt x="147" y="42"/>
                    <a:pt x="84" y="147"/>
                    <a:pt x="0" y="232"/>
                  </a:cubicBezTo>
                  <a:cubicBezTo>
                    <a:pt x="73" y="286"/>
                    <a:pt x="98" y="387"/>
                    <a:pt x="185" y="387"/>
                  </a:cubicBezTo>
                  <a:cubicBezTo>
                    <a:pt x="199" y="387"/>
                    <a:pt x="214" y="385"/>
                    <a:pt x="231" y="379"/>
                  </a:cubicBezTo>
                  <a:lnTo>
                    <a:pt x="189" y="253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002145" y="3272582"/>
              <a:ext cx="1743" cy="3529"/>
            </a:xfrm>
            <a:custGeom>
              <a:avLst/>
              <a:gdLst/>
              <a:ahLst/>
              <a:cxnLst/>
              <a:rect l="l" t="t" r="r" b="b"/>
              <a:pathLst>
                <a:path w="169" h="337" extrusionOk="0">
                  <a:moveTo>
                    <a:pt x="21" y="0"/>
                  </a:moveTo>
                  <a:cubicBezTo>
                    <a:pt x="0" y="147"/>
                    <a:pt x="21" y="315"/>
                    <a:pt x="84" y="336"/>
                  </a:cubicBezTo>
                  <a:cubicBezTo>
                    <a:pt x="105" y="294"/>
                    <a:pt x="169" y="273"/>
                    <a:pt x="169" y="210"/>
                  </a:cubicBezTo>
                  <a:cubicBezTo>
                    <a:pt x="126" y="147"/>
                    <a:pt x="126" y="63"/>
                    <a:pt x="2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985016" y="3261125"/>
              <a:ext cx="2826" cy="3320"/>
            </a:xfrm>
            <a:custGeom>
              <a:avLst/>
              <a:gdLst/>
              <a:ahLst/>
              <a:cxnLst/>
              <a:rect l="l" t="t" r="r" b="b"/>
              <a:pathLst>
                <a:path w="274" h="317" extrusionOk="0">
                  <a:moveTo>
                    <a:pt x="127" y="1"/>
                  </a:moveTo>
                  <a:cubicBezTo>
                    <a:pt x="0" y="22"/>
                    <a:pt x="42" y="85"/>
                    <a:pt x="42" y="127"/>
                  </a:cubicBezTo>
                  <a:lnTo>
                    <a:pt x="42" y="148"/>
                  </a:lnTo>
                  <a:cubicBezTo>
                    <a:pt x="106" y="148"/>
                    <a:pt x="106" y="211"/>
                    <a:pt x="106" y="253"/>
                  </a:cubicBezTo>
                  <a:lnTo>
                    <a:pt x="211" y="316"/>
                  </a:lnTo>
                  <a:cubicBezTo>
                    <a:pt x="274" y="169"/>
                    <a:pt x="169" y="106"/>
                    <a:pt x="12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055481" y="3249019"/>
              <a:ext cx="1959" cy="1990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0" y="0"/>
                  </a:moveTo>
                  <a:cubicBezTo>
                    <a:pt x="0" y="127"/>
                    <a:pt x="63" y="169"/>
                    <a:pt x="190" y="190"/>
                  </a:cubicBezTo>
                  <a:cubicBezTo>
                    <a:pt x="190" y="42"/>
                    <a:pt x="126" y="0"/>
                    <a:pt x="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1047025" y="3218418"/>
              <a:ext cx="2176" cy="2869"/>
            </a:xfrm>
            <a:custGeom>
              <a:avLst/>
              <a:gdLst/>
              <a:ahLst/>
              <a:cxnLst/>
              <a:rect l="l" t="t" r="r" b="b"/>
              <a:pathLst>
                <a:path w="211" h="274" extrusionOk="0">
                  <a:moveTo>
                    <a:pt x="42" y="0"/>
                  </a:moveTo>
                  <a:cubicBezTo>
                    <a:pt x="0" y="147"/>
                    <a:pt x="21" y="210"/>
                    <a:pt x="127" y="273"/>
                  </a:cubicBezTo>
                  <a:cubicBezTo>
                    <a:pt x="148" y="231"/>
                    <a:pt x="190" y="210"/>
                    <a:pt x="211" y="168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966588" y="3214585"/>
              <a:ext cx="2176" cy="2074"/>
            </a:xfrm>
            <a:custGeom>
              <a:avLst/>
              <a:gdLst/>
              <a:ahLst/>
              <a:cxnLst/>
              <a:rect l="l" t="t" r="r" b="b"/>
              <a:pathLst>
                <a:path w="211" h="198" extrusionOk="0">
                  <a:moveTo>
                    <a:pt x="95" y="0"/>
                  </a:moveTo>
                  <a:cubicBezTo>
                    <a:pt x="70" y="0"/>
                    <a:pt x="52" y="13"/>
                    <a:pt x="42" y="51"/>
                  </a:cubicBezTo>
                  <a:cubicBezTo>
                    <a:pt x="21" y="114"/>
                    <a:pt x="0" y="177"/>
                    <a:pt x="84" y="198"/>
                  </a:cubicBezTo>
                  <a:cubicBezTo>
                    <a:pt x="169" y="177"/>
                    <a:pt x="169" y="93"/>
                    <a:pt x="211" y="30"/>
                  </a:cubicBezTo>
                  <a:cubicBezTo>
                    <a:pt x="165" y="18"/>
                    <a:pt x="125" y="0"/>
                    <a:pt x="9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1054182" y="3246380"/>
              <a:ext cx="2609" cy="2042"/>
            </a:xfrm>
            <a:custGeom>
              <a:avLst/>
              <a:gdLst/>
              <a:ahLst/>
              <a:cxnLst/>
              <a:rect l="l" t="t" r="r" b="b"/>
              <a:pathLst>
                <a:path w="253" h="195" extrusionOk="0">
                  <a:moveTo>
                    <a:pt x="63" y="0"/>
                  </a:moveTo>
                  <a:cubicBezTo>
                    <a:pt x="0" y="21"/>
                    <a:pt x="0" y="63"/>
                    <a:pt x="21" y="105"/>
                  </a:cubicBezTo>
                  <a:cubicBezTo>
                    <a:pt x="42" y="147"/>
                    <a:pt x="126" y="126"/>
                    <a:pt x="126" y="189"/>
                  </a:cubicBezTo>
                  <a:cubicBezTo>
                    <a:pt x="147" y="189"/>
                    <a:pt x="168" y="195"/>
                    <a:pt x="189" y="195"/>
                  </a:cubicBezTo>
                  <a:cubicBezTo>
                    <a:pt x="210" y="195"/>
                    <a:pt x="231" y="189"/>
                    <a:pt x="252" y="168"/>
                  </a:cubicBezTo>
                  <a:cubicBezTo>
                    <a:pt x="189" y="105"/>
                    <a:pt x="147" y="0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998670" y="3269712"/>
              <a:ext cx="1537" cy="3100"/>
            </a:xfrm>
            <a:custGeom>
              <a:avLst/>
              <a:gdLst/>
              <a:ahLst/>
              <a:cxnLst/>
              <a:rect l="l" t="t" r="r" b="b"/>
              <a:pathLst>
                <a:path w="149" h="296" extrusionOk="0">
                  <a:moveTo>
                    <a:pt x="1" y="1"/>
                  </a:moveTo>
                  <a:lnTo>
                    <a:pt x="1" y="295"/>
                  </a:lnTo>
                  <a:cubicBezTo>
                    <a:pt x="85" y="295"/>
                    <a:pt x="106" y="253"/>
                    <a:pt x="127" y="211"/>
                  </a:cubicBezTo>
                  <a:cubicBezTo>
                    <a:pt x="1" y="169"/>
                    <a:pt x="148" y="22"/>
                    <a:pt x="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1070878" y="3218198"/>
              <a:ext cx="1959" cy="1770"/>
            </a:xfrm>
            <a:custGeom>
              <a:avLst/>
              <a:gdLst/>
              <a:ahLst/>
              <a:cxnLst/>
              <a:rect l="l" t="t" r="r" b="b"/>
              <a:pathLst>
                <a:path w="190" h="169" extrusionOk="0">
                  <a:moveTo>
                    <a:pt x="63" y="0"/>
                  </a:moveTo>
                  <a:lnTo>
                    <a:pt x="0" y="63"/>
                  </a:lnTo>
                  <a:cubicBezTo>
                    <a:pt x="42" y="105"/>
                    <a:pt x="63" y="168"/>
                    <a:pt x="126" y="168"/>
                  </a:cubicBezTo>
                  <a:cubicBezTo>
                    <a:pt x="126" y="126"/>
                    <a:pt x="147" y="105"/>
                    <a:pt x="189" y="105"/>
                  </a:cubicBezTo>
                  <a:cubicBezTo>
                    <a:pt x="168" y="42"/>
                    <a:pt x="126" y="0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984799" y="3205107"/>
              <a:ext cx="3042" cy="1173"/>
            </a:xfrm>
            <a:custGeom>
              <a:avLst/>
              <a:gdLst/>
              <a:ahLst/>
              <a:cxnLst/>
              <a:rect l="l" t="t" r="r" b="b"/>
              <a:pathLst>
                <a:path w="295" h="112" extrusionOk="0">
                  <a:moveTo>
                    <a:pt x="142" y="0"/>
                  </a:moveTo>
                  <a:cubicBezTo>
                    <a:pt x="103" y="0"/>
                    <a:pt x="56" y="10"/>
                    <a:pt x="0" y="31"/>
                  </a:cubicBezTo>
                  <a:cubicBezTo>
                    <a:pt x="118" y="31"/>
                    <a:pt x="169" y="111"/>
                    <a:pt x="238" y="111"/>
                  </a:cubicBezTo>
                  <a:cubicBezTo>
                    <a:pt x="255" y="111"/>
                    <a:pt x="274" y="106"/>
                    <a:pt x="295" y="94"/>
                  </a:cubicBezTo>
                  <a:cubicBezTo>
                    <a:pt x="267" y="38"/>
                    <a:pt x="220" y="0"/>
                    <a:pt x="14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1037703" y="3249019"/>
              <a:ext cx="1743" cy="1979"/>
            </a:xfrm>
            <a:custGeom>
              <a:avLst/>
              <a:gdLst/>
              <a:ahLst/>
              <a:cxnLst/>
              <a:rect l="l" t="t" r="r" b="b"/>
              <a:pathLst>
                <a:path w="169" h="189" extrusionOk="0">
                  <a:moveTo>
                    <a:pt x="63" y="0"/>
                  </a:moveTo>
                  <a:cubicBezTo>
                    <a:pt x="0" y="0"/>
                    <a:pt x="0" y="21"/>
                    <a:pt x="0" y="85"/>
                  </a:cubicBezTo>
                  <a:cubicBezTo>
                    <a:pt x="33" y="117"/>
                    <a:pt x="53" y="188"/>
                    <a:pt x="110" y="188"/>
                  </a:cubicBezTo>
                  <a:cubicBezTo>
                    <a:pt x="126" y="188"/>
                    <a:pt x="145" y="183"/>
                    <a:pt x="169" y="169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1046592" y="3176580"/>
              <a:ext cx="1310" cy="1330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cubicBezTo>
                    <a:pt x="21" y="0"/>
                    <a:pt x="0" y="0"/>
                    <a:pt x="0" y="42"/>
                  </a:cubicBezTo>
                  <a:cubicBezTo>
                    <a:pt x="0" y="85"/>
                    <a:pt x="0" y="127"/>
                    <a:pt x="63" y="127"/>
                  </a:cubicBezTo>
                  <a:cubicBezTo>
                    <a:pt x="105" y="127"/>
                    <a:pt x="126" y="106"/>
                    <a:pt x="126" y="42"/>
                  </a:cubicBezTo>
                  <a:cubicBezTo>
                    <a:pt x="126" y="21"/>
                    <a:pt x="84" y="0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1072177" y="3219298"/>
              <a:ext cx="1743" cy="1770"/>
            </a:xfrm>
            <a:custGeom>
              <a:avLst/>
              <a:gdLst/>
              <a:ahLst/>
              <a:cxnLst/>
              <a:rect l="l" t="t" r="r" b="b"/>
              <a:pathLst>
                <a:path w="169" h="169" extrusionOk="0">
                  <a:moveTo>
                    <a:pt x="42" y="0"/>
                  </a:moveTo>
                  <a:cubicBezTo>
                    <a:pt x="42" y="42"/>
                    <a:pt x="21" y="63"/>
                    <a:pt x="0" y="63"/>
                  </a:cubicBezTo>
                  <a:cubicBezTo>
                    <a:pt x="0" y="126"/>
                    <a:pt x="42" y="168"/>
                    <a:pt x="105" y="168"/>
                  </a:cubicBezTo>
                  <a:cubicBezTo>
                    <a:pt x="126" y="105"/>
                    <a:pt x="168" y="21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1071528" y="3215329"/>
              <a:ext cx="1743" cy="1875"/>
            </a:xfrm>
            <a:custGeom>
              <a:avLst/>
              <a:gdLst/>
              <a:ahLst/>
              <a:cxnLst/>
              <a:rect l="l" t="t" r="r" b="b"/>
              <a:pathLst>
                <a:path w="169" h="179" extrusionOk="0">
                  <a:moveTo>
                    <a:pt x="126" y="1"/>
                  </a:moveTo>
                  <a:cubicBezTo>
                    <a:pt x="0" y="43"/>
                    <a:pt x="42" y="106"/>
                    <a:pt x="105" y="169"/>
                  </a:cubicBezTo>
                  <a:cubicBezTo>
                    <a:pt x="105" y="176"/>
                    <a:pt x="110" y="178"/>
                    <a:pt x="117" y="178"/>
                  </a:cubicBezTo>
                  <a:cubicBezTo>
                    <a:pt x="131" y="178"/>
                    <a:pt x="154" y="169"/>
                    <a:pt x="168" y="169"/>
                  </a:cubicBezTo>
                  <a:cubicBezTo>
                    <a:pt x="147" y="127"/>
                    <a:pt x="126" y="64"/>
                    <a:pt x="12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1041601" y="3255585"/>
              <a:ext cx="1073" cy="1152"/>
            </a:xfrm>
            <a:custGeom>
              <a:avLst/>
              <a:gdLst/>
              <a:ahLst/>
              <a:cxnLst/>
              <a:rect l="l" t="t" r="r" b="b"/>
              <a:pathLst>
                <a:path w="104" h="110" extrusionOk="0">
                  <a:moveTo>
                    <a:pt x="78" y="0"/>
                  </a:moveTo>
                  <a:cubicBezTo>
                    <a:pt x="64" y="0"/>
                    <a:pt x="39" y="10"/>
                    <a:pt x="1" y="25"/>
                  </a:cubicBezTo>
                  <a:lnTo>
                    <a:pt x="85" y="109"/>
                  </a:lnTo>
                  <a:cubicBezTo>
                    <a:pt x="98" y="29"/>
                    <a:pt x="103" y="0"/>
                    <a:pt x="78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986099" y="3245280"/>
              <a:ext cx="1310" cy="111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85" y="0"/>
                  </a:moveTo>
                  <a:cubicBezTo>
                    <a:pt x="43" y="21"/>
                    <a:pt x="1" y="42"/>
                    <a:pt x="1" y="84"/>
                  </a:cubicBezTo>
                  <a:cubicBezTo>
                    <a:pt x="43" y="105"/>
                    <a:pt x="85" y="105"/>
                    <a:pt x="106" y="105"/>
                  </a:cubicBezTo>
                  <a:cubicBezTo>
                    <a:pt x="106" y="63"/>
                    <a:pt x="127" y="21"/>
                    <a:pt x="8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998020" y="3202783"/>
              <a:ext cx="1320" cy="1623"/>
            </a:xfrm>
            <a:custGeom>
              <a:avLst/>
              <a:gdLst/>
              <a:ahLst/>
              <a:cxnLst/>
              <a:rect l="l" t="t" r="r" b="b"/>
              <a:pathLst>
                <a:path w="128" h="155" extrusionOk="0">
                  <a:moveTo>
                    <a:pt x="127" y="0"/>
                  </a:moveTo>
                  <a:lnTo>
                    <a:pt x="1" y="126"/>
                  </a:lnTo>
                  <a:cubicBezTo>
                    <a:pt x="32" y="145"/>
                    <a:pt x="56" y="155"/>
                    <a:pt x="74" y="155"/>
                  </a:cubicBezTo>
                  <a:cubicBezTo>
                    <a:pt x="117" y="155"/>
                    <a:pt x="127" y="103"/>
                    <a:pt x="12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987182" y="3246380"/>
              <a:ext cx="1093" cy="1330"/>
            </a:xfrm>
            <a:custGeom>
              <a:avLst/>
              <a:gdLst/>
              <a:ahLst/>
              <a:cxnLst/>
              <a:rect l="l" t="t" r="r" b="b"/>
              <a:pathLst>
                <a:path w="106" h="127" extrusionOk="0">
                  <a:moveTo>
                    <a:pt x="22" y="0"/>
                  </a:moveTo>
                  <a:cubicBezTo>
                    <a:pt x="22" y="42"/>
                    <a:pt x="1" y="84"/>
                    <a:pt x="64" y="126"/>
                  </a:cubicBezTo>
                  <a:cubicBezTo>
                    <a:pt x="85" y="63"/>
                    <a:pt x="106" y="21"/>
                    <a:pt x="2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971352" y="3248327"/>
              <a:ext cx="1320" cy="754"/>
            </a:xfrm>
            <a:custGeom>
              <a:avLst/>
              <a:gdLst/>
              <a:ahLst/>
              <a:cxnLst/>
              <a:rect l="l" t="t" r="r" b="b"/>
              <a:pathLst>
                <a:path w="128" h="72" extrusionOk="0">
                  <a:moveTo>
                    <a:pt x="75" y="0"/>
                  </a:moveTo>
                  <a:cubicBezTo>
                    <a:pt x="55" y="0"/>
                    <a:pt x="30" y="16"/>
                    <a:pt x="1" y="45"/>
                  </a:cubicBezTo>
                  <a:cubicBezTo>
                    <a:pt x="22" y="66"/>
                    <a:pt x="43" y="72"/>
                    <a:pt x="64" y="72"/>
                  </a:cubicBezTo>
                  <a:cubicBezTo>
                    <a:pt x="85" y="72"/>
                    <a:pt x="106" y="66"/>
                    <a:pt x="127" y="66"/>
                  </a:cubicBezTo>
                  <a:cubicBezTo>
                    <a:pt x="116" y="21"/>
                    <a:pt x="98" y="0"/>
                    <a:pt x="7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1030762" y="3181146"/>
              <a:ext cx="1093" cy="723"/>
            </a:xfrm>
            <a:custGeom>
              <a:avLst/>
              <a:gdLst/>
              <a:ahLst/>
              <a:cxnLst/>
              <a:rect l="l" t="t" r="r" b="b"/>
              <a:pathLst>
                <a:path w="106" h="69" extrusionOk="0">
                  <a:moveTo>
                    <a:pt x="61" y="1"/>
                  </a:moveTo>
                  <a:cubicBezTo>
                    <a:pt x="43" y="1"/>
                    <a:pt x="22" y="6"/>
                    <a:pt x="1" y="6"/>
                  </a:cubicBezTo>
                  <a:cubicBezTo>
                    <a:pt x="1" y="27"/>
                    <a:pt x="1" y="48"/>
                    <a:pt x="1" y="69"/>
                  </a:cubicBezTo>
                  <a:cubicBezTo>
                    <a:pt x="11" y="64"/>
                    <a:pt x="23" y="62"/>
                    <a:pt x="35" y="62"/>
                  </a:cubicBezTo>
                  <a:cubicBezTo>
                    <a:pt x="47" y="62"/>
                    <a:pt x="58" y="64"/>
                    <a:pt x="69" y="64"/>
                  </a:cubicBezTo>
                  <a:cubicBezTo>
                    <a:pt x="90" y="64"/>
                    <a:pt x="106" y="58"/>
                    <a:pt x="106" y="27"/>
                  </a:cubicBezTo>
                  <a:cubicBezTo>
                    <a:pt x="95" y="6"/>
                    <a:pt x="79" y="1"/>
                    <a:pt x="6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1066103" y="3187587"/>
              <a:ext cx="1310" cy="1330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22" y="1"/>
                  </a:moveTo>
                  <a:cubicBezTo>
                    <a:pt x="22" y="43"/>
                    <a:pt x="1" y="85"/>
                    <a:pt x="64" y="127"/>
                  </a:cubicBezTo>
                  <a:cubicBezTo>
                    <a:pt x="127" y="64"/>
                    <a:pt x="106" y="22"/>
                    <a:pt x="2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985449" y="3234043"/>
              <a:ext cx="1310" cy="838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106" y="1"/>
                  </a:moveTo>
                  <a:cubicBezTo>
                    <a:pt x="85" y="22"/>
                    <a:pt x="43" y="1"/>
                    <a:pt x="0" y="43"/>
                  </a:cubicBezTo>
                  <a:cubicBezTo>
                    <a:pt x="25" y="68"/>
                    <a:pt x="44" y="79"/>
                    <a:pt x="59" y="79"/>
                  </a:cubicBezTo>
                  <a:cubicBezTo>
                    <a:pt x="83" y="79"/>
                    <a:pt x="101" y="52"/>
                    <a:pt x="12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1067836" y="3216617"/>
              <a:ext cx="1093" cy="775"/>
            </a:xfrm>
            <a:custGeom>
              <a:avLst/>
              <a:gdLst/>
              <a:ahLst/>
              <a:cxnLst/>
              <a:rect l="l" t="t" r="r" b="b"/>
              <a:pathLst>
                <a:path w="106" h="74" extrusionOk="0">
                  <a:moveTo>
                    <a:pt x="57" y="0"/>
                  </a:moveTo>
                  <a:cubicBezTo>
                    <a:pt x="34" y="0"/>
                    <a:pt x="13" y="8"/>
                    <a:pt x="1" y="46"/>
                  </a:cubicBezTo>
                  <a:cubicBezTo>
                    <a:pt x="18" y="63"/>
                    <a:pt x="36" y="74"/>
                    <a:pt x="51" y="74"/>
                  </a:cubicBezTo>
                  <a:cubicBezTo>
                    <a:pt x="74" y="74"/>
                    <a:pt x="94" y="53"/>
                    <a:pt x="106" y="4"/>
                  </a:cubicBezTo>
                  <a:cubicBezTo>
                    <a:pt x="89" y="4"/>
                    <a:pt x="72" y="0"/>
                    <a:pt x="5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993039" y="3258580"/>
              <a:ext cx="1310" cy="775"/>
            </a:xfrm>
            <a:custGeom>
              <a:avLst/>
              <a:gdLst/>
              <a:ahLst/>
              <a:cxnLst/>
              <a:rect l="l" t="t" r="r" b="b"/>
              <a:pathLst>
                <a:path w="127" h="74" extrusionOk="0">
                  <a:moveTo>
                    <a:pt x="50" y="0"/>
                  </a:moveTo>
                  <a:cubicBezTo>
                    <a:pt x="33" y="0"/>
                    <a:pt x="17" y="9"/>
                    <a:pt x="0" y="34"/>
                  </a:cubicBezTo>
                  <a:cubicBezTo>
                    <a:pt x="19" y="62"/>
                    <a:pt x="38" y="73"/>
                    <a:pt x="57" y="73"/>
                  </a:cubicBezTo>
                  <a:cubicBezTo>
                    <a:pt x="80" y="73"/>
                    <a:pt x="103" y="57"/>
                    <a:pt x="126" y="34"/>
                  </a:cubicBezTo>
                  <a:cubicBezTo>
                    <a:pt x="101" y="21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1050273" y="3219957"/>
              <a:ext cx="1093" cy="111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43" y="0"/>
                  </a:moveTo>
                  <a:cubicBezTo>
                    <a:pt x="1" y="21"/>
                    <a:pt x="1" y="84"/>
                    <a:pt x="43" y="105"/>
                  </a:cubicBezTo>
                  <a:cubicBezTo>
                    <a:pt x="106" y="63"/>
                    <a:pt x="85" y="21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1075859" y="3193975"/>
              <a:ext cx="1310" cy="838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127" y="0"/>
                  </a:moveTo>
                  <a:cubicBezTo>
                    <a:pt x="85" y="21"/>
                    <a:pt x="43" y="0"/>
                    <a:pt x="1" y="42"/>
                  </a:cubicBezTo>
                  <a:cubicBezTo>
                    <a:pt x="32" y="63"/>
                    <a:pt x="58" y="79"/>
                    <a:pt x="79" y="79"/>
                  </a:cubicBezTo>
                  <a:cubicBezTo>
                    <a:pt x="100" y="79"/>
                    <a:pt x="116" y="63"/>
                    <a:pt x="127" y="21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974827" y="3275001"/>
              <a:ext cx="1093" cy="111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63" y="0"/>
                  </a:moveTo>
                  <a:cubicBezTo>
                    <a:pt x="21" y="21"/>
                    <a:pt x="0" y="63"/>
                    <a:pt x="63" y="105"/>
                  </a:cubicBezTo>
                  <a:cubicBezTo>
                    <a:pt x="105" y="63"/>
                    <a:pt x="84" y="21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1086264" y="3212051"/>
              <a:ext cx="1093" cy="754"/>
            </a:xfrm>
            <a:custGeom>
              <a:avLst/>
              <a:gdLst/>
              <a:ahLst/>
              <a:cxnLst/>
              <a:rect l="l" t="t" r="r" b="b"/>
              <a:pathLst>
                <a:path w="106" h="72" extrusionOk="0">
                  <a:moveTo>
                    <a:pt x="40" y="1"/>
                  </a:moveTo>
                  <a:cubicBezTo>
                    <a:pt x="24" y="1"/>
                    <a:pt x="10" y="12"/>
                    <a:pt x="1" y="40"/>
                  </a:cubicBezTo>
                  <a:cubicBezTo>
                    <a:pt x="11" y="61"/>
                    <a:pt x="27" y="72"/>
                    <a:pt x="45" y="72"/>
                  </a:cubicBezTo>
                  <a:cubicBezTo>
                    <a:pt x="64" y="72"/>
                    <a:pt x="85" y="61"/>
                    <a:pt x="106" y="40"/>
                  </a:cubicBezTo>
                  <a:cubicBezTo>
                    <a:pt x="83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1057214" y="3245050"/>
              <a:ext cx="1093" cy="1340"/>
            </a:xfrm>
            <a:custGeom>
              <a:avLst/>
              <a:gdLst/>
              <a:ahLst/>
              <a:cxnLst/>
              <a:rect l="l" t="t" r="r" b="b"/>
              <a:pathLst>
                <a:path w="106" h="128" extrusionOk="0">
                  <a:moveTo>
                    <a:pt x="64" y="1"/>
                  </a:moveTo>
                  <a:cubicBezTo>
                    <a:pt x="22" y="64"/>
                    <a:pt x="1" y="85"/>
                    <a:pt x="64" y="127"/>
                  </a:cubicBezTo>
                  <a:cubicBezTo>
                    <a:pt x="106" y="85"/>
                    <a:pt x="106" y="64"/>
                    <a:pt x="6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1048541" y="3221937"/>
              <a:ext cx="877" cy="450"/>
            </a:xfrm>
            <a:custGeom>
              <a:avLst/>
              <a:gdLst/>
              <a:ahLst/>
              <a:cxnLst/>
              <a:rect l="l" t="t" r="r" b="b"/>
              <a:pathLst>
                <a:path w="85" h="43" extrusionOk="0">
                  <a:moveTo>
                    <a:pt x="43" y="0"/>
                  </a:moveTo>
                  <a:cubicBezTo>
                    <a:pt x="1" y="0"/>
                    <a:pt x="1" y="21"/>
                    <a:pt x="1" y="42"/>
                  </a:cubicBezTo>
                  <a:cubicBezTo>
                    <a:pt x="22" y="42"/>
                    <a:pt x="85" y="0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1033794" y="3177973"/>
              <a:ext cx="660" cy="597"/>
            </a:xfrm>
            <a:custGeom>
              <a:avLst/>
              <a:gdLst/>
              <a:ahLst/>
              <a:cxnLst/>
              <a:rect l="l" t="t" r="r" b="b"/>
              <a:pathLst>
                <a:path w="64" h="57" extrusionOk="0">
                  <a:moveTo>
                    <a:pt x="28" y="0"/>
                  </a:moveTo>
                  <a:cubicBezTo>
                    <a:pt x="24" y="0"/>
                    <a:pt x="22" y="4"/>
                    <a:pt x="22" y="15"/>
                  </a:cubicBezTo>
                  <a:cubicBezTo>
                    <a:pt x="1" y="57"/>
                    <a:pt x="43" y="57"/>
                    <a:pt x="64" y="57"/>
                  </a:cubicBezTo>
                  <a:cubicBezTo>
                    <a:pt x="64" y="41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1047458" y="3222377"/>
              <a:ext cx="1093" cy="534"/>
            </a:xfrm>
            <a:custGeom>
              <a:avLst/>
              <a:gdLst/>
              <a:ahLst/>
              <a:cxnLst/>
              <a:rect l="l" t="t" r="r" b="b"/>
              <a:pathLst>
                <a:path w="106" h="51" extrusionOk="0">
                  <a:moveTo>
                    <a:pt x="106" y="0"/>
                  </a:moveTo>
                  <a:cubicBezTo>
                    <a:pt x="64" y="0"/>
                    <a:pt x="0" y="43"/>
                    <a:pt x="64" y="43"/>
                  </a:cubicBezTo>
                  <a:cubicBezTo>
                    <a:pt x="75" y="48"/>
                    <a:pt x="83" y="51"/>
                    <a:pt x="89" y="51"/>
                  </a:cubicBezTo>
                  <a:cubicBezTo>
                    <a:pt x="106" y="51"/>
                    <a:pt x="106" y="31"/>
                    <a:pt x="10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1091905" y="3222649"/>
              <a:ext cx="443" cy="398"/>
            </a:xfrm>
            <a:custGeom>
              <a:avLst/>
              <a:gdLst/>
              <a:ahLst/>
              <a:cxnLst/>
              <a:rect l="l" t="t" r="r" b="b"/>
              <a:pathLst>
                <a:path w="43" h="38" extrusionOk="0">
                  <a:moveTo>
                    <a:pt x="32" y="1"/>
                  </a:moveTo>
                  <a:cubicBezTo>
                    <a:pt x="27" y="1"/>
                    <a:pt x="21" y="6"/>
                    <a:pt x="21" y="17"/>
                  </a:cubicBezTo>
                  <a:cubicBezTo>
                    <a:pt x="21" y="17"/>
                    <a:pt x="0" y="17"/>
                    <a:pt x="0" y="38"/>
                  </a:cubicBezTo>
                  <a:lnTo>
                    <a:pt x="42" y="38"/>
                  </a:lnTo>
                  <a:lnTo>
                    <a:pt x="42" y="17"/>
                  </a:lnTo>
                  <a:cubicBezTo>
                    <a:pt x="42" y="6"/>
                    <a:pt x="37" y="1"/>
                    <a:pt x="3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065887" y="3187000"/>
              <a:ext cx="443" cy="597"/>
            </a:xfrm>
            <a:custGeom>
              <a:avLst/>
              <a:gdLst/>
              <a:ahLst/>
              <a:cxnLst/>
              <a:rect l="l" t="t" r="r" b="b"/>
              <a:pathLst>
                <a:path w="43" h="57" extrusionOk="0">
                  <a:moveTo>
                    <a:pt x="15" y="0"/>
                  </a:moveTo>
                  <a:cubicBezTo>
                    <a:pt x="11" y="0"/>
                    <a:pt x="6" y="4"/>
                    <a:pt x="1" y="15"/>
                  </a:cubicBezTo>
                  <a:cubicBezTo>
                    <a:pt x="1" y="57"/>
                    <a:pt x="22" y="57"/>
                    <a:pt x="43" y="57"/>
                  </a:cubicBezTo>
                  <a:cubicBezTo>
                    <a:pt x="43" y="41"/>
                    <a:pt x="30" y="0"/>
                    <a:pt x="1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1071528" y="3188906"/>
              <a:ext cx="443" cy="513"/>
            </a:xfrm>
            <a:custGeom>
              <a:avLst/>
              <a:gdLst/>
              <a:ahLst/>
              <a:cxnLst/>
              <a:rect l="l" t="t" r="r" b="b"/>
              <a:pathLst>
                <a:path w="43" h="49" extrusionOk="0">
                  <a:moveTo>
                    <a:pt x="21" y="1"/>
                  </a:moveTo>
                  <a:cubicBezTo>
                    <a:pt x="21" y="11"/>
                    <a:pt x="16" y="11"/>
                    <a:pt x="11" y="11"/>
                  </a:cubicBezTo>
                  <a:cubicBezTo>
                    <a:pt x="5" y="11"/>
                    <a:pt x="0" y="11"/>
                    <a:pt x="0" y="22"/>
                  </a:cubicBezTo>
                  <a:cubicBezTo>
                    <a:pt x="11" y="43"/>
                    <a:pt x="21" y="48"/>
                    <a:pt x="29" y="48"/>
                  </a:cubicBezTo>
                  <a:cubicBezTo>
                    <a:pt x="37" y="48"/>
                    <a:pt x="42" y="43"/>
                    <a:pt x="42" y="43"/>
                  </a:cubicBezTo>
                  <a:lnTo>
                    <a:pt x="42" y="22"/>
                  </a:lnTo>
                  <a:cubicBezTo>
                    <a:pt x="42" y="22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1071094" y="3190446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0" y="1"/>
                  </a:moveTo>
                  <a:cubicBezTo>
                    <a:pt x="0" y="1"/>
                    <a:pt x="0" y="1"/>
                    <a:pt x="0" y="22"/>
                  </a:cubicBezTo>
                  <a:cubicBezTo>
                    <a:pt x="0" y="22"/>
                    <a:pt x="0" y="43"/>
                    <a:pt x="21" y="43"/>
                  </a:cubicBezTo>
                  <a:cubicBezTo>
                    <a:pt x="42" y="22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986532" y="3233603"/>
              <a:ext cx="1093" cy="450"/>
            </a:xfrm>
            <a:custGeom>
              <a:avLst/>
              <a:gdLst/>
              <a:ahLst/>
              <a:cxnLst/>
              <a:rect l="l" t="t" r="r" b="b"/>
              <a:pathLst>
                <a:path w="106" h="43" extrusionOk="0">
                  <a:moveTo>
                    <a:pt x="64" y="1"/>
                  </a:moveTo>
                  <a:cubicBezTo>
                    <a:pt x="1" y="1"/>
                    <a:pt x="1" y="22"/>
                    <a:pt x="1" y="43"/>
                  </a:cubicBezTo>
                  <a:lnTo>
                    <a:pt x="22" y="43"/>
                  </a:lnTo>
                  <a:cubicBezTo>
                    <a:pt x="43" y="43"/>
                    <a:pt x="106" y="1"/>
                    <a:pt x="6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968320" y="3235582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cubicBezTo>
                    <a:pt x="22" y="1"/>
                    <a:pt x="1" y="22"/>
                    <a:pt x="1" y="22"/>
                  </a:cubicBezTo>
                  <a:cubicBezTo>
                    <a:pt x="1" y="22"/>
                    <a:pt x="22" y="43"/>
                    <a:pt x="22" y="43"/>
                  </a:cubicBezTo>
                  <a:cubicBezTo>
                    <a:pt x="43" y="22"/>
                    <a:pt x="43" y="1"/>
                    <a:pt x="4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970919" y="3236692"/>
              <a:ext cx="227" cy="450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2" y="0"/>
                  </a:moveTo>
                  <a:lnTo>
                    <a:pt x="1" y="21"/>
                  </a:lnTo>
                  <a:lnTo>
                    <a:pt x="22" y="42"/>
                  </a:lnTo>
                  <a:lnTo>
                    <a:pt x="22" y="2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970702" y="3238127"/>
              <a:ext cx="443" cy="387"/>
            </a:xfrm>
            <a:custGeom>
              <a:avLst/>
              <a:gdLst/>
              <a:ahLst/>
              <a:cxnLst/>
              <a:rect l="l" t="t" r="r" b="b"/>
              <a:pathLst>
                <a:path w="43" h="37" extrusionOk="0">
                  <a:moveTo>
                    <a:pt x="6" y="1"/>
                  </a:moveTo>
                  <a:cubicBezTo>
                    <a:pt x="3" y="1"/>
                    <a:pt x="1" y="3"/>
                    <a:pt x="1" y="10"/>
                  </a:cubicBezTo>
                  <a:cubicBezTo>
                    <a:pt x="11" y="31"/>
                    <a:pt x="22" y="37"/>
                    <a:pt x="30" y="37"/>
                  </a:cubicBezTo>
                  <a:cubicBezTo>
                    <a:pt x="38" y="37"/>
                    <a:pt x="43" y="31"/>
                    <a:pt x="43" y="31"/>
                  </a:cubicBezTo>
                  <a:lnTo>
                    <a:pt x="43" y="10"/>
                  </a:lnTo>
                  <a:cubicBezTo>
                    <a:pt x="43" y="10"/>
                    <a:pt x="34" y="1"/>
                    <a:pt x="27" y="1"/>
                  </a:cubicBezTo>
                  <a:cubicBezTo>
                    <a:pt x="24" y="1"/>
                    <a:pt x="22" y="3"/>
                    <a:pt x="22" y="10"/>
                  </a:cubicBezTo>
                  <a:cubicBezTo>
                    <a:pt x="22" y="10"/>
                    <a:pt x="12" y="1"/>
                    <a:pt x="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078024" y="3198154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lnTo>
                    <a:pt x="1" y="43"/>
                  </a:lnTo>
                  <a:lnTo>
                    <a:pt x="22" y="43"/>
                  </a:lnTo>
                  <a:lnTo>
                    <a:pt x="43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1051789" y="3245280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0"/>
                  </a:moveTo>
                  <a:lnTo>
                    <a:pt x="1" y="42"/>
                  </a:lnTo>
                  <a:lnTo>
                    <a:pt x="22" y="42"/>
                  </a:lnTo>
                  <a:lnTo>
                    <a:pt x="43" y="2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1036403" y="3248579"/>
              <a:ext cx="443" cy="325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1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7" y="28"/>
                    <a:pt x="14" y="31"/>
                    <a:pt x="20" y="31"/>
                  </a:cubicBezTo>
                  <a:cubicBezTo>
                    <a:pt x="33" y="31"/>
                    <a:pt x="42" y="21"/>
                    <a:pt x="42" y="21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1055048" y="3248306"/>
              <a:ext cx="443" cy="723"/>
            </a:xfrm>
            <a:custGeom>
              <a:avLst/>
              <a:gdLst/>
              <a:ahLst/>
              <a:cxnLst/>
              <a:rect l="l" t="t" r="r" b="b"/>
              <a:pathLst>
                <a:path w="43" h="69" extrusionOk="0">
                  <a:moveTo>
                    <a:pt x="21" y="0"/>
                  </a:moveTo>
                  <a:cubicBezTo>
                    <a:pt x="11" y="0"/>
                    <a:pt x="0" y="5"/>
                    <a:pt x="0" y="26"/>
                  </a:cubicBezTo>
                  <a:cubicBezTo>
                    <a:pt x="0" y="68"/>
                    <a:pt x="21" y="68"/>
                    <a:pt x="42" y="68"/>
                  </a:cubicBezTo>
                  <a:cubicBezTo>
                    <a:pt x="42" y="47"/>
                    <a:pt x="42" y="26"/>
                    <a:pt x="42" y="5"/>
                  </a:cubicBezTo>
                  <a:cubicBezTo>
                    <a:pt x="42" y="5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972218" y="3251658"/>
              <a:ext cx="1103" cy="450"/>
            </a:xfrm>
            <a:custGeom>
              <a:avLst/>
              <a:gdLst/>
              <a:ahLst/>
              <a:cxnLst/>
              <a:rect l="l" t="t" r="r" b="b"/>
              <a:pathLst>
                <a:path w="107" h="43" extrusionOk="0">
                  <a:moveTo>
                    <a:pt x="106" y="1"/>
                  </a:moveTo>
                  <a:cubicBezTo>
                    <a:pt x="64" y="1"/>
                    <a:pt x="1" y="22"/>
                    <a:pt x="43" y="43"/>
                  </a:cubicBezTo>
                  <a:cubicBezTo>
                    <a:pt x="106" y="43"/>
                    <a:pt x="106" y="22"/>
                    <a:pt x="10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1039765" y="3251658"/>
              <a:ext cx="330" cy="545"/>
            </a:xfrm>
            <a:custGeom>
              <a:avLst/>
              <a:gdLst/>
              <a:ahLst/>
              <a:cxnLst/>
              <a:rect l="l" t="t" r="r" b="b"/>
              <a:pathLst>
                <a:path w="32" h="52" extrusionOk="0">
                  <a:moveTo>
                    <a:pt x="11" y="1"/>
                  </a:moveTo>
                  <a:cubicBezTo>
                    <a:pt x="0" y="11"/>
                    <a:pt x="0" y="11"/>
                    <a:pt x="3" y="11"/>
                  </a:cubicBezTo>
                  <a:cubicBezTo>
                    <a:pt x="5" y="11"/>
                    <a:pt x="11" y="11"/>
                    <a:pt x="11" y="22"/>
                  </a:cubicBezTo>
                  <a:cubicBezTo>
                    <a:pt x="11" y="37"/>
                    <a:pt x="11" y="51"/>
                    <a:pt x="18" y="51"/>
                  </a:cubicBezTo>
                  <a:cubicBezTo>
                    <a:pt x="21" y="51"/>
                    <a:pt x="25" y="49"/>
                    <a:pt x="32" y="43"/>
                  </a:cubicBezTo>
                  <a:cubicBezTo>
                    <a:pt x="32" y="43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975910" y="3252977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0" y="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2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42" y="22"/>
                    <a:pt x="42" y="1"/>
                    <a:pt x="2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1038352" y="3252977"/>
              <a:ext cx="660" cy="450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42" y="1"/>
                  </a:moveTo>
                  <a:lnTo>
                    <a:pt x="0" y="43"/>
                  </a:lnTo>
                  <a:lnTo>
                    <a:pt x="21" y="43"/>
                  </a:lnTo>
                  <a:lnTo>
                    <a:pt x="63" y="22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1039652" y="3253637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lnTo>
                    <a:pt x="1" y="43"/>
                  </a:lnTo>
                  <a:lnTo>
                    <a:pt x="22" y="43"/>
                  </a:lnTo>
                  <a:lnTo>
                    <a:pt x="43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043333" y="3256800"/>
              <a:ext cx="670" cy="597"/>
            </a:xfrm>
            <a:custGeom>
              <a:avLst/>
              <a:gdLst/>
              <a:ahLst/>
              <a:cxnLst/>
              <a:rect l="l" t="t" r="r" b="b"/>
              <a:pathLst>
                <a:path w="65" h="57" extrusionOk="0">
                  <a:moveTo>
                    <a:pt x="37" y="0"/>
                  </a:moveTo>
                  <a:cubicBezTo>
                    <a:pt x="32" y="0"/>
                    <a:pt x="27" y="4"/>
                    <a:pt x="22" y="14"/>
                  </a:cubicBezTo>
                  <a:cubicBezTo>
                    <a:pt x="1" y="56"/>
                    <a:pt x="43" y="56"/>
                    <a:pt x="64" y="56"/>
                  </a:cubicBezTo>
                  <a:cubicBezTo>
                    <a:pt x="64" y="40"/>
                    <a:pt x="52" y="0"/>
                    <a:pt x="3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1045942" y="3256946"/>
              <a:ext cx="443" cy="325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1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7" y="28"/>
                    <a:pt x="14" y="31"/>
                    <a:pt x="21" y="31"/>
                  </a:cubicBezTo>
                  <a:cubicBezTo>
                    <a:pt x="33" y="31"/>
                    <a:pt x="42" y="21"/>
                    <a:pt x="42" y="21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62638" y="3211150"/>
              <a:ext cx="443" cy="23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0"/>
                  </a:moveTo>
                  <a:lnTo>
                    <a:pt x="0" y="21"/>
                  </a:lnTo>
                  <a:lnTo>
                    <a:pt x="42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989780" y="3263994"/>
              <a:ext cx="670" cy="450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43" y="0"/>
                  </a:moveTo>
                  <a:lnTo>
                    <a:pt x="1" y="42"/>
                  </a:lnTo>
                  <a:lnTo>
                    <a:pt x="43" y="42"/>
                  </a:lnTo>
                  <a:lnTo>
                    <a:pt x="64" y="2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988698" y="3267681"/>
              <a:ext cx="443" cy="723"/>
            </a:xfrm>
            <a:custGeom>
              <a:avLst/>
              <a:gdLst/>
              <a:ahLst/>
              <a:cxnLst/>
              <a:rect l="l" t="t" r="r" b="b"/>
              <a:pathLst>
                <a:path w="43" h="69" extrusionOk="0">
                  <a:moveTo>
                    <a:pt x="14" y="0"/>
                  </a:moveTo>
                  <a:cubicBezTo>
                    <a:pt x="6" y="0"/>
                    <a:pt x="1" y="6"/>
                    <a:pt x="1" y="27"/>
                  </a:cubicBezTo>
                  <a:cubicBezTo>
                    <a:pt x="1" y="69"/>
                    <a:pt x="22" y="69"/>
                    <a:pt x="43" y="69"/>
                  </a:cubicBezTo>
                  <a:cubicBezTo>
                    <a:pt x="43" y="48"/>
                    <a:pt x="43" y="27"/>
                    <a:pt x="43" y="6"/>
                  </a:cubicBezTo>
                  <a:cubicBezTo>
                    <a:pt x="32" y="6"/>
                    <a:pt x="22" y="0"/>
                    <a:pt x="14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972662" y="3213035"/>
              <a:ext cx="443" cy="325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37" y="0"/>
                  </a:moveTo>
                  <a:cubicBezTo>
                    <a:pt x="30" y="0"/>
                    <a:pt x="21" y="9"/>
                    <a:pt x="21" y="9"/>
                  </a:cubicBezTo>
                  <a:cubicBezTo>
                    <a:pt x="21" y="9"/>
                    <a:pt x="0" y="9"/>
                    <a:pt x="0" y="30"/>
                  </a:cubicBezTo>
                  <a:lnTo>
                    <a:pt x="42" y="30"/>
                  </a:lnTo>
                  <a:lnTo>
                    <a:pt x="42" y="9"/>
                  </a:lnTo>
                  <a:cubicBezTo>
                    <a:pt x="42" y="2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998237" y="3268990"/>
              <a:ext cx="443" cy="733"/>
            </a:xfrm>
            <a:custGeom>
              <a:avLst/>
              <a:gdLst/>
              <a:ahLst/>
              <a:cxnLst/>
              <a:rect l="l" t="t" r="r" b="b"/>
              <a:pathLst>
                <a:path w="43" h="70" extrusionOk="0">
                  <a:moveTo>
                    <a:pt x="19" y="1"/>
                  </a:moveTo>
                  <a:cubicBezTo>
                    <a:pt x="14" y="1"/>
                    <a:pt x="7" y="9"/>
                    <a:pt x="1" y="28"/>
                  </a:cubicBezTo>
                  <a:cubicBezTo>
                    <a:pt x="1" y="70"/>
                    <a:pt x="22" y="70"/>
                    <a:pt x="43" y="70"/>
                  </a:cubicBezTo>
                  <a:cubicBezTo>
                    <a:pt x="43" y="40"/>
                    <a:pt x="33" y="1"/>
                    <a:pt x="19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999546" y="3275661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1" y="0"/>
                  </a:moveTo>
                  <a:lnTo>
                    <a:pt x="0" y="42"/>
                  </a:lnTo>
                  <a:lnTo>
                    <a:pt x="21" y="42"/>
                  </a:lnTo>
                  <a:lnTo>
                    <a:pt x="42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1068918" y="3216156"/>
              <a:ext cx="877" cy="503"/>
            </a:xfrm>
            <a:custGeom>
              <a:avLst/>
              <a:gdLst/>
              <a:ahLst/>
              <a:cxnLst/>
              <a:rect l="l" t="t" r="r" b="b"/>
              <a:pathLst>
                <a:path w="85" h="48" extrusionOk="0">
                  <a:moveTo>
                    <a:pt x="23" y="0"/>
                  </a:moveTo>
                  <a:cubicBezTo>
                    <a:pt x="1" y="0"/>
                    <a:pt x="1" y="31"/>
                    <a:pt x="1" y="48"/>
                  </a:cubicBezTo>
                  <a:cubicBezTo>
                    <a:pt x="22" y="48"/>
                    <a:pt x="85" y="27"/>
                    <a:pt x="43" y="6"/>
                  </a:cubicBezTo>
                  <a:cubicBezTo>
                    <a:pt x="35" y="2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1069785" y="3217308"/>
              <a:ext cx="227" cy="450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2" y="1"/>
                  </a:moveTo>
                  <a:lnTo>
                    <a:pt x="1" y="22"/>
                  </a:lnTo>
                  <a:lnTo>
                    <a:pt x="22" y="43"/>
                  </a:lnTo>
                  <a:lnTo>
                    <a:pt x="22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991090" y="3270979"/>
              <a:ext cx="660" cy="723"/>
            </a:xfrm>
            <a:custGeom>
              <a:avLst/>
              <a:gdLst/>
              <a:ahLst/>
              <a:cxnLst/>
              <a:rect l="l" t="t" r="r" b="b"/>
              <a:pathLst>
                <a:path w="64" h="69" extrusionOk="0">
                  <a:moveTo>
                    <a:pt x="21" y="0"/>
                  </a:moveTo>
                  <a:cubicBezTo>
                    <a:pt x="15" y="0"/>
                    <a:pt x="8" y="2"/>
                    <a:pt x="0" y="6"/>
                  </a:cubicBezTo>
                  <a:lnTo>
                    <a:pt x="0" y="69"/>
                  </a:lnTo>
                  <a:lnTo>
                    <a:pt x="63" y="69"/>
                  </a:lnTo>
                  <a:cubicBezTo>
                    <a:pt x="63" y="35"/>
                    <a:pt x="49" y="0"/>
                    <a:pt x="2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" name="Google Shape;320;p2"/>
          <p:cNvGrpSpPr/>
          <p:nvPr/>
        </p:nvGrpSpPr>
        <p:grpSpPr>
          <a:xfrm rot="9324443">
            <a:off x="6195716" y="4690611"/>
            <a:ext cx="285126" cy="252963"/>
            <a:chOff x="964205" y="3175261"/>
            <a:chExt cx="130309" cy="115616"/>
          </a:xfrm>
        </p:grpSpPr>
        <p:sp>
          <p:nvSpPr>
            <p:cNvPr id="321" name="Google Shape;321;p2"/>
            <p:cNvSpPr/>
            <p:nvPr/>
          </p:nvSpPr>
          <p:spPr>
            <a:xfrm>
              <a:off x="1090606" y="3208281"/>
              <a:ext cx="3908" cy="7718"/>
            </a:xfrm>
            <a:custGeom>
              <a:avLst/>
              <a:gdLst/>
              <a:ahLst/>
              <a:cxnLst/>
              <a:rect l="l" t="t" r="r" b="b"/>
              <a:pathLst>
                <a:path w="379" h="737" extrusionOk="0">
                  <a:moveTo>
                    <a:pt x="84" y="1"/>
                  </a:moveTo>
                  <a:cubicBezTo>
                    <a:pt x="42" y="43"/>
                    <a:pt x="0" y="64"/>
                    <a:pt x="0" y="127"/>
                  </a:cubicBezTo>
                  <a:lnTo>
                    <a:pt x="105" y="211"/>
                  </a:lnTo>
                  <a:lnTo>
                    <a:pt x="63" y="316"/>
                  </a:lnTo>
                  <a:cubicBezTo>
                    <a:pt x="168" y="379"/>
                    <a:pt x="168" y="506"/>
                    <a:pt x="232" y="590"/>
                  </a:cubicBezTo>
                  <a:cubicBezTo>
                    <a:pt x="189" y="632"/>
                    <a:pt x="147" y="674"/>
                    <a:pt x="211" y="737"/>
                  </a:cubicBezTo>
                  <a:cubicBezTo>
                    <a:pt x="253" y="716"/>
                    <a:pt x="316" y="674"/>
                    <a:pt x="379" y="674"/>
                  </a:cubicBezTo>
                  <a:lnTo>
                    <a:pt x="379" y="421"/>
                  </a:lnTo>
                  <a:cubicBezTo>
                    <a:pt x="358" y="421"/>
                    <a:pt x="316" y="421"/>
                    <a:pt x="337" y="400"/>
                  </a:cubicBezTo>
                  <a:cubicBezTo>
                    <a:pt x="337" y="379"/>
                    <a:pt x="358" y="379"/>
                    <a:pt x="379" y="379"/>
                  </a:cubicBezTo>
                  <a:lnTo>
                    <a:pt x="379" y="190"/>
                  </a:lnTo>
                  <a:cubicBezTo>
                    <a:pt x="370" y="191"/>
                    <a:pt x="362" y="192"/>
                    <a:pt x="354" y="192"/>
                  </a:cubicBezTo>
                  <a:cubicBezTo>
                    <a:pt x="226" y="192"/>
                    <a:pt x="183" y="41"/>
                    <a:pt x="8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1092555" y="3221937"/>
              <a:ext cx="1959" cy="3749"/>
            </a:xfrm>
            <a:custGeom>
              <a:avLst/>
              <a:gdLst/>
              <a:ahLst/>
              <a:cxnLst/>
              <a:rect l="l" t="t" r="r" b="b"/>
              <a:pathLst>
                <a:path w="190" h="358" extrusionOk="0">
                  <a:moveTo>
                    <a:pt x="64" y="0"/>
                  </a:moveTo>
                  <a:cubicBezTo>
                    <a:pt x="64" y="64"/>
                    <a:pt x="43" y="148"/>
                    <a:pt x="0" y="211"/>
                  </a:cubicBezTo>
                  <a:cubicBezTo>
                    <a:pt x="64" y="232"/>
                    <a:pt x="22" y="358"/>
                    <a:pt x="106" y="358"/>
                  </a:cubicBezTo>
                  <a:cubicBezTo>
                    <a:pt x="169" y="316"/>
                    <a:pt x="85" y="190"/>
                    <a:pt x="190" y="169"/>
                  </a:cubicBezTo>
                  <a:lnTo>
                    <a:pt x="190" y="4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964205" y="3175554"/>
              <a:ext cx="126844" cy="114789"/>
            </a:xfrm>
            <a:custGeom>
              <a:avLst/>
              <a:gdLst/>
              <a:ahLst/>
              <a:cxnLst/>
              <a:rect l="l" t="t" r="r" b="b"/>
              <a:pathLst>
                <a:path w="12300" h="10961" extrusionOk="0">
                  <a:moveTo>
                    <a:pt x="7275" y="351"/>
                  </a:moveTo>
                  <a:cubicBezTo>
                    <a:pt x="7296" y="351"/>
                    <a:pt x="7296" y="372"/>
                    <a:pt x="7296" y="372"/>
                  </a:cubicBezTo>
                  <a:lnTo>
                    <a:pt x="7275" y="393"/>
                  </a:lnTo>
                  <a:cubicBezTo>
                    <a:pt x="7275" y="393"/>
                    <a:pt x="7253" y="393"/>
                    <a:pt x="7253" y="372"/>
                  </a:cubicBezTo>
                  <a:cubicBezTo>
                    <a:pt x="7253" y="351"/>
                    <a:pt x="7275" y="351"/>
                    <a:pt x="7275" y="351"/>
                  </a:cubicBezTo>
                  <a:close/>
                  <a:moveTo>
                    <a:pt x="6791" y="603"/>
                  </a:moveTo>
                  <a:cubicBezTo>
                    <a:pt x="6791" y="608"/>
                    <a:pt x="6792" y="609"/>
                    <a:pt x="6793" y="609"/>
                  </a:cubicBezTo>
                  <a:cubicBezTo>
                    <a:pt x="6796" y="609"/>
                    <a:pt x="6800" y="604"/>
                    <a:pt x="6800" y="604"/>
                  </a:cubicBezTo>
                  <a:lnTo>
                    <a:pt x="6800" y="604"/>
                  </a:lnTo>
                  <a:cubicBezTo>
                    <a:pt x="6801" y="604"/>
                    <a:pt x="6799" y="608"/>
                    <a:pt x="6791" y="624"/>
                  </a:cubicBezTo>
                  <a:cubicBezTo>
                    <a:pt x="6791" y="631"/>
                    <a:pt x="6786" y="633"/>
                    <a:pt x="6780" y="633"/>
                  </a:cubicBezTo>
                  <a:cubicBezTo>
                    <a:pt x="6768" y="633"/>
                    <a:pt x="6749" y="624"/>
                    <a:pt x="6749" y="624"/>
                  </a:cubicBezTo>
                  <a:cubicBezTo>
                    <a:pt x="6749" y="624"/>
                    <a:pt x="6770" y="603"/>
                    <a:pt x="6770" y="603"/>
                  </a:cubicBezTo>
                  <a:close/>
                  <a:moveTo>
                    <a:pt x="8086" y="481"/>
                  </a:moveTo>
                  <a:cubicBezTo>
                    <a:pt x="8182" y="481"/>
                    <a:pt x="8237" y="573"/>
                    <a:pt x="8305" y="624"/>
                  </a:cubicBezTo>
                  <a:cubicBezTo>
                    <a:pt x="8241" y="630"/>
                    <a:pt x="8195" y="634"/>
                    <a:pt x="8161" y="634"/>
                  </a:cubicBezTo>
                  <a:cubicBezTo>
                    <a:pt x="8069" y="634"/>
                    <a:pt x="8056" y="605"/>
                    <a:pt x="8010" y="498"/>
                  </a:cubicBezTo>
                  <a:cubicBezTo>
                    <a:pt x="8038" y="486"/>
                    <a:pt x="8064" y="481"/>
                    <a:pt x="8086" y="481"/>
                  </a:cubicBezTo>
                  <a:close/>
                  <a:moveTo>
                    <a:pt x="7148" y="603"/>
                  </a:moveTo>
                  <a:lnTo>
                    <a:pt x="7148" y="624"/>
                  </a:lnTo>
                  <a:cubicBezTo>
                    <a:pt x="7190" y="645"/>
                    <a:pt x="7190" y="666"/>
                    <a:pt x="7148" y="708"/>
                  </a:cubicBezTo>
                  <a:cubicBezTo>
                    <a:pt x="7127" y="687"/>
                    <a:pt x="7127" y="645"/>
                    <a:pt x="7148" y="603"/>
                  </a:cubicBezTo>
                  <a:close/>
                  <a:moveTo>
                    <a:pt x="7852" y="650"/>
                  </a:moveTo>
                  <a:cubicBezTo>
                    <a:pt x="7878" y="650"/>
                    <a:pt x="7904" y="655"/>
                    <a:pt x="7926" y="666"/>
                  </a:cubicBezTo>
                  <a:cubicBezTo>
                    <a:pt x="7898" y="738"/>
                    <a:pt x="7839" y="770"/>
                    <a:pt x="7779" y="770"/>
                  </a:cubicBezTo>
                  <a:cubicBezTo>
                    <a:pt x="7750" y="770"/>
                    <a:pt x="7722" y="763"/>
                    <a:pt x="7695" y="750"/>
                  </a:cubicBezTo>
                  <a:cubicBezTo>
                    <a:pt x="7710" y="689"/>
                    <a:pt x="7782" y="650"/>
                    <a:pt x="7852" y="650"/>
                  </a:cubicBezTo>
                  <a:close/>
                  <a:moveTo>
                    <a:pt x="9273" y="1046"/>
                  </a:moveTo>
                  <a:cubicBezTo>
                    <a:pt x="9306" y="1051"/>
                    <a:pt x="9331" y="1066"/>
                    <a:pt x="9314" y="1066"/>
                  </a:cubicBezTo>
                  <a:cubicBezTo>
                    <a:pt x="9306" y="1070"/>
                    <a:pt x="9299" y="1071"/>
                    <a:pt x="9294" y="1071"/>
                  </a:cubicBezTo>
                  <a:cubicBezTo>
                    <a:pt x="9280" y="1071"/>
                    <a:pt x="9275" y="1059"/>
                    <a:pt x="9273" y="1046"/>
                  </a:cubicBezTo>
                  <a:close/>
                  <a:moveTo>
                    <a:pt x="8156" y="1291"/>
                  </a:moveTo>
                  <a:cubicBezTo>
                    <a:pt x="8171" y="1291"/>
                    <a:pt x="8176" y="1304"/>
                    <a:pt x="8178" y="1318"/>
                  </a:cubicBezTo>
                  <a:lnTo>
                    <a:pt x="8178" y="1318"/>
                  </a:lnTo>
                  <a:cubicBezTo>
                    <a:pt x="8156" y="1317"/>
                    <a:pt x="8095" y="1297"/>
                    <a:pt x="8137" y="1297"/>
                  </a:cubicBezTo>
                  <a:cubicBezTo>
                    <a:pt x="8145" y="1293"/>
                    <a:pt x="8151" y="1291"/>
                    <a:pt x="8156" y="1291"/>
                  </a:cubicBezTo>
                  <a:close/>
                  <a:moveTo>
                    <a:pt x="8263" y="1339"/>
                  </a:moveTo>
                  <a:cubicBezTo>
                    <a:pt x="8299" y="1393"/>
                    <a:pt x="8320" y="1448"/>
                    <a:pt x="8243" y="1448"/>
                  </a:cubicBezTo>
                  <a:cubicBezTo>
                    <a:pt x="8231" y="1448"/>
                    <a:pt x="8216" y="1447"/>
                    <a:pt x="8200" y="1444"/>
                  </a:cubicBezTo>
                  <a:cubicBezTo>
                    <a:pt x="8185" y="1415"/>
                    <a:pt x="8191" y="1367"/>
                    <a:pt x="8189" y="1339"/>
                  </a:cubicBezTo>
                  <a:close/>
                  <a:moveTo>
                    <a:pt x="8389" y="1465"/>
                  </a:moveTo>
                  <a:cubicBezTo>
                    <a:pt x="8431" y="1465"/>
                    <a:pt x="8389" y="1507"/>
                    <a:pt x="8431" y="1507"/>
                  </a:cubicBezTo>
                  <a:lnTo>
                    <a:pt x="8431" y="1507"/>
                  </a:lnTo>
                  <a:lnTo>
                    <a:pt x="8431" y="1507"/>
                  </a:lnTo>
                  <a:cubicBezTo>
                    <a:pt x="8452" y="1528"/>
                    <a:pt x="8515" y="1549"/>
                    <a:pt x="8473" y="1549"/>
                  </a:cubicBezTo>
                  <a:cubicBezTo>
                    <a:pt x="8465" y="1553"/>
                    <a:pt x="8458" y="1555"/>
                    <a:pt x="8453" y="1555"/>
                  </a:cubicBezTo>
                  <a:cubicBezTo>
                    <a:pt x="8431" y="1555"/>
                    <a:pt x="8431" y="1524"/>
                    <a:pt x="8431" y="1507"/>
                  </a:cubicBezTo>
                  <a:lnTo>
                    <a:pt x="8431" y="1528"/>
                  </a:lnTo>
                  <a:cubicBezTo>
                    <a:pt x="8410" y="1507"/>
                    <a:pt x="8347" y="1486"/>
                    <a:pt x="8389" y="1465"/>
                  </a:cubicBezTo>
                  <a:close/>
                  <a:moveTo>
                    <a:pt x="7401" y="1780"/>
                  </a:moveTo>
                  <a:cubicBezTo>
                    <a:pt x="7401" y="1780"/>
                    <a:pt x="7422" y="1801"/>
                    <a:pt x="7422" y="1801"/>
                  </a:cubicBezTo>
                  <a:cubicBezTo>
                    <a:pt x="7422" y="1801"/>
                    <a:pt x="7422" y="1822"/>
                    <a:pt x="7401" y="1822"/>
                  </a:cubicBezTo>
                  <a:cubicBezTo>
                    <a:pt x="7359" y="1801"/>
                    <a:pt x="7401" y="1780"/>
                    <a:pt x="7401" y="1780"/>
                  </a:cubicBezTo>
                  <a:close/>
                  <a:moveTo>
                    <a:pt x="9125" y="1780"/>
                  </a:moveTo>
                  <a:cubicBezTo>
                    <a:pt x="9146" y="1780"/>
                    <a:pt x="9146" y="1801"/>
                    <a:pt x="9146" y="1801"/>
                  </a:cubicBezTo>
                  <a:cubicBezTo>
                    <a:pt x="9146" y="1801"/>
                    <a:pt x="9167" y="1822"/>
                    <a:pt x="9125" y="1822"/>
                  </a:cubicBezTo>
                  <a:cubicBezTo>
                    <a:pt x="9104" y="1801"/>
                    <a:pt x="9125" y="1780"/>
                    <a:pt x="9125" y="1780"/>
                  </a:cubicBezTo>
                  <a:close/>
                  <a:moveTo>
                    <a:pt x="7401" y="1907"/>
                  </a:moveTo>
                  <a:cubicBezTo>
                    <a:pt x="7443" y="1928"/>
                    <a:pt x="7443" y="1970"/>
                    <a:pt x="7401" y="1991"/>
                  </a:cubicBezTo>
                  <a:cubicBezTo>
                    <a:pt x="7359" y="1970"/>
                    <a:pt x="7359" y="1949"/>
                    <a:pt x="7401" y="1907"/>
                  </a:cubicBezTo>
                  <a:close/>
                  <a:moveTo>
                    <a:pt x="11164" y="1970"/>
                  </a:moveTo>
                  <a:cubicBezTo>
                    <a:pt x="11185" y="1970"/>
                    <a:pt x="11164" y="2012"/>
                    <a:pt x="11185" y="2012"/>
                  </a:cubicBezTo>
                  <a:cubicBezTo>
                    <a:pt x="11206" y="2012"/>
                    <a:pt x="11269" y="2054"/>
                    <a:pt x="11227" y="2054"/>
                  </a:cubicBezTo>
                  <a:cubicBezTo>
                    <a:pt x="11185" y="2054"/>
                    <a:pt x="11185" y="2033"/>
                    <a:pt x="11185" y="2012"/>
                  </a:cubicBezTo>
                  <a:lnTo>
                    <a:pt x="11122" y="2012"/>
                  </a:lnTo>
                  <a:cubicBezTo>
                    <a:pt x="11143" y="1991"/>
                    <a:pt x="11143" y="1970"/>
                    <a:pt x="11164" y="1970"/>
                  </a:cubicBezTo>
                  <a:close/>
                  <a:moveTo>
                    <a:pt x="8578" y="2075"/>
                  </a:moveTo>
                  <a:cubicBezTo>
                    <a:pt x="8599" y="2096"/>
                    <a:pt x="8599" y="2096"/>
                    <a:pt x="8599" y="2096"/>
                  </a:cubicBezTo>
                  <a:lnTo>
                    <a:pt x="8578" y="2117"/>
                  </a:lnTo>
                  <a:lnTo>
                    <a:pt x="8578" y="2138"/>
                  </a:lnTo>
                  <a:cubicBezTo>
                    <a:pt x="8557" y="2117"/>
                    <a:pt x="8557" y="2096"/>
                    <a:pt x="8557" y="2096"/>
                  </a:cubicBezTo>
                  <a:cubicBezTo>
                    <a:pt x="8557" y="2096"/>
                    <a:pt x="8557" y="2096"/>
                    <a:pt x="8578" y="2075"/>
                  </a:cubicBezTo>
                  <a:close/>
                  <a:moveTo>
                    <a:pt x="8809" y="2075"/>
                  </a:moveTo>
                  <a:cubicBezTo>
                    <a:pt x="8851" y="2180"/>
                    <a:pt x="8851" y="2180"/>
                    <a:pt x="8662" y="2180"/>
                  </a:cubicBezTo>
                  <a:cubicBezTo>
                    <a:pt x="8725" y="2138"/>
                    <a:pt x="8746" y="2075"/>
                    <a:pt x="8809" y="2075"/>
                  </a:cubicBezTo>
                  <a:close/>
                  <a:moveTo>
                    <a:pt x="9629" y="2201"/>
                  </a:moveTo>
                  <a:cubicBezTo>
                    <a:pt x="9629" y="2211"/>
                    <a:pt x="9634" y="2211"/>
                    <a:pt x="9640" y="2211"/>
                  </a:cubicBezTo>
                  <a:cubicBezTo>
                    <a:pt x="9645" y="2211"/>
                    <a:pt x="9650" y="2211"/>
                    <a:pt x="9650" y="2222"/>
                  </a:cubicBezTo>
                  <a:cubicBezTo>
                    <a:pt x="9643" y="2236"/>
                    <a:pt x="9636" y="2241"/>
                    <a:pt x="9630" y="2241"/>
                  </a:cubicBezTo>
                  <a:cubicBezTo>
                    <a:pt x="9618" y="2241"/>
                    <a:pt x="9608" y="2222"/>
                    <a:pt x="9608" y="2222"/>
                  </a:cubicBezTo>
                  <a:cubicBezTo>
                    <a:pt x="9608" y="2222"/>
                    <a:pt x="9629" y="2201"/>
                    <a:pt x="9629" y="2201"/>
                  </a:cubicBezTo>
                  <a:close/>
                  <a:moveTo>
                    <a:pt x="11290" y="2201"/>
                  </a:moveTo>
                  <a:cubicBezTo>
                    <a:pt x="11290" y="2222"/>
                    <a:pt x="11311" y="2222"/>
                    <a:pt x="11311" y="2222"/>
                  </a:cubicBezTo>
                  <a:lnTo>
                    <a:pt x="11290" y="2243"/>
                  </a:lnTo>
                  <a:cubicBezTo>
                    <a:pt x="11290" y="2243"/>
                    <a:pt x="11269" y="2243"/>
                    <a:pt x="11269" y="2222"/>
                  </a:cubicBezTo>
                  <a:cubicBezTo>
                    <a:pt x="11269" y="2201"/>
                    <a:pt x="11290" y="2201"/>
                    <a:pt x="11290" y="2201"/>
                  </a:cubicBezTo>
                  <a:close/>
                  <a:moveTo>
                    <a:pt x="10190" y="2281"/>
                  </a:moveTo>
                  <a:cubicBezTo>
                    <a:pt x="10213" y="2281"/>
                    <a:pt x="10200" y="2327"/>
                    <a:pt x="10218" y="2327"/>
                  </a:cubicBezTo>
                  <a:cubicBezTo>
                    <a:pt x="10197" y="2327"/>
                    <a:pt x="10134" y="2285"/>
                    <a:pt x="10176" y="2285"/>
                  </a:cubicBezTo>
                  <a:cubicBezTo>
                    <a:pt x="10182" y="2282"/>
                    <a:pt x="10187" y="2281"/>
                    <a:pt x="10190" y="2281"/>
                  </a:cubicBezTo>
                  <a:close/>
                  <a:moveTo>
                    <a:pt x="10218" y="2327"/>
                  </a:moveTo>
                  <a:cubicBezTo>
                    <a:pt x="10239" y="2327"/>
                    <a:pt x="10302" y="2348"/>
                    <a:pt x="10260" y="2369"/>
                  </a:cubicBezTo>
                  <a:cubicBezTo>
                    <a:pt x="10226" y="2369"/>
                    <a:pt x="10219" y="2355"/>
                    <a:pt x="10218" y="2327"/>
                  </a:cubicBezTo>
                  <a:close/>
                  <a:moveTo>
                    <a:pt x="8641" y="2390"/>
                  </a:moveTo>
                  <a:lnTo>
                    <a:pt x="8662" y="2411"/>
                  </a:lnTo>
                  <a:cubicBezTo>
                    <a:pt x="8662" y="2432"/>
                    <a:pt x="8662" y="2432"/>
                    <a:pt x="8641" y="2432"/>
                  </a:cubicBezTo>
                  <a:cubicBezTo>
                    <a:pt x="8620" y="2432"/>
                    <a:pt x="8620" y="2411"/>
                    <a:pt x="8620" y="2411"/>
                  </a:cubicBezTo>
                  <a:cubicBezTo>
                    <a:pt x="8620" y="2411"/>
                    <a:pt x="8641" y="2390"/>
                    <a:pt x="8641" y="2390"/>
                  </a:cubicBezTo>
                  <a:close/>
                  <a:moveTo>
                    <a:pt x="6055" y="2558"/>
                  </a:moveTo>
                  <a:cubicBezTo>
                    <a:pt x="6076" y="2579"/>
                    <a:pt x="6139" y="2600"/>
                    <a:pt x="6097" y="2600"/>
                  </a:cubicBezTo>
                  <a:cubicBezTo>
                    <a:pt x="6089" y="2604"/>
                    <a:pt x="6083" y="2606"/>
                    <a:pt x="6077" y="2606"/>
                  </a:cubicBezTo>
                  <a:cubicBezTo>
                    <a:pt x="6055" y="2606"/>
                    <a:pt x="6055" y="2575"/>
                    <a:pt x="6055" y="2558"/>
                  </a:cubicBezTo>
                  <a:close/>
                  <a:moveTo>
                    <a:pt x="9924" y="2390"/>
                  </a:moveTo>
                  <a:lnTo>
                    <a:pt x="9924" y="2390"/>
                  </a:lnTo>
                  <a:cubicBezTo>
                    <a:pt x="10022" y="2449"/>
                    <a:pt x="10102" y="2508"/>
                    <a:pt x="10095" y="2619"/>
                  </a:cubicBezTo>
                  <a:lnTo>
                    <a:pt x="10095" y="2619"/>
                  </a:lnTo>
                  <a:cubicBezTo>
                    <a:pt x="10061" y="2611"/>
                    <a:pt x="10033" y="2584"/>
                    <a:pt x="10002" y="2584"/>
                  </a:cubicBezTo>
                  <a:cubicBezTo>
                    <a:pt x="9984" y="2584"/>
                    <a:pt x="9966" y="2593"/>
                    <a:pt x="9945" y="2621"/>
                  </a:cubicBezTo>
                  <a:cubicBezTo>
                    <a:pt x="9924" y="2558"/>
                    <a:pt x="9903" y="2474"/>
                    <a:pt x="9924" y="2390"/>
                  </a:cubicBezTo>
                  <a:close/>
                  <a:moveTo>
                    <a:pt x="9850" y="2758"/>
                  </a:moveTo>
                  <a:cubicBezTo>
                    <a:pt x="9871" y="2758"/>
                    <a:pt x="9892" y="2769"/>
                    <a:pt x="9903" y="2790"/>
                  </a:cubicBezTo>
                  <a:cubicBezTo>
                    <a:pt x="9892" y="2800"/>
                    <a:pt x="9871" y="2805"/>
                    <a:pt x="9850" y="2805"/>
                  </a:cubicBezTo>
                  <a:cubicBezTo>
                    <a:pt x="9829" y="2805"/>
                    <a:pt x="9808" y="2800"/>
                    <a:pt x="9797" y="2790"/>
                  </a:cubicBezTo>
                  <a:cubicBezTo>
                    <a:pt x="9808" y="2769"/>
                    <a:pt x="9829" y="2758"/>
                    <a:pt x="9850" y="2758"/>
                  </a:cubicBezTo>
                  <a:close/>
                  <a:moveTo>
                    <a:pt x="9125" y="2769"/>
                  </a:moveTo>
                  <a:cubicBezTo>
                    <a:pt x="9146" y="2769"/>
                    <a:pt x="9146" y="2790"/>
                    <a:pt x="9146" y="2790"/>
                  </a:cubicBezTo>
                  <a:lnTo>
                    <a:pt x="9125" y="2811"/>
                  </a:lnTo>
                  <a:cubicBezTo>
                    <a:pt x="9125" y="2811"/>
                    <a:pt x="9125" y="2790"/>
                    <a:pt x="9125" y="2790"/>
                  </a:cubicBezTo>
                  <a:cubicBezTo>
                    <a:pt x="9125" y="2769"/>
                    <a:pt x="9125" y="2769"/>
                    <a:pt x="9125" y="2769"/>
                  </a:cubicBezTo>
                  <a:close/>
                  <a:moveTo>
                    <a:pt x="11290" y="2705"/>
                  </a:moveTo>
                  <a:cubicBezTo>
                    <a:pt x="11332" y="2747"/>
                    <a:pt x="11332" y="2769"/>
                    <a:pt x="11290" y="2811"/>
                  </a:cubicBezTo>
                  <a:cubicBezTo>
                    <a:pt x="11269" y="2769"/>
                    <a:pt x="11269" y="2747"/>
                    <a:pt x="11290" y="2705"/>
                  </a:cubicBezTo>
                  <a:close/>
                  <a:moveTo>
                    <a:pt x="10218" y="2642"/>
                  </a:moveTo>
                  <a:lnTo>
                    <a:pt x="10218" y="2747"/>
                  </a:lnTo>
                  <a:cubicBezTo>
                    <a:pt x="10239" y="2747"/>
                    <a:pt x="10281" y="2769"/>
                    <a:pt x="10281" y="2811"/>
                  </a:cubicBezTo>
                  <a:cubicBezTo>
                    <a:pt x="10302" y="2811"/>
                    <a:pt x="10365" y="2853"/>
                    <a:pt x="10323" y="2853"/>
                  </a:cubicBezTo>
                  <a:cubicBezTo>
                    <a:pt x="10281" y="2853"/>
                    <a:pt x="10281" y="2832"/>
                    <a:pt x="10281" y="2811"/>
                  </a:cubicBezTo>
                  <a:cubicBezTo>
                    <a:pt x="10239" y="2811"/>
                    <a:pt x="10218" y="2790"/>
                    <a:pt x="10218" y="2747"/>
                  </a:cubicBezTo>
                  <a:lnTo>
                    <a:pt x="10113" y="2747"/>
                  </a:lnTo>
                  <a:lnTo>
                    <a:pt x="10113" y="2642"/>
                  </a:lnTo>
                  <a:close/>
                  <a:moveTo>
                    <a:pt x="11427" y="2775"/>
                  </a:moveTo>
                  <a:cubicBezTo>
                    <a:pt x="11458" y="2797"/>
                    <a:pt x="11456" y="2835"/>
                    <a:pt x="11437" y="2874"/>
                  </a:cubicBezTo>
                  <a:cubicBezTo>
                    <a:pt x="11399" y="2835"/>
                    <a:pt x="11396" y="2797"/>
                    <a:pt x="11427" y="2775"/>
                  </a:cubicBezTo>
                  <a:close/>
                  <a:moveTo>
                    <a:pt x="9945" y="2895"/>
                  </a:moveTo>
                  <a:cubicBezTo>
                    <a:pt x="9945" y="2895"/>
                    <a:pt x="9966" y="2916"/>
                    <a:pt x="9966" y="2916"/>
                  </a:cubicBezTo>
                  <a:cubicBezTo>
                    <a:pt x="9952" y="2916"/>
                    <a:pt x="9956" y="2925"/>
                    <a:pt x="9955" y="2925"/>
                  </a:cubicBezTo>
                  <a:cubicBezTo>
                    <a:pt x="9954" y="2925"/>
                    <a:pt x="9952" y="2923"/>
                    <a:pt x="9945" y="2916"/>
                  </a:cubicBezTo>
                  <a:cubicBezTo>
                    <a:pt x="9903" y="2916"/>
                    <a:pt x="9945" y="2895"/>
                    <a:pt x="9945" y="2895"/>
                  </a:cubicBezTo>
                  <a:close/>
                  <a:moveTo>
                    <a:pt x="12089" y="3084"/>
                  </a:moveTo>
                  <a:cubicBezTo>
                    <a:pt x="12108" y="3084"/>
                    <a:pt x="12110" y="3101"/>
                    <a:pt x="12110" y="3119"/>
                  </a:cubicBezTo>
                  <a:lnTo>
                    <a:pt x="12110" y="3119"/>
                  </a:lnTo>
                  <a:cubicBezTo>
                    <a:pt x="12085" y="3108"/>
                    <a:pt x="12057" y="3084"/>
                    <a:pt x="12089" y="3084"/>
                  </a:cubicBezTo>
                  <a:close/>
                  <a:moveTo>
                    <a:pt x="11542" y="2895"/>
                  </a:moveTo>
                  <a:cubicBezTo>
                    <a:pt x="11585" y="2958"/>
                    <a:pt x="11627" y="3021"/>
                    <a:pt x="11627" y="3126"/>
                  </a:cubicBezTo>
                  <a:cubicBezTo>
                    <a:pt x="11479" y="3126"/>
                    <a:pt x="11521" y="3000"/>
                    <a:pt x="11479" y="2958"/>
                  </a:cubicBezTo>
                  <a:lnTo>
                    <a:pt x="11542" y="2895"/>
                  </a:lnTo>
                  <a:close/>
                  <a:moveTo>
                    <a:pt x="10680" y="2811"/>
                  </a:moveTo>
                  <a:cubicBezTo>
                    <a:pt x="10849" y="2874"/>
                    <a:pt x="10701" y="3063"/>
                    <a:pt x="10849" y="3168"/>
                  </a:cubicBezTo>
                  <a:lnTo>
                    <a:pt x="10680" y="3168"/>
                  </a:lnTo>
                  <a:cubicBezTo>
                    <a:pt x="10617" y="3105"/>
                    <a:pt x="10701" y="2958"/>
                    <a:pt x="10596" y="2895"/>
                  </a:cubicBezTo>
                  <a:lnTo>
                    <a:pt x="10680" y="2811"/>
                  </a:lnTo>
                  <a:close/>
                  <a:moveTo>
                    <a:pt x="2586" y="3378"/>
                  </a:moveTo>
                  <a:lnTo>
                    <a:pt x="2607" y="3399"/>
                  </a:lnTo>
                  <a:cubicBezTo>
                    <a:pt x="2586" y="3420"/>
                    <a:pt x="2607" y="3420"/>
                    <a:pt x="2586" y="3420"/>
                  </a:cubicBezTo>
                  <a:cubicBezTo>
                    <a:pt x="2565" y="3420"/>
                    <a:pt x="2565" y="3420"/>
                    <a:pt x="2565" y="3399"/>
                  </a:cubicBezTo>
                  <a:cubicBezTo>
                    <a:pt x="2565" y="3378"/>
                    <a:pt x="2586" y="3378"/>
                    <a:pt x="2586" y="3378"/>
                  </a:cubicBezTo>
                  <a:close/>
                  <a:moveTo>
                    <a:pt x="1188" y="3431"/>
                  </a:moveTo>
                  <a:cubicBezTo>
                    <a:pt x="1204" y="3431"/>
                    <a:pt x="1219" y="3441"/>
                    <a:pt x="1241" y="3462"/>
                  </a:cubicBezTo>
                  <a:lnTo>
                    <a:pt x="1219" y="3462"/>
                  </a:lnTo>
                  <a:cubicBezTo>
                    <a:pt x="1209" y="3483"/>
                    <a:pt x="1198" y="3494"/>
                    <a:pt x="1185" y="3494"/>
                  </a:cubicBezTo>
                  <a:cubicBezTo>
                    <a:pt x="1172" y="3494"/>
                    <a:pt x="1156" y="3483"/>
                    <a:pt x="1135" y="3462"/>
                  </a:cubicBezTo>
                  <a:cubicBezTo>
                    <a:pt x="1156" y="3441"/>
                    <a:pt x="1172" y="3431"/>
                    <a:pt x="1188" y="3431"/>
                  </a:cubicBezTo>
                  <a:close/>
                  <a:moveTo>
                    <a:pt x="1030" y="3631"/>
                  </a:moveTo>
                  <a:cubicBezTo>
                    <a:pt x="1030" y="3631"/>
                    <a:pt x="1051" y="3652"/>
                    <a:pt x="1051" y="3652"/>
                  </a:cubicBezTo>
                  <a:cubicBezTo>
                    <a:pt x="1051" y="3652"/>
                    <a:pt x="1072" y="3673"/>
                    <a:pt x="1030" y="3673"/>
                  </a:cubicBezTo>
                  <a:cubicBezTo>
                    <a:pt x="1009" y="3652"/>
                    <a:pt x="1030" y="3631"/>
                    <a:pt x="1030" y="3631"/>
                  </a:cubicBezTo>
                  <a:close/>
                  <a:moveTo>
                    <a:pt x="5845" y="3525"/>
                  </a:moveTo>
                  <a:lnTo>
                    <a:pt x="5845" y="3525"/>
                  </a:lnTo>
                  <a:cubicBezTo>
                    <a:pt x="5908" y="3567"/>
                    <a:pt x="5887" y="3609"/>
                    <a:pt x="5866" y="3673"/>
                  </a:cubicBezTo>
                  <a:cubicBezTo>
                    <a:pt x="5782" y="3631"/>
                    <a:pt x="5866" y="3567"/>
                    <a:pt x="5845" y="3525"/>
                  </a:cubicBezTo>
                  <a:close/>
                  <a:moveTo>
                    <a:pt x="3070" y="3694"/>
                  </a:moveTo>
                  <a:lnTo>
                    <a:pt x="3091" y="3715"/>
                  </a:lnTo>
                  <a:cubicBezTo>
                    <a:pt x="3091" y="3715"/>
                    <a:pt x="3091" y="3736"/>
                    <a:pt x="3070" y="3736"/>
                  </a:cubicBezTo>
                  <a:cubicBezTo>
                    <a:pt x="3049" y="3736"/>
                    <a:pt x="3049" y="3715"/>
                    <a:pt x="3049" y="3715"/>
                  </a:cubicBezTo>
                  <a:cubicBezTo>
                    <a:pt x="3049" y="3694"/>
                    <a:pt x="3070" y="3694"/>
                    <a:pt x="3070" y="3694"/>
                  </a:cubicBezTo>
                  <a:close/>
                  <a:moveTo>
                    <a:pt x="5992" y="3694"/>
                  </a:moveTo>
                  <a:cubicBezTo>
                    <a:pt x="5992" y="3694"/>
                    <a:pt x="6013" y="3715"/>
                    <a:pt x="6013" y="3715"/>
                  </a:cubicBezTo>
                  <a:lnTo>
                    <a:pt x="5992" y="3715"/>
                  </a:lnTo>
                  <a:cubicBezTo>
                    <a:pt x="5992" y="3715"/>
                    <a:pt x="6013" y="3736"/>
                    <a:pt x="5992" y="3736"/>
                  </a:cubicBezTo>
                  <a:cubicBezTo>
                    <a:pt x="5950" y="3715"/>
                    <a:pt x="5992" y="3694"/>
                    <a:pt x="5992" y="3694"/>
                  </a:cubicBezTo>
                  <a:close/>
                  <a:moveTo>
                    <a:pt x="5487" y="3694"/>
                  </a:moveTo>
                  <a:cubicBezTo>
                    <a:pt x="5529" y="3736"/>
                    <a:pt x="5529" y="3757"/>
                    <a:pt x="5487" y="3778"/>
                  </a:cubicBezTo>
                  <a:cubicBezTo>
                    <a:pt x="5445" y="3757"/>
                    <a:pt x="5445" y="3736"/>
                    <a:pt x="5487" y="3694"/>
                  </a:cubicBezTo>
                  <a:close/>
                  <a:moveTo>
                    <a:pt x="946" y="3758"/>
                  </a:moveTo>
                  <a:cubicBezTo>
                    <a:pt x="985" y="3763"/>
                    <a:pt x="1024" y="3781"/>
                    <a:pt x="988" y="3799"/>
                  </a:cubicBezTo>
                  <a:cubicBezTo>
                    <a:pt x="947" y="3799"/>
                    <a:pt x="946" y="3779"/>
                    <a:pt x="946" y="3758"/>
                  </a:cubicBezTo>
                  <a:close/>
                  <a:moveTo>
                    <a:pt x="3196" y="3757"/>
                  </a:moveTo>
                  <a:cubicBezTo>
                    <a:pt x="3217" y="3757"/>
                    <a:pt x="3217" y="3778"/>
                    <a:pt x="3217" y="3778"/>
                  </a:cubicBezTo>
                  <a:lnTo>
                    <a:pt x="3196" y="3799"/>
                  </a:lnTo>
                  <a:cubicBezTo>
                    <a:pt x="3196" y="3799"/>
                    <a:pt x="3175" y="3799"/>
                    <a:pt x="3175" y="3778"/>
                  </a:cubicBezTo>
                  <a:cubicBezTo>
                    <a:pt x="3175" y="3757"/>
                    <a:pt x="3196" y="3757"/>
                    <a:pt x="3196" y="3757"/>
                  </a:cubicBezTo>
                  <a:close/>
                  <a:moveTo>
                    <a:pt x="4328" y="3814"/>
                  </a:moveTo>
                  <a:cubicBezTo>
                    <a:pt x="4336" y="3814"/>
                    <a:pt x="4342" y="3820"/>
                    <a:pt x="4331" y="3841"/>
                  </a:cubicBezTo>
                  <a:cubicBezTo>
                    <a:pt x="4321" y="3851"/>
                    <a:pt x="4310" y="3857"/>
                    <a:pt x="4302" y="3857"/>
                  </a:cubicBezTo>
                  <a:cubicBezTo>
                    <a:pt x="4294" y="3857"/>
                    <a:pt x="4289" y="3851"/>
                    <a:pt x="4289" y="3841"/>
                  </a:cubicBezTo>
                  <a:lnTo>
                    <a:pt x="4310" y="3820"/>
                  </a:lnTo>
                  <a:cubicBezTo>
                    <a:pt x="4310" y="3820"/>
                    <a:pt x="4321" y="3814"/>
                    <a:pt x="4328" y="3814"/>
                  </a:cubicBezTo>
                  <a:close/>
                  <a:moveTo>
                    <a:pt x="4058" y="3820"/>
                  </a:moveTo>
                  <a:lnTo>
                    <a:pt x="4079" y="3841"/>
                  </a:lnTo>
                  <a:lnTo>
                    <a:pt x="4100" y="3841"/>
                  </a:lnTo>
                  <a:cubicBezTo>
                    <a:pt x="4079" y="3841"/>
                    <a:pt x="4058" y="3862"/>
                    <a:pt x="4058" y="3862"/>
                  </a:cubicBezTo>
                  <a:cubicBezTo>
                    <a:pt x="4058" y="3862"/>
                    <a:pt x="4058" y="3841"/>
                    <a:pt x="4037" y="3841"/>
                  </a:cubicBezTo>
                  <a:cubicBezTo>
                    <a:pt x="4037" y="3820"/>
                    <a:pt x="4058" y="3820"/>
                    <a:pt x="4058" y="3820"/>
                  </a:cubicBezTo>
                  <a:close/>
                  <a:moveTo>
                    <a:pt x="5004" y="3883"/>
                  </a:moveTo>
                  <a:cubicBezTo>
                    <a:pt x="5004" y="3883"/>
                    <a:pt x="5004" y="3904"/>
                    <a:pt x="5004" y="3904"/>
                  </a:cubicBezTo>
                  <a:cubicBezTo>
                    <a:pt x="5004" y="3904"/>
                    <a:pt x="5025" y="3925"/>
                    <a:pt x="5004" y="3925"/>
                  </a:cubicBezTo>
                  <a:cubicBezTo>
                    <a:pt x="4962" y="3904"/>
                    <a:pt x="4983" y="3883"/>
                    <a:pt x="5004" y="3883"/>
                  </a:cubicBezTo>
                  <a:close/>
                  <a:moveTo>
                    <a:pt x="5824" y="3799"/>
                  </a:moveTo>
                  <a:cubicBezTo>
                    <a:pt x="5908" y="3820"/>
                    <a:pt x="5845" y="3925"/>
                    <a:pt x="5950" y="3925"/>
                  </a:cubicBezTo>
                  <a:cubicBezTo>
                    <a:pt x="5896" y="4020"/>
                    <a:pt x="5832" y="4045"/>
                    <a:pt x="5766" y="4045"/>
                  </a:cubicBezTo>
                  <a:cubicBezTo>
                    <a:pt x="5730" y="4045"/>
                    <a:pt x="5693" y="4037"/>
                    <a:pt x="5656" y="4030"/>
                  </a:cubicBezTo>
                  <a:cubicBezTo>
                    <a:pt x="5635" y="3925"/>
                    <a:pt x="5719" y="3883"/>
                    <a:pt x="5740" y="3799"/>
                  </a:cubicBezTo>
                  <a:close/>
                  <a:moveTo>
                    <a:pt x="4289" y="3883"/>
                  </a:moveTo>
                  <a:lnTo>
                    <a:pt x="4394" y="4114"/>
                  </a:lnTo>
                  <a:cubicBezTo>
                    <a:pt x="4226" y="4030"/>
                    <a:pt x="4226" y="4030"/>
                    <a:pt x="4289" y="3883"/>
                  </a:cubicBezTo>
                  <a:close/>
                  <a:moveTo>
                    <a:pt x="5466" y="3925"/>
                  </a:moveTo>
                  <a:cubicBezTo>
                    <a:pt x="5572" y="3988"/>
                    <a:pt x="5614" y="4072"/>
                    <a:pt x="5551" y="4177"/>
                  </a:cubicBezTo>
                  <a:cubicBezTo>
                    <a:pt x="5551" y="4072"/>
                    <a:pt x="5445" y="4030"/>
                    <a:pt x="5466" y="3925"/>
                  </a:cubicBezTo>
                  <a:close/>
                  <a:moveTo>
                    <a:pt x="5361" y="4177"/>
                  </a:moveTo>
                  <a:cubicBezTo>
                    <a:pt x="5361" y="4188"/>
                    <a:pt x="5372" y="4188"/>
                    <a:pt x="5380" y="4188"/>
                  </a:cubicBezTo>
                  <a:cubicBezTo>
                    <a:pt x="5388" y="4188"/>
                    <a:pt x="5393" y="4188"/>
                    <a:pt x="5382" y="4198"/>
                  </a:cubicBezTo>
                  <a:cubicBezTo>
                    <a:pt x="5375" y="4212"/>
                    <a:pt x="5368" y="4217"/>
                    <a:pt x="5362" y="4217"/>
                  </a:cubicBezTo>
                  <a:cubicBezTo>
                    <a:pt x="5350" y="4217"/>
                    <a:pt x="5340" y="4198"/>
                    <a:pt x="5340" y="4198"/>
                  </a:cubicBezTo>
                  <a:cubicBezTo>
                    <a:pt x="5340" y="4198"/>
                    <a:pt x="5361" y="4177"/>
                    <a:pt x="5361" y="4177"/>
                  </a:cubicBezTo>
                  <a:close/>
                  <a:moveTo>
                    <a:pt x="3319" y="4163"/>
                  </a:moveTo>
                  <a:cubicBezTo>
                    <a:pt x="3321" y="4163"/>
                    <a:pt x="3322" y="4167"/>
                    <a:pt x="3322" y="4177"/>
                  </a:cubicBezTo>
                  <a:cubicBezTo>
                    <a:pt x="3337" y="4206"/>
                    <a:pt x="3321" y="4215"/>
                    <a:pt x="3302" y="4218"/>
                  </a:cubicBezTo>
                  <a:lnTo>
                    <a:pt x="3302" y="4218"/>
                  </a:lnTo>
                  <a:cubicBezTo>
                    <a:pt x="3306" y="4191"/>
                    <a:pt x="3315" y="4163"/>
                    <a:pt x="3319" y="4163"/>
                  </a:cubicBezTo>
                  <a:close/>
                  <a:moveTo>
                    <a:pt x="6097" y="4177"/>
                  </a:moveTo>
                  <a:lnTo>
                    <a:pt x="6118" y="4198"/>
                  </a:lnTo>
                  <a:lnTo>
                    <a:pt x="6118" y="4219"/>
                  </a:lnTo>
                  <a:lnTo>
                    <a:pt x="6097" y="4219"/>
                  </a:lnTo>
                  <a:cubicBezTo>
                    <a:pt x="6097" y="4219"/>
                    <a:pt x="6097" y="4219"/>
                    <a:pt x="6097" y="4198"/>
                  </a:cubicBezTo>
                  <a:cubicBezTo>
                    <a:pt x="6097" y="4198"/>
                    <a:pt x="6097" y="4177"/>
                    <a:pt x="6097" y="4177"/>
                  </a:cubicBezTo>
                  <a:close/>
                  <a:moveTo>
                    <a:pt x="5838" y="4174"/>
                  </a:moveTo>
                  <a:cubicBezTo>
                    <a:pt x="5867" y="4174"/>
                    <a:pt x="5901" y="4186"/>
                    <a:pt x="5950" y="4198"/>
                  </a:cubicBezTo>
                  <a:lnTo>
                    <a:pt x="5950" y="4219"/>
                  </a:lnTo>
                  <a:cubicBezTo>
                    <a:pt x="5924" y="4228"/>
                    <a:pt x="5898" y="4233"/>
                    <a:pt x="5873" y="4233"/>
                  </a:cubicBezTo>
                  <a:cubicBezTo>
                    <a:pt x="5838" y="4233"/>
                    <a:pt x="5806" y="4223"/>
                    <a:pt x="5782" y="4198"/>
                  </a:cubicBezTo>
                  <a:cubicBezTo>
                    <a:pt x="5800" y="4180"/>
                    <a:pt x="5817" y="4174"/>
                    <a:pt x="5838" y="4174"/>
                  </a:cubicBezTo>
                  <a:close/>
                  <a:moveTo>
                    <a:pt x="560" y="4242"/>
                  </a:moveTo>
                  <a:cubicBezTo>
                    <a:pt x="565" y="4242"/>
                    <a:pt x="568" y="4246"/>
                    <a:pt x="568" y="4261"/>
                  </a:cubicBezTo>
                  <a:cubicBezTo>
                    <a:pt x="557" y="4272"/>
                    <a:pt x="547" y="4277"/>
                    <a:pt x="539" y="4277"/>
                  </a:cubicBezTo>
                  <a:cubicBezTo>
                    <a:pt x="531" y="4277"/>
                    <a:pt x="526" y="4272"/>
                    <a:pt x="526" y="4261"/>
                  </a:cubicBezTo>
                  <a:lnTo>
                    <a:pt x="540" y="4246"/>
                  </a:lnTo>
                  <a:lnTo>
                    <a:pt x="540" y="4246"/>
                  </a:lnTo>
                  <a:cubicBezTo>
                    <a:pt x="548" y="4246"/>
                    <a:pt x="555" y="4242"/>
                    <a:pt x="560" y="4242"/>
                  </a:cubicBezTo>
                  <a:close/>
                  <a:moveTo>
                    <a:pt x="2858" y="4237"/>
                  </a:moveTo>
                  <a:cubicBezTo>
                    <a:pt x="2870" y="4237"/>
                    <a:pt x="2884" y="4243"/>
                    <a:pt x="2901" y="4261"/>
                  </a:cubicBezTo>
                  <a:cubicBezTo>
                    <a:pt x="2916" y="4276"/>
                    <a:pt x="2889" y="4291"/>
                    <a:pt x="2864" y="4291"/>
                  </a:cubicBezTo>
                  <a:cubicBezTo>
                    <a:pt x="2854" y="4291"/>
                    <a:pt x="2845" y="4288"/>
                    <a:pt x="2838" y="4282"/>
                  </a:cubicBezTo>
                  <a:cubicBezTo>
                    <a:pt x="2838" y="4282"/>
                    <a:pt x="2817" y="4261"/>
                    <a:pt x="2817" y="4261"/>
                  </a:cubicBezTo>
                  <a:cubicBezTo>
                    <a:pt x="2829" y="4249"/>
                    <a:pt x="2842" y="4237"/>
                    <a:pt x="2858" y="4237"/>
                  </a:cubicBezTo>
                  <a:close/>
                  <a:moveTo>
                    <a:pt x="3279" y="4250"/>
                  </a:moveTo>
                  <a:cubicBezTo>
                    <a:pt x="3276" y="4269"/>
                    <a:pt x="3265" y="4296"/>
                    <a:pt x="3253" y="4296"/>
                  </a:cubicBezTo>
                  <a:cubicBezTo>
                    <a:pt x="3248" y="4296"/>
                    <a:pt x="3243" y="4292"/>
                    <a:pt x="3238" y="4282"/>
                  </a:cubicBezTo>
                  <a:cubicBezTo>
                    <a:pt x="3238" y="4252"/>
                    <a:pt x="3259" y="4254"/>
                    <a:pt x="3279" y="4250"/>
                  </a:cubicBezTo>
                  <a:close/>
                  <a:moveTo>
                    <a:pt x="925" y="4303"/>
                  </a:moveTo>
                  <a:cubicBezTo>
                    <a:pt x="967" y="4303"/>
                    <a:pt x="967" y="4324"/>
                    <a:pt x="988" y="4345"/>
                  </a:cubicBezTo>
                  <a:cubicBezTo>
                    <a:pt x="988" y="4387"/>
                    <a:pt x="967" y="4408"/>
                    <a:pt x="946" y="4408"/>
                  </a:cubicBezTo>
                  <a:cubicBezTo>
                    <a:pt x="935" y="4414"/>
                    <a:pt x="925" y="4417"/>
                    <a:pt x="917" y="4417"/>
                  </a:cubicBezTo>
                  <a:cubicBezTo>
                    <a:pt x="894" y="4417"/>
                    <a:pt x="883" y="4397"/>
                    <a:pt x="883" y="4366"/>
                  </a:cubicBezTo>
                  <a:cubicBezTo>
                    <a:pt x="883" y="4324"/>
                    <a:pt x="883" y="4303"/>
                    <a:pt x="925" y="4303"/>
                  </a:cubicBezTo>
                  <a:close/>
                  <a:moveTo>
                    <a:pt x="5090" y="4299"/>
                  </a:moveTo>
                  <a:cubicBezTo>
                    <a:pt x="5130" y="4299"/>
                    <a:pt x="5130" y="4353"/>
                    <a:pt x="5130" y="4429"/>
                  </a:cubicBezTo>
                  <a:lnTo>
                    <a:pt x="5025" y="4324"/>
                  </a:lnTo>
                  <a:cubicBezTo>
                    <a:pt x="5054" y="4307"/>
                    <a:pt x="5075" y="4299"/>
                    <a:pt x="5090" y="4299"/>
                  </a:cubicBezTo>
                  <a:close/>
                  <a:moveTo>
                    <a:pt x="7749" y="4230"/>
                  </a:moveTo>
                  <a:cubicBezTo>
                    <a:pt x="7787" y="4230"/>
                    <a:pt x="7820" y="4285"/>
                    <a:pt x="7863" y="4429"/>
                  </a:cubicBezTo>
                  <a:cubicBezTo>
                    <a:pt x="7737" y="4366"/>
                    <a:pt x="7737" y="4366"/>
                    <a:pt x="7695" y="4261"/>
                  </a:cubicBezTo>
                  <a:cubicBezTo>
                    <a:pt x="7715" y="4241"/>
                    <a:pt x="7732" y="4230"/>
                    <a:pt x="7749" y="4230"/>
                  </a:cubicBezTo>
                  <a:close/>
                  <a:moveTo>
                    <a:pt x="5298" y="4429"/>
                  </a:moveTo>
                  <a:cubicBezTo>
                    <a:pt x="5319" y="4429"/>
                    <a:pt x="5319" y="4450"/>
                    <a:pt x="5319" y="4450"/>
                  </a:cubicBezTo>
                  <a:lnTo>
                    <a:pt x="5298" y="4471"/>
                  </a:lnTo>
                  <a:cubicBezTo>
                    <a:pt x="5298" y="4471"/>
                    <a:pt x="5277" y="4450"/>
                    <a:pt x="5277" y="4450"/>
                  </a:cubicBezTo>
                  <a:cubicBezTo>
                    <a:pt x="5277" y="4450"/>
                    <a:pt x="5298" y="4429"/>
                    <a:pt x="5298" y="4429"/>
                  </a:cubicBezTo>
                  <a:close/>
                  <a:moveTo>
                    <a:pt x="7968" y="4493"/>
                  </a:moveTo>
                  <a:lnTo>
                    <a:pt x="7989" y="4514"/>
                  </a:lnTo>
                  <a:cubicBezTo>
                    <a:pt x="7968" y="4514"/>
                    <a:pt x="7989" y="4535"/>
                    <a:pt x="7968" y="4535"/>
                  </a:cubicBezTo>
                  <a:cubicBezTo>
                    <a:pt x="7947" y="4535"/>
                    <a:pt x="7947" y="4514"/>
                    <a:pt x="7947" y="4514"/>
                  </a:cubicBezTo>
                  <a:cubicBezTo>
                    <a:pt x="7947" y="4514"/>
                    <a:pt x="7968" y="4493"/>
                    <a:pt x="7968" y="4493"/>
                  </a:cubicBezTo>
                  <a:close/>
                  <a:moveTo>
                    <a:pt x="875" y="4545"/>
                  </a:moveTo>
                  <a:cubicBezTo>
                    <a:pt x="888" y="4545"/>
                    <a:pt x="904" y="4556"/>
                    <a:pt x="925" y="4577"/>
                  </a:cubicBezTo>
                  <a:cubicBezTo>
                    <a:pt x="915" y="4598"/>
                    <a:pt x="899" y="4608"/>
                    <a:pt x="883" y="4608"/>
                  </a:cubicBezTo>
                  <a:cubicBezTo>
                    <a:pt x="867" y="4608"/>
                    <a:pt x="852" y="4598"/>
                    <a:pt x="841" y="4577"/>
                  </a:cubicBezTo>
                  <a:cubicBezTo>
                    <a:pt x="852" y="4556"/>
                    <a:pt x="862" y="4545"/>
                    <a:pt x="875" y="4545"/>
                  </a:cubicBezTo>
                  <a:close/>
                  <a:moveTo>
                    <a:pt x="9943" y="3015"/>
                  </a:moveTo>
                  <a:cubicBezTo>
                    <a:pt x="9966" y="3015"/>
                    <a:pt x="9966" y="3046"/>
                    <a:pt x="9966" y="3063"/>
                  </a:cubicBezTo>
                  <a:lnTo>
                    <a:pt x="10239" y="3063"/>
                  </a:lnTo>
                  <a:cubicBezTo>
                    <a:pt x="10281" y="3084"/>
                    <a:pt x="10302" y="3126"/>
                    <a:pt x="10323" y="3147"/>
                  </a:cubicBezTo>
                  <a:cubicBezTo>
                    <a:pt x="10344" y="3168"/>
                    <a:pt x="10344" y="3210"/>
                    <a:pt x="10344" y="3231"/>
                  </a:cubicBezTo>
                  <a:cubicBezTo>
                    <a:pt x="10617" y="3231"/>
                    <a:pt x="10723" y="3483"/>
                    <a:pt x="10912" y="3609"/>
                  </a:cubicBezTo>
                  <a:cubicBezTo>
                    <a:pt x="11122" y="3736"/>
                    <a:pt x="11311" y="3904"/>
                    <a:pt x="11500" y="4072"/>
                  </a:cubicBezTo>
                  <a:cubicBezTo>
                    <a:pt x="11669" y="4240"/>
                    <a:pt x="11795" y="4429"/>
                    <a:pt x="11900" y="4640"/>
                  </a:cubicBezTo>
                  <a:cubicBezTo>
                    <a:pt x="11732" y="4598"/>
                    <a:pt x="11585" y="4450"/>
                    <a:pt x="11542" y="4282"/>
                  </a:cubicBezTo>
                  <a:cubicBezTo>
                    <a:pt x="11395" y="4240"/>
                    <a:pt x="11290" y="4072"/>
                    <a:pt x="11143" y="3988"/>
                  </a:cubicBezTo>
                  <a:cubicBezTo>
                    <a:pt x="10996" y="3904"/>
                    <a:pt x="10891" y="3757"/>
                    <a:pt x="10723" y="3715"/>
                  </a:cubicBezTo>
                  <a:cubicBezTo>
                    <a:pt x="10638" y="3673"/>
                    <a:pt x="10659" y="3588"/>
                    <a:pt x="10575" y="3546"/>
                  </a:cubicBezTo>
                  <a:cubicBezTo>
                    <a:pt x="10428" y="3420"/>
                    <a:pt x="10281" y="3294"/>
                    <a:pt x="10113" y="3210"/>
                  </a:cubicBezTo>
                  <a:cubicBezTo>
                    <a:pt x="10029" y="3189"/>
                    <a:pt x="9987" y="3126"/>
                    <a:pt x="9966" y="3063"/>
                  </a:cubicBezTo>
                  <a:cubicBezTo>
                    <a:pt x="9945" y="3042"/>
                    <a:pt x="9882" y="3021"/>
                    <a:pt x="9924" y="3021"/>
                  </a:cubicBezTo>
                  <a:cubicBezTo>
                    <a:pt x="9932" y="3017"/>
                    <a:pt x="9938" y="3015"/>
                    <a:pt x="9943" y="3015"/>
                  </a:cubicBezTo>
                  <a:close/>
                  <a:moveTo>
                    <a:pt x="5298" y="4619"/>
                  </a:moveTo>
                  <a:cubicBezTo>
                    <a:pt x="5298" y="4619"/>
                    <a:pt x="5319" y="4640"/>
                    <a:pt x="5319" y="4640"/>
                  </a:cubicBezTo>
                  <a:lnTo>
                    <a:pt x="5298" y="4661"/>
                  </a:lnTo>
                  <a:cubicBezTo>
                    <a:pt x="5277" y="4640"/>
                    <a:pt x="5298" y="4619"/>
                    <a:pt x="5298" y="4619"/>
                  </a:cubicBezTo>
                  <a:close/>
                  <a:moveTo>
                    <a:pt x="2481" y="4703"/>
                  </a:moveTo>
                  <a:cubicBezTo>
                    <a:pt x="2532" y="4703"/>
                    <a:pt x="2542" y="4717"/>
                    <a:pt x="2544" y="4745"/>
                  </a:cubicBezTo>
                  <a:lnTo>
                    <a:pt x="2544" y="4745"/>
                  </a:lnTo>
                  <a:cubicBezTo>
                    <a:pt x="2522" y="4745"/>
                    <a:pt x="2460" y="4724"/>
                    <a:pt x="2481" y="4703"/>
                  </a:cubicBezTo>
                  <a:close/>
                  <a:moveTo>
                    <a:pt x="1829" y="4619"/>
                  </a:moveTo>
                  <a:lnTo>
                    <a:pt x="1829" y="4619"/>
                  </a:lnTo>
                  <a:cubicBezTo>
                    <a:pt x="1871" y="4640"/>
                    <a:pt x="1892" y="4745"/>
                    <a:pt x="1955" y="4745"/>
                  </a:cubicBezTo>
                  <a:cubicBezTo>
                    <a:pt x="1997" y="4745"/>
                    <a:pt x="2060" y="4787"/>
                    <a:pt x="2103" y="4829"/>
                  </a:cubicBezTo>
                  <a:cubicBezTo>
                    <a:pt x="2060" y="4871"/>
                    <a:pt x="1955" y="4829"/>
                    <a:pt x="1892" y="4913"/>
                  </a:cubicBezTo>
                  <a:cubicBezTo>
                    <a:pt x="1871" y="4808"/>
                    <a:pt x="1787" y="4745"/>
                    <a:pt x="1829" y="4619"/>
                  </a:cubicBezTo>
                  <a:close/>
                  <a:moveTo>
                    <a:pt x="6896" y="5039"/>
                  </a:moveTo>
                  <a:cubicBezTo>
                    <a:pt x="6917" y="5060"/>
                    <a:pt x="6917" y="5060"/>
                    <a:pt x="6917" y="5060"/>
                  </a:cubicBezTo>
                  <a:lnTo>
                    <a:pt x="6896" y="5081"/>
                  </a:lnTo>
                  <a:lnTo>
                    <a:pt x="6875" y="5060"/>
                  </a:lnTo>
                  <a:cubicBezTo>
                    <a:pt x="6875" y="5060"/>
                    <a:pt x="6896" y="5060"/>
                    <a:pt x="6896" y="5039"/>
                  </a:cubicBezTo>
                  <a:close/>
                  <a:moveTo>
                    <a:pt x="967" y="5102"/>
                  </a:moveTo>
                  <a:cubicBezTo>
                    <a:pt x="987" y="5102"/>
                    <a:pt x="970" y="5139"/>
                    <a:pt x="984" y="5161"/>
                  </a:cubicBezTo>
                  <a:lnTo>
                    <a:pt x="984" y="5161"/>
                  </a:lnTo>
                  <a:cubicBezTo>
                    <a:pt x="954" y="5149"/>
                    <a:pt x="934" y="5119"/>
                    <a:pt x="967" y="5102"/>
                  </a:cubicBezTo>
                  <a:close/>
                  <a:moveTo>
                    <a:pt x="1010" y="5167"/>
                  </a:moveTo>
                  <a:cubicBezTo>
                    <a:pt x="1043" y="5173"/>
                    <a:pt x="1069" y="5190"/>
                    <a:pt x="1051" y="5207"/>
                  </a:cubicBezTo>
                  <a:cubicBezTo>
                    <a:pt x="1018" y="5207"/>
                    <a:pt x="1011" y="5194"/>
                    <a:pt x="1010" y="5167"/>
                  </a:cubicBezTo>
                  <a:close/>
                  <a:moveTo>
                    <a:pt x="6476" y="5165"/>
                  </a:moveTo>
                  <a:lnTo>
                    <a:pt x="6497" y="5186"/>
                  </a:lnTo>
                  <a:cubicBezTo>
                    <a:pt x="6497" y="5207"/>
                    <a:pt x="6497" y="5207"/>
                    <a:pt x="6476" y="5207"/>
                  </a:cubicBezTo>
                  <a:cubicBezTo>
                    <a:pt x="6455" y="5207"/>
                    <a:pt x="6455" y="5186"/>
                    <a:pt x="6455" y="5186"/>
                  </a:cubicBezTo>
                  <a:cubicBezTo>
                    <a:pt x="6455" y="5186"/>
                    <a:pt x="6476" y="5165"/>
                    <a:pt x="6476" y="5165"/>
                  </a:cubicBezTo>
                  <a:close/>
                  <a:moveTo>
                    <a:pt x="1388" y="4556"/>
                  </a:moveTo>
                  <a:cubicBezTo>
                    <a:pt x="1661" y="4808"/>
                    <a:pt x="1682" y="4913"/>
                    <a:pt x="1472" y="5312"/>
                  </a:cubicBezTo>
                  <a:cubicBezTo>
                    <a:pt x="1388" y="5081"/>
                    <a:pt x="1430" y="4850"/>
                    <a:pt x="1304" y="4661"/>
                  </a:cubicBezTo>
                  <a:lnTo>
                    <a:pt x="1388" y="4556"/>
                  </a:lnTo>
                  <a:close/>
                  <a:moveTo>
                    <a:pt x="1102" y="5280"/>
                  </a:moveTo>
                  <a:cubicBezTo>
                    <a:pt x="1106" y="5280"/>
                    <a:pt x="1110" y="5283"/>
                    <a:pt x="1114" y="5291"/>
                  </a:cubicBezTo>
                  <a:cubicBezTo>
                    <a:pt x="1114" y="5329"/>
                    <a:pt x="1098" y="5333"/>
                    <a:pt x="1065" y="5333"/>
                  </a:cubicBezTo>
                  <a:lnTo>
                    <a:pt x="1065" y="5333"/>
                  </a:lnTo>
                  <a:cubicBezTo>
                    <a:pt x="1077" y="5310"/>
                    <a:pt x="1090" y="5280"/>
                    <a:pt x="1102" y="5280"/>
                  </a:cubicBezTo>
                  <a:close/>
                  <a:moveTo>
                    <a:pt x="673" y="5355"/>
                  </a:moveTo>
                  <a:cubicBezTo>
                    <a:pt x="673" y="5359"/>
                    <a:pt x="674" y="5361"/>
                    <a:pt x="675" y="5361"/>
                  </a:cubicBezTo>
                  <a:cubicBezTo>
                    <a:pt x="678" y="5361"/>
                    <a:pt x="682" y="5356"/>
                    <a:pt x="682" y="5356"/>
                  </a:cubicBezTo>
                  <a:lnTo>
                    <a:pt x="682" y="5356"/>
                  </a:lnTo>
                  <a:cubicBezTo>
                    <a:pt x="683" y="5356"/>
                    <a:pt x="681" y="5360"/>
                    <a:pt x="673" y="5376"/>
                  </a:cubicBezTo>
                  <a:cubicBezTo>
                    <a:pt x="662" y="5386"/>
                    <a:pt x="652" y="5391"/>
                    <a:pt x="644" y="5391"/>
                  </a:cubicBezTo>
                  <a:cubicBezTo>
                    <a:pt x="636" y="5391"/>
                    <a:pt x="631" y="5386"/>
                    <a:pt x="631" y="5376"/>
                  </a:cubicBezTo>
                  <a:lnTo>
                    <a:pt x="652" y="5355"/>
                  </a:lnTo>
                  <a:close/>
                  <a:moveTo>
                    <a:pt x="1051" y="5333"/>
                  </a:moveTo>
                  <a:cubicBezTo>
                    <a:pt x="1051" y="5334"/>
                    <a:pt x="1051" y="5334"/>
                    <a:pt x="1051" y="5334"/>
                  </a:cubicBezTo>
                  <a:lnTo>
                    <a:pt x="1051" y="5334"/>
                  </a:lnTo>
                  <a:lnTo>
                    <a:pt x="1051" y="5355"/>
                  </a:lnTo>
                  <a:cubicBezTo>
                    <a:pt x="1051" y="5354"/>
                    <a:pt x="1052" y="5354"/>
                    <a:pt x="1052" y="5354"/>
                  </a:cubicBezTo>
                  <a:lnTo>
                    <a:pt x="1052" y="5354"/>
                  </a:lnTo>
                  <a:cubicBezTo>
                    <a:pt x="1054" y="5404"/>
                    <a:pt x="1061" y="5449"/>
                    <a:pt x="1009" y="5458"/>
                  </a:cubicBezTo>
                  <a:lnTo>
                    <a:pt x="1009" y="5458"/>
                  </a:lnTo>
                  <a:cubicBezTo>
                    <a:pt x="1009" y="5415"/>
                    <a:pt x="989" y="5333"/>
                    <a:pt x="1051" y="5333"/>
                  </a:cubicBezTo>
                  <a:close/>
                  <a:moveTo>
                    <a:pt x="5971" y="4867"/>
                  </a:moveTo>
                  <a:cubicBezTo>
                    <a:pt x="6076" y="4867"/>
                    <a:pt x="6226" y="5137"/>
                    <a:pt x="6265" y="5333"/>
                  </a:cubicBezTo>
                  <a:lnTo>
                    <a:pt x="6265" y="5333"/>
                  </a:lnTo>
                  <a:lnTo>
                    <a:pt x="6265" y="5333"/>
                  </a:lnTo>
                  <a:cubicBezTo>
                    <a:pt x="6307" y="5355"/>
                    <a:pt x="6391" y="5312"/>
                    <a:pt x="6370" y="5460"/>
                  </a:cubicBezTo>
                  <a:cubicBezTo>
                    <a:pt x="6307" y="5439"/>
                    <a:pt x="6265" y="5397"/>
                    <a:pt x="6265" y="5333"/>
                  </a:cubicBezTo>
                  <a:lnTo>
                    <a:pt x="6265" y="5355"/>
                  </a:lnTo>
                  <a:cubicBezTo>
                    <a:pt x="6097" y="5355"/>
                    <a:pt x="6076" y="5207"/>
                    <a:pt x="5950" y="5144"/>
                  </a:cubicBezTo>
                  <a:lnTo>
                    <a:pt x="5950" y="4871"/>
                  </a:lnTo>
                  <a:cubicBezTo>
                    <a:pt x="5957" y="4868"/>
                    <a:pt x="5964" y="4867"/>
                    <a:pt x="5971" y="4867"/>
                  </a:cubicBezTo>
                  <a:close/>
                  <a:moveTo>
                    <a:pt x="988" y="5460"/>
                  </a:moveTo>
                  <a:cubicBezTo>
                    <a:pt x="988" y="5476"/>
                    <a:pt x="976" y="5516"/>
                    <a:pt x="970" y="5516"/>
                  </a:cubicBezTo>
                  <a:cubicBezTo>
                    <a:pt x="968" y="5516"/>
                    <a:pt x="967" y="5512"/>
                    <a:pt x="967" y="5502"/>
                  </a:cubicBezTo>
                  <a:cubicBezTo>
                    <a:pt x="950" y="5467"/>
                    <a:pt x="961" y="5461"/>
                    <a:pt x="988" y="5460"/>
                  </a:cubicBezTo>
                  <a:close/>
                  <a:moveTo>
                    <a:pt x="5971" y="5481"/>
                  </a:moveTo>
                  <a:cubicBezTo>
                    <a:pt x="5971" y="5481"/>
                    <a:pt x="5992" y="5502"/>
                    <a:pt x="5992" y="5502"/>
                  </a:cubicBezTo>
                  <a:cubicBezTo>
                    <a:pt x="5992" y="5502"/>
                    <a:pt x="6013" y="5523"/>
                    <a:pt x="5971" y="5523"/>
                  </a:cubicBezTo>
                  <a:cubicBezTo>
                    <a:pt x="5950" y="5502"/>
                    <a:pt x="5971" y="5481"/>
                    <a:pt x="5971" y="5481"/>
                  </a:cubicBezTo>
                  <a:close/>
                  <a:moveTo>
                    <a:pt x="741" y="5602"/>
                  </a:moveTo>
                  <a:cubicBezTo>
                    <a:pt x="746" y="5602"/>
                    <a:pt x="746" y="5607"/>
                    <a:pt x="736" y="5628"/>
                  </a:cubicBezTo>
                  <a:cubicBezTo>
                    <a:pt x="729" y="5635"/>
                    <a:pt x="722" y="5637"/>
                    <a:pt x="716" y="5637"/>
                  </a:cubicBezTo>
                  <a:cubicBezTo>
                    <a:pt x="703" y="5637"/>
                    <a:pt x="694" y="5628"/>
                    <a:pt x="694" y="5628"/>
                  </a:cubicBezTo>
                  <a:cubicBezTo>
                    <a:pt x="694" y="5607"/>
                    <a:pt x="715" y="5607"/>
                    <a:pt x="715" y="5607"/>
                  </a:cubicBezTo>
                  <a:cubicBezTo>
                    <a:pt x="725" y="5607"/>
                    <a:pt x="736" y="5602"/>
                    <a:pt x="741" y="5602"/>
                  </a:cubicBezTo>
                  <a:close/>
                  <a:moveTo>
                    <a:pt x="1481" y="5388"/>
                  </a:moveTo>
                  <a:cubicBezTo>
                    <a:pt x="1505" y="5388"/>
                    <a:pt x="1523" y="5404"/>
                    <a:pt x="1535" y="5439"/>
                  </a:cubicBezTo>
                  <a:cubicBezTo>
                    <a:pt x="1595" y="5519"/>
                    <a:pt x="1617" y="5620"/>
                    <a:pt x="1600" y="5739"/>
                  </a:cubicBezTo>
                  <a:lnTo>
                    <a:pt x="1600" y="5739"/>
                  </a:lnTo>
                  <a:cubicBezTo>
                    <a:pt x="1600" y="5737"/>
                    <a:pt x="1599" y="5735"/>
                    <a:pt x="1598" y="5733"/>
                  </a:cubicBezTo>
                  <a:lnTo>
                    <a:pt x="1493" y="5733"/>
                  </a:lnTo>
                  <a:cubicBezTo>
                    <a:pt x="1472" y="5628"/>
                    <a:pt x="1493" y="5502"/>
                    <a:pt x="1409" y="5418"/>
                  </a:cubicBezTo>
                  <a:cubicBezTo>
                    <a:pt x="1437" y="5399"/>
                    <a:pt x="1461" y="5388"/>
                    <a:pt x="1481" y="5388"/>
                  </a:cubicBezTo>
                  <a:close/>
                  <a:moveTo>
                    <a:pt x="8137" y="5355"/>
                  </a:moveTo>
                  <a:lnTo>
                    <a:pt x="8221" y="5439"/>
                  </a:lnTo>
                  <a:lnTo>
                    <a:pt x="8179" y="5523"/>
                  </a:lnTo>
                  <a:cubicBezTo>
                    <a:pt x="8158" y="5628"/>
                    <a:pt x="8305" y="5649"/>
                    <a:pt x="8284" y="5754"/>
                  </a:cubicBezTo>
                  <a:cubicBezTo>
                    <a:pt x="8284" y="5764"/>
                    <a:pt x="8278" y="5770"/>
                    <a:pt x="8271" y="5770"/>
                  </a:cubicBezTo>
                  <a:cubicBezTo>
                    <a:pt x="8263" y="5770"/>
                    <a:pt x="8252" y="5764"/>
                    <a:pt x="8242" y="5754"/>
                  </a:cubicBezTo>
                  <a:cubicBezTo>
                    <a:pt x="8158" y="5628"/>
                    <a:pt x="8052" y="5544"/>
                    <a:pt x="7926" y="5481"/>
                  </a:cubicBezTo>
                  <a:cubicBezTo>
                    <a:pt x="7943" y="5429"/>
                    <a:pt x="7964" y="5413"/>
                    <a:pt x="7987" y="5413"/>
                  </a:cubicBezTo>
                  <a:cubicBezTo>
                    <a:pt x="8020" y="5413"/>
                    <a:pt x="8057" y="5447"/>
                    <a:pt x="8094" y="5460"/>
                  </a:cubicBezTo>
                  <a:lnTo>
                    <a:pt x="8137" y="5355"/>
                  </a:lnTo>
                  <a:close/>
                  <a:moveTo>
                    <a:pt x="4857" y="5733"/>
                  </a:moveTo>
                  <a:cubicBezTo>
                    <a:pt x="4878" y="5733"/>
                    <a:pt x="4878" y="5733"/>
                    <a:pt x="4878" y="5754"/>
                  </a:cubicBezTo>
                  <a:lnTo>
                    <a:pt x="4857" y="5775"/>
                  </a:lnTo>
                  <a:cubicBezTo>
                    <a:pt x="4857" y="5754"/>
                    <a:pt x="4836" y="5733"/>
                    <a:pt x="4836" y="5733"/>
                  </a:cubicBezTo>
                  <a:close/>
                  <a:moveTo>
                    <a:pt x="6455" y="5775"/>
                  </a:moveTo>
                  <a:cubicBezTo>
                    <a:pt x="6476" y="5796"/>
                    <a:pt x="6497" y="5796"/>
                    <a:pt x="6497" y="5838"/>
                  </a:cubicBezTo>
                  <a:cubicBezTo>
                    <a:pt x="6497" y="5869"/>
                    <a:pt x="6485" y="5888"/>
                    <a:pt x="6463" y="5888"/>
                  </a:cubicBezTo>
                  <a:cubicBezTo>
                    <a:pt x="6455" y="5888"/>
                    <a:pt x="6445" y="5886"/>
                    <a:pt x="6434" y="5880"/>
                  </a:cubicBezTo>
                  <a:cubicBezTo>
                    <a:pt x="6413" y="5880"/>
                    <a:pt x="6391" y="5859"/>
                    <a:pt x="6391" y="5838"/>
                  </a:cubicBezTo>
                  <a:cubicBezTo>
                    <a:pt x="6391" y="5796"/>
                    <a:pt x="6413" y="5775"/>
                    <a:pt x="6455" y="5775"/>
                  </a:cubicBezTo>
                  <a:close/>
                  <a:moveTo>
                    <a:pt x="1140" y="5840"/>
                  </a:moveTo>
                  <a:cubicBezTo>
                    <a:pt x="1171" y="5840"/>
                    <a:pt x="1206" y="5857"/>
                    <a:pt x="1241" y="5880"/>
                  </a:cubicBezTo>
                  <a:cubicBezTo>
                    <a:pt x="1177" y="5943"/>
                    <a:pt x="1198" y="6048"/>
                    <a:pt x="1219" y="6132"/>
                  </a:cubicBezTo>
                  <a:cubicBezTo>
                    <a:pt x="1219" y="6238"/>
                    <a:pt x="1325" y="6343"/>
                    <a:pt x="1156" y="6427"/>
                  </a:cubicBezTo>
                  <a:cubicBezTo>
                    <a:pt x="1135" y="6364"/>
                    <a:pt x="1072" y="6280"/>
                    <a:pt x="1009" y="6238"/>
                  </a:cubicBezTo>
                  <a:lnTo>
                    <a:pt x="1114" y="6069"/>
                  </a:lnTo>
                  <a:cubicBezTo>
                    <a:pt x="1093" y="6006"/>
                    <a:pt x="1030" y="5943"/>
                    <a:pt x="1072" y="5880"/>
                  </a:cubicBezTo>
                  <a:cubicBezTo>
                    <a:pt x="1091" y="5852"/>
                    <a:pt x="1115" y="5840"/>
                    <a:pt x="1140" y="5840"/>
                  </a:cubicBezTo>
                  <a:close/>
                  <a:moveTo>
                    <a:pt x="7800" y="6280"/>
                  </a:moveTo>
                  <a:lnTo>
                    <a:pt x="7989" y="6343"/>
                  </a:lnTo>
                  <a:cubicBezTo>
                    <a:pt x="7842" y="6469"/>
                    <a:pt x="7989" y="6574"/>
                    <a:pt x="7989" y="6700"/>
                  </a:cubicBezTo>
                  <a:cubicBezTo>
                    <a:pt x="7821" y="6616"/>
                    <a:pt x="7800" y="6469"/>
                    <a:pt x="7800" y="6280"/>
                  </a:cubicBezTo>
                  <a:close/>
                  <a:moveTo>
                    <a:pt x="7989" y="6700"/>
                  </a:moveTo>
                  <a:lnTo>
                    <a:pt x="7989" y="6700"/>
                  </a:lnTo>
                  <a:cubicBezTo>
                    <a:pt x="8062" y="6736"/>
                    <a:pt x="8087" y="6835"/>
                    <a:pt x="8214" y="6835"/>
                  </a:cubicBezTo>
                  <a:cubicBezTo>
                    <a:pt x="8234" y="6835"/>
                    <a:pt x="8257" y="6832"/>
                    <a:pt x="8284" y="6826"/>
                  </a:cubicBezTo>
                  <a:lnTo>
                    <a:pt x="8284" y="6826"/>
                  </a:lnTo>
                  <a:cubicBezTo>
                    <a:pt x="8222" y="6857"/>
                    <a:pt x="8161" y="6877"/>
                    <a:pt x="8091" y="6877"/>
                  </a:cubicBezTo>
                  <a:cubicBezTo>
                    <a:pt x="8065" y="6877"/>
                    <a:pt x="8039" y="6874"/>
                    <a:pt x="8010" y="6868"/>
                  </a:cubicBezTo>
                  <a:cubicBezTo>
                    <a:pt x="7968" y="6805"/>
                    <a:pt x="7989" y="6742"/>
                    <a:pt x="7989" y="6700"/>
                  </a:cubicBezTo>
                  <a:close/>
                  <a:moveTo>
                    <a:pt x="1156" y="7015"/>
                  </a:moveTo>
                  <a:lnTo>
                    <a:pt x="1177" y="7036"/>
                  </a:lnTo>
                  <a:cubicBezTo>
                    <a:pt x="1177" y="7057"/>
                    <a:pt x="1177" y="7057"/>
                    <a:pt x="1156" y="7057"/>
                  </a:cubicBezTo>
                  <a:cubicBezTo>
                    <a:pt x="1135" y="7057"/>
                    <a:pt x="1135" y="7057"/>
                    <a:pt x="1135" y="7036"/>
                  </a:cubicBezTo>
                  <a:cubicBezTo>
                    <a:pt x="1135" y="7036"/>
                    <a:pt x="1156" y="7015"/>
                    <a:pt x="1156" y="7015"/>
                  </a:cubicBezTo>
                  <a:close/>
                  <a:moveTo>
                    <a:pt x="6581" y="6826"/>
                  </a:moveTo>
                  <a:cubicBezTo>
                    <a:pt x="6644" y="6868"/>
                    <a:pt x="6623" y="6910"/>
                    <a:pt x="6623" y="6952"/>
                  </a:cubicBezTo>
                  <a:cubicBezTo>
                    <a:pt x="6686" y="6952"/>
                    <a:pt x="6707" y="6994"/>
                    <a:pt x="6665" y="7057"/>
                  </a:cubicBezTo>
                  <a:cubicBezTo>
                    <a:pt x="6602" y="7036"/>
                    <a:pt x="6623" y="6973"/>
                    <a:pt x="6623" y="6952"/>
                  </a:cubicBezTo>
                  <a:cubicBezTo>
                    <a:pt x="6560" y="6931"/>
                    <a:pt x="6581" y="6889"/>
                    <a:pt x="6581" y="6826"/>
                  </a:cubicBezTo>
                  <a:close/>
                  <a:moveTo>
                    <a:pt x="8153" y="6966"/>
                  </a:moveTo>
                  <a:cubicBezTo>
                    <a:pt x="8165" y="6966"/>
                    <a:pt x="8180" y="6968"/>
                    <a:pt x="8200" y="6973"/>
                  </a:cubicBezTo>
                  <a:cubicBezTo>
                    <a:pt x="8200" y="7015"/>
                    <a:pt x="8179" y="7036"/>
                    <a:pt x="8137" y="7057"/>
                  </a:cubicBezTo>
                  <a:cubicBezTo>
                    <a:pt x="8120" y="6993"/>
                    <a:pt x="8117" y="6966"/>
                    <a:pt x="8153" y="6966"/>
                  </a:cubicBezTo>
                  <a:close/>
                  <a:moveTo>
                    <a:pt x="8278" y="7095"/>
                  </a:moveTo>
                  <a:cubicBezTo>
                    <a:pt x="8305" y="7095"/>
                    <a:pt x="8305" y="7142"/>
                    <a:pt x="8305" y="7142"/>
                  </a:cubicBezTo>
                  <a:cubicBezTo>
                    <a:pt x="8284" y="7163"/>
                    <a:pt x="8263" y="7184"/>
                    <a:pt x="8263" y="7184"/>
                  </a:cubicBezTo>
                  <a:cubicBezTo>
                    <a:pt x="8242" y="7163"/>
                    <a:pt x="8221" y="7121"/>
                    <a:pt x="8263" y="7100"/>
                  </a:cubicBezTo>
                  <a:cubicBezTo>
                    <a:pt x="8269" y="7097"/>
                    <a:pt x="8274" y="7095"/>
                    <a:pt x="8278" y="7095"/>
                  </a:cubicBezTo>
                  <a:close/>
                  <a:moveTo>
                    <a:pt x="1703" y="7331"/>
                  </a:moveTo>
                  <a:lnTo>
                    <a:pt x="1892" y="7562"/>
                  </a:lnTo>
                  <a:cubicBezTo>
                    <a:pt x="1787" y="7646"/>
                    <a:pt x="2018" y="7793"/>
                    <a:pt x="1892" y="7941"/>
                  </a:cubicBezTo>
                  <a:cubicBezTo>
                    <a:pt x="1871" y="7835"/>
                    <a:pt x="1808" y="7793"/>
                    <a:pt x="1745" y="7709"/>
                  </a:cubicBezTo>
                  <a:cubicBezTo>
                    <a:pt x="1745" y="7583"/>
                    <a:pt x="1745" y="7457"/>
                    <a:pt x="1703" y="7331"/>
                  </a:cubicBezTo>
                  <a:close/>
                  <a:moveTo>
                    <a:pt x="7477" y="1"/>
                  </a:moveTo>
                  <a:cubicBezTo>
                    <a:pt x="7420" y="1"/>
                    <a:pt x="7325" y="32"/>
                    <a:pt x="7127" y="98"/>
                  </a:cubicBezTo>
                  <a:cubicBezTo>
                    <a:pt x="7110" y="81"/>
                    <a:pt x="7080" y="51"/>
                    <a:pt x="7035" y="51"/>
                  </a:cubicBezTo>
                  <a:cubicBezTo>
                    <a:pt x="7025" y="51"/>
                    <a:pt x="7013" y="52"/>
                    <a:pt x="7001" y="56"/>
                  </a:cubicBezTo>
                  <a:cubicBezTo>
                    <a:pt x="6959" y="161"/>
                    <a:pt x="6896" y="246"/>
                    <a:pt x="6791" y="288"/>
                  </a:cubicBezTo>
                  <a:cubicBezTo>
                    <a:pt x="6812" y="414"/>
                    <a:pt x="6707" y="456"/>
                    <a:pt x="6623" y="498"/>
                  </a:cubicBezTo>
                  <a:cubicBezTo>
                    <a:pt x="6644" y="666"/>
                    <a:pt x="6749" y="834"/>
                    <a:pt x="6707" y="1045"/>
                  </a:cubicBezTo>
                  <a:cubicBezTo>
                    <a:pt x="6602" y="960"/>
                    <a:pt x="6455" y="1002"/>
                    <a:pt x="6391" y="855"/>
                  </a:cubicBezTo>
                  <a:cubicBezTo>
                    <a:pt x="6380" y="832"/>
                    <a:pt x="6349" y="815"/>
                    <a:pt x="6317" y="815"/>
                  </a:cubicBezTo>
                  <a:cubicBezTo>
                    <a:pt x="6291" y="815"/>
                    <a:pt x="6263" y="827"/>
                    <a:pt x="6244" y="855"/>
                  </a:cubicBezTo>
                  <a:cubicBezTo>
                    <a:pt x="6202" y="918"/>
                    <a:pt x="6265" y="960"/>
                    <a:pt x="6286" y="981"/>
                  </a:cubicBezTo>
                  <a:cubicBezTo>
                    <a:pt x="6202" y="1023"/>
                    <a:pt x="6265" y="1150"/>
                    <a:pt x="6223" y="1171"/>
                  </a:cubicBezTo>
                  <a:cubicBezTo>
                    <a:pt x="6179" y="1190"/>
                    <a:pt x="6140" y="1197"/>
                    <a:pt x="6104" y="1197"/>
                  </a:cubicBezTo>
                  <a:cubicBezTo>
                    <a:pt x="6023" y="1197"/>
                    <a:pt x="5960" y="1158"/>
                    <a:pt x="5887" y="1129"/>
                  </a:cubicBezTo>
                  <a:cubicBezTo>
                    <a:pt x="5782" y="1318"/>
                    <a:pt x="5698" y="1528"/>
                    <a:pt x="5635" y="1738"/>
                  </a:cubicBezTo>
                  <a:cubicBezTo>
                    <a:pt x="5660" y="1755"/>
                    <a:pt x="5678" y="1762"/>
                    <a:pt x="5692" y="1762"/>
                  </a:cubicBezTo>
                  <a:cubicBezTo>
                    <a:pt x="5747" y="1762"/>
                    <a:pt x="5727" y="1654"/>
                    <a:pt x="5761" y="1654"/>
                  </a:cubicBezTo>
                  <a:lnTo>
                    <a:pt x="5992" y="1864"/>
                  </a:lnTo>
                  <a:cubicBezTo>
                    <a:pt x="5950" y="2033"/>
                    <a:pt x="5803" y="2159"/>
                    <a:pt x="5803" y="2327"/>
                  </a:cubicBezTo>
                  <a:cubicBezTo>
                    <a:pt x="5824" y="2369"/>
                    <a:pt x="5855" y="2374"/>
                    <a:pt x="5887" y="2374"/>
                  </a:cubicBezTo>
                  <a:cubicBezTo>
                    <a:pt x="5897" y="2374"/>
                    <a:pt x="5908" y="2374"/>
                    <a:pt x="5918" y="2374"/>
                  </a:cubicBezTo>
                  <a:cubicBezTo>
                    <a:pt x="5938" y="2374"/>
                    <a:pt x="5957" y="2376"/>
                    <a:pt x="5971" y="2390"/>
                  </a:cubicBezTo>
                  <a:cubicBezTo>
                    <a:pt x="5992" y="2453"/>
                    <a:pt x="6034" y="2516"/>
                    <a:pt x="6055" y="2558"/>
                  </a:cubicBezTo>
                  <a:cubicBezTo>
                    <a:pt x="5929" y="2558"/>
                    <a:pt x="5845" y="2453"/>
                    <a:pt x="5719" y="2432"/>
                  </a:cubicBezTo>
                  <a:cubicBezTo>
                    <a:pt x="5690" y="2418"/>
                    <a:pt x="5661" y="2384"/>
                    <a:pt x="5626" y="2384"/>
                  </a:cubicBezTo>
                  <a:cubicBezTo>
                    <a:pt x="5609" y="2384"/>
                    <a:pt x="5592" y="2391"/>
                    <a:pt x="5572" y="2411"/>
                  </a:cubicBezTo>
                  <a:cubicBezTo>
                    <a:pt x="5635" y="2516"/>
                    <a:pt x="5782" y="2579"/>
                    <a:pt x="5782" y="2747"/>
                  </a:cubicBezTo>
                  <a:lnTo>
                    <a:pt x="5719" y="2790"/>
                  </a:lnTo>
                  <a:cubicBezTo>
                    <a:pt x="5698" y="2790"/>
                    <a:pt x="5682" y="2774"/>
                    <a:pt x="5664" y="2774"/>
                  </a:cubicBezTo>
                  <a:cubicBezTo>
                    <a:pt x="5645" y="2774"/>
                    <a:pt x="5624" y="2790"/>
                    <a:pt x="5593" y="2853"/>
                  </a:cubicBezTo>
                  <a:cubicBezTo>
                    <a:pt x="5593" y="2853"/>
                    <a:pt x="5677" y="2874"/>
                    <a:pt x="5656" y="2916"/>
                  </a:cubicBezTo>
                  <a:cubicBezTo>
                    <a:pt x="5614" y="2937"/>
                    <a:pt x="5614" y="2937"/>
                    <a:pt x="5551" y="3000"/>
                  </a:cubicBezTo>
                  <a:cubicBezTo>
                    <a:pt x="5487" y="3084"/>
                    <a:pt x="5635" y="3126"/>
                    <a:pt x="5614" y="3231"/>
                  </a:cubicBezTo>
                  <a:cubicBezTo>
                    <a:pt x="5614" y="3245"/>
                    <a:pt x="5602" y="3247"/>
                    <a:pt x="5586" y="3247"/>
                  </a:cubicBezTo>
                  <a:cubicBezTo>
                    <a:pt x="5579" y="3247"/>
                    <a:pt x="5570" y="3247"/>
                    <a:pt x="5561" y="3247"/>
                  </a:cubicBezTo>
                  <a:cubicBezTo>
                    <a:pt x="5535" y="3247"/>
                    <a:pt x="5508" y="3252"/>
                    <a:pt x="5508" y="3294"/>
                  </a:cubicBezTo>
                  <a:cubicBezTo>
                    <a:pt x="5614" y="3315"/>
                    <a:pt x="5719" y="3399"/>
                    <a:pt x="5761" y="3504"/>
                  </a:cubicBezTo>
                  <a:cubicBezTo>
                    <a:pt x="5572" y="3420"/>
                    <a:pt x="5424" y="3357"/>
                    <a:pt x="5277" y="3294"/>
                  </a:cubicBezTo>
                  <a:cubicBezTo>
                    <a:pt x="5256" y="3294"/>
                    <a:pt x="5235" y="3315"/>
                    <a:pt x="5214" y="3315"/>
                  </a:cubicBezTo>
                  <a:cubicBezTo>
                    <a:pt x="5172" y="3378"/>
                    <a:pt x="5193" y="3462"/>
                    <a:pt x="5151" y="3483"/>
                  </a:cubicBezTo>
                  <a:cubicBezTo>
                    <a:pt x="5144" y="3486"/>
                    <a:pt x="5137" y="3487"/>
                    <a:pt x="5131" y="3487"/>
                  </a:cubicBezTo>
                  <a:cubicBezTo>
                    <a:pt x="5089" y="3487"/>
                    <a:pt x="5068" y="3438"/>
                    <a:pt x="5038" y="3438"/>
                  </a:cubicBezTo>
                  <a:cubicBezTo>
                    <a:pt x="5034" y="3438"/>
                    <a:pt x="5030" y="3439"/>
                    <a:pt x="5025" y="3441"/>
                  </a:cubicBezTo>
                  <a:cubicBezTo>
                    <a:pt x="4941" y="3546"/>
                    <a:pt x="5088" y="3631"/>
                    <a:pt x="5046" y="3736"/>
                  </a:cubicBezTo>
                  <a:cubicBezTo>
                    <a:pt x="4962" y="3652"/>
                    <a:pt x="4815" y="3673"/>
                    <a:pt x="4815" y="3504"/>
                  </a:cubicBezTo>
                  <a:cubicBezTo>
                    <a:pt x="4815" y="3483"/>
                    <a:pt x="4899" y="3483"/>
                    <a:pt x="4836" y="3420"/>
                  </a:cubicBezTo>
                  <a:cubicBezTo>
                    <a:pt x="4646" y="3399"/>
                    <a:pt x="4541" y="3168"/>
                    <a:pt x="4331" y="3126"/>
                  </a:cubicBezTo>
                  <a:cubicBezTo>
                    <a:pt x="4310" y="3168"/>
                    <a:pt x="4331" y="3231"/>
                    <a:pt x="4268" y="3231"/>
                  </a:cubicBezTo>
                  <a:lnTo>
                    <a:pt x="4142" y="3189"/>
                  </a:lnTo>
                  <a:lnTo>
                    <a:pt x="4142" y="3189"/>
                  </a:lnTo>
                  <a:cubicBezTo>
                    <a:pt x="4121" y="3231"/>
                    <a:pt x="4142" y="3294"/>
                    <a:pt x="4184" y="3315"/>
                  </a:cubicBezTo>
                  <a:cubicBezTo>
                    <a:pt x="4121" y="3399"/>
                    <a:pt x="4100" y="3504"/>
                    <a:pt x="4100" y="3609"/>
                  </a:cubicBezTo>
                  <a:cubicBezTo>
                    <a:pt x="3995" y="3609"/>
                    <a:pt x="4016" y="3546"/>
                    <a:pt x="4016" y="3462"/>
                  </a:cubicBezTo>
                  <a:cubicBezTo>
                    <a:pt x="4037" y="3399"/>
                    <a:pt x="3953" y="3357"/>
                    <a:pt x="3953" y="3294"/>
                  </a:cubicBezTo>
                  <a:cubicBezTo>
                    <a:pt x="3970" y="3224"/>
                    <a:pt x="4031" y="3184"/>
                    <a:pt x="4099" y="3184"/>
                  </a:cubicBezTo>
                  <a:cubicBezTo>
                    <a:pt x="4113" y="3184"/>
                    <a:pt x="4127" y="3185"/>
                    <a:pt x="4142" y="3189"/>
                  </a:cubicBezTo>
                  <a:cubicBezTo>
                    <a:pt x="4121" y="3126"/>
                    <a:pt x="4079" y="3084"/>
                    <a:pt x="4016" y="3063"/>
                  </a:cubicBezTo>
                  <a:cubicBezTo>
                    <a:pt x="3998" y="3085"/>
                    <a:pt x="3976" y="3093"/>
                    <a:pt x="3952" y="3093"/>
                  </a:cubicBezTo>
                  <a:cubicBezTo>
                    <a:pt x="3893" y="3093"/>
                    <a:pt x="3822" y="3042"/>
                    <a:pt x="3772" y="3042"/>
                  </a:cubicBezTo>
                  <a:cubicBezTo>
                    <a:pt x="3750" y="3042"/>
                    <a:pt x="3732" y="3053"/>
                    <a:pt x="3721" y="3084"/>
                  </a:cubicBezTo>
                  <a:cubicBezTo>
                    <a:pt x="3658" y="3210"/>
                    <a:pt x="3763" y="3273"/>
                    <a:pt x="3827" y="3336"/>
                  </a:cubicBezTo>
                  <a:lnTo>
                    <a:pt x="3742" y="3420"/>
                  </a:lnTo>
                  <a:cubicBezTo>
                    <a:pt x="3616" y="3168"/>
                    <a:pt x="3322" y="3252"/>
                    <a:pt x="3175" y="3063"/>
                  </a:cubicBezTo>
                  <a:cubicBezTo>
                    <a:pt x="3144" y="3094"/>
                    <a:pt x="3113" y="3113"/>
                    <a:pt x="3082" y="3113"/>
                  </a:cubicBezTo>
                  <a:cubicBezTo>
                    <a:pt x="3071" y="3113"/>
                    <a:pt x="3060" y="3111"/>
                    <a:pt x="3049" y="3105"/>
                  </a:cubicBezTo>
                  <a:lnTo>
                    <a:pt x="3070" y="3021"/>
                  </a:lnTo>
                  <a:cubicBezTo>
                    <a:pt x="3046" y="3002"/>
                    <a:pt x="3023" y="2995"/>
                    <a:pt x="3001" y="2995"/>
                  </a:cubicBezTo>
                  <a:cubicBezTo>
                    <a:pt x="2931" y="2995"/>
                    <a:pt x="2865" y="3065"/>
                    <a:pt x="2779" y="3065"/>
                  </a:cubicBezTo>
                  <a:cubicBezTo>
                    <a:pt x="2771" y="3065"/>
                    <a:pt x="2763" y="3064"/>
                    <a:pt x="2754" y="3063"/>
                  </a:cubicBezTo>
                  <a:cubicBezTo>
                    <a:pt x="2669" y="3002"/>
                    <a:pt x="2570" y="2941"/>
                    <a:pt x="2465" y="2941"/>
                  </a:cubicBezTo>
                  <a:cubicBezTo>
                    <a:pt x="2389" y="2941"/>
                    <a:pt x="2309" y="2974"/>
                    <a:pt x="2229" y="3063"/>
                  </a:cubicBezTo>
                  <a:lnTo>
                    <a:pt x="2208" y="3168"/>
                  </a:lnTo>
                  <a:cubicBezTo>
                    <a:pt x="2110" y="3201"/>
                    <a:pt x="2025" y="3334"/>
                    <a:pt x="1913" y="3334"/>
                  </a:cubicBezTo>
                  <a:cubicBezTo>
                    <a:pt x="1881" y="3334"/>
                    <a:pt x="1846" y="3323"/>
                    <a:pt x="1808" y="3294"/>
                  </a:cubicBezTo>
                  <a:lnTo>
                    <a:pt x="1766" y="3189"/>
                  </a:lnTo>
                  <a:lnTo>
                    <a:pt x="1640" y="3294"/>
                  </a:lnTo>
                  <a:lnTo>
                    <a:pt x="1535" y="3210"/>
                  </a:lnTo>
                  <a:cubicBezTo>
                    <a:pt x="1409" y="3210"/>
                    <a:pt x="1451" y="3336"/>
                    <a:pt x="1367" y="3378"/>
                  </a:cubicBezTo>
                  <a:lnTo>
                    <a:pt x="1093" y="3378"/>
                  </a:lnTo>
                  <a:cubicBezTo>
                    <a:pt x="1072" y="3441"/>
                    <a:pt x="1009" y="3504"/>
                    <a:pt x="925" y="3546"/>
                  </a:cubicBezTo>
                  <a:lnTo>
                    <a:pt x="925" y="3757"/>
                  </a:lnTo>
                  <a:cubicBezTo>
                    <a:pt x="930" y="3757"/>
                    <a:pt x="936" y="3757"/>
                    <a:pt x="941" y="3758"/>
                  </a:cubicBezTo>
                  <a:lnTo>
                    <a:pt x="941" y="3758"/>
                  </a:lnTo>
                  <a:cubicBezTo>
                    <a:pt x="936" y="3758"/>
                    <a:pt x="931" y="3759"/>
                    <a:pt x="926" y="3759"/>
                  </a:cubicBezTo>
                  <a:cubicBezTo>
                    <a:pt x="855" y="3759"/>
                    <a:pt x="825" y="3678"/>
                    <a:pt x="764" y="3678"/>
                  </a:cubicBezTo>
                  <a:cubicBezTo>
                    <a:pt x="750" y="3678"/>
                    <a:pt x="734" y="3682"/>
                    <a:pt x="715" y="3694"/>
                  </a:cubicBezTo>
                  <a:cubicBezTo>
                    <a:pt x="631" y="3757"/>
                    <a:pt x="610" y="3862"/>
                    <a:pt x="568" y="3946"/>
                  </a:cubicBezTo>
                  <a:lnTo>
                    <a:pt x="631" y="4051"/>
                  </a:lnTo>
                  <a:cubicBezTo>
                    <a:pt x="463" y="4093"/>
                    <a:pt x="442" y="4261"/>
                    <a:pt x="336" y="4345"/>
                  </a:cubicBezTo>
                  <a:lnTo>
                    <a:pt x="442" y="4408"/>
                  </a:lnTo>
                  <a:cubicBezTo>
                    <a:pt x="421" y="4450"/>
                    <a:pt x="463" y="4514"/>
                    <a:pt x="400" y="4535"/>
                  </a:cubicBezTo>
                  <a:lnTo>
                    <a:pt x="189" y="4345"/>
                  </a:lnTo>
                  <a:lnTo>
                    <a:pt x="189" y="4345"/>
                  </a:lnTo>
                  <a:cubicBezTo>
                    <a:pt x="231" y="4493"/>
                    <a:pt x="126" y="4556"/>
                    <a:pt x="63" y="4619"/>
                  </a:cubicBezTo>
                  <a:cubicBezTo>
                    <a:pt x="84" y="4661"/>
                    <a:pt x="105" y="4703"/>
                    <a:pt x="126" y="4703"/>
                  </a:cubicBezTo>
                  <a:cubicBezTo>
                    <a:pt x="224" y="4703"/>
                    <a:pt x="313" y="4759"/>
                    <a:pt x="399" y="4759"/>
                  </a:cubicBezTo>
                  <a:cubicBezTo>
                    <a:pt x="442" y="4759"/>
                    <a:pt x="484" y="4745"/>
                    <a:pt x="526" y="4703"/>
                  </a:cubicBezTo>
                  <a:lnTo>
                    <a:pt x="526" y="4703"/>
                  </a:lnTo>
                  <a:cubicBezTo>
                    <a:pt x="652" y="4871"/>
                    <a:pt x="400" y="4955"/>
                    <a:pt x="463" y="5102"/>
                  </a:cubicBezTo>
                  <a:cubicBezTo>
                    <a:pt x="463" y="5102"/>
                    <a:pt x="442" y="5144"/>
                    <a:pt x="421" y="5144"/>
                  </a:cubicBezTo>
                  <a:cubicBezTo>
                    <a:pt x="400" y="5165"/>
                    <a:pt x="379" y="5165"/>
                    <a:pt x="315" y="5165"/>
                  </a:cubicBezTo>
                  <a:cubicBezTo>
                    <a:pt x="357" y="5081"/>
                    <a:pt x="252" y="5060"/>
                    <a:pt x="252" y="4976"/>
                  </a:cubicBezTo>
                  <a:cubicBezTo>
                    <a:pt x="252" y="4934"/>
                    <a:pt x="336" y="4934"/>
                    <a:pt x="294" y="4871"/>
                  </a:cubicBezTo>
                  <a:cubicBezTo>
                    <a:pt x="265" y="4842"/>
                    <a:pt x="236" y="4802"/>
                    <a:pt x="192" y="4802"/>
                  </a:cubicBezTo>
                  <a:cubicBezTo>
                    <a:pt x="173" y="4802"/>
                    <a:pt x="152" y="4810"/>
                    <a:pt x="126" y="4829"/>
                  </a:cubicBezTo>
                  <a:cubicBezTo>
                    <a:pt x="168" y="4955"/>
                    <a:pt x="84" y="5060"/>
                    <a:pt x="126" y="5186"/>
                  </a:cubicBezTo>
                  <a:cubicBezTo>
                    <a:pt x="147" y="5312"/>
                    <a:pt x="105" y="5460"/>
                    <a:pt x="147" y="5607"/>
                  </a:cubicBezTo>
                  <a:cubicBezTo>
                    <a:pt x="198" y="5607"/>
                    <a:pt x="248" y="5630"/>
                    <a:pt x="290" y="5630"/>
                  </a:cubicBezTo>
                  <a:cubicBezTo>
                    <a:pt x="317" y="5630"/>
                    <a:pt x="341" y="5619"/>
                    <a:pt x="357" y="5586"/>
                  </a:cubicBezTo>
                  <a:cubicBezTo>
                    <a:pt x="400" y="5502"/>
                    <a:pt x="379" y="5439"/>
                    <a:pt x="315" y="5376"/>
                  </a:cubicBezTo>
                  <a:cubicBezTo>
                    <a:pt x="414" y="5376"/>
                    <a:pt x="347" y="5247"/>
                    <a:pt x="440" y="5247"/>
                  </a:cubicBezTo>
                  <a:cubicBezTo>
                    <a:pt x="447" y="5247"/>
                    <a:pt x="454" y="5248"/>
                    <a:pt x="463" y="5249"/>
                  </a:cubicBezTo>
                  <a:cubicBezTo>
                    <a:pt x="526" y="5355"/>
                    <a:pt x="484" y="5460"/>
                    <a:pt x="526" y="5586"/>
                  </a:cubicBezTo>
                  <a:cubicBezTo>
                    <a:pt x="547" y="5712"/>
                    <a:pt x="694" y="5712"/>
                    <a:pt x="778" y="5817"/>
                  </a:cubicBezTo>
                  <a:cubicBezTo>
                    <a:pt x="862" y="5985"/>
                    <a:pt x="925" y="6174"/>
                    <a:pt x="925" y="6364"/>
                  </a:cubicBezTo>
                  <a:cubicBezTo>
                    <a:pt x="925" y="6385"/>
                    <a:pt x="904" y="6385"/>
                    <a:pt x="904" y="6385"/>
                  </a:cubicBezTo>
                  <a:cubicBezTo>
                    <a:pt x="778" y="6385"/>
                    <a:pt x="841" y="6259"/>
                    <a:pt x="757" y="6217"/>
                  </a:cubicBezTo>
                  <a:cubicBezTo>
                    <a:pt x="662" y="6264"/>
                    <a:pt x="556" y="6287"/>
                    <a:pt x="447" y="6287"/>
                  </a:cubicBezTo>
                  <a:cubicBezTo>
                    <a:pt x="410" y="6287"/>
                    <a:pt x="373" y="6285"/>
                    <a:pt x="336" y="6280"/>
                  </a:cubicBezTo>
                  <a:lnTo>
                    <a:pt x="189" y="6174"/>
                  </a:lnTo>
                  <a:lnTo>
                    <a:pt x="189" y="6174"/>
                  </a:lnTo>
                  <a:cubicBezTo>
                    <a:pt x="126" y="6322"/>
                    <a:pt x="315" y="6427"/>
                    <a:pt x="189" y="6616"/>
                  </a:cubicBezTo>
                  <a:cubicBezTo>
                    <a:pt x="147" y="6658"/>
                    <a:pt x="21" y="6700"/>
                    <a:pt x="0" y="6826"/>
                  </a:cubicBezTo>
                  <a:cubicBezTo>
                    <a:pt x="42" y="6847"/>
                    <a:pt x="84" y="6847"/>
                    <a:pt x="105" y="6889"/>
                  </a:cubicBezTo>
                  <a:cubicBezTo>
                    <a:pt x="65" y="7029"/>
                    <a:pt x="82" y="7206"/>
                    <a:pt x="156" y="7206"/>
                  </a:cubicBezTo>
                  <a:cubicBezTo>
                    <a:pt x="160" y="7206"/>
                    <a:pt x="164" y="7206"/>
                    <a:pt x="168" y="7205"/>
                  </a:cubicBezTo>
                  <a:cubicBezTo>
                    <a:pt x="273" y="7205"/>
                    <a:pt x="294" y="7100"/>
                    <a:pt x="336" y="7036"/>
                  </a:cubicBezTo>
                  <a:cubicBezTo>
                    <a:pt x="379" y="7184"/>
                    <a:pt x="421" y="7310"/>
                    <a:pt x="463" y="7436"/>
                  </a:cubicBezTo>
                  <a:lnTo>
                    <a:pt x="315" y="7499"/>
                  </a:lnTo>
                  <a:cubicBezTo>
                    <a:pt x="210" y="7478"/>
                    <a:pt x="336" y="7289"/>
                    <a:pt x="168" y="7289"/>
                  </a:cubicBezTo>
                  <a:cubicBezTo>
                    <a:pt x="189" y="7415"/>
                    <a:pt x="126" y="7562"/>
                    <a:pt x="294" y="7646"/>
                  </a:cubicBezTo>
                  <a:cubicBezTo>
                    <a:pt x="357" y="7541"/>
                    <a:pt x="505" y="7625"/>
                    <a:pt x="610" y="7541"/>
                  </a:cubicBezTo>
                  <a:cubicBezTo>
                    <a:pt x="526" y="7163"/>
                    <a:pt x="421" y="6784"/>
                    <a:pt x="315" y="6385"/>
                  </a:cubicBezTo>
                  <a:lnTo>
                    <a:pt x="315" y="6385"/>
                  </a:lnTo>
                  <a:cubicBezTo>
                    <a:pt x="505" y="6532"/>
                    <a:pt x="463" y="6784"/>
                    <a:pt x="652" y="6868"/>
                  </a:cubicBezTo>
                  <a:cubicBezTo>
                    <a:pt x="673" y="6826"/>
                    <a:pt x="673" y="6784"/>
                    <a:pt x="694" y="6700"/>
                  </a:cubicBezTo>
                  <a:cubicBezTo>
                    <a:pt x="757" y="6763"/>
                    <a:pt x="799" y="6805"/>
                    <a:pt x="841" y="6868"/>
                  </a:cubicBezTo>
                  <a:cubicBezTo>
                    <a:pt x="862" y="6931"/>
                    <a:pt x="883" y="6994"/>
                    <a:pt x="799" y="7015"/>
                  </a:cubicBezTo>
                  <a:cubicBezTo>
                    <a:pt x="778" y="7100"/>
                    <a:pt x="904" y="7057"/>
                    <a:pt x="904" y="7121"/>
                  </a:cubicBezTo>
                  <a:lnTo>
                    <a:pt x="799" y="7163"/>
                  </a:lnTo>
                  <a:lnTo>
                    <a:pt x="862" y="7268"/>
                  </a:lnTo>
                  <a:cubicBezTo>
                    <a:pt x="894" y="7299"/>
                    <a:pt x="930" y="7299"/>
                    <a:pt x="967" y="7299"/>
                  </a:cubicBezTo>
                  <a:cubicBezTo>
                    <a:pt x="1004" y="7299"/>
                    <a:pt x="1041" y="7299"/>
                    <a:pt x="1072" y="7331"/>
                  </a:cubicBezTo>
                  <a:cubicBezTo>
                    <a:pt x="1135" y="7289"/>
                    <a:pt x="1051" y="7163"/>
                    <a:pt x="1198" y="7142"/>
                  </a:cubicBezTo>
                  <a:cubicBezTo>
                    <a:pt x="1219" y="7268"/>
                    <a:pt x="1283" y="7373"/>
                    <a:pt x="1346" y="7478"/>
                  </a:cubicBezTo>
                  <a:cubicBezTo>
                    <a:pt x="1262" y="7541"/>
                    <a:pt x="1262" y="7667"/>
                    <a:pt x="1346" y="7730"/>
                  </a:cubicBezTo>
                  <a:cubicBezTo>
                    <a:pt x="1430" y="7814"/>
                    <a:pt x="1472" y="7919"/>
                    <a:pt x="1493" y="8046"/>
                  </a:cubicBezTo>
                  <a:cubicBezTo>
                    <a:pt x="1514" y="8214"/>
                    <a:pt x="1619" y="8382"/>
                    <a:pt x="1640" y="8571"/>
                  </a:cubicBezTo>
                  <a:cubicBezTo>
                    <a:pt x="1640" y="8697"/>
                    <a:pt x="1745" y="8803"/>
                    <a:pt x="1787" y="8929"/>
                  </a:cubicBezTo>
                  <a:cubicBezTo>
                    <a:pt x="1808" y="9139"/>
                    <a:pt x="1913" y="9349"/>
                    <a:pt x="2081" y="9517"/>
                  </a:cubicBezTo>
                  <a:cubicBezTo>
                    <a:pt x="1934" y="9665"/>
                    <a:pt x="2081" y="9791"/>
                    <a:pt x="2124" y="9917"/>
                  </a:cubicBezTo>
                  <a:cubicBezTo>
                    <a:pt x="2166" y="10085"/>
                    <a:pt x="2271" y="10232"/>
                    <a:pt x="2418" y="10337"/>
                  </a:cubicBezTo>
                  <a:lnTo>
                    <a:pt x="2418" y="10569"/>
                  </a:lnTo>
                  <a:cubicBezTo>
                    <a:pt x="2502" y="10653"/>
                    <a:pt x="2565" y="10737"/>
                    <a:pt x="2649" y="10842"/>
                  </a:cubicBezTo>
                  <a:cubicBezTo>
                    <a:pt x="2679" y="10901"/>
                    <a:pt x="2730" y="10961"/>
                    <a:pt x="2801" y="10961"/>
                  </a:cubicBezTo>
                  <a:cubicBezTo>
                    <a:pt x="2831" y="10961"/>
                    <a:pt x="2864" y="10951"/>
                    <a:pt x="2901" y="10926"/>
                  </a:cubicBezTo>
                  <a:cubicBezTo>
                    <a:pt x="2901" y="10821"/>
                    <a:pt x="2943" y="10716"/>
                    <a:pt x="2859" y="10611"/>
                  </a:cubicBezTo>
                  <a:cubicBezTo>
                    <a:pt x="2943" y="10527"/>
                    <a:pt x="2880" y="10379"/>
                    <a:pt x="2965" y="10274"/>
                  </a:cubicBezTo>
                  <a:cubicBezTo>
                    <a:pt x="2943" y="10274"/>
                    <a:pt x="2901" y="10253"/>
                    <a:pt x="2901" y="10232"/>
                  </a:cubicBezTo>
                  <a:cubicBezTo>
                    <a:pt x="2894" y="10230"/>
                    <a:pt x="2887" y="10229"/>
                    <a:pt x="2882" y="10229"/>
                  </a:cubicBezTo>
                  <a:cubicBezTo>
                    <a:pt x="2827" y="10229"/>
                    <a:pt x="2871" y="10316"/>
                    <a:pt x="2775" y="10316"/>
                  </a:cubicBezTo>
                  <a:cubicBezTo>
                    <a:pt x="2733" y="10148"/>
                    <a:pt x="2565" y="10022"/>
                    <a:pt x="2607" y="9812"/>
                  </a:cubicBezTo>
                  <a:cubicBezTo>
                    <a:pt x="2607" y="9770"/>
                    <a:pt x="2586" y="9728"/>
                    <a:pt x="2565" y="9707"/>
                  </a:cubicBezTo>
                  <a:cubicBezTo>
                    <a:pt x="2460" y="9559"/>
                    <a:pt x="2397" y="9391"/>
                    <a:pt x="2355" y="9223"/>
                  </a:cubicBezTo>
                  <a:cubicBezTo>
                    <a:pt x="2334" y="9181"/>
                    <a:pt x="2334" y="9118"/>
                    <a:pt x="2292" y="9076"/>
                  </a:cubicBezTo>
                  <a:cubicBezTo>
                    <a:pt x="2208" y="8992"/>
                    <a:pt x="2145" y="8908"/>
                    <a:pt x="2103" y="8803"/>
                  </a:cubicBezTo>
                  <a:lnTo>
                    <a:pt x="2103" y="8445"/>
                  </a:lnTo>
                  <a:cubicBezTo>
                    <a:pt x="2018" y="8424"/>
                    <a:pt x="2039" y="8361"/>
                    <a:pt x="2039" y="8319"/>
                  </a:cubicBezTo>
                  <a:cubicBezTo>
                    <a:pt x="2018" y="8319"/>
                    <a:pt x="1955" y="8319"/>
                    <a:pt x="1934" y="8298"/>
                  </a:cubicBezTo>
                  <a:cubicBezTo>
                    <a:pt x="2018" y="8214"/>
                    <a:pt x="1871" y="8109"/>
                    <a:pt x="1955" y="8025"/>
                  </a:cubicBezTo>
                  <a:lnTo>
                    <a:pt x="1955" y="8025"/>
                  </a:lnTo>
                  <a:lnTo>
                    <a:pt x="2081" y="8130"/>
                  </a:lnTo>
                  <a:cubicBezTo>
                    <a:pt x="2166" y="8046"/>
                    <a:pt x="2081" y="7962"/>
                    <a:pt x="2039" y="7898"/>
                  </a:cubicBezTo>
                  <a:cubicBezTo>
                    <a:pt x="2039" y="7888"/>
                    <a:pt x="2034" y="7888"/>
                    <a:pt x="2029" y="7888"/>
                  </a:cubicBezTo>
                  <a:cubicBezTo>
                    <a:pt x="2024" y="7888"/>
                    <a:pt x="2018" y="7888"/>
                    <a:pt x="2018" y="7877"/>
                  </a:cubicBezTo>
                  <a:cubicBezTo>
                    <a:pt x="1997" y="7835"/>
                    <a:pt x="2018" y="7835"/>
                    <a:pt x="2039" y="7835"/>
                  </a:cubicBezTo>
                  <a:cubicBezTo>
                    <a:pt x="1976" y="7625"/>
                    <a:pt x="1997" y="7394"/>
                    <a:pt x="1808" y="7247"/>
                  </a:cubicBezTo>
                  <a:cubicBezTo>
                    <a:pt x="1840" y="7215"/>
                    <a:pt x="1882" y="7215"/>
                    <a:pt x="1924" y="7215"/>
                  </a:cubicBezTo>
                  <a:cubicBezTo>
                    <a:pt x="1966" y="7215"/>
                    <a:pt x="2008" y="7215"/>
                    <a:pt x="2039" y="7184"/>
                  </a:cubicBezTo>
                  <a:lnTo>
                    <a:pt x="2081" y="7100"/>
                  </a:lnTo>
                  <a:lnTo>
                    <a:pt x="2166" y="7163"/>
                  </a:lnTo>
                  <a:cubicBezTo>
                    <a:pt x="2187" y="7057"/>
                    <a:pt x="2187" y="6952"/>
                    <a:pt x="2145" y="6847"/>
                  </a:cubicBezTo>
                  <a:lnTo>
                    <a:pt x="1871" y="6847"/>
                  </a:lnTo>
                  <a:cubicBezTo>
                    <a:pt x="1745" y="6805"/>
                    <a:pt x="1640" y="6721"/>
                    <a:pt x="1556" y="6616"/>
                  </a:cubicBezTo>
                  <a:cubicBezTo>
                    <a:pt x="1556" y="6532"/>
                    <a:pt x="1577" y="6427"/>
                    <a:pt x="1556" y="6322"/>
                  </a:cubicBezTo>
                  <a:cubicBezTo>
                    <a:pt x="1535" y="6217"/>
                    <a:pt x="1577" y="6090"/>
                    <a:pt x="1556" y="6006"/>
                  </a:cubicBezTo>
                  <a:cubicBezTo>
                    <a:pt x="1517" y="5928"/>
                    <a:pt x="1622" y="5850"/>
                    <a:pt x="1605" y="5756"/>
                  </a:cubicBezTo>
                  <a:lnTo>
                    <a:pt x="1605" y="5756"/>
                  </a:lnTo>
                  <a:cubicBezTo>
                    <a:pt x="1665" y="5773"/>
                    <a:pt x="1716" y="5810"/>
                    <a:pt x="1772" y="5810"/>
                  </a:cubicBezTo>
                  <a:cubicBezTo>
                    <a:pt x="1790" y="5810"/>
                    <a:pt x="1809" y="5806"/>
                    <a:pt x="1829" y="5796"/>
                  </a:cubicBezTo>
                  <a:cubicBezTo>
                    <a:pt x="1871" y="5649"/>
                    <a:pt x="2039" y="5586"/>
                    <a:pt x="2103" y="5439"/>
                  </a:cubicBezTo>
                  <a:lnTo>
                    <a:pt x="2060" y="5333"/>
                  </a:lnTo>
                  <a:cubicBezTo>
                    <a:pt x="2081" y="5291"/>
                    <a:pt x="2166" y="5312"/>
                    <a:pt x="2166" y="5249"/>
                  </a:cubicBezTo>
                  <a:cubicBezTo>
                    <a:pt x="2166" y="5165"/>
                    <a:pt x="2060" y="5165"/>
                    <a:pt x="2060" y="5081"/>
                  </a:cubicBezTo>
                  <a:cubicBezTo>
                    <a:pt x="2124" y="5060"/>
                    <a:pt x="2208" y="5039"/>
                    <a:pt x="2208" y="4955"/>
                  </a:cubicBezTo>
                  <a:lnTo>
                    <a:pt x="2166" y="4892"/>
                  </a:lnTo>
                  <a:cubicBezTo>
                    <a:pt x="2313" y="4871"/>
                    <a:pt x="2460" y="4913"/>
                    <a:pt x="2544" y="4745"/>
                  </a:cubicBezTo>
                  <a:lnTo>
                    <a:pt x="2544" y="4745"/>
                  </a:lnTo>
                  <a:cubicBezTo>
                    <a:pt x="2544" y="4752"/>
                    <a:pt x="2544" y="4758"/>
                    <a:pt x="2544" y="4766"/>
                  </a:cubicBezTo>
                  <a:cubicBezTo>
                    <a:pt x="2649" y="4766"/>
                    <a:pt x="2775" y="4724"/>
                    <a:pt x="2880" y="4640"/>
                  </a:cubicBezTo>
                  <a:cubicBezTo>
                    <a:pt x="2917" y="4676"/>
                    <a:pt x="2961" y="4699"/>
                    <a:pt x="3003" y="4699"/>
                  </a:cubicBezTo>
                  <a:cubicBezTo>
                    <a:pt x="3034" y="4699"/>
                    <a:pt x="3064" y="4687"/>
                    <a:pt x="3091" y="4661"/>
                  </a:cubicBezTo>
                  <a:cubicBezTo>
                    <a:pt x="3070" y="4619"/>
                    <a:pt x="2965" y="4640"/>
                    <a:pt x="2986" y="4556"/>
                  </a:cubicBezTo>
                  <a:cubicBezTo>
                    <a:pt x="3007" y="4514"/>
                    <a:pt x="3028" y="4471"/>
                    <a:pt x="3070" y="4471"/>
                  </a:cubicBezTo>
                  <a:cubicBezTo>
                    <a:pt x="3154" y="4535"/>
                    <a:pt x="3217" y="4598"/>
                    <a:pt x="3259" y="4703"/>
                  </a:cubicBezTo>
                  <a:lnTo>
                    <a:pt x="3301" y="4577"/>
                  </a:lnTo>
                  <a:cubicBezTo>
                    <a:pt x="3328" y="4612"/>
                    <a:pt x="3354" y="4625"/>
                    <a:pt x="3381" y="4625"/>
                  </a:cubicBezTo>
                  <a:cubicBezTo>
                    <a:pt x="3417" y="4625"/>
                    <a:pt x="3454" y="4601"/>
                    <a:pt x="3490" y="4577"/>
                  </a:cubicBezTo>
                  <a:lnTo>
                    <a:pt x="3637" y="4682"/>
                  </a:lnTo>
                  <a:cubicBezTo>
                    <a:pt x="3656" y="4675"/>
                    <a:pt x="3675" y="4673"/>
                    <a:pt x="3694" y="4673"/>
                  </a:cubicBezTo>
                  <a:cubicBezTo>
                    <a:pt x="3769" y="4673"/>
                    <a:pt x="3844" y="4711"/>
                    <a:pt x="3925" y="4711"/>
                  </a:cubicBezTo>
                  <a:cubicBezTo>
                    <a:pt x="3961" y="4711"/>
                    <a:pt x="3998" y="4704"/>
                    <a:pt x="4037" y="4682"/>
                  </a:cubicBezTo>
                  <a:lnTo>
                    <a:pt x="4268" y="4892"/>
                  </a:lnTo>
                  <a:lnTo>
                    <a:pt x="4142" y="5018"/>
                  </a:lnTo>
                  <a:cubicBezTo>
                    <a:pt x="4184" y="5081"/>
                    <a:pt x="4247" y="5102"/>
                    <a:pt x="4310" y="5144"/>
                  </a:cubicBezTo>
                  <a:cubicBezTo>
                    <a:pt x="4289" y="5186"/>
                    <a:pt x="4226" y="5144"/>
                    <a:pt x="4226" y="5207"/>
                  </a:cubicBezTo>
                  <a:lnTo>
                    <a:pt x="4373" y="5291"/>
                  </a:lnTo>
                  <a:cubicBezTo>
                    <a:pt x="4415" y="5249"/>
                    <a:pt x="4373" y="5186"/>
                    <a:pt x="4436" y="5186"/>
                  </a:cubicBezTo>
                  <a:cubicBezTo>
                    <a:pt x="4436" y="5228"/>
                    <a:pt x="4436" y="5270"/>
                    <a:pt x="4457" y="5333"/>
                  </a:cubicBezTo>
                  <a:cubicBezTo>
                    <a:pt x="4499" y="5376"/>
                    <a:pt x="4562" y="5355"/>
                    <a:pt x="4583" y="5418"/>
                  </a:cubicBezTo>
                  <a:cubicBezTo>
                    <a:pt x="4583" y="5494"/>
                    <a:pt x="4566" y="5588"/>
                    <a:pt x="4499" y="5588"/>
                  </a:cubicBezTo>
                  <a:cubicBezTo>
                    <a:pt x="4493" y="5588"/>
                    <a:pt x="4486" y="5588"/>
                    <a:pt x="4478" y="5586"/>
                  </a:cubicBezTo>
                  <a:cubicBezTo>
                    <a:pt x="4463" y="5578"/>
                    <a:pt x="4447" y="5575"/>
                    <a:pt x="4430" y="5575"/>
                  </a:cubicBezTo>
                  <a:cubicBezTo>
                    <a:pt x="4389" y="5575"/>
                    <a:pt x="4346" y="5592"/>
                    <a:pt x="4308" y="5592"/>
                  </a:cubicBezTo>
                  <a:cubicBezTo>
                    <a:pt x="4277" y="5592"/>
                    <a:pt x="4249" y="5582"/>
                    <a:pt x="4226" y="5544"/>
                  </a:cubicBezTo>
                  <a:cubicBezTo>
                    <a:pt x="4220" y="5538"/>
                    <a:pt x="4213" y="5535"/>
                    <a:pt x="4205" y="5535"/>
                  </a:cubicBezTo>
                  <a:cubicBezTo>
                    <a:pt x="4184" y="5535"/>
                    <a:pt x="4157" y="5555"/>
                    <a:pt x="4142" y="5586"/>
                  </a:cubicBezTo>
                  <a:cubicBezTo>
                    <a:pt x="4142" y="5670"/>
                    <a:pt x="4205" y="5691"/>
                    <a:pt x="4247" y="5733"/>
                  </a:cubicBezTo>
                  <a:cubicBezTo>
                    <a:pt x="4373" y="5733"/>
                    <a:pt x="4499" y="5733"/>
                    <a:pt x="4625" y="5691"/>
                  </a:cubicBezTo>
                  <a:cubicBezTo>
                    <a:pt x="4667" y="5775"/>
                    <a:pt x="4689" y="5901"/>
                    <a:pt x="4773" y="5943"/>
                  </a:cubicBezTo>
                  <a:cubicBezTo>
                    <a:pt x="4805" y="5957"/>
                    <a:pt x="4834" y="5963"/>
                    <a:pt x="4859" y="5963"/>
                  </a:cubicBezTo>
                  <a:cubicBezTo>
                    <a:pt x="4948" y="5963"/>
                    <a:pt x="4997" y="5892"/>
                    <a:pt x="5046" y="5859"/>
                  </a:cubicBezTo>
                  <a:cubicBezTo>
                    <a:pt x="5075" y="5851"/>
                    <a:pt x="5106" y="5848"/>
                    <a:pt x="5136" y="5848"/>
                  </a:cubicBezTo>
                  <a:cubicBezTo>
                    <a:pt x="5181" y="5848"/>
                    <a:pt x="5227" y="5854"/>
                    <a:pt x="5269" y="5854"/>
                  </a:cubicBezTo>
                  <a:cubicBezTo>
                    <a:pt x="5340" y="5854"/>
                    <a:pt x="5403" y="5838"/>
                    <a:pt x="5445" y="5754"/>
                  </a:cubicBezTo>
                  <a:cubicBezTo>
                    <a:pt x="5445" y="5712"/>
                    <a:pt x="5319" y="5670"/>
                    <a:pt x="5445" y="5670"/>
                  </a:cubicBezTo>
                  <a:cubicBezTo>
                    <a:pt x="5551" y="5670"/>
                    <a:pt x="5551" y="5796"/>
                    <a:pt x="5614" y="5838"/>
                  </a:cubicBezTo>
                  <a:lnTo>
                    <a:pt x="5761" y="5859"/>
                  </a:lnTo>
                  <a:lnTo>
                    <a:pt x="5635" y="6006"/>
                  </a:lnTo>
                  <a:cubicBezTo>
                    <a:pt x="5698" y="6153"/>
                    <a:pt x="5572" y="6322"/>
                    <a:pt x="5740" y="6448"/>
                  </a:cubicBezTo>
                  <a:cubicBezTo>
                    <a:pt x="5751" y="6453"/>
                    <a:pt x="5761" y="6456"/>
                    <a:pt x="5770" y="6456"/>
                  </a:cubicBezTo>
                  <a:cubicBezTo>
                    <a:pt x="5795" y="6456"/>
                    <a:pt x="5814" y="6437"/>
                    <a:pt x="5845" y="6406"/>
                  </a:cubicBezTo>
                  <a:cubicBezTo>
                    <a:pt x="5908" y="6511"/>
                    <a:pt x="6034" y="6511"/>
                    <a:pt x="6097" y="6574"/>
                  </a:cubicBezTo>
                  <a:cubicBezTo>
                    <a:pt x="6139" y="6721"/>
                    <a:pt x="6181" y="6847"/>
                    <a:pt x="6244" y="6952"/>
                  </a:cubicBezTo>
                  <a:cubicBezTo>
                    <a:pt x="6286" y="7079"/>
                    <a:pt x="6413" y="7163"/>
                    <a:pt x="6539" y="7163"/>
                  </a:cubicBezTo>
                  <a:cubicBezTo>
                    <a:pt x="6560" y="7247"/>
                    <a:pt x="6455" y="7289"/>
                    <a:pt x="6497" y="7373"/>
                  </a:cubicBezTo>
                  <a:cubicBezTo>
                    <a:pt x="6476" y="7436"/>
                    <a:pt x="6581" y="7478"/>
                    <a:pt x="6560" y="7541"/>
                  </a:cubicBezTo>
                  <a:cubicBezTo>
                    <a:pt x="6518" y="7604"/>
                    <a:pt x="6644" y="7625"/>
                    <a:pt x="6581" y="7688"/>
                  </a:cubicBezTo>
                  <a:cubicBezTo>
                    <a:pt x="6539" y="7688"/>
                    <a:pt x="6518" y="7709"/>
                    <a:pt x="6497" y="7751"/>
                  </a:cubicBezTo>
                  <a:lnTo>
                    <a:pt x="6581" y="7814"/>
                  </a:lnTo>
                  <a:cubicBezTo>
                    <a:pt x="6604" y="7811"/>
                    <a:pt x="6628" y="7810"/>
                    <a:pt x="6652" y="7810"/>
                  </a:cubicBezTo>
                  <a:cubicBezTo>
                    <a:pt x="6711" y="7810"/>
                    <a:pt x="6771" y="7818"/>
                    <a:pt x="6831" y="7818"/>
                  </a:cubicBezTo>
                  <a:cubicBezTo>
                    <a:pt x="6895" y="7818"/>
                    <a:pt x="6958" y="7809"/>
                    <a:pt x="7022" y="7772"/>
                  </a:cubicBezTo>
                  <a:cubicBezTo>
                    <a:pt x="6875" y="7625"/>
                    <a:pt x="6791" y="7415"/>
                    <a:pt x="6791" y="7205"/>
                  </a:cubicBezTo>
                  <a:cubicBezTo>
                    <a:pt x="6796" y="7202"/>
                    <a:pt x="6801" y="7201"/>
                    <a:pt x="6806" y="7201"/>
                  </a:cubicBezTo>
                  <a:cubicBezTo>
                    <a:pt x="6841" y="7201"/>
                    <a:pt x="6885" y="7250"/>
                    <a:pt x="6908" y="7250"/>
                  </a:cubicBezTo>
                  <a:cubicBezTo>
                    <a:pt x="6912" y="7250"/>
                    <a:pt x="6915" y="7249"/>
                    <a:pt x="6917" y="7247"/>
                  </a:cubicBezTo>
                  <a:cubicBezTo>
                    <a:pt x="6938" y="7226"/>
                    <a:pt x="6980" y="7205"/>
                    <a:pt x="6980" y="7121"/>
                  </a:cubicBezTo>
                  <a:lnTo>
                    <a:pt x="6833" y="6994"/>
                  </a:lnTo>
                  <a:cubicBezTo>
                    <a:pt x="6812" y="6973"/>
                    <a:pt x="6833" y="6952"/>
                    <a:pt x="6833" y="6910"/>
                  </a:cubicBezTo>
                  <a:cubicBezTo>
                    <a:pt x="6896" y="6889"/>
                    <a:pt x="6980" y="6910"/>
                    <a:pt x="7043" y="6847"/>
                  </a:cubicBezTo>
                  <a:cubicBezTo>
                    <a:pt x="7085" y="6910"/>
                    <a:pt x="7169" y="6931"/>
                    <a:pt x="7190" y="7015"/>
                  </a:cubicBezTo>
                  <a:lnTo>
                    <a:pt x="7169" y="7015"/>
                  </a:lnTo>
                  <a:cubicBezTo>
                    <a:pt x="7232" y="7015"/>
                    <a:pt x="7296" y="7036"/>
                    <a:pt x="7338" y="7079"/>
                  </a:cubicBezTo>
                  <a:cubicBezTo>
                    <a:pt x="7485" y="7226"/>
                    <a:pt x="7590" y="7394"/>
                    <a:pt x="7674" y="7583"/>
                  </a:cubicBezTo>
                  <a:cubicBezTo>
                    <a:pt x="7703" y="7569"/>
                    <a:pt x="7731" y="7563"/>
                    <a:pt x="7758" y="7563"/>
                  </a:cubicBezTo>
                  <a:cubicBezTo>
                    <a:pt x="7848" y="7563"/>
                    <a:pt x="7925" y="7625"/>
                    <a:pt x="7989" y="7625"/>
                  </a:cubicBezTo>
                  <a:cubicBezTo>
                    <a:pt x="8129" y="7625"/>
                    <a:pt x="8117" y="7816"/>
                    <a:pt x="8261" y="7816"/>
                  </a:cubicBezTo>
                  <a:cubicBezTo>
                    <a:pt x="8268" y="7816"/>
                    <a:pt x="8276" y="7815"/>
                    <a:pt x="8284" y="7814"/>
                  </a:cubicBezTo>
                  <a:lnTo>
                    <a:pt x="8284" y="7436"/>
                  </a:lnTo>
                  <a:lnTo>
                    <a:pt x="8158" y="7436"/>
                  </a:lnTo>
                  <a:cubicBezTo>
                    <a:pt x="8187" y="7397"/>
                    <a:pt x="8212" y="7380"/>
                    <a:pt x="8232" y="7380"/>
                  </a:cubicBezTo>
                  <a:cubicBezTo>
                    <a:pt x="8255" y="7380"/>
                    <a:pt x="8272" y="7402"/>
                    <a:pt x="8284" y="7436"/>
                  </a:cubicBezTo>
                  <a:cubicBezTo>
                    <a:pt x="8389" y="7436"/>
                    <a:pt x="8494" y="7478"/>
                    <a:pt x="8578" y="7541"/>
                  </a:cubicBezTo>
                  <a:lnTo>
                    <a:pt x="8536" y="7583"/>
                  </a:lnTo>
                  <a:cubicBezTo>
                    <a:pt x="8557" y="7625"/>
                    <a:pt x="8578" y="7667"/>
                    <a:pt x="8641" y="7667"/>
                  </a:cubicBezTo>
                  <a:cubicBezTo>
                    <a:pt x="8725" y="7625"/>
                    <a:pt x="8746" y="7541"/>
                    <a:pt x="8704" y="7457"/>
                  </a:cubicBezTo>
                  <a:cubicBezTo>
                    <a:pt x="8620" y="7436"/>
                    <a:pt x="8578" y="7394"/>
                    <a:pt x="8536" y="7331"/>
                  </a:cubicBezTo>
                  <a:cubicBezTo>
                    <a:pt x="8536" y="7205"/>
                    <a:pt x="8494" y="7079"/>
                    <a:pt x="8389" y="7015"/>
                  </a:cubicBezTo>
                  <a:cubicBezTo>
                    <a:pt x="8326" y="6931"/>
                    <a:pt x="8305" y="6826"/>
                    <a:pt x="8326" y="6742"/>
                  </a:cubicBezTo>
                  <a:cubicBezTo>
                    <a:pt x="8326" y="6658"/>
                    <a:pt x="8326" y="6595"/>
                    <a:pt x="8305" y="6532"/>
                  </a:cubicBezTo>
                  <a:cubicBezTo>
                    <a:pt x="8347" y="6511"/>
                    <a:pt x="8410" y="6511"/>
                    <a:pt x="8410" y="6427"/>
                  </a:cubicBezTo>
                  <a:lnTo>
                    <a:pt x="8158" y="6174"/>
                  </a:lnTo>
                  <a:cubicBezTo>
                    <a:pt x="8177" y="6117"/>
                    <a:pt x="8126" y="6025"/>
                    <a:pt x="8196" y="6025"/>
                  </a:cubicBezTo>
                  <a:cubicBezTo>
                    <a:pt x="8203" y="6025"/>
                    <a:pt x="8211" y="6025"/>
                    <a:pt x="8221" y="6027"/>
                  </a:cubicBezTo>
                  <a:cubicBezTo>
                    <a:pt x="8326" y="6048"/>
                    <a:pt x="8242" y="6153"/>
                    <a:pt x="8326" y="6195"/>
                  </a:cubicBezTo>
                  <a:lnTo>
                    <a:pt x="8410" y="6195"/>
                  </a:lnTo>
                  <a:cubicBezTo>
                    <a:pt x="8389" y="6132"/>
                    <a:pt x="8431" y="6090"/>
                    <a:pt x="8452" y="6048"/>
                  </a:cubicBezTo>
                  <a:cubicBezTo>
                    <a:pt x="8410" y="5985"/>
                    <a:pt x="8389" y="5880"/>
                    <a:pt x="8242" y="5859"/>
                  </a:cubicBezTo>
                  <a:cubicBezTo>
                    <a:pt x="8452" y="5817"/>
                    <a:pt x="8473" y="5691"/>
                    <a:pt x="8515" y="5607"/>
                  </a:cubicBezTo>
                  <a:lnTo>
                    <a:pt x="8515" y="5270"/>
                  </a:lnTo>
                  <a:cubicBezTo>
                    <a:pt x="8473" y="5102"/>
                    <a:pt x="8326" y="5186"/>
                    <a:pt x="8284" y="5102"/>
                  </a:cubicBezTo>
                  <a:cubicBezTo>
                    <a:pt x="8263" y="4913"/>
                    <a:pt x="8284" y="4724"/>
                    <a:pt x="8326" y="4535"/>
                  </a:cubicBezTo>
                  <a:cubicBezTo>
                    <a:pt x="8309" y="4526"/>
                    <a:pt x="8295" y="4523"/>
                    <a:pt x="8284" y="4523"/>
                  </a:cubicBezTo>
                  <a:cubicBezTo>
                    <a:pt x="8216" y="4523"/>
                    <a:pt x="8225" y="4645"/>
                    <a:pt x="8162" y="4645"/>
                  </a:cubicBezTo>
                  <a:cubicBezTo>
                    <a:pt x="8155" y="4645"/>
                    <a:pt x="8146" y="4644"/>
                    <a:pt x="8137" y="4640"/>
                  </a:cubicBezTo>
                  <a:cubicBezTo>
                    <a:pt x="8094" y="4619"/>
                    <a:pt x="8031" y="4598"/>
                    <a:pt x="8031" y="4535"/>
                  </a:cubicBezTo>
                  <a:cubicBezTo>
                    <a:pt x="8010" y="4366"/>
                    <a:pt x="7926" y="4198"/>
                    <a:pt x="7821" y="4051"/>
                  </a:cubicBezTo>
                  <a:cubicBezTo>
                    <a:pt x="7821" y="4030"/>
                    <a:pt x="7800" y="4030"/>
                    <a:pt x="7758" y="4030"/>
                  </a:cubicBezTo>
                  <a:lnTo>
                    <a:pt x="7632" y="4156"/>
                  </a:lnTo>
                  <a:lnTo>
                    <a:pt x="7485" y="4051"/>
                  </a:lnTo>
                  <a:cubicBezTo>
                    <a:pt x="7464" y="3925"/>
                    <a:pt x="7506" y="3799"/>
                    <a:pt x="7422" y="3673"/>
                  </a:cubicBezTo>
                  <a:cubicBezTo>
                    <a:pt x="7422" y="3673"/>
                    <a:pt x="7443" y="3631"/>
                    <a:pt x="7443" y="3609"/>
                  </a:cubicBezTo>
                  <a:cubicBezTo>
                    <a:pt x="7458" y="3604"/>
                    <a:pt x="7476" y="3603"/>
                    <a:pt x="7493" y="3603"/>
                  </a:cubicBezTo>
                  <a:cubicBezTo>
                    <a:pt x="7511" y="3603"/>
                    <a:pt x="7529" y="3604"/>
                    <a:pt x="7548" y="3604"/>
                  </a:cubicBezTo>
                  <a:cubicBezTo>
                    <a:pt x="7585" y="3604"/>
                    <a:pt x="7621" y="3599"/>
                    <a:pt x="7653" y="3567"/>
                  </a:cubicBezTo>
                  <a:cubicBezTo>
                    <a:pt x="7695" y="3378"/>
                    <a:pt x="7548" y="3189"/>
                    <a:pt x="7590" y="3021"/>
                  </a:cubicBezTo>
                  <a:cubicBezTo>
                    <a:pt x="7485" y="2895"/>
                    <a:pt x="7338" y="2937"/>
                    <a:pt x="7253" y="2832"/>
                  </a:cubicBezTo>
                  <a:cubicBezTo>
                    <a:pt x="7380" y="2684"/>
                    <a:pt x="7569" y="2558"/>
                    <a:pt x="7611" y="2348"/>
                  </a:cubicBezTo>
                  <a:cubicBezTo>
                    <a:pt x="7569" y="2285"/>
                    <a:pt x="7485" y="2222"/>
                    <a:pt x="7422" y="2201"/>
                  </a:cubicBezTo>
                  <a:cubicBezTo>
                    <a:pt x="7695" y="2180"/>
                    <a:pt x="7695" y="2180"/>
                    <a:pt x="7737" y="1970"/>
                  </a:cubicBezTo>
                  <a:cubicBezTo>
                    <a:pt x="7821" y="1928"/>
                    <a:pt x="7884" y="1885"/>
                    <a:pt x="7947" y="1822"/>
                  </a:cubicBezTo>
                  <a:lnTo>
                    <a:pt x="8094" y="1907"/>
                  </a:lnTo>
                  <a:cubicBezTo>
                    <a:pt x="8137" y="2033"/>
                    <a:pt x="8158" y="2159"/>
                    <a:pt x="8158" y="2306"/>
                  </a:cubicBezTo>
                  <a:cubicBezTo>
                    <a:pt x="8137" y="2474"/>
                    <a:pt x="8179" y="2642"/>
                    <a:pt x="8242" y="2790"/>
                  </a:cubicBezTo>
                  <a:cubicBezTo>
                    <a:pt x="8279" y="2803"/>
                    <a:pt x="8315" y="2808"/>
                    <a:pt x="8351" y="2808"/>
                  </a:cubicBezTo>
                  <a:cubicBezTo>
                    <a:pt x="8425" y="2808"/>
                    <a:pt x="8498" y="2788"/>
                    <a:pt x="8575" y="2788"/>
                  </a:cubicBezTo>
                  <a:cubicBezTo>
                    <a:pt x="8629" y="2788"/>
                    <a:pt x="8685" y="2798"/>
                    <a:pt x="8746" y="2832"/>
                  </a:cubicBezTo>
                  <a:lnTo>
                    <a:pt x="8515" y="2558"/>
                  </a:lnTo>
                  <a:cubicBezTo>
                    <a:pt x="8552" y="2552"/>
                    <a:pt x="8589" y="2550"/>
                    <a:pt x="8626" y="2550"/>
                  </a:cubicBezTo>
                  <a:cubicBezTo>
                    <a:pt x="8715" y="2550"/>
                    <a:pt x="8804" y="2564"/>
                    <a:pt x="8893" y="2579"/>
                  </a:cubicBezTo>
                  <a:cubicBezTo>
                    <a:pt x="8893" y="2642"/>
                    <a:pt x="8872" y="2663"/>
                    <a:pt x="8830" y="2726"/>
                  </a:cubicBezTo>
                  <a:cubicBezTo>
                    <a:pt x="8839" y="2725"/>
                    <a:pt x="8847" y="2725"/>
                    <a:pt x="8855" y="2725"/>
                  </a:cubicBezTo>
                  <a:cubicBezTo>
                    <a:pt x="8995" y="2725"/>
                    <a:pt x="8963" y="2897"/>
                    <a:pt x="9083" y="2937"/>
                  </a:cubicBezTo>
                  <a:cubicBezTo>
                    <a:pt x="9129" y="2905"/>
                    <a:pt x="9200" y="2851"/>
                    <a:pt x="9267" y="2851"/>
                  </a:cubicBezTo>
                  <a:cubicBezTo>
                    <a:pt x="9290" y="2851"/>
                    <a:pt x="9313" y="2857"/>
                    <a:pt x="9335" y="2874"/>
                  </a:cubicBezTo>
                  <a:cubicBezTo>
                    <a:pt x="9587" y="2958"/>
                    <a:pt x="9776" y="3126"/>
                    <a:pt x="9903" y="3357"/>
                  </a:cubicBezTo>
                  <a:cubicBezTo>
                    <a:pt x="10134" y="3441"/>
                    <a:pt x="10344" y="3588"/>
                    <a:pt x="10491" y="3778"/>
                  </a:cubicBezTo>
                  <a:lnTo>
                    <a:pt x="10659" y="3778"/>
                  </a:lnTo>
                  <a:cubicBezTo>
                    <a:pt x="10701" y="3925"/>
                    <a:pt x="10786" y="3988"/>
                    <a:pt x="10891" y="3988"/>
                  </a:cubicBezTo>
                  <a:cubicBezTo>
                    <a:pt x="11017" y="4198"/>
                    <a:pt x="11206" y="4366"/>
                    <a:pt x="11416" y="4493"/>
                  </a:cubicBezTo>
                  <a:lnTo>
                    <a:pt x="11374" y="4556"/>
                  </a:lnTo>
                  <a:lnTo>
                    <a:pt x="11479" y="4619"/>
                  </a:lnTo>
                  <a:cubicBezTo>
                    <a:pt x="11458" y="4661"/>
                    <a:pt x="11416" y="4724"/>
                    <a:pt x="11458" y="4745"/>
                  </a:cubicBezTo>
                  <a:cubicBezTo>
                    <a:pt x="11463" y="4754"/>
                    <a:pt x="11469" y="4757"/>
                    <a:pt x="11476" y="4757"/>
                  </a:cubicBezTo>
                  <a:cubicBezTo>
                    <a:pt x="11496" y="4757"/>
                    <a:pt x="11522" y="4733"/>
                    <a:pt x="11535" y="4733"/>
                  </a:cubicBezTo>
                  <a:cubicBezTo>
                    <a:pt x="11540" y="4733"/>
                    <a:pt x="11542" y="4736"/>
                    <a:pt x="11542" y="4745"/>
                  </a:cubicBezTo>
                  <a:cubicBezTo>
                    <a:pt x="11563" y="4766"/>
                    <a:pt x="11563" y="4808"/>
                    <a:pt x="11585" y="4829"/>
                  </a:cubicBezTo>
                  <a:cubicBezTo>
                    <a:pt x="11612" y="4835"/>
                    <a:pt x="11637" y="4837"/>
                    <a:pt x="11662" y="4837"/>
                  </a:cubicBezTo>
                  <a:cubicBezTo>
                    <a:pt x="11811" y="4837"/>
                    <a:pt x="11924" y="4745"/>
                    <a:pt x="12068" y="4745"/>
                  </a:cubicBezTo>
                  <a:cubicBezTo>
                    <a:pt x="11984" y="4535"/>
                    <a:pt x="11837" y="4387"/>
                    <a:pt x="11858" y="4177"/>
                  </a:cubicBezTo>
                  <a:cubicBezTo>
                    <a:pt x="11795" y="4156"/>
                    <a:pt x="11711" y="4093"/>
                    <a:pt x="11690" y="4030"/>
                  </a:cubicBezTo>
                  <a:cubicBezTo>
                    <a:pt x="11606" y="3862"/>
                    <a:pt x="11479" y="3736"/>
                    <a:pt x="11311" y="3652"/>
                  </a:cubicBezTo>
                  <a:lnTo>
                    <a:pt x="11206" y="3715"/>
                  </a:lnTo>
                  <a:cubicBezTo>
                    <a:pt x="11185" y="3609"/>
                    <a:pt x="11122" y="3525"/>
                    <a:pt x="11059" y="3441"/>
                  </a:cubicBezTo>
                  <a:cubicBezTo>
                    <a:pt x="11038" y="3420"/>
                    <a:pt x="11006" y="3420"/>
                    <a:pt x="10975" y="3420"/>
                  </a:cubicBezTo>
                  <a:cubicBezTo>
                    <a:pt x="10943" y="3420"/>
                    <a:pt x="10912" y="3420"/>
                    <a:pt x="10891" y="3399"/>
                  </a:cubicBezTo>
                  <a:cubicBezTo>
                    <a:pt x="10996" y="3252"/>
                    <a:pt x="11038" y="3084"/>
                    <a:pt x="10996" y="2916"/>
                  </a:cubicBezTo>
                  <a:lnTo>
                    <a:pt x="10996" y="2916"/>
                  </a:lnTo>
                  <a:lnTo>
                    <a:pt x="11122" y="3021"/>
                  </a:lnTo>
                  <a:cubicBezTo>
                    <a:pt x="11038" y="3084"/>
                    <a:pt x="11059" y="3168"/>
                    <a:pt x="11059" y="3252"/>
                  </a:cubicBezTo>
                  <a:cubicBezTo>
                    <a:pt x="11164" y="3315"/>
                    <a:pt x="11164" y="3441"/>
                    <a:pt x="11269" y="3525"/>
                  </a:cubicBezTo>
                  <a:cubicBezTo>
                    <a:pt x="11304" y="3534"/>
                    <a:pt x="11339" y="3539"/>
                    <a:pt x="11372" y="3539"/>
                  </a:cubicBezTo>
                  <a:cubicBezTo>
                    <a:pt x="11419" y="3539"/>
                    <a:pt x="11463" y="3529"/>
                    <a:pt x="11500" y="3504"/>
                  </a:cubicBezTo>
                  <a:cubicBezTo>
                    <a:pt x="11500" y="3357"/>
                    <a:pt x="11311" y="3273"/>
                    <a:pt x="11395" y="3105"/>
                  </a:cubicBezTo>
                  <a:lnTo>
                    <a:pt x="11395" y="3105"/>
                  </a:lnTo>
                  <a:cubicBezTo>
                    <a:pt x="11521" y="3210"/>
                    <a:pt x="11648" y="3315"/>
                    <a:pt x="11795" y="3399"/>
                  </a:cubicBezTo>
                  <a:lnTo>
                    <a:pt x="11921" y="3294"/>
                  </a:lnTo>
                  <a:cubicBezTo>
                    <a:pt x="12005" y="3336"/>
                    <a:pt x="12005" y="3441"/>
                    <a:pt x="12152" y="3441"/>
                  </a:cubicBezTo>
                  <a:cubicBezTo>
                    <a:pt x="11963" y="3504"/>
                    <a:pt x="11963" y="3609"/>
                    <a:pt x="11921" y="3694"/>
                  </a:cubicBezTo>
                  <a:cubicBezTo>
                    <a:pt x="11948" y="3715"/>
                    <a:pt x="11973" y="3723"/>
                    <a:pt x="11997" y="3723"/>
                  </a:cubicBezTo>
                  <a:cubicBezTo>
                    <a:pt x="12059" y="3723"/>
                    <a:pt x="12109" y="3670"/>
                    <a:pt x="12141" y="3670"/>
                  </a:cubicBezTo>
                  <a:cubicBezTo>
                    <a:pt x="12145" y="3670"/>
                    <a:pt x="12149" y="3671"/>
                    <a:pt x="12152" y="3673"/>
                  </a:cubicBezTo>
                  <a:cubicBezTo>
                    <a:pt x="12179" y="3699"/>
                    <a:pt x="12206" y="3735"/>
                    <a:pt x="12238" y="3735"/>
                  </a:cubicBezTo>
                  <a:cubicBezTo>
                    <a:pt x="12257" y="3735"/>
                    <a:pt x="12277" y="3724"/>
                    <a:pt x="12299" y="3694"/>
                  </a:cubicBezTo>
                  <a:lnTo>
                    <a:pt x="12299" y="3420"/>
                  </a:lnTo>
                  <a:cubicBezTo>
                    <a:pt x="12257" y="3441"/>
                    <a:pt x="12236" y="3462"/>
                    <a:pt x="12236" y="3504"/>
                  </a:cubicBezTo>
                  <a:cubicBezTo>
                    <a:pt x="12236" y="3525"/>
                    <a:pt x="12215" y="3546"/>
                    <a:pt x="12173" y="3546"/>
                  </a:cubicBezTo>
                  <a:cubicBezTo>
                    <a:pt x="12173" y="3562"/>
                    <a:pt x="12161" y="3603"/>
                    <a:pt x="12146" y="3603"/>
                  </a:cubicBezTo>
                  <a:cubicBezTo>
                    <a:pt x="12141" y="3603"/>
                    <a:pt x="12136" y="3599"/>
                    <a:pt x="12131" y="3588"/>
                  </a:cubicBezTo>
                  <a:cubicBezTo>
                    <a:pt x="12131" y="3546"/>
                    <a:pt x="12152" y="3546"/>
                    <a:pt x="12173" y="3546"/>
                  </a:cubicBezTo>
                  <a:cubicBezTo>
                    <a:pt x="12152" y="3441"/>
                    <a:pt x="12257" y="3357"/>
                    <a:pt x="12236" y="3252"/>
                  </a:cubicBezTo>
                  <a:cubicBezTo>
                    <a:pt x="12194" y="3231"/>
                    <a:pt x="12131" y="3189"/>
                    <a:pt x="12131" y="3126"/>
                  </a:cubicBezTo>
                  <a:cubicBezTo>
                    <a:pt x="12129" y="3126"/>
                    <a:pt x="12127" y="3126"/>
                    <a:pt x="12125" y="3125"/>
                  </a:cubicBezTo>
                  <a:lnTo>
                    <a:pt x="12125" y="3125"/>
                  </a:lnTo>
                  <a:cubicBezTo>
                    <a:pt x="12177" y="3119"/>
                    <a:pt x="12198" y="3080"/>
                    <a:pt x="12236" y="3042"/>
                  </a:cubicBezTo>
                  <a:lnTo>
                    <a:pt x="12152" y="2895"/>
                  </a:lnTo>
                  <a:lnTo>
                    <a:pt x="12026" y="2853"/>
                  </a:lnTo>
                  <a:cubicBezTo>
                    <a:pt x="12005" y="2811"/>
                    <a:pt x="11984" y="2790"/>
                    <a:pt x="11963" y="2747"/>
                  </a:cubicBezTo>
                  <a:lnTo>
                    <a:pt x="11816" y="2747"/>
                  </a:lnTo>
                  <a:cubicBezTo>
                    <a:pt x="11802" y="2788"/>
                    <a:pt x="11789" y="2811"/>
                    <a:pt x="11764" y="2811"/>
                  </a:cubicBezTo>
                  <a:cubicBezTo>
                    <a:pt x="11750" y="2811"/>
                    <a:pt x="11733" y="2804"/>
                    <a:pt x="11711" y="2790"/>
                  </a:cubicBezTo>
                  <a:cubicBezTo>
                    <a:pt x="11723" y="2752"/>
                    <a:pt x="11743" y="2744"/>
                    <a:pt x="11767" y="2744"/>
                  </a:cubicBezTo>
                  <a:cubicBezTo>
                    <a:pt x="11782" y="2744"/>
                    <a:pt x="11799" y="2747"/>
                    <a:pt x="11816" y="2747"/>
                  </a:cubicBezTo>
                  <a:cubicBezTo>
                    <a:pt x="11816" y="2705"/>
                    <a:pt x="11774" y="2663"/>
                    <a:pt x="11711" y="2642"/>
                  </a:cubicBezTo>
                  <a:cubicBezTo>
                    <a:pt x="11702" y="2639"/>
                    <a:pt x="11693" y="2638"/>
                    <a:pt x="11686" y="2638"/>
                  </a:cubicBezTo>
                  <a:cubicBezTo>
                    <a:pt x="11641" y="2638"/>
                    <a:pt x="11618" y="2684"/>
                    <a:pt x="11563" y="2684"/>
                  </a:cubicBezTo>
                  <a:cubicBezTo>
                    <a:pt x="11458" y="2663"/>
                    <a:pt x="11374" y="2600"/>
                    <a:pt x="11311" y="2495"/>
                  </a:cubicBezTo>
                  <a:cubicBezTo>
                    <a:pt x="11311" y="2390"/>
                    <a:pt x="11458" y="2243"/>
                    <a:pt x="11311" y="2117"/>
                  </a:cubicBezTo>
                  <a:lnTo>
                    <a:pt x="11500" y="1907"/>
                  </a:lnTo>
                  <a:cubicBezTo>
                    <a:pt x="11290" y="1885"/>
                    <a:pt x="11164" y="1738"/>
                    <a:pt x="10975" y="1696"/>
                  </a:cubicBezTo>
                  <a:lnTo>
                    <a:pt x="10954" y="1759"/>
                  </a:lnTo>
                  <a:cubicBezTo>
                    <a:pt x="10996" y="1780"/>
                    <a:pt x="11038" y="1822"/>
                    <a:pt x="11059" y="1885"/>
                  </a:cubicBezTo>
                  <a:cubicBezTo>
                    <a:pt x="11059" y="1949"/>
                    <a:pt x="10954" y="1991"/>
                    <a:pt x="11038" y="2075"/>
                  </a:cubicBezTo>
                  <a:lnTo>
                    <a:pt x="11122" y="2012"/>
                  </a:lnTo>
                  <a:lnTo>
                    <a:pt x="11122" y="2012"/>
                  </a:lnTo>
                  <a:cubicBezTo>
                    <a:pt x="11101" y="2117"/>
                    <a:pt x="11164" y="2222"/>
                    <a:pt x="11080" y="2348"/>
                  </a:cubicBezTo>
                  <a:cubicBezTo>
                    <a:pt x="10954" y="2243"/>
                    <a:pt x="10891" y="2138"/>
                    <a:pt x="10765" y="2096"/>
                  </a:cubicBezTo>
                  <a:cubicBezTo>
                    <a:pt x="10723" y="2012"/>
                    <a:pt x="10870" y="1970"/>
                    <a:pt x="10765" y="1885"/>
                  </a:cubicBezTo>
                  <a:lnTo>
                    <a:pt x="10765" y="1885"/>
                  </a:lnTo>
                  <a:cubicBezTo>
                    <a:pt x="10737" y="1907"/>
                    <a:pt x="10708" y="1915"/>
                    <a:pt x="10678" y="1915"/>
                  </a:cubicBezTo>
                  <a:cubicBezTo>
                    <a:pt x="10612" y="1915"/>
                    <a:pt x="10542" y="1877"/>
                    <a:pt x="10477" y="1877"/>
                  </a:cubicBezTo>
                  <a:cubicBezTo>
                    <a:pt x="10460" y="1877"/>
                    <a:pt x="10444" y="1879"/>
                    <a:pt x="10428" y="1885"/>
                  </a:cubicBezTo>
                  <a:cubicBezTo>
                    <a:pt x="10344" y="1843"/>
                    <a:pt x="10281" y="1759"/>
                    <a:pt x="10239" y="1675"/>
                  </a:cubicBezTo>
                  <a:cubicBezTo>
                    <a:pt x="10113" y="1612"/>
                    <a:pt x="9987" y="1591"/>
                    <a:pt x="9903" y="1528"/>
                  </a:cubicBezTo>
                  <a:cubicBezTo>
                    <a:pt x="9776" y="1465"/>
                    <a:pt x="9671" y="1381"/>
                    <a:pt x="9587" y="1297"/>
                  </a:cubicBezTo>
                  <a:cubicBezTo>
                    <a:pt x="9587" y="1234"/>
                    <a:pt x="9629" y="1150"/>
                    <a:pt x="9587" y="1108"/>
                  </a:cubicBezTo>
                  <a:cubicBezTo>
                    <a:pt x="9545" y="1066"/>
                    <a:pt x="9608" y="981"/>
                    <a:pt x="9545" y="918"/>
                  </a:cubicBezTo>
                  <a:cubicBezTo>
                    <a:pt x="9499" y="949"/>
                    <a:pt x="9453" y="969"/>
                    <a:pt x="9398" y="969"/>
                  </a:cubicBezTo>
                  <a:cubicBezTo>
                    <a:pt x="9378" y="969"/>
                    <a:pt x="9357" y="966"/>
                    <a:pt x="9335" y="960"/>
                  </a:cubicBezTo>
                  <a:cubicBezTo>
                    <a:pt x="9301" y="960"/>
                    <a:pt x="9267" y="974"/>
                    <a:pt x="9255" y="1013"/>
                  </a:cubicBezTo>
                  <a:lnTo>
                    <a:pt x="9255" y="1013"/>
                  </a:lnTo>
                  <a:cubicBezTo>
                    <a:pt x="9068" y="892"/>
                    <a:pt x="8826" y="807"/>
                    <a:pt x="8683" y="603"/>
                  </a:cubicBezTo>
                  <a:lnTo>
                    <a:pt x="8599" y="645"/>
                  </a:lnTo>
                  <a:cubicBezTo>
                    <a:pt x="8578" y="582"/>
                    <a:pt x="8557" y="519"/>
                    <a:pt x="8494" y="477"/>
                  </a:cubicBezTo>
                  <a:cubicBezTo>
                    <a:pt x="8263" y="414"/>
                    <a:pt x="8031" y="393"/>
                    <a:pt x="7779" y="393"/>
                  </a:cubicBezTo>
                  <a:cubicBezTo>
                    <a:pt x="7779" y="435"/>
                    <a:pt x="7758" y="477"/>
                    <a:pt x="7716" y="477"/>
                  </a:cubicBezTo>
                  <a:cubicBezTo>
                    <a:pt x="7716" y="493"/>
                    <a:pt x="7692" y="533"/>
                    <a:pt x="7680" y="533"/>
                  </a:cubicBezTo>
                  <a:cubicBezTo>
                    <a:pt x="7676" y="533"/>
                    <a:pt x="7674" y="529"/>
                    <a:pt x="7674" y="519"/>
                  </a:cubicBezTo>
                  <a:cubicBezTo>
                    <a:pt x="7674" y="477"/>
                    <a:pt x="7695" y="477"/>
                    <a:pt x="7716" y="477"/>
                  </a:cubicBezTo>
                  <a:lnTo>
                    <a:pt x="7716" y="309"/>
                  </a:lnTo>
                  <a:cubicBezTo>
                    <a:pt x="7779" y="288"/>
                    <a:pt x="7884" y="288"/>
                    <a:pt x="7821" y="183"/>
                  </a:cubicBezTo>
                  <a:cubicBezTo>
                    <a:pt x="7791" y="168"/>
                    <a:pt x="7759" y="161"/>
                    <a:pt x="7727" y="161"/>
                  </a:cubicBezTo>
                  <a:cubicBezTo>
                    <a:pt x="7668" y="161"/>
                    <a:pt x="7610" y="184"/>
                    <a:pt x="7569" y="225"/>
                  </a:cubicBezTo>
                  <a:cubicBezTo>
                    <a:pt x="7559" y="199"/>
                    <a:pt x="7543" y="191"/>
                    <a:pt x="7523" y="191"/>
                  </a:cubicBezTo>
                  <a:cubicBezTo>
                    <a:pt x="7487" y="191"/>
                    <a:pt x="7439" y="220"/>
                    <a:pt x="7400" y="220"/>
                  </a:cubicBezTo>
                  <a:cubicBezTo>
                    <a:pt x="7373" y="220"/>
                    <a:pt x="7351" y="207"/>
                    <a:pt x="7338" y="161"/>
                  </a:cubicBezTo>
                  <a:cubicBezTo>
                    <a:pt x="7363" y="119"/>
                    <a:pt x="7400" y="111"/>
                    <a:pt x="7438" y="111"/>
                  </a:cubicBezTo>
                  <a:cubicBezTo>
                    <a:pt x="7460" y="111"/>
                    <a:pt x="7483" y="113"/>
                    <a:pt x="7504" y="113"/>
                  </a:cubicBezTo>
                  <a:cubicBezTo>
                    <a:pt x="7537" y="113"/>
                    <a:pt x="7567" y="107"/>
                    <a:pt x="7590" y="77"/>
                  </a:cubicBezTo>
                  <a:cubicBezTo>
                    <a:pt x="7550" y="27"/>
                    <a:pt x="7529" y="1"/>
                    <a:pt x="747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988481" y="3257428"/>
              <a:ext cx="13025" cy="29030"/>
            </a:xfrm>
            <a:custGeom>
              <a:avLst/>
              <a:gdLst/>
              <a:ahLst/>
              <a:cxnLst/>
              <a:rect l="l" t="t" r="r" b="b"/>
              <a:pathLst>
                <a:path w="1263" h="2772" extrusionOk="0">
                  <a:moveTo>
                    <a:pt x="463" y="879"/>
                  </a:moveTo>
                  <a:lnTo>
                    <a:pt x="484" y="900"/>
                  </a:lnTo>
                  <a:cubicBezTo>
                    <a:pt x="484" y="900"/>
                    <a:pt x="484" y="921"/>
                    <a:pt x="463" y="921"/>
                  </a:cubicBezTo>
                  <a:cubicBezTo>
                    <a:pt x="442" y="921"/>
                    <a:pt x="442" y="900"/>
                    <a:pt x="442" y="900"/>
                  </a:cubicBezTo>
                  <a:cubicBezTo>
                    <a:pt x="442" y="879"/>
                    <a:pt x="463" y="879"/>
                    <a:pt x="463" y="879"/>
                  </a:cubicBezTo>
                  <a:close/>
                  <a:moveTo>
                    <a:pt x="653" y="1006"/>
                  </a:moveTo>
                  <a:cubicBezTo>
                    <a:pt x="653" y="1006"/>
                    <a:pt x="653" y="1006"/>
                    <a:pt x="674" y="1027"/>
                  </a:cubicBezTo>
                  <a:lnTo>
                    <a:pt x="653" y="1027"/>
                  </a:lnTo>
                  <a:cubicBezTo>
                    <a:pt x="653" y="1027"/>
                    <a:pt x="632" y="1027"/>
                    <a:pt x="632" y="1006"/>
                  </a:cubicBezTo>
                  <a:close/>
                  <a:moveTo>
                    <a:pt x="526" y="1111"/>
                  </a:moveTo>
                  <a:cubicBezTo>
                    <a:pt x="526" y="1111"/>
                    <a:pt x="547" y="1132"/>
                    <a:pt x="547" y="1132"/>
                  </a:cubicBezTo>
                  <a:cubicBezTo>
                    <a:pt x="547" y="1147"/>
                    <a:pt x="547" y="1161"/>
                    <a:pt x="540" y="1161"/>
                  </a:cubicBezTo>
                  <a:cubicBezTo>
                    <a:pt x="537" y="1161"/>
                    <a:pt x="533" y="1159"/>
                    <a:pt x="526" y="1153"/>
                  </a:cubicBezTo>
                  <a:cubicBezTo>
                    <a:pt x="484" y="1153"/>
                    <a:pt x="526" y="1111"/>
                    <a:pt x="526" y="1111"/>
                  </a:cubicBezTo>
                  <a:close/>
                  <a:moveTo>
                    <a:pt x="674" y="1237"/>
                  </a:moveTo>
                  <a:cubicBezTo>
                    <a:pt x="716" y="1237"/>
                    <a:pt x="737" y="1258"/>
                    <a:pt x="737" y="1300"/>
                  </a:cubicBezTo>
                  <a:cubicBezTo>
                    <a:pt x="758" y="1321"/>
                    <a:pt x="716" y="1342"/>
                    <a:pt x="695" y="1342"/>
                  </a:cubicBezTo>
                  <a:cubicBezTo>
                    <a:pt x="687" y="1346"/>
                    <a:pt x="679" y="1348"/>
                    <a:pt x="673" y="1348"/>
                  </a:cubicBezTo>
                  <a:cubicBezTo>
                    <a:pt x="645" y="1348"/>
                    <a:pt x="632" y="1317"/>
                    <a:pt x="632" y="1300"/>
                  </a:cubicBezTo>
                  <a:cubicBezTo>
                    <a:pt x="632" y="1258"/>
                    <a:pt x="653" y="1258"/>
                    <a:pt x="674" y="1237"/>
                  </a:cubicBezTo>
                  <a:close/>
                  <a:moveTo>
                    <a:pt x="211" y="963"/>
                  </a:moveTo>
                  <a:cubicBezTo>
                    <a:pt x="316" y="1048"/>
                    <a:pt x="316" y="1195"/>
                    <a:pt x="379" y="1321"/>
                  </a:cubicBezTo>
                  <a:cubicBezTo>
                    <a:pt x="379" y="1342"/>
                    <a:pt x="316" y="1363"/>
                    <a:pt x="316" y="1363"/>
                  </a:cubicBezTo>
                  <a:cubicBezTo>
                    <a:pt x="316" y="1384"/>
                    <a:pt x="337" y="1405"/>
                    <a:pt x="295" y="1405"/>
                  </a:cubicBezTo>
                  <a:cubicBezTo>
                    <a:pt x="287" y="1409"/>
                    <a:pt x="281" y="1411"/>
                    <a:pt x="277" y="1411"/>
                  </a:cubicBezTo>
                  <a:cubicBezTo>
                    <a:pt x="260" y="1411"/>
                    <a:pt x="270" y="1380"/>
                    <a:pt x="253" y="1363"/>
                  </a:cubicBezTo>
                  <a:cubicBezTo>
                    <a:pt x="248" y="1358"/>
                    <a:pt x="244" y="1357"/>
                    <a:pt x="239" y="1357"/>
                  </a:cubicBezTo>
                  <a:cubicBezTo>
                    <a:pt x="231" y="1357"/>
                    <a:pt x="224" y="1362"/>
                    <a:pt x="219" y="1362"/>
                  </a:cubicBezTo>
                  <a:cubicBezTo>
                    <a:pt x="214" y="1362"/>
                    <a:pt x="211" y="1357"/>
                    <a:pt x="211" y="1342"/>
                  </a:cubicBezTo>
                  <a:cubicBezTo>
                    <a:pt x="211" y="1321"/>
                    <a:pt x="232" y="1321"/>
                    <a:pt x="253" y="1321"/>
                  </a:cubicBezTo>
                  <a:cubicBezTo>
                    <a:pt x="176" y="1243"/>
                    <a:pt x="170" y="1148"/>
                    <a:pt x="136" y="1068"/>
                  </a:cubicBezTo>
                  <a:lnTo>
                    <a:pt x="136" y="1068"/>
                  </a:lnTo>
                  <a:cubicBezTo>
                    <a:pt x="190" y="1060"/>
                    <a:pt x="191" y="983"/>
                    <a:pt x="211" y="963"/>
                  </a:cubicBezTo>
                  <a:close/>
                  <a:moveTo>
                    <a:pt x="400" y="1426"/>
                  </a:moveTo>
                  <a:cubicBezTo>
                    <a:pt x="400" y="1426"/>
                    <a:pt x="421" y="1447"/>
                    <a:pt x="421" y="1447"/>
                  </a:cubicBezTo>
                  <a:cubicBezTo>
                    <a:pt x="421" y="1447"/>
                    <a:pt x="442" y="1468"/>
                    <a:pt x="400" y="1468"/>
                  </a:cubicBezTo>
                  <a:cubicBezTo>
                    <a:pt x="379" y="1447"/>
                    <a:pt x="400" y="1426"/>
                    <a:pt x="400" y="1426"/>
                  </a:cubicBezTo>
                  <a:close/>
                  <a:moveTo>
                    <a:pt x="420" y="1623"/>
                  </a:moveTo>
                  <a:cubicBezTo>
                    <a:pt x="446" y="1641"/>
                    <a:pt x="469" y="1657"/>
                    <a:pt x="442" y="1657"/>
                  </a:cubicBezTo>
                  <a:cubicBezTo>
                    <a:pt x="412" y="1657"/>
                    <a:pt x="425" y="1636"/>
                    <a:pt x="420" y="1623"/>
                  </a:cubicBezTo>
                  <a:close/>
                  <a:moveTo>
                    <a:pt x="232" y="1"/>
                  </a:moveTo>
                  <a:cubicBezTo>
                    <a:pt x="216" y="1"/>
                    <a:pt x="201" y="6"/>
                    <a:pt x="190" y="17"/>
                  </a:cubicBezTo>
                  <a:cubicBezTo>
                    <a:pt x="148" y="228"/>
                    <a:pt x="316" y="333"/>
                    <a:pt x="358" y="480"/>
                  </a:cubicBezTo>
                  <a:lnTo>
                    <a:pt x="253" y="606"/>
                  </a:lnTo>
                  <a:cubicBezTo>
                    <a:pt x="274" y="648"/>
                    <a:pt x="379" y="606"/>
                    <a:pt x="379" y="711"/>
                  </a:cubicBezTo>
                  <a:cubicBezTo>
                    <a:pt x="274" y="795"/>
                    <a:pt x="127" y="858"/>
                    <a:pt x="64" y="1006"/>
                  </a:cubicBezTo>
                  <a:cubicBezTo>
                    <a:pt x="98" y="1006"/>
                    <a:pt x="119" y="1020"/>
                    <a:pt x="125" y="1048"/>
                  </a:cubicBezTo>
                  <a:lnTo>
                    <a:pt x="64" y="1048"/>
                  </a:lnTo>
                  <a:lnTo>
                    <a:pt x="1" y="1195"/>
                  </a:lnTo>
                  <a:cubicBezTo>
                    <a:pt x="106" y="1279"/>
                    <a:pt x="148" y="1426"/>
                    <a:pt x="232" y="1531"/>
                  </a:cubicBezTo>
                  <a:cubicBezTo>
                    <a:pt x="246" y="1538"/>
                    <a:pt x="267" y="1538"/>
                    <a:pt x="289" y="1538"/>
                  </a:cubicBezTo>
                  <a:lnTo>
                    <a:pt x="289" y="1538"/>
                  </a:lnTo>
                  <a:cubicBezTo>
                    <a:pt x="333" y="1538"/>
                    <a:pt x="379" y="1538"/>
                    <a:pt x="379" y="1594"/>
                  </a:cubicBezTo>
                  <a:cubicBezTo>
                    <a:pt x="385" y="1600"/>
                    <a:pt x="396" y="1608"/>
                    <a:pt x="408" y="1616"/>
                  </a:cubicBezTo>
                  <a:lnTo>
                    <a:pt x="408" y="1616"/>
                  </a:lnTo>
                  <a:cubicBezTo>
                    <a:pt x="406" y="1615"/>
                    <a:pt x="403" y="1615"/>
                    <a:pt x="400" y="1615"/>
                  </a:cubicBezTo>
                  <a:cubicBezTo>
                    <a:pt x="383" y="1615"/>
                    <a:pt x="367" y="1612"/>
                    <a:pt x="350" y="1612"/>
                  </a:cubicBezTo>
                  <a:cubicBezTo>
                    <a:pt x="325" y="1612"/>
                    <a:pt x="299" y="1619"/>
                    <a:pt x="274" y="1657"/>
                  </a:cubicBezTo>
                  <a:cubicBezTo>
                    <a:pt x="253" y="1762"/>
                    <a:pt x="358" y="1868"/>
                    <a:pt x="358" y="1973"/>
                  </a:cubicBezTo>
                  <a:cubicBezTo>
                    <a:pt x="505" y="1994"/>
                    <a:pt x="526" y="2120"/>
                    <a:pt x="568" y="2204"/>
                  </a:cubicBezTo>
                  <a:cubicBezTo>
                    <a:pt x="484" y="2288"/>
                    <a:pt x="611" y="2351"/>
                    <a:pt x="568" y="2414"/>
                  </a:cubicBezTo>
                  <a:cubicBezTo>
                    <a:pt x="611" y="2414"/>
                    <a:pt x="632" y="2435"/>
                    <a:pt x="632" y="2477"/>
                  </a:cubicBezTo>
                  <a:cubicBezTo>
                    <a:pt x="660" y="2500"/>
                    <a:pt x="689" y="2507"/>
                    <a:pt x="720" y="2507"/>
                  </a:cubicBezTo>
                  <a:cubicBezTo>
                    <a:pt x="780" y="2507"/>
                    <a:pt x="843" y="2480"/>
                    <a:pt x="907" y="2480"/>
                  </a:cubicBezTo>
                  <a:cubicBezTo>
                    <a:pt x="934" y="2480"/>
                    <a:pt x="962" y="2485"/>
                    <a:pt x="989" y="2498"/>
                  </a:cubicBezTo>
                  <a:cubicBezTo>
                    <a:pt x="1010" y="2624"/>
                    <a:pt x="1136" y="2687"/>
                    <a:pt x="1220" y="2772"/>
                  </a:cubicBezTo>
                  <a:cubicBezTo>
                    <a:pt x="1262" y="2730"/>
                    <a:pt x="1241" y="2687"/>
                    <a:pt x="1241" y="2624"/>
                  </a:cubicBezTo>
                  <a:cubicBezTo>
                    <a:pt x="1157" y="2519"/>
                    <a:pt x="1010" y="2414"/>
                    <a:pt x="1010" y="2204"/>
                  </a:cubicBezTo>
                  <a:cubicBezTo>
                    <a:pt x="1031" y="2141"/>
                    <a:pt x="1178" y="2099"/>
                    <a:pt x="1115" y="1952"/>
                  </a:cubicBezTo>
                  <a:cubicBezTo>
                    <a:pt x="1073" y="1931"/>
                    <a:pt x="989" y="1910"/>
                    <a:pt x="947" y="1825"/>
                  </a:cubicBezTo>
                  <a:cubicBezTo>
                    <a:pt x="989" y="1804"/>
                    <a:pt x="1010" y="1762"/>
                    <a:pt x="1010" y="1720"/>
                  </a:cubicBezTo>
                  <a:cubicBezTo>
                    <a:pt x="968" y="1636"/>
                    <a:pt x="905" y="1531"/>
                    <a:pt x="821" y="1447"/>
                  </a:cubicBezTo>
                  <a:lnTo>
                    <a:pt x="821" y="1048"/>
                  </a:lnTo>
                  <a:cubicBezTo>
                    <a:pt x="737" y="942"/>
                    <a:pt x="611" y="858"/>
                    <a:pt x="589" y="753"/>
                  </a:cubicBezTo>
                  <a:cubicBezTo>
                    <a:pt x="526" y="564"/>
                    <a:pt x="442" y="375"/>
                    <a:pt x="316" y="207"/>
                  </a:cubicBezTo>
                  <a:lnTo>
                    <a:pt x="379" y="101"/>
                  </a:lnTo>
                  <a:cubicBezTo>
                    <a:pt x="333" y="40"/>
                    <a:pt x="276" y="1"/>
                    <a:pt x="23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973095" y="3268393"/>
              <a:ext cx="12581" cy="17185"/>
            </a:xfrm>
            <a:custGeom>
              <a:avLst/>
              <a:gdLst/>
              <a:ahLst/>
              <a:cxnLst/>
              <a:rect l="l" t="t" r="r" b="b"/>
              <a:pathLst>
                <a:path w="1220" h="1641" extrusionOk="0">
                  <a:moveTo>
                    <a:pt x="357" y="316"/>
                  </a:moveTo>
                  <a:cubicBezTo>
                    <a:pt x="357" y="316"/>
                    <a:pt x="379" y="337"/>
                    <a:pt x="379" y="337"/>
                  </a:cubicBezTo>
                  <a:lnTo>
                    <a:pt x="357" y="358"/>
                  </a:lnTo>
                  <a:cubicBezTo>
                    <a:pt x="347" y="347"/>
                    <a:pt x="342" y="347"/>
                    <a:pt x="339" y="347"/>
                  </a:cubicBezTo>
                  <a:cubicBezTo>
                    <a:pt x="336" y="347"/>
                    <a:pt x="336" y="347"/>
                    <a:pt x="336" y="337"/>
                  </a:cubicBezTo>
                  <a:cubicBezTo>
                    <a:pt x="336" y="316"/>
                    <a:pt x="336" y="316"/>
                    <a:pt x="357" y="316"/>
                  </a:cubicBezTo>
                  <a:close/>
                  <a:moveTo>
                    <a:pt x="652" y="526"/>
                  </a:moveTo>
                  <a:cubicBezTo>
                    <a:pt x="715" y="526"/>
                    <a:pt x="673" y="631"/>
                    <a:pt x="736" y="652"/>
                  </a:cubicBezTo>
                  <a:cubicBezTo>
                    <a:pt x="722" y="673"/>
                    <a:pt x="706" y="680"/>
                    <a:pt x="688" y="680"/>
                  </a:cubicBezTo>
                  <a:cubicBezTo>
                    <a:pt x="654" y="680"/>
                    <a:pt x="617" y="652"/>
                    <a:pt x="589" y="652"/>
                  </a:cubicBezTo>
                  <a:lnTo>
                    <a:pt x="652" y="526"/>
                  </a:lnTo>
                  <a:close/>
                  <a:moveTo>
                    <a:pt x="294" y="1"/>
                  </a:moveTo>
                  <a:cubicBezTo>
                    <a:pt x="252" y="64"/>
                    <a:pt x="231" y="148"/>
                    <a:pt x="147" y="190"/>
                  </a:cubicBezTo>
                  <a:cubicBezTo>
                    <a:pt x="63" y="211"/>
                    <a:pt x="0" y="253"/>
                    <a:pt x="21" y="337"/>
                  </a:cubicBezTo>
                  <a:cubicBezTo>
                    <a:pt x="36" y="352"/>
                    <a:pt x="52" y="358"/>
                    <a:pt x="67" y="358"/>
                  </a:cubicBezTo>
                  <a:cubicBezTo>
                    <a:pt x="103" y="358"/>
                    <a:pt x="137" y="327"/>
                    <a:pt x="165" y="327"/>
                  </a:cubicBezTo>
                  <a:cubicBezTo>
                    <a:pt x="174" y="327"/>
                    <a:pt x="182" y="330"/>
                    <a:pt x="189" y="337"/>
                  </a:cubicBezTo>
                  <a:cubicBezTo>
                    <a:pt x="210" y="379"/>
                    <a:pt x="168" y="442"/>
                    <a:pt x="231" y="484"/>
                  </a:cubicBezTo>
                  <a:lnTo>
                    <a:pt x="357" y="505"/>
                  </a:lnTo>
                  <a:cubicBezTo>
                    <a:pt x="336" y="694"/>
                    <a:pt x="442" y="863"/>
                    <a:pt x="484" y="1031"/>
                  </a:cubicBezTo>
                  <a:cubicBezTo>
                    <a:pt x="484" y="1115"/>
                    <a:pt x="526" y="1220"/>
                    <a:pt x="631" y="1241"/>
                  </a:cubicBezTo>
                  <a:cubicBezTo>
                    <a:pt x="631" y="1225"/>
                    <a:pt x="655" y="1185"/>
                    <a:pt x="667" y="1185"/>
                  </a:cubicBezTo>
                  <a:cubicBezTo>
                    <a:pt x="670" y="1185"/>
                    <a:pt x="673" y="1189"/>
                    <a:pt x="673" y="1199"/>
                  </a:cubicBezTo>
                  <a:cubicBezTo>
                    <a:pt x="673" y="1241"/>
                    <a:pt x="652" y="1241"/>
                    <a:pt x="631" y="1241"/>
                  </a:cubicBezTo>
                  <a:cubicBezTo>
                    <a:pt x="777" y="1417"/>
                    <a:pt x="801" y="1491"/>
                    <a:pt x="824" y="1491"/>
                  </a:cubicBezTo>
                  <a:cubicBezTo>
                    <a:pt x="834" y="1491"/>
                    <a:pt x="843" y="1477"/>
                    <a:pt x="862" y="1451"/>
                  </a:cubicBezTo>
                  <a:cubicBezTo>
                    <a:pt x="946" y="1388"/>
                    <a:pt x="757" y="1325"/>
                    <a:pt x="862" y="1241"/>
                  </a:cubicBezTo>
                  <a:lnTo>
                    <a:pt x="862" y="1241"/>
                  </a:lnTo>
                  <a:cubicBezTo>
                    <a:pt x="946" y="1325"/>
                    <a:pt x="1030" y="1409"/>
                    <a:pt x="946" y="1535"/>
                  </a:cubicBezTo>
                  <a:lnTo>
                    <a:pt x="1093" y="1556"/>
                  </a:lnTo>
                  <a:cubicBezTo>
                    <a:pt x="1156" y="1577"/>
                    <a:pt x="1114" y="1640"/>
                    <a:pt x="1198" y="1640"/>
                  </a:cubicBezTo>
                  <a:cubicBezTo>
                    <a:pt x="1219" y="1535"/>
                    <a:pt x="1198" y="1409"/>
                    <a:pt x="1156" y="1304"/>
                  </a:cubicBezTo>
                  <a:cubicBezTo>
                    <a:pt x="1072" y="1136"/>
                    <a:pt x="988" y="968"/>
                    <a:pt x="904" y="800"/>
                  </a:cubicBezTo>
                  <a:cubicBezTo>
                    <a:pt x="862" y="778"/>
                    <a:pt x="841" y="736"/>
                    <a:pt x="841" y="694"/>
                  </a:cubicBezTo>
                  <a:cubicBezTo>
                    <a:pt x="841" y="589"/>
                    <a:pt x="799" y="484"/>
                    <a:pt x="736" y="442"/>
                  </a:cubicBezTo>
                  <a:cubicBezTo>
                    <a:pt x="721" y="432"/>
                    <a:pt x="704" y="429"/>
                    <a:pt x="685" y="429"/>
                  </a:cubicBezTo>
                  <a:cubicBezTo>
                    <a:pt x="660" y="429"/>
                    <a:pt x="633" y="435"/>
                    <a:pt x="608" y="435"/>
                  </a:cubicBezTo>
                  <a:cubicBezTo>
                    <a:pt x="574" y="435"/>
                    <a:pt x="544" y="425"/>
                    <a:pt x="526" y="379"/>
                  </a:cubicBezTo>
                  <a:cubicBezTo>
                    <a:pt x="533" y="331"/>
                    <a:pt x="548" y="317"/>
                    <a:pt x="568" y="317"/>
                  </a:cubicBezTo>
                  <a:cubicBezTo>
                    <a:pt x="600" y="317"/>
                    <a:pt x="642" y="352"/>
                    <a:pt x="680" y="352"/>
                  </a:cubicBezTo>
                  <a:cubicBezTo>
                    <a:pt x="692" y="352"/>
                    <a:pt x="704" y="348"/>
                    <a:pt x="715" y="337"/>
                  </a:cubicBezTo>
                  <a:cubicBezTo>
                    <a:pt x="694" y="211"/>
                    <a:pt x="652" y="85"/>
                    <a:pt x="547" y="1"/>
                  </a:cubicBezTo>
                  <a:cubicBezTo>
                    <a:pt x="515" y="43"/>
                    <a:pt x="468" y="64"/>
                    <a:pt x="421" y="64"/>
                  </a:cubicBezTo>
                  <a:cubicBezTo>
                    <a:pt x="373" y="64"/>
                    <a:pt x="326" y="43"/>
                    <a:pt x="29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985233" y="3251626"/>
              <a:ext cx="5218" cy="7624"/>
            </a:xfrm>
            <a:custGeom>
              <a:avLst/>
              <a:gdLst/>
              <a:ahLst/>
              <a:cxnLst/>
              <a:rect l="l" t="t" r="r" b="b"/>
              <a:pathLst>
                <a:path w="506" h="728" extrusionOk="0">
                  <a:moveTo>
                    <a:pt x="130" y="0"/>
                  </a:moveTo>
                  <a:cubicBezTo>
                    <a:pt x="116" y="0"/>
                    <a:pt x="102" y="7"/>
                    <a:pt x="85" y="25"/>
                  </a:cubicBezTo>
                  <a:cubicBezTo>
                    <a:pt x="0" y="172"/>
                    <a:pt x="127" y="298"/>
                    <a:pt x="127" y="445"/>
                  </a:cubicBezTo>
                  <a:cubicBezTo>
                    <a:pt x="85" y="487"/>
                    <a:pt x="64" y="550"/>
                    <a:pt x="21" y="550"/>
                  </a:cubicBezTo>
                  <a:cubicBezTo>
                    <a:pt x="0" y="571"/>
                    <a:pt x="0" y="592"/>
                    <a:pt x="21" y="613"/>
                  </a:cubicBezTo>
                  <a:lnTo>
                    <a:pt x="211" y="571"/>
                  </a:lnTo>
                  <a:lnTo>
                    <a:pt x="148" y="719"/>
                  </a:lnTo>
                  <a:cubicBezTo>
                    <a:pt x="160" y="725"/>
                    <a:pt x="172" y="727"/>
                    <a:pt x="185" y="727"/>
                  </a:cubicBezTo>
                  <a:cubicBezTo>
                    <a:pt x="214" y="727"/>
                    <a:pt x="244" y="712"/>
                    <a:pt x="274" y="698"/>
                  </a:cubicBezTo>
                  <a:cubicBezTo>
                    <a:pt x="358" y="634"/>
                    <a:pt x="337" y="487"/>
                    <a:pt x="379" y="445"/>
                  </a:cubicBezTo>
                  <a:cubicBezTo>
                    <a:pt x="421" y="382"/>
                    <a:pt x="337" y="319"/>
                    <a:pt x="337" y="256"/>
                  </a:cubicBezTo>
                  <a:cubicBezTo>
                    <a:pt x="421" y="235"/>
                    <a:pt x="505" y="214"/>
                    <a:pt x="421" y="151"/>
                  </a:cubicBezTo>
                  <a:cubicBezTo>
                    <a:pt x="408" y="138"/>
                    <a:pt x="396" y="133"/>
                    <a:pt x="384" y="133"/>
                  </a:cubicBezTo>
                  <a:cubicBezTo>
                    <a:pt x="347" y="133"/>
                    <a:pt x="314" y="181"/>
                    <a:pt x="267" y="181"/>
                  </a:cubicBezTo>
                  <a:cubicBezTo>
                    <a:pt x="256" y="181"/>
                    <a:pt x="244" y="178"/>
                    <a:pt x="232" y="172"/>
                  </a:cubicBezTo>
                  <a:lnTo>
                    <a:pt x="148" y="109"/>
                  </a:lnTo>
                  <a:lnTo>
                    <a:pt x="190" y="25"/>
                  </a:lnTo>
                  <a:cubicBezTo>
                    <a:pt x="165" y="13"/>
                    <a:pt x="148" y="0"/>
                    <a:pt x="13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1028380" y="3175261"/>
              <a:ext cx="5858" cy="7278"/>
            </a:xfrm>
            <a:custGeom>
              <a:avLst/>
              <a:gdLst/>
              <a:ahLst/>
              <a:cxnLst/>
              <a:rect l="l" t="t" r="r" b="b"/>
              <a:pathLst>
                <a:path w="568" h="695" extrusionOk="0">
                  <a:moveTo>
                    <a:pt x="442" y="0"/>
                  </a:moveTo>
                  <a:cubicBezTo>
                    <a:pt x="211" y="84"/>
                    <a:pt x="42" y="274"/>
                    <a:pt x="0" y="505"/>
                  </a:cubicBezTo>
                  <a:cubicBezTo>
                    <a:pt x="105" y="505"/>
                    <a:pt x="63" y="673"/>
                    <a:pt x="168" y="694"/>
                  </a:cubicBezTo>
                  <a:cubicBezTo>
                    <a:pt x="211" y="673"/>
                    <a:pt x="232" y="652"/>
                    <a:pt x="232" y="631"/>
                  </a:cubicBezTo>
                  <a:lnTo>
                    <a:pt x="232" y="610"/>
                  </a:lnTo>
                  <a:cubicBezTo>
                    <a:pt x="227" y="605"/>
                    <a:pt x="222" y="604"/>
                    <a:pt x="218" y="604"/>
                  </a:cubicBezTo>
                  <a:cubicBezTo>
                    <a:pt x="209" y="604"/>
                    <a:pt x="202" y="609"/>
                    <a:pt x="197" y="609"/>
                  </a:cubicBezTo>
                  <a:cubicBezTo>
                    <a:pt x="192" y="609"/>
                    <a:pt x="190" y="604"/>
                    <a:pt x="190" y="589"/>
                  </a:cubicBezTo>
                  <a:cubicBezTo>
                    <a:pt x="190" y="568"/>
                    <a:pt x="211" y="568"/>
                    <a:pt x="232" y="568"/>
                  </a:cubicBezTo>
                  <a:cubicBezTo>
                    <a:pt x="274" y="463"/>
                    <a:pt x="379" y="337"/>
                    <a:pt x="337" y="274"/>
                  </a:cubicBezTo>
                  <a:cubicBezTo>
                    <a:pt x="295" y="126"/>
                    <a:pt x="568" y="147"/>
                    <a:pt x="44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001928" y="3200583"/>
              <a:ext cx="5424" cy="6409"/>
            </a:xfrm>
            <a:custGeom>
              <a:avLst/>
              <a:gdLst/>
              <a:ahLst/>
              <a:cxnLst/>
              <a:rect l="l" t="t" r="r" b="b"/>
              <a:pathLst>
                <a:path w="526" h="612" extrusionOk="0">
                  <a:moveTo>
                    <a:pt x="63" y="0"/>
                  </a:moveTo>
                  <a:cubicBezTo>
                    <a:pt x="63" y="63"/>
                    <a:pt x="63" y="105"/>
                    <a:pt x="63" y="168"/>
                  </a:cubicBezTo>
                  <a:cubicBezTo>
                    <a:pt x="63" y="210"/>
                    <a:pt x="0" y="231"/>
                    <a:pt x="21" y="294"/>
                  </a:cubicBezTo>
                  <a:lnTo>
                    <a:pt x="126" y="336"/>
                  </a:lnTo>
                  <a:cubicBezTo>
                    <a:pt x="126" y="421"/>
                    <a:pt x="42" y="463"/>
                    <a:pt x="63" y="547"/>
                  </a:cubicBezTo>
                  <a:cubicBezTo>
                    <a:pt x="84" y="589"/>
                    <a:pt x="84" y="610"/>
                    <a:pt x="126" y="610"/>
                  </a:cubicBezTo>
                  <a:cubicBezTo>
                    <a:pt x="131" y="611"/>
                    <a:pt x="136" y="612"/>
                    <a:pt x="141" y="612"/>
                  </a:cubicBezTo>
                  <a:cubicBezTo>
                    <a:pt x="205" y="612"/>
                    <a:pt x="231" y="498"/>
                    <a:pt x="304" y="498"/>
                  </a:cubicBezTo>
                  <a:cubicBezTo>
                    <a:pt x="314" y="498"/>
                    <a:pt x="325" y="500"/>
                    <a:pt x="337" y="505"/>
                  </a:cubicBezTo>
                  <a:lnTo>
                    <a:pt x="400" y="610"/>
                  </a:lnTo>
                  <a:lnTo>
                    <a:pt x="526" y="505"/>
                  </a:lnTo>
                  <a:cubicBezTo>
                    <a:pt x="295" y="400"/>
                    <a:pt x="316" y="84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050707" y="3240599"/>
              <a:ext cx="6084" cy="4461"/>
            </a:xfrm>
            <a:custGeom>
              <a:avLst/>
              <a:gdLst/>
              <a:ahLst/>
              <a:cxnLst/>
              <a:rect l="l" t="t" r="r" b="b"/>
              <a:pathLst>
                <a:path w="590" h="426" extrusionOk="0">
                  <a:moveTo>
                    <a:pt x="87" y="0"/>
                  </a:moveTo>
                  <a:cubicBezTo>
                    <a:pt x="73" y="0"/>
                    <a:pt x="58" y="2"/>
                    <a:pt x="43" y="6"/>
                  </a:cubicBezTo>
                  <a:cubicBezTo>
                    <a:pt x="1" y="195"/>
                    <a:pt x="274" y="216"/>
                    <a:pt x="232" y="405"/>
                  </a:cubicBezTo>
                  <a:cubicBezTo>
                    <a:pt x="257" y="420"/>
                    <a:pt x="277" y="425"/>
                    <a:pt x="294" y="425"/>
                  </a:cubicBezTo>
                  <a:cubicBezTo>
                    <a:pt x="344" y="425"/>
                    <a:pt x="371" y="381"/>
                    <a:pt x="420" y="381"/>
                  </a:cubicBezTo>
                  <a:cubicBezTo>
                    <a:pt x="427" y="381"/>
                    <a:pt x="434" y="382"/>
                    <a:pt x="442" y="384"/>
                  </a:cubicBezTo>
                  <a:cubicBezTo>
                    <a:pt x="444" y="382"/>
                    <a:pt x="446" y="381"/>
                    <a:pt x="448" y="381"/>
                  </a:cubicBezTo>
                  <a:cubicBezTo>
                    <a:pt x="460" y="381"/>
                    <a:pt x="466" y="425"/>
                    <a:pt x="491" y="425"/>
                  </a:cubicBezTo>
                  <a:cubicBezTo>
                    <a:pt x="500" y="425"/>
                    <a:pt x="511" y="420"/>
                    <a:pt x="526" y="405"/>
                  </a:cubicBezTo>
                  <a:lnTo>
                    <a:pt x="589" y="342"/>
                  </a:lnTo>
                  <a:cubicBezTo>
                    <a:pt x="484" y="258"/>
                    <a:pt x="358" y="216"/>
                    <a:pt x="274" y="90"/>
                  </a:cubicBezTo>
                  <a:cubicBezTo>
                    <a:pt x="222" y="38"/>
                    <a:pt x="156" y="0"/>
                    <a:pt x="8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064587" y="3183408"/>
              <a:ext cx="6517" cy="5069"/>
            </a:xfrm>
            <a:custGeom>
              <a:avLst/>
              <a:gdLst/>
              <a:ahLst/>
              <a:cxnLst/>
              <a:rect l="l" t="t" r="r" b="b"/>
              <a:pathLst>
                <a:path w="632" h="484" extrusionOk="0">
                  <a:moveTo>
                    <a:pt x="0" y="0"/>
                  </a:moveTo>
                  <a:cubicBezTo>
                    <a:pt x="42" y="63"/>
                    <a:pt x="63" y="147"/>
                    <a:pt x="105" y="189"/>
                  </a:cubicBezTo>
                  <a:cubicBezTo>
                    <a:pt x="274" y="295"/>
                    <a:pt x="442" y="400"/>
                    <a:pt x="631" y="484"/>
                  </a:cubicBezTo>
                  <a:cubicBezTo>
                    <a:pt x="463" y="273"/>
                    <a:pt x="253" y="105"/>
                    <a:pt x="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984799" y="3286447"/>
              <a:ext cx="1959" cy="4430"/>
            </a:xfrm>
            <a:custGeom>
              <a:avLst/>
              <a:gdLst/>
              <a:ahLst/>
              <a:cxnLst/>
              <a:rect l="l" t="t" r="r" b="b"/>
              <a:pathLst>
                <a:path w="190" h="423" extrusionOk="0">
                  <a:moveTo>
                    <a:pt x="84" y="1"/>
                  </a:moveTo>
                  <a:lnTo>
                    <a:pt x="0" y="22"/>
                  </a:lnTo>
                  <a:lnTo>
                    <a:pt x="0" y="337"/>
                  </a:lnTo>
                  <a:cubicBezTo>
                    <a:pt x="32" y="368"/>
                    <a:pt x="51" y="423"/>
                    <a:pt x="111" y="423"/>
                  </a:cubicBezTo>
                  <a:cubicBezTo>
                    <a:pt x="132" y="423"/>
                    <a:pt x="157" y="416"/>
                    <a:pt x="190" y="400"/>
                  </a:cubicBezTo>
                  <a:cubicBezTo>
                    <a:pt x="84" y="295"/>
                    <a:pt x="148" y="127"/>
                    <a:pt x="8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043550" y="3257386"/>
              <a:ext cx="5002" cy="3089"/>
            </a:xfrm>
            <a:custGeom>
              <a:avLst/>
              <a:gdLst/>
              <a:ahLst/>
              <a:cxnLst/>
              <a:rect l="l" t="t" r="r" b="b"/>
              <a:pathLst>
                <a:path w="485" h="295" extrusionOk="0">
                  <a:moveTo>
                    <a:pt x="43" y="0"/>
                  </a:moveTo>
                  <a:cubicBezTo>
                    <a:pt x="43" y="42"/>
                    <a:pt x="22" y="63"/>
                    <a:pt x="1" y="105"/>
                  </a:cubicBezTo>
                  <a:cubicBezTo>
                    <a:pt x="127" y="127"/>
                    <a:pt x="169" y="232"/>
                    <a:pt x="253" y="295"/>
                  </a:cubicBezTo>
                  <a:cubicBezTo>
                    <a:pt x="337" y="232"/>
                    <a:pt x="485" y="253"/>
                    <a:pt x="485" y="105"/>
                  </a:cubicBezTo>
                  <a:cubicBezTo>
                    <a:pt x="464" y="63"/>
                    <a:pt x="421" y="63"/>
                    <a:pt x="400" y="63"/>
                  </a:cubicBezTo>
                  <a:cubicBezTo>
                    <a:pt x="346" y="81"/>
                    <a:pt x="339" y="177"/>
                    <a:pt x="298" y="177"/>
                  </a:cubicBezTo>
                  <a:cubicBezTo>
                    <a:pt x="291" y="177"/>
                    <a:pt x="283" y="174"/>
                    <a:pt x="274" y="169"/>
                  </a:cubicBezTo>
                  <a:cubicBezTo>
                    <a:pt x="190" y="127"/>
                    <a:pt x="148" y="21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982850" y="3238452"/>
              <a:ext cx="3259" cy="4063"/>
            </a:xfrm>
            <a:custGeom>
              <a:avLst/>
              <a:gdLst/>
              <a:ahLst/>
              <a:cxnLst/>
              <a:rect l="l" t="t" r="r" b="b"/>
              <a:pathLst>
                <a:path w="316" h="388" extrusionOk="0">
                  <a:moveTo>
                    <a:pt x="316" y="0"/>
                  </a:moveTo>
                  <a:lnTo>
                    <a:pt x="316" y="0"/>
                  </a:lnTo>
                  <a:cubicBezTo>
                    <a:pt x="147" y="42"/>
                    <a:pt x="84" y="147"/>
                    <a:pt x="0" y="232"/>
                  </a:cubicBezTo>
                  <a:cubicBezTo>
                    <a:pt x="73" y="286"/>
                    <a:pt x="98" y="387"/>
                    <a:pt x="185" y="387"/>
                  </a:cubicBezTo>
                  <a:cubicBezTo>
                    <a:pt x="199" y="387"/>
                    <a:pt x="214" y="385"/>
                    <a:pt x="231" y="379"/>
                  </a:cubicBezTo>
                  <a:lnTo>
                    <a:pt x="189" y="253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002145" y="3272582"/>
              <a:ext cx="1743" cy="3529"/>
            </a:xfrm>
            <a:custGeom>
              <a:avLst/>
              <a:gdLst/>
              <a:ahLst/>
              <a:cxnLst/>
              <a:rect l="l" t="t" r="r" b="b"/>
              <a:pathLst>
                <a:path w="169" h="337" extrusionOk="0">
                  <a:moveTo>
                    <a:pt x="21" y="0"/>
                  </a:moveTo>
                  <a:cubicBezTo>
                    <a:pt x="0" y="147"/>
                    <a:pt x="21" y="315"/>
                    <a:pt x="84" y="336"/>
                  </a:cubicBezTo>
                  <a:cubicBezTo>
                    <a:pt x="105" y="294"/>
                    <a:pt x="169" y="273"/>
                    <a:pt x="169" y="210"/>
                  </a:cubicBezTo>
                  <a:cubicBezTo>
                    <a:pt x="126" y="147"/>
                    <a:pt x="126" y="63"/>
                    <a:pt x="2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985016" y="3261125"/>
              <a:ext cx="2826" cy="3320"/>
            </a:xfrm>
            <a:custGeom>
              <a:avLst/>
              <a:gdLst/>
              <a:ahLst/>
              <a:cxnLst/>
              <a:rect l="l" t="t" r="r" b="b"/>
              <a:pathLst>
                <a:path w="274" h="317" extrusionOk="0">
                  <a:moveTo>
                    <a:pt x="127" y="1"/>
                  </a:moveTo>
                  <a:cubicBezTo>
                    <a:pt x="0" y="22"/>
                    <a:pt x="42" y="85"/>
                    <a:pt x="42" y="127"/>
                  </a:cubicBezTo>
                  <a:lnTo>
                    <a:pt x="42" y="148"/>
                  </a:lnTo>
                  <a:cubicBezTo>
                    <a:pt x="106" y="148"/>
                    <a:pt x="106" y="211"/>
                    <a:pt x="106" y="253"/>
                  </a:cubicBezTo>
                  <a:lnTo>
                    <a:pt x="211" y="316"/>
                  </a:lnTo>
                  <a:cubicBezTo>
                    <a:pt x="274" y="169"/>
                    <a:pt x="169" y="106"/>
                    <a:pt x="12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055481" y="3249019"/>
              <a:ext cx="1959" cy="1990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0" y="0"/>
                  </a:moveTo>
                  <a:cubicBezTo>
                    <a:pt x="0" y="127"/>
                    <a:pt x="63" y="169"/>
                    <a:pt x="190" y="190"/>
                  </a:cubicBezTo>
                  <a:cubicBezTo>
                    <a:pt x="190" y="42"/>
                    <a:pt x="126" y="0"/>
                    <a:pt x="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047025" y="3218418"/>
              <a:ext cx="2176" cy="2869"/>
            </a:xfrm>
            <a:custGeom>
              <a:avLst/>
              <a:gdLst/>
              <a:ahLst/>
              <a:cxnLst/>
              <a:rect l="l" t="t" r="r" b="b"/>
              <a:pathLst>
                <a:path w="211" h="274" extrusionOk="0">
                  <a:moveTo>
                    <a:pt x="42" y="0"/>
                  </a:moveTo>
                  <a:cubicBezTo>
                    <a:pt x="0" y="147"/>
                    <a:pt x="21" y="210"/>
                    <a:pt x="127" y="273"/>
                  </a:cubicBezTo>
                  <a:cubicBezTo>
                    <a:pt x="148" y="231"/>
                    <a:pt x="190" y="210"/>
                    <a:pt x="211" y="168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966588" y="3214585"/>
              <a:ext cx="2176" cy="2074"/>
            </a:xfrm>
            <a:custGeom>
              <a:avLst/>
              <a:gdLst/>
              <a:ahLst/>
              <a:cxnLst/>
              <a:rect l="l" t="t" r="r" b="b"/>
              <a:pathLst>
                <a:path w="211" h="198" extrusionOk="0">
                  <a:moveTo>
                    <a:pt x="95" y="0"/>
                  </a:moveTo>
                  <a:cubicBezTo>
                    <a:pt x="70" y="0"/>
                    <a:pt x="52" y="13"/>
                    <a:pt x="42" y="51"/>
                  </a:cubicBezTo>
                  <a:cubicBezTo>
                    <a:pt x="21" y="114"/>
                    <a:pt x="0" y="177"/>
                    <a:pt x="84" y="198"/>
                  </a:cubicBezTo>
                  <a:cubicBezTo>
                    <a:pt x="169" y="177"/>
                    <a:pt x="169" y="93"/>
                    <a:pt x="211" y="30"/>
                  </a:cubicBezTo>
                  <a:cubicBezTo>
                    <a:pt x="165" y="18"/>
                    <a:pt x="125" y="0"/>
                    <a:pt x="9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1054182" y="3246380"/>
              <a:ext cx="2609" cy="2042"/>
            </a:xfrm>
            <a:custGeom>
              <a:avLst/>
              <a:gdLst/>
              <a:ahLst/>
              <a:cxnLst/>
              <a:rect l="l" t="t" r="r" b="b"/>
              <a:pathLst>
                <a:path w="253" h="195" extrusionOk="0">
                  <a:moveTo>
                    <a:pt x="63" y="0"/>
                  </a:moveTo>
                  <a:cubicBezTo>
                    <a:pt x="0" y="21"/>
                    <a:pt x="0" y="63"/>
                    <a:pt x="21" y="105"/>
                  </a:cubicBezTo>
                  <a:cubicBezTo>
                    <a:pt x="42" y="147"/>
                    <a:pt x="126" y="126"/>
                    <a:pt x="126" y="189"/>
                  </a:cubicBezTo>
                  <a:cubicBezTo>
                    <a:pt x="147" y="189"/>
                    <a:pt x="168" y="195"/>
                    <a:pt x="189" y="195"/>
                  </a:cubicBezTo>
                  <a:cubicBezTo>
                    <a:pt x="210" y="195"/>
                    <a:pt x="231" y="189"/>
                    <a:pt x="252" y="168"/>
                  </a:cubicBezTo>
                  <a:cubicBezTo>
                    <a:pt x="189" y="105"/>
                    <a:pt x="147" y="0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998670" y="3269712"/>
              <a:ext cx="1537" cy="3100"/>
            </a:xfrm>
            <a:custGeom>
              <a:avLst/>
              <a:gdLst/>
              <a:ahLst/>
              <a:cxnLst/>
              <a:rect l="l" t="t" r="r" b="b"/>
              <a:pathLst>
                <a:path w="149" h="296" extrusionOk="0">
                  <a:moveTo>
                    <a:pt x="1" y="1"/>
                  </a:moveTo>
                  <a:lnTo>
                    <a:pt x="1" y="295"/>
                  </a:lnTo>
                  <a:cubicBezTo>
                    <a:pt x="85" y="295"/>
                    <a:pt x="106" y="253"/>
                    <a:pt x="127" y="211"/>
                  </a:cubicBezTo>
                  <a:cubicBezTo>
                    <a:pt x="1" y="169"/>
                    <a:pt x="148" y="22"/>
                    <a:pt x="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070878" y="3218198"/>
              <a:ext cx="1959" cy="1770"/>
            </a:xfrm>
            <a:custGeom>
              <a:avLst/>
              <a:gdLst/>
              <a:ahLst/>
              <a:cxnLst/>
              <a:rect l="l" t="t" r="r" b="b"/>
              <a:pathLst>
                <a:path w="190" h="169" extrusionOk="0">
                  <a:moveTo>
                    <a:pt x="63" y="0"/>
                  </a:moveTo>
                  <a:lnTo>
                    <a:pt x="0" y="63"/>
                  </a:lnTo>
                  <a:cubicBezTo>
                    <a:pt x="42" y="105"/>
                    <a:pt x="63" y="168"/>
                    <a:pt x="126" y="168"/>
                  </a:cubicBezTo>
                  <a:cubicBezTo>
                    <a:pt x="126" y="126"/>
                    <a:pt x="147" y="105"/>
                    <a:pt x="189" y="105"/>
                  </a:cubicBezTo>
                  <a:cubicBezTo>
                    <a:pt x="168" y="42"/>
                    <a:pt x="126" y="0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984799" y="3205107"/>
              <a:ext cx="3042" cy="1173"/>
            </a:xfrm>
            <a:custGeom>
              <a:avLst/>
              <a:gdLst/>
              <a:ahLst/>
              <a:cxnLst/>
              <a:rect l="l" t="t" r="r" b="b"/>
              <a:pathLst>
                <a:path w="295" h="112" extrusionOk="0">
                  <a:moveTo>
                    <a:pt x="142" y="0"/>
                  </a:moveTo>
                  <a:cubicBezTo>
                    <a:pt x="103" y="0"/>
                    <a:pt x="56" y="10"/>
                    <a:pt x="0" y="31"/>
                  </a:cubicBezTo>
                  <a:cubicBezTo>
                    <a:pt x="118" y="31"/>
                    <a:pt x="169" y="111"/>
                    <a:pt x="238" y="111"/>
                  </a:cubicBezTo>
                  <a:cubicBezTo>
                    <a:pt x="255" y="111"/>
                    <a:pt x="274" y="106"/>
                    <a:pt x="295" y="94"/>
                  </a:cubicBezTo>
                  <a:cubicBezTo>
                    <a:pt x="267" y="38"/>
                    <a:pt x="220" y="0"/>
                    <a:pt x="14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037703" y="3249019"/>
              <a:ext cx="1743" cy="1979"/>
            </a:xfrm>
            <a:custGeom>
              <a:avLst/>
              <a:gdLst/>
              <a:ahLst/>
              <a:cxnLst/>
              <a:rect l="l" t="t" r="r" b="b"/>
              <a:pathLst>
                <a:path w="169" h="189" extrusionOk="0">
                  <a:moveTo>
                    <a:pt x="63" y="0"/>
                  </a:moveTo>
                  <a:cubicBezTo>
                    <a:pt x="0" y="0"/>
                    <a:pt x="0" y="21"/>
                    <a:pt x="0" y="85"/>
                  </a:cubicBezTo>
                  <a:cubicBezTo>
                    <a:pt x="33" y="117"/>
                    <a:pt x="53" y="188"/>
                    <a:pt x="110" y="188"/>
                  </a:cubicBezTo>
                  <a:cubicBezTo>
                    <a:pt x="126" y="188"/>
                    <a:pt x="145" y="183"/>
                    <a:pt x="169" y="169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46592" y="3176580"/>
              <a:ext cx="1310" cy="1330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cubicBezTo>
                    <a:pt x="21" y="0"/>
                    <a:pt x="0" y="0"/>
                    <a:pt x="0" y="42"/>
                  </a:cubicBezTo>
                  <a:cubicBezTo>
                    <a:pt x="0" y="85"/>
                    <a:pt x="0" y="127"/>
                    <a:pt x="63" y="127"/>
                  </a:cubicBezTo>
                  <a:cubicBezTo>
                    <a:pt x="105" y="127"/>
                    <a:pt x="126" y="106"/>
                    <a:pt x="126" y="42"/>
                  </a:cubicBezTo>
                  <a:cubicBezTo>
                    <a:pt x="126" y="21"/>
                    <a:pt x="84" y="0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72177" y="3219298"/>
              <a:ext cx="1743" cy="1770"/>
            </a:xfrm>
            <a:custGeom>
              <a:avLst/>
              <a:gdLst/>
              <a:ahLst/>
              <a:cxnLst/>
              <a:rect l="l" t="t" r="r" b="b"/>
              <a:pathLst>
                <a:path w="169" h="169" extrusionOk="0">
                  <a:moveTo>
                    <a:pt x="42" y="0"/>
                  </a:moveTo>
                  <a:cubicBezTo>
                    <a:pt x="42" y="42"/>
                    <a:pt x="21" y="63"/>
                    <a:pt x="0" y="63"/>
                  </a:cubicBezTo>
                  <a:cubicBezTo>
                    <a:pt x="0" y="126"/>
                    <a:pt x="42" y="168"/>
                    <a:pt x="105" y="168"/>
                  </a:cubicBezTo>
                  <a:cubicBezTo>
                    <a:pt x="126" y="105"/>
                    <a:pt x="168" y="21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071528" y="3215329"/>
              <a:ext cx="1743" cy="1875"/>
            </a:xfrm>
            <a:custGeom>
              <a:avLst/>
              <a:gdLst/>
              <a:ahLst/>
              <a:cxnLst/>
              <a:rect l="l" t="t" r="r" b="b"/>
              <a:pathLst>
                <a:path w="169" h="179" extrusionOk="0">
                  <a:moveTo>
                    <a:pt x="126" y="1"/>
                  </a:moveTo>
                  <a:cubicBezTo>
                    <a:pt x="0" y="43"/>
                    <a:pt x="42" y="106"/>
                    <a:pt x="105" y="169"/>
                  </a:cubicBezTo>
                  <a:cubicBezTo>
                    <a:pt x="105" y="176"/>
                    <a:pt x="110" y="178"/>
                    <a:pt x="117" y="178"/>
                  </a:cubicBezTo>
                  <a:cubicBezTo>
                    <a:pt x="131" y="178"/>
                    <a:pt x="154" y="169"/>
                    <a:pt x="168" y="169"/>
                  </a:cubicBezTo>
                  <a:cubicBezTo>
                    <a:pt x="147" y="127"/>
                    <a:pt x="126" y="64"/>
                    <a:pt x="12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041601" y="3255585"/>
              <a:ext cx="1073" cy="1152"/>
            </a:xfrm>
            <a:custGeom>
              <a:avLst/>
              <a:gdLst/>
              <a:ahLst/>
              <a:cxnLst/>
              <a:rect l="l" t="t" r="r" b="b"/>
              <a:pathLst>
                <a:path w="104" h="110" extrusionOk="0">
                  <a:moveTo>
                    <a:pt x="78" y="0"/>
                  </a:moveTo>
                  <a:cubicBezTo>
                    <a:pt x="64" y="0"/>
                    <a:pt x="39" y="10"/>
                    <a:pt x="1" y="25"/>
                  </a:cubicBezTo>
                  <a:lnTo>
                    <a:pt x="85" y="109"/>
                  </a:lnTo>
                  <a:cubicBezTo>
                    <a:pt x="98" y="29"/>
                    <a:pt x="103" y="0"/>
                    <a:pt x="78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986099" y="3245280"/>
              <a:ext cx="1310" cy="111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85" y="0"/>
                  </a:moveTo>
                  <a:cubicBezTo>
                    <a:pt x="43" y="21"/>
                    <a:pt x="1" y="42"/>
                    <a:pt x="1" y="84"/>
                  </a:cubicBezTo>
                  <a:cubicBezTo>
                    <a:pt x="43" y="105"/>
                    <a:pt x="85" y="105"/>
                    <a:pt x="106" y="105"/>
                  </a:cubicBezTo>
                  <a:cubicBezTo>
                    <a:pt x="106" y="63"/>
                    <a:pt x="127" y="21"/>
                    <a:pt x="8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998020" y="3202783"/>
              <a:ext cx="1320" cy="1623"/>
            </a:xfrm>
            <a:custGeom>
              <a:avLst/>
              <a:gdLst/>
              <a:ahLst/>
              <a:cxnLst/>
              <a:rect l="l" t="t" r="r" b="b"/>
              <a:pathLst>
                <a:path w="128" h="155" extrusionOk="0">
                  <a:moveTo>
                    <a:pt x="127" y="0"/>
                  </a:moveTo>
                  <a:lnTo>
                    <a:pt x="1" y="126"/>
                  </a:lnTo>
                  <a:cubicBezTo>
                    <a:pt x="32" y="145"/>
                    <a:pt x="56" y="155"/>
                    <a:pt x="74" y="155"/>
                  </a:cubicBezTo>
                  <a:cubicBezTo>
                    <a:pt x="117" y="155"/>
                    <a:pt x="127" y="103"/>
                    <a:pt x="12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987182" y="3246380"/>
              <a:ext cx="1093" cy="1330"/>
            </a:xfrm>
            <a:custGeom>
              <a:avLst/>
              <a:gdLst/>
              <a:ahLst/>
              <a:cxnLst/>
              <a:rect l="l" t="t" r="r" b="b"/>
              <a:pathLst>
                <a:path w="106" h="127" extrusionOk="0">
                  <a:moveTo>
                    <a:pt x="22" y="0"/>
                  </a:moveTo>
                  <a:cubicBezTo>
                    <a:pt x="22" y="42"/>
                    <a:pt x="1" y="84"/>
                    <a:pt x="64" y="126"/>
                  </a:cubicBezTo>
                  <a:cubicBezTo>
                    <a:pt x="85" y="63"/>
                    <a:pt x="106" y="21"/>
                    <a:pt x="22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971352" y="3248327"/>
              <a:ext cx="1320" cy="754"/>
            </a:xfrm>
            <a:custGeom>
              <a:avLst/>
              <a:gdLst/>
              <a:ahLst/>
              <a:cxnLst/>
              <a:rect l="l" t="t" r="r" b="b"/>
              <a:pathLst>
                <a:path w="128" h="72" extrusionOk="0">
                  <a:moveTo>
                    <a:pt x="75" y="0"/>
                  </a:moveTo>
                  <a:cubicBezTo>
                    <a:pt x="55" y="0"/>
                    <a:pt x="30" y="16"/>
                    <a:pt x="1" y="45"/>
                  </a:cubicBezTo>
                  <a:cubicBezTo>
                    <a:pt x="22" y="66"/>
                    <a:pt x="43" y="72"/>
                    <a:pt x="64" y="72"/>
                  </a:cubicBezTo>
                  <a:cubicBezTo>
                    <a:pt x="85" y="72"/>
                    <a:pt x="106" y="66"/>
                    <a:pt x="127" y="66"/>
                  </a:cubicBezTo>
                  <a:cubicBezTo>
                    <a:pt x="116" y="21"/>
                    <a:pt x="98" y="0"/>
                    <a:pt x="7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030762" y="3181146"/>
              <a:ext cx="1093" cy="723"/>
            </a:xfrm>
            <a:custGeom>
              <a:avLst/>
              <a:gdLst/>
              <a:ahLst/>
              <a:cxnLst/>
              <a:rect l="l" t="t" r="r" b="b"/>
              <a:pathLst>
                <a:path w="106" h="69" extrusionOk="0">
                  <a:moveTo>
                    <a:pt x="61" y="1"/>
                  </a:moveTo>
                  <a:cubicBezTo>
                    <a:pt x="43" y="1"/>
                    <a:pt x="22" y="6"/>
                    <a:pt x="1" y="6"/>
                  </a:cubicBezTo>
                  <a:cubicBezTo>
                    <a:pt x="1" y="27"/>
                    <a:pt x="1" y="48"/>
                    <a:pt x="1" y="69"/>
                  </a:cubicBezTo>
                  <a:cubicBezTo>
                    <a:pt x="11" y="64"/>
                    <a:pt x="23" y="62"/>
                    <a:pt x="35" y="62"/>
                  </a:cubicBezTo>
                  <a:cubicBezTo>
                    <a:pt x="47" y="62"/>
                    <a:pt x="58" y="64"/>
                    <a:pt x="69" y="64"/>
                  </a:cubicBezTo>
                  <a:cubicBezTo>
                    <a:pt x="90" y="64"/>
                    <a:pt x="106" y="58"/>
                    <a:pt x="106" y="27"/>
                  </a:cubicBezTo>
                  <a:cubicBezTo>
                    <a:pt x="95" y="6"/>
                    <a:pt x="79" y="1"/>
                    <a:pt x="6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066103" y="3187587"/>
              <a:ext cx="1310" cy="1330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22" y="1"/>
                  </a:moveTo>
                  <a:cubicBezTo>
                    <a:pt x="22" y="43"/>
                    <a:pt x="1" y="85"/>
                    <a:pt x="64" y="127"/>
                  </a:cubicBezTo>
                  <a:cubicBezTo>
                    <a:pt x="127" y="64"/>
                    <a:pt x="106" y="22"/>
                    <a:pt x="2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985449" y="3234043"/>
              <a:ext cx="1310" cy="838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106" y="1"/>
                  </a:moveTo>
                  <a:cubicBezTo>
                    <a:pt x="85" y="22"/>
                    <a:pt x="43" y="1"/>
                    <a:pt x="0" y="43"/>
                  </a:cubicBezTo>
                  <a:cubicBezTo>
                    <a:pt x="25" y="68"/>
                    <a:pt x="44" y="79"/>
                    <a:pt x="59" y="79"/>
                  </a:cubicBezTo>
                  <a:cubicBezTo>
                    <a:pt x="83" y="79"/>
                    <a:pt x="101" y="52"/>
                    <a:pt x="127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067836" y="3216617"/>
              <a:ext cx="1093" cy="775"/>
            </a:xfrm>
            <a:custGeom>
              <a:avLst/>
              <a:gdLst/>
              <a:ahLst/>
              <a:cxnLst/>
              <a:rect l="l" t="t" r="r" b="b"/>
              <a:pathLst>
                <a:path w="106" h="74" extrusionOk="0">
                  <a:moveTo>
                    <a:pt x="57" y="0"/>
                  </a:moveTo>
                  <a:cubicBezTo>
                    <a:pt x="34" y="0"/>
                    <a:pt x="13" y="8"/>
                    <a:pt x="1" y="46"/>
                  </a:cubicBezTo>
                  <a:cubicBezTo>
                    <a:pt x="18" y="63"/>
                    <a:pt x="36" y="74"/>
                    <a:pt x="51" y="74"/>
                  </a:cubicBezTo>
                  <a:cubicBezTo>
                    <a:pt x="74" y="74"/>
                    <a:pt x="94" y="53"/>
                    <a:pt x="106" y="4"/>
                  </a:cubicBezTo>
                  <a:cubicBezTo>
                    <a:pt x="89" y="4"/>
                    <a:pt x="72" y="0"/>
                    <a:pt x="5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993039" y="3258580"/>
              <a:ext cx="1310" cy="775"/>
            </a:xfrm>
            <a:custGeom>
              <a:avLst/>
              <a:gdLst/>
              <a:ahLst/>
              <a:cxnLst/>
              <a:rect l="l" t="t" r="r" b="b"/>
              <a:pathLst>
                <a:path w="127" h="74" extrusionOk="0">
                  <a:moveTo>
                    <a:pt x="50" y="0"/>
                  </a:moveTo>
                  <a:cubicBezTo>
                    <a:pt x="33" y="0"/>
                    <a:pt x="17" y="9"/>
                    <a:pt x="0" y="34"/>
                  </a:cubicBezTo>
                  <a:cubicBezTo>
                    <a:pt x="19" y="62"/>
                    <a:pt x="38" y="73"/>
                    <a:pt x="57" y="73"/>
                  </a:cubicBezTo>
                  <a:cubicBezTo>
                    <a:pt x="80" y="73"/>
                    <a:pt x="103" y="57"/>
                    <a:pt x="126" y="34"/>
                  </a:cubicBezTo>
                  <a:cubicBezTo>
                    <a:pt x="101" y="21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050273" y="3219957"/>
              <a:ext cx="1093" cy="111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43" y="0"/>
                  </a:moveTo>
                  <a:cubicBezTo>
                    <a:pt x="1" y="21"/>
                    <a:pt x="1" y="84"/>
                    <a:pt x="43" y="105"/>
                  </a:cubicBezTo>
                  <a:cubicBezTo>
                    <a:pt x="106" y="63"/>
                    <a:pt x="85" y="21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075859" y="3193975"/>
              <a:ext cx="1310" cy="838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127" y="0"/>
                  </a:moveTo>
                  <a:cubicBezTo>
                    <a:pt x="85" y="21"/>
                    <a:pt x="43" y="0"/>
                    <a:pt x="1" y="42"/>
                  </a:cubicBezTo>
                  <a:cubicBezTo>
                    <a:pt x="32" y="63"/>
                    <a:pt x="58" y="79"/>
                    <a:pt x="79" y="79"/>
                  </a:cubicBezTo>
                  <a:cubicBezTo>
                    <a:pt x="100" y="79"/>
                    <a:pt x="116" y="63"/>
                    <a:pt x="127" y="21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974827" y="3275001"/>
              <a:ext cx="1093" cy="111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63" y="0"/>
                  </a:moveTo>
                  <a:cubicBezTo>
                    <a:pt x="21" y="21"/>
                    <a:pt x="0" y="63"/>
                    <a:pt x="63" y="105"/>
                  </a:cubicBezTo>
                  <a:cubicBezTo>
                    <a:pt x="105" y="63"/>
                    <a:pt x="84" y="21"/>
                    <a:pt x="6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086264" y="3212051"/>
              <a:ext cx="1093" cy="754"/>
            </a:xfrm>
            <a:custGeom>
              <a:avLst/>
              <a:gdLst/>
              <a:ahLst/>
              <a:cxnLst/>
              <a:rect l="l" t="t" r="r" b="b"/>
              <a:pathLst>
                <a:path w="106" h="72" extrusionOk="0">
                  <a:moveTo>
                    <a:pt x="40" y="1"/>
                  </a:moveTo>
                  <a:cubicBezTo>
                    <a:pt x="24" y="1"/>
                    <a:pt x="10" y="12"/>
                    <a:pt x="1" y="40"/>
                  </a:cubicBezTo>
                  <a:cubicBezTo>
                    <a:pt x="11" y="61"/>
                    <a:pt x="27" y="72"/>
                    <a:pt x="45" y="72"/>
                  </a:cubicBezTo>
                  <a:cubicBezTo>
                    <a:pt x="64" y="72"/>
                    <a:pt x="85" y="61"/>
                    <a:pt x="106" y="40"/>
                  </a:cubicBezTo>
                  <a:cubicBezTo>
                    <a:pt x="83" y="17"/>
                    <a:pt x="60" y="1"/>
                    <a:pt x="40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057214" y="3245050"/>
              <a:ext cx="1093" cy="1340"/>
            </a:xfrm>
            <a:custGeom>
              <a:avLst/>
              <a:gdLst/>
              <a:ahLst/>
              <a:cxnLst/>
              <a:rect l="l" t="t" r="r" b="b"/>
              <a:pathLst>
                <a:path w="106" h="128" extrusionOk="0">
                  <a:moveTo>
                    <a:pt x="64" y="1"/>
                  </a:moveTo>
                  <a:cubicBezTo>
                    <a:pt x="22" y="64"/>
                    <a:pt x="1" y="85"/>
                    <a:pt x="64" y="127"/>
                  </a:cubicBezTo>
                  <a:cubicBezTo>
                    <a:pt x="106" y="85"/>
                    <a:pt x="106" y="64"/>
                    <a:pt x="6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048541" y="3221937"/>
              <a:ext cx="877" cy="450"/>
            </a:xfrm>
            <a:custGeom>
              <a:avLst/>
              <a:gdLst/>
              <a:ahLst/>
              <a:cxnLst/>
              <a:rect l="l" t="t" r="r" b="b"/>
              <a:pathLst>
                <a:path w="85" h="43" extrusionOk="0">
                  <a:moveTo>
                    <a:pt x="43" y="0"/>
                  </a:moveTo>
                  <a:cubicBezTo>
                    <a:pt x="1" y="0"/>
                    <a:pt x="1" y="21"/>
                    <a:pt x="1" y="42"/>
                  </a:cubicBezTo>
                  <a:cubicBezTo>
                    <a:pt x="22" y="42"/>
                    <a:pt x="85" y="0"/>
                    <a:pt x="4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033794" y="3177973"/>
              <a:ext cx="660" cy="597"/>
            </a:xfrm>
            <a:custGeom>
              <a:avLst/>
              <a:gdLst/>
              <a:ahLst/>
              <a:cxnLst/>
              <a:rect l="l" t="t" r="r" b="b"/>
              <a:pathLst>
                <a:path w="64" h="57" extrusionOk="0">
                  <a:moveTo>
                    <a:pt x="28" y="0"/>
                  </a:moveTo>
                  <a:cubicBezTo>
                    <a:pt x="24" y="0"/>
                    <a:pt x="22" y="4"/>
                    <a:pt x="22" y="15"/>
                  </a:cubicBezTo>
                  <a:cubicBezTo>
                    <a:pt x="1" y="57"/>
                    <a:pt x="43" y="57"/>
                    <a:pt x="64" y="57"/>
                  </a:cubicBezTo>
                  <a:cubicBezTo>
                    <a:pt x="64" y="41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047458" y="3222377"/>
              <a:ext cx="1093" cy="534"/>
            </a:xfrm>
            <a:custGeom>
              <a:avLst/>
              <a:gdLst/>
              <a:ahLst/>
              <a:cxnLst/>
              <a:rect l="l" t="t" r="r" b="b"/>
              <a:pathLst>
                <a:path w="106" h="51" extrusionOk="0">
                  <a:moveTo>
                    <a:pt x="106" y="0"/>
                  </a:moveTo>
                  <a:cubicBezTo>
                    <a:pt x="64" y="0"/>
                    <a:pt x="0" y="43"/>
                    <a:pt x="64" y="43"/>
                  </a:cubicBezTo>
                  <a:cubicBezTo>
                    <a:pt x="75" y="48"/>
                    <a:pt x="83" y="51"/>
                    <a:pt x="89" y="51"/>
                  </a:cubicBezTo>
                  <a:cubicBezTo>
                    <a:pt x="106" y="51"/>
                    <a:pt x="106" y="31"/>
                    <a:pt x="106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091905" y="3222649"/>
              <a:ext cx="443" cy="398"/>
            </a:xfrm>
            <a:custGeom>
              <a:avLst/>
              <a:gdLst/>
              <a:ahLst/>
              <a:cxnLst/>
              <a:rect l="l" t="t" r="r" b="b"/>
              <a:pathLst>
                <a:path w="43" h="38" extrusionOk="0">
                  <a:moveTo>
                    <a:pt x="32" y="1"/>
                  </a:moveTo>
                  <a:cubicBezTo>
                    <a:pt x="27" y="1"/>
                    <a:pt x="21" y="6"/>
                    <a:pt x="21" y="17"/>
                  </a:cubicBezTo>
                  <a:cubicBezTo>
                    <a:pt x="21" y="17"/>
                    <a:pt x="0" y="17"/>
                    <a:pt x="0" y="38"/>
                  </a:cubicBezTo>
                  <a:lnTo>
                    <a:pt x="42" y="38"/>
                  </a:lnTo>
                  <a:lnTo>
                    <a:pt x="42" y="17"/>
                  </a:lnTo>
                  <a:cubicBezTo>
                    <a:pt x="42" y="6"/>
                    <a:pt x="37" y="1"/>
                    <a:pt x="3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065887" y="3187000"/>
              <a:ext cx="443" cy="597"/>
            </a:xfrm>
            <a:custGeom>
              <a:avLst/>
              <a:gdLst/>
              <a:ahLst/>
              <a:cxnLst/>
              <a:rect l="l" t="t" r="r" b="b"/>
              <a:pathLst>
                <a:path w="43" h="57" extrusionOk="0">
                  <a:moveTo>
                    <a:pt x="15" y="0"/>
                  </a:moveTo>
                  <a:cubicBezTo>
                    <a:pt x="11" y="0"/>
                    <a:pt x="6" y="4"/>
                    <a:pt x="1" y="15"/>
                  </a:cubicBezTo>
                  <a:cubicBezTo>
                    <a:pt x="1" y="57"/>
                    <a:pt x="22" y="57"/>
                    <a:pt x="43" y="57"/>
                  </a:cubicBezTo>
                  <a:cubicBezTo>
                    <a:pt x="43" y="41"/>
                    <a:pt x="30" y="0"/>
                    <a:pt x="15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071528" y="3188906"/>
              <a:ext cx="443" cy="513"/>
            </a:xfrm>
            <a:custGeom>
              <a:avLst/>
              <a:gdLst/>
              <a:ahLst/>
              <a:cxnLst/>
              <a:rect l="l" t="t" r="r" b="b"/>
              <a:pathLst>
                <a:path w="43" h="49" extrusionOk="0">
                  <a:moveTo>
                    <a:pt x="21" y="1"/>
                  </a:moveTo>
                  <a:cubicBezTo>
                    <a:pt x="21" y="11"/>
                    <a:pt x="16" y="11"/>
                    <a:pt x="11" y="11"/>
                  </a:cubicBezTo>
                  <a:cubicBezTo>
                    <a:pt x="5" y="11"/>
                    <a:pt x="0" y="11"/>
                    <a:pt x="0" y="22"/>
                  </a:cubicBezTo>
                  <a:cubicBezTo>
                    <a:pt x="11" y="43"/>
                    <a:pt x="21" y="48"/>
                    <a:pt x="29" y="48"/>
                  </a:cubicBezTo>
                  <a:cubicBezTo>
                    <a:pt x="37" y="48"/>
                    <a:pt x="42" y="43"/>
                    <a:pt x="42" y="43"/>
                  </a:cubicBezTo>
                  <a:lnTo>
                    <a:pt x="42" y="22"/>
                  </a:lnTo>
                  <a:cubicBezTo>
                    <a:pt x="42" y="22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071094" y="3190446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0" y="1"/>
                  </a:moveTo>
                  <a:cubicBezTo>
                    <a:pt x="0" y="1"/>
                    <a:pt x="0" y="1"/>
                    <a:pt x="0" y="22"/>
                  </a:cubicBezTo>
                  <a:cubicBezTo>
                    <a:pt x="0" y="22"/>
                    <a:pt x="0" y="43"/>
                    <a:pt x="21" y="43"/>
                  </a:cubicBezTo>
                  <a:cubicBezTo>
                    <a:pt x="42" y="22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986532" y="3233603"/>
              <a:ext cx="1093" cy="450"/>
            </a:xfrm>
            <a:custGeom>
              <a:avLst/>
              <a:gdLst/>
              <a:ahLst/>
              <a:cxnLst/>
              <a:rect l="l" t="t" r="r" b="b"/>
              <a:pathLst>
                <a:path w="106" h="43" extrusionOk="0">
                  <a:moveTo>
                    <a:pt x="64" y="1"/>
                  </a:moveTo>
                  <a:cubicBezTo>
                    <a:pt x="1" y="1"/>
                    <a:pt x="1" y="22"/>
                    <a:pt x="1" y="43"/>
                  </a:cubicBezTo>
                  <a:lnTo>
                    <a:pt x="22" y="43"/>
                  </a:lnTo>
                  <a:cubicBezTo>
                    <a:pt x="43" y="43"/>
                    <a:pt x="106" y="1"/>
                    <a:pt x="64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968320" y="3235582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cubicBezTo>
                    <a:pt x="22" y="1"/>
                    <a:pt x="1" y="22"/>
                    <a:pt x="1" y="22"/>
                  </a:cubicBezTo>
                  <a:cubicBezTo>
                    <a:pt x="1" y="22"/>
                    <a:pt x="22" y="43"/>
                    <a:pt x="22" y="43"/>
                  </a:cubicBezTo>
                  <a:cubicBezTo>
                    <a:pt x="43" y="22"/>
                    <a:pt x="43" y="1"/>
                    <a:pt x="43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970919" y="3236692"/>
              <a:ext cx="227" cy="450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2" y="0"/>
                  </a:moveTo>
                  <a:lnTo>
                    <a:pt x="1" y="21"/>
                  </a:lnTo>
                  <a:lnTo>
                    <a:pt x="22" y="42"/>
                  </a:lnTo>
                  <a:lnTo>
                    <a:pt x="22" y="2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970702" y="3238127"/>
              <a:ext cx="443" cy="387"/>
            </a:xfrm>
            <a:custGeom>
              <a:avLst/>
              <a:gdLst/>
              <a:ahLst/>
              <a:cxnLst/>
              <a:rect l="l" t="t" r="r" b="b"/>
              <a:pathLst>
                <a:path w="43" h="37" extrusionOk="0">
                  <a:moveTo>
                    <a:pt x="6" y="1"/>
                  </a:moveTo>
                  <a:cubicBezTo>
                    <a:pt x="3" y="1"/>
                    <a:pt x="1" y="3"/>
                    <a:pt x="1" y="10"/>
                  </a:cubicBezTo>
                  <a:cubicBezTo>
                    <a:pt x="11" y="31"/>
                    <a:pt x="22" y="37"/>
                    <a:pt x="30" y="37"/>
                  </a:cubicBezTo>
                  <a:cubicBezTo>
                    <a:pt x="38" y="37"/>
                    <a:pt x="43" y="31"/>
                    <a:pt x="43" y="31"/>
                  </a:cubicBezTo>
                  <a:lnTo>
                    <a:pt x="43" y="10"/>
                  </a:lnTo>
                  <a:cubicBezTo>
                    <a:pt x="43" y="10"/>
                    <a:pt x="34" y="1"/>
                    <a:pt x="27" y="1"/>
                  </a:cubicBezTo>
                  <a:cubicBezTo>
                    <a:pt x="24" y="1"/>
                    <a:pt x="22" y="3"/>
                    <a:pt x="22" y="10"/>
                  </a:cubicBezTo>
                  <a:cubicBezTo>
                    <a:pt x="22" y="10"/>
                    <a:pt x="12" y="1"/>
                    <a:pt x="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078024" y="3198154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lnTo>
                    <a:pt x="1" y="43"/>
                  </a:lnTo>
                  <a:lnTo>
                    <a:pt x="22" y="43"/>
                  </a:lnTo>
                  <a:lnTo>
                    <a:pt x="43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051789" y="3245280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0"/>
                  </a:moveTo>
                  <a:lnTo>
                    <a:pt x="1" y="42"/>
                  </a:lnTo>
                  <a:lnTo>
                    <a:pt x="22" y="42"/>
                  </a:lnTo>
                  <a:lnTo>
                    <a:pt x="43" y="2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036403" y="3248579"/>
              <a:ext cx="443" cy="325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1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7" y="28"/>
                    <a:pt x="14" y="31"/>
                    <a:pt x="20" y="31"/>
                  </a:cubicBezTo>
                  <a:cubicBezTo>
                    <a:pt x="33" y="31"/>
                    <a:pt x="42" y="21"/>
                    <a:pt x="42" y="21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055048" y="3248306"/>
              <a:ext cx="443" cy="723"/>
            </a:xfrm>
            <a:custGeom>
              <a:avLst/>
              <a:gdLst/>
              <a:ahLst/>
              <a:cxnLst/>
              <a:rect l="l" t="t" r="r" b="b"/>
              <a:pathLst>
                <a:path w="43" h="69" extrusionOk="0">
                  <a:moveTo>
                    <a:pt x="21" y="0"/>
                  </a:moveTo>
                  <a:cubicBezTo>
                    <a:pt x="11" y="0"/>
                    <a:pt x="0" y="5"/>
                    <a:pt x="0" y="26"/>
                  </a:cubicBezTo>
                  <a:cubicBezTo>
                    <a:pt x="0" y="68"/>
                    <a:pt x="21" y="68"/>
                    <a:pt x="42" y="68"/>
                  </a:cubicBezTo>
                  <a:cubicBezTo>
                    <a:pt x="42" y="47"/>
                    <a:pt x="42" y="26"/>
                    <a:pt x="42" y="5"/>
                  </a:cubicBezTo>
                  <a:cubicBezTo>
                    <a:pt x="42" y="5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972218" y="3251658"/>
              <a:ext cx="1103" cy="450"/>
            </a:xfrm>
            <a:custGeom>
              <a:avLst/>
              <a:gdLst/>
              <a:ahLst/>
              <a:cxnLst/>
              <a:rect l="l" t="t" r="r" b="b"/>
              <a:pathLst>
                <a:path w="107" h="43" extrusionOk="0">
                  <a:moveTo>
                    <a:pt x="106" y="1"/>
                  </a:moveTo>
                  <a:cubicBezTo>
                    <a:pt x="64" y="1"/>
                    <a:pt x="1" y="22"/>
                    <a:pt x="43" y="43"/>
                  </a:cubicBezTo>
                  <a:cubicBezTo>
                    <a:pt x="106" y="43"/>
                    <a:pt x="106" y="22"/>
                    <a:pt x="106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039765" y="3251658"/>
              <a:ext cx="330" cy="545"/>
            </a:xfrm>
            <a:custGeom>
              <a:avLst/>
              <a:gdLst/>
              <a:ahLst/>
              <a:cxnLst/>
              <a:rect l="l" t="t" r="r" b="b"/>
              <a:pathLst>
                <a:path w="32" h="52" extrusionOk="0">
                  <a:moveTo>
                    <a:pt x="11" y="1"/>
                  </a:moveTo>
                  <a:cubicBezTo>
                    <a:pt x="0" y="11"/>
                    <a:pt x="0" y="11"/>
                    <a:pt x="3" y="11"/>
                  </a:cubicBezTo>
                  <a:cubicBezTo>
                    <a:pt x="5" y="11"/>
                    <a:pt x="11" y="11"/>
                    <a:pt x="11" y="22"/>
                  </a:cubicBezTo>
                  <a:cubicBezTo>
                    <a:pt x="11" y="37"/>
                    <a:pt x="11" y="51"/>
                    <a:pt x="18" y="51"/>
                  </a:cubicBezTo>
                  <a:cubicBezTo>
                    <a:pt x="21" y="51"/>
                    <a:pt x="25" y="49"/>
                    <a:pt x="32" y="43"/>
                  </a:cubicBezTo>
                  <a:cubicBezTo>
                    <a:pt x="32" y="43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975910" y="3252977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0" y="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2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42" y="22"/>
                    <a:pt x="42" y="1"/>
                    <a:pt x="21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038352" y="3252977"/>
              <a:ext cx="660" cy="450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42" y="1"/>
                  </a:moveTo>
                  <a:lnTo>
                    <a:pt x="0" y="43"/>
                  </a:lnTo>
                  <a:lnTo>
                    <a:pt x="21" y="43"/>
                  </a:lnTo>
                  <a:lnTo>
                    <a:pt x="63" y="22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039652" y="3253637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1"/>
                  </a:moveTo>
                  <a:lnTo>
                    <a:pt x="1" y="43"/>
                  </a:lnTo>
                  <a:lnTo>
                    <a:pt x="22" y="43"/>
                  </a:lnTo>
                  <a:lnTo>
                    <a:pt x="43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043333" y="3256800"/>
              <a:ext cx="670" cy="597"/>
            </a:xfrm>
            <a:custGeom>
              <a:avLst/>
              <a:gdLst/>
              <a:ahLst/>
              <a:cxnLst/>
              <a:rect l="l" t="t" r="r" b="b"/>
              <a:pathLst>
                <a:path w="65" h="57" extrusionOk="0">
                  <a:moveTo>
                    <a:pt x="37" y="0"/>
                  </a:moveTo>
                  <a:cubicBezTo>
                    <a:pt x="32" y="0"/>
                    <a:pt x="27" y="4"/>
                    <a:pt x="22" y="14"/>
                  </a:cubicBezTo>
                  <a:cubicBezTo>
                    <a:pt x="1" y="56"/>
                    <a:pt x="43" y="56"/>
                    <a:pt x="64" y="56"/>
                  </a:cubicBezTo>
                  <a:cubicBezTo>
                    <a:pt x="64" y="40"/>
                    <a:pt x="52" y="0"/>
                    <a:pt x="3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045942" y="3256946"/>
              <a:ext cx="443" cy="325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1" y="0"/>
                  </a:moveTo>
                  <a:cubicBezTo>
                    <a:pt x="21" y="0"/>
                    <a:pt x="0" y="0"/>
                    <a:pt x="0" y="21"/>
                  </a:cubicBezTo>
                  <a:cubicBezTo>
                    <a:pt x="7" y="28"/>
                    <a:pt x="14" y="31"/>
                    <a:pt x="21" y="31"/>
                  </a:cubicBezTo>
                  <a:cubicBezTo>
                    <a:pt x="33" y="31"/>
                    <a:pt x="42" y="21"/>
                    <a:pt x="42" y="21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062638" y="3211150"/>
              <a:ext cx="443" cy="23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0"/>
                  </a:moveTo>
                  <a:lnTo>
                    <a:pt x="0" y="21"/>
                  </a:lnTo>
                  <a:lnTo>
                    <a:pt x="42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989780" y="3263994"/>
              <a:ext cx="670" cy="450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43" y="0"/>
                  </a:moveTo>
                  <a:lnTo>
                    <a:pt x="1" y="42"/>
                  </a:lnTo>
                  <a:lnTo>
                    <a:pt x="43" y="42"/>
                  </a:lnTo>
                  <a:lnTo>
                    <a:pt x="64" y="2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988698" y="3267681"/>
              <a:ext cx="443" cy="723"/>
            </a:xfrm>
            <a:custGeom>
              <a:avLst/>
              <a:gdLst/>
              <a:ahLst/>
              <a:cxnLst/>
              <a:rect l="l" t="t" r="r" b="b"/>
              <a:pathLst>
                <a:path w="43" h="69" extrusionOk="0">
                  <a:moveTo>
                    <a:pt x="14" y="0"/>
                  </a:moveTo>
                  <a:cubicBezTo>
                    <a:pt x="6" y="0"/>
                    <a:pt x="1" y="6"/>
                    <a:pt x="1" y="27"/>
                  </a:cubicBezTo>
                  <a:cubicBezTo>
                    <a:pt x="1" y="69"/>
                    <a:pt x="22" y="69"/>
                    <a:pt x="43" y="69"/>
                  </a:cubicBezTo>
                  <a:cubicBezTo>
                    <a:pt x="43" y="48"/>
                    <a:pt x="43" y="27"/>
                    <a:pt x="43" y="6"/>
                  </a:cubicBezTo>
                  <a:cubicBezTo>
                    <a:pt x="32" y="6"/>
                    <a:pt x="22" y="0"/>
                    <a:pt x="14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972662" y="3213035"/>
              <a:ext cx="443" cy="325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37" y="0"/>
                  </a:moveTo>
                  <a:cubicBezTo>
                    <a:pt x="30" y="0"/>
                    <a:pt x="21" y="9"/>
                    <a:pt x="21" y="9"/>
                  </a:cubicBezTo>
                  <a:cubicBezTo>
                    <a:pt x="21" y="9"/>
                    <a:pt x="0" y="9"/>
                    <a:pt x="0" y="30"/>
                  </a:cubicBezTo>
                  <a:lnTo>
                    <a:pt x="42" y="30"/>
                  </a:lnTo>
                  <a:lnTo>
                    <a:pt x="42" y="9"/>
                  </a:lnTo>
                  <a:cubicBezTo>
                    <a:pt x="42" y="2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998237" y="3268990"/>
              <a:ext cx="443" cy="733"/>
            </a:xfrm>
            <a:custGeom>
              <a:avLst/>
              <a:gdLst/>
              <a:ahLst/>
              <a:cxnLst/>
              <a:rect l="l" t="t" r="r" b="b"/>
              <a:pathLst>
                <a:path w="43" h="70" extrusionOk="0">
                  <a:moveTo>
                    <a:pt x="19" y="1"/>
                  </a:moveTo>
                  <a:cubicBezTo>
                    <a:pt x="14" y="1"/>
                    <a:pt x="7" y="9"/>
                    <a:pt x="1" y="28"/>
                  </a:cubicBezTo>
                  <a:cubicBezTo>
                    <a:pt x="1" y="70"/>
                    <a:pt x="22" y="70"/>
                    <a:pt x="43" y="70"/>
                  </a:cubicBezTo>
                  <a:cubicBezTo>
                    <a:pt x="43" y="40"/>
                    <a:pt x="33" y="1"/>
                    <a:pt x="19" y="1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999546" y="3275661"/>
              <a:ext cx="443" cy="450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1" y="0"/>
                  </a:moveTo>
                  <a:lnTo>
                    <a:pt x="0" y="42"/>
                  </a:lnTo>
                  <a:lnTo>
                    <a:pt x="21" y="42"/>
                  </a:lnTo>
                  <a:lnTo>
                    <a:pt x="42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068918" y="3216156"/>
              <a:ext cx="877" cy="503"/>
            </a:xfrm>
            <a:custGeom>
              <a:avLst/>
              <a:gdLst/>
              <a:ahLst/>
              <a:cxnLst/>
              <a:rect l="l" t="t" r="r" b="b"/>
              <a:pathLst>
                <a:path w="85" h="48" extrusionOk="0">
                  <a:moveTo>
                    <a:pt x="23" y="0"/>
                  </a:moveTo>
                  <a:cubicBezTo>
                    <a:pt x="1" y="0"/>
                    <a:pt x="1" y="31"/>
                    <a:pt x="1" y="48"/>
                  </a:cubicBezTo>
                  <a:cubicBezTo>
                    <a:pt x="22" y="48"/>
                    <a:pt x="85" y="27"/>
                    <a:pt x="43" y="6"/>
                  </a:cubicBezTo>
                  <a:cubicBezTo>
                    <a:pt x="35" y="2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069785" y="3217308"/>
              <a:ext cx="227" cy="450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2" y="1"/>
                  </a:moveTo>
                  <a:lnTo>
                    <a:pt x="1" y="22"/>
                  </a:lnTo>
                  <a:lnTo>
                    <a:pt x="22" y="43"/>
                  </a:lnTo>
                  <a:lnTo>
                    <a:pt x="22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991090" y="3270979"/>
              <a:ext cx="660" cy="723"/>
            </a:xfrm>
            <a:custGeom>
              <a:avLst/>
              <a:gdLst/>
              <a:ahLst/>
              <a:cxnLst/>
              <a:rect l="l" t="t" r="r" b="b"/>
              <a:pathLst>
                <a:path w="64" h="69" extrusionOk="0">
                  <a:moveTo>
                    <a:pt x="21" y="0"/>
                  </a:moveTo>
                  <a:cubicBezTo>
                    <a:pt x="15" y="0"/>
                    <a:pt x="8" y="2"/>
                    <a:pt x="0" y="6"/>
                  </a:cubicBezTo>
                  <a:lnTo>
                    <a:pt x="0" y="69"/>
                  </a:lnTo>
                  <a:lnTo>
                    <a:pt x="63" y="69"/>
                  </a:lnTo>
                  <a:cubicBezTo>
                    <a:pt x="63" y="35"/>
                    <a:pt x="49" y="0"/>
                    <a:pt x="21" y="0"/>
                  </a:cubicBezTo>
                  <a:close/>
                </a:path>
              </a:pathLst>
            </a:custGeom>
            <a:solidFill>
              <a:srgbClr val="52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026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LISA\ERLANGGA LISA\2017\TEMPLATE PPT\SD Buping Tematik Terpadu K13N\SD Buping Tematik Terpadu K13N banne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8" name="Google Shape;13368;p43"/>
          <p:cNvSpPr txBox="1">
            <a:spLocks noGrp="1"/>
          </p:cNvSpPr>
          <p:nvPr>
            <p:ph type="ctrTitle"/>
          </p:nvPr>
        </p:nvSpPr>
        <p:spPr>
          <a:xfrm>
            <a:off x="1924050" y="1151021"/>
            <a:ext cx="52959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Barrio"/>
                <a:ea typeface="Barrio"/>
                <a:cs typeface="Barrio"/>
                <a:sym typeface="Barrio"/>
              </a:rPr>
              <a:t>PPKN TEMA 3</a:t>
            </a:r>
            <a:br>
              <a:rPr lang="en" b="1" dirty="0">
                <a:latin typeface="Barrio"/>
                <a:ea typeface="Barrio"/>
                <a:cs typeface="Barrio"/>
                <a:sym typeface="Barrio"/>
              </a:rPr>
            </a:br>
            <a:r>
              <a:rPr lang="en" sz="3600" b="1" dirty="0">
                <a:solidFill>
                  <a:srgbClr val="FFFF00"/>
                </a:solidFill>
                <a:latin typeface="Ink Free" panose="03080402000500000000" pitchFamily="66" charset="0"/>
                <a:ea typeface="Barrio"/>
                <a:cs typeface="Aharoni" panose="02010803020104030203" pitchFamily="2" charset="-79"/>
                <a:sym typeface="Barrio"/>
              </a:rPr>
              <a:t>Keragaman Sosial Budaya di Indonesia</a:t>
            </a:r>
            <a:endParaRPr sz="3600" b="1" dirty="0">
              <a:solidFill>
                <a:srgbClr val="FFFF00"/>
              </a:solidFill>
              <a:latin typeface="Ink Free" panose="03080402000500000000" pitchFamily="66" charset="0"/>
              <a:ea typeface="Barrio"/>
              <a:cs typeface="Aharoni" panose="02010803020104030203" pitchFamily="2" charset="-79"/>
              <a:sym typeface="Barrio"/>
            </a:endParaRPr>
          </a:p>
        </p:txBody>
      </p:sp>
      <p:sp>
        <p:nvSpPr>
          <p:cNvPr id="13369" name="Google Shape;13369;p43"/>
          <p:cNvSpPr txBox="1">
            <a:spLocks noGrp="1"/>
          </p:cNvSpPr>
          <p:nvPr>
            <p:ph type="subTitle" idx="1"/>
          </p:nvPr>
        </p:nvSpPr>
        <p:spPr>
          <a:xfrm>
            <a:off x="3844087" y="3612063"/>
            <a:ext cx="4133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chemeClr val="tx1"/>
                </a:solidFill>
              </a:rPr>
              <a:t>Dwi</a:t>
            </a:r>
            <a:r>
              <a:rPr lang="en-US" sz="1600" b="1" dirty="0">
                <a:solidFill>
                  <a:schemeClr val="tx1"/>
                </a:solidFill>
              </a:rPr>
              <a:t> Agustina </a:t>
            </a:r>
            <a:r>
              <a:rPr lang="en-US" sz="1600" b="1" dirty="0" err="1">
                <a:solidFill>
                  <a:schemeClr val="tx1"/>
                </a:solidFill>
              </a:rPr>
              <a:t>Muliani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en-US" sz="1600" b="1" dirty="0" err="1">
                <a:solidFill>
                  <a:schemeClr val="tx1"/>
                </a:solidFill>
              </a:rPr>
              <a:t>S.Pd</a:t>
            </a:r>
            <a:endParaRPr sz="1600" b="1" dirty="0">
              <a:solidFill>
                <a:schemeClr val="tx1"/>
              </a:solidFill>
            </a:endParaRPr>
          </a:p>
        </p:txBody>
      </p:sp>
      <p:grpSp>
        <p:nvGrpSpPr>
          <p:cNvPr id="13370" name="Google Shape;13370;p43"/>
          <p:cNvGrpSpPr/>
          <p:nvPr/>
        </p:nvGrpSpPr>
        <p:grpSpPr>
          <a:xfrm>
            <a:off x="674881" y="3663916"/>
            <a:ext cx="1512282" cy="1178469"/>
            <a:chOff x="495400" y="221800"/>
            <a:chExt cx="6609625" cy="5150650"/>
          </a:xfrm>
        </p:grpSpPr>
        <p:sp>
          <p:nvSpPr>
            <p:cNvPr id="13371" name="Google Shape;13371;p43"/>
            <p:cNvSpPr/>
            <p:nvPr/>
          </p:nvSpPr>
          <p:spPr>
            <a:xfrm>
              <a:off x="495400" y="753825"/>
              <a:ext cx="4390100" cy="4419500"/>
            </a:xfrm>
            <a:custGeom>
              <a:avLst/>
              <a:gdLst/>
              <a:ahLst/>
              <a:cxnLst/>
              <a:rect l="l" t="t" r="r" b="b"/>
              <a:pathLst>
                <a:path w="175604" h="176780" extrusionOk="0">
                  <a:moveTo>
                    <a:pt x="155758" y="142704"/>
                  </a:moveTo>
                  <a:cubicBezTo>
                    <a:pt x="151711" y="143356"/>
                    <a:pt x="148839" y="145315"/>
                    <a:pt x="145705" y="146751"/>
                  </a:cubicBezTo>
                  <a:cubicBezTo>
                    <a:pt x="125599" y="156021"/>
                    <a:pt x="103273" y="164768"/>
                    <a:pt x="82775" y="174299"/>
                  </a:cubicBezTo>
                  <a:cubicBezTo>
                    <a:pt x="81209" y="175213"/>
                    <a:pt x="79772" y="175866"/>
                    <a:pt x="78075" y="176519"/>
                  </a:cubicBezTo>
                  <a:cubicBezTo>
                    <a:pt x="76117" y="176780"/>
                    <a:pt x="72592" y="175605"/>
                    <a:pt x="69850" y="175083"/>
                  </a:cubicBezTo>
                  <a:cubicBezTo>
                    <a:pt x="29376" y="166335"/>
                    <a:pt x="392" y="130953"/>
                    <a:pt x="0" y="89565"/>
                  </a:cubicBezTo>
                  <a:cubicBezTo>
                    <a:pt x="0" y="52225"/>
                    <a:pt x="23893" y="18932"/>
                    <a:pt x="59274" y="6920"/>
                  </a:cubicBezTo>
                  <a:cubicBezTo>
                    <a:pt x="62016" y="6006"/>
                    <a:pt x="64888" y="5354"/>
                    <a:pt x="67891" y="4570"/>
                  </a:cubicBezTo>
                  <a:cubicBezTo>
                    <a:pt x="88650" y="1"/>
                    <a:pt x="110323" y="3003"/>
                    <a:pt x="128994" y="13057"/>
                  </a:cubicBezTo>
                  <a:cubicBezTo>
                    <a:pt x="142702" y="20368"/>
                    <a:pt x="154061" y="31335"/>
                    <a:pt x="161895" y="44783"/>
                  </a:cubicBezTo>
                  <a:cubicBezTo>
                    <a:pt x="171426" y="60972"/>
                    <a:pt x="175604" y="79773"/>
                    <a:pt x="173906" y="98574"/>
                  </a:cubicBezTo>
                  <a:cubicBezTo>
                    <a:pt x="172209" y="114633"/>
                    <a:pt x="165812" y="130039"/>
                    <a:pt x="155758" y="142704"/>
                  </a:cubicBezTo>
                  <a:close/>
                </a:path>
              </a:pathLst>
            </a:custGeom>
            <a:solidFill>
              <a:srgbClr val="023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2" name="Google Shape;13372;p43"/>
            <p:cNvSpPr/>
            <p:nvPr/>
          </p:nvSpPr>
          <p:spPr>
            <a:xfrm>
              <a:off x="1996825" y="633050"/>
              <a:ext cx="5108200" cy="4739400"/>
            </a:xfrm>
            <a:custGeom>
              <a:avLst/>
              <a:gdLst/>
              <a:ahLst/>
              <a:cxnLst/>
              <a:rect l="l" t="t" r="r" b="b"/>
              <a:pathLst>
                <a:path w="204328" h="189576" extrusionOk="0">
                  <a:moveTo>
                    <a:pt x="204328" y="176650"/>
                  </a:moveTo>
                  <a:cubicBezTo>
                    <a:pt x="137089" y="189183"/>
                    <a:pt x="62931" y="189575"/>
                    <a:pt x="1" y="187747"/>
                  </a:cubicBezTo>
                  <a:cubicBezTo>
                    <a:pt x="915" y="186833"/>
                    <a:pt x="1959" y="186050"/>
                    <a:pt x="3134" y="185528"/>
                  </a:cubicBezTo>
                  <a:cubicBezTo>
                    <a:pt x="21152" y="175475"/>
                    <a:pt x="39822" y="166727"/>
                    <a:pt x="59145" y="159416"/>
                  </a:cubicBezTo>
                  <a:cubicBezTo>
                    <a:pt x="80295" y="151321"/>
                    <a:pt x="102229" y="143095"/>
                    <a:pt x="125600" y="137351"/>
                  </a:cubicBezTo>
                  <a:cubicBezTo>
                    <a:pt x="122727" y="124164"/>
                    <a:pt x="118811" y="108366"/>
                    <a:pt x="118158" y="92960"/>
                  </a:cubicBezTo>
                  <a:cubicBezTo>
                    <a:pt x="117505" y="77423"/>
                    <a:pt x="119594" y="63584"/>
                    <a:pt x="124947" y="53400"/>
                  </a:cubicBezTo>
                  <a:cubicBezTo>
                    <a:pt x="120638" y="42041"/>
                    <a:pt x="116069" y="30422"/>
                    <a:pt x="111760" y="18149"/>
                  </a:cubicBezTo>
                  <a:cubicBezTo>
                    <a:pt x="110846" y="15407"/>
                    <a:pt x="107321" y="7573"/>
                    <a:pt x="109933" y="6398"/>
                  </a:cubicBezTo>
                  <a:cubicBezTo>
                    <a:pt x="112544" y="5093"/>
                    <a:pt x="115286" y="11882"/>
                    <a:pt x="116330" y="13971"/>
                  </a:cubicBezTo>
                  <a:cubicBezTo>
                    <a:pt x="121161" y="24155"/>
                    <a:pt x="125078" y="35122"/>
                    <a:pt x="129517" y="45436"/>
                  </a:cubicBezTo>
                  <a:cubicBezTo>
                    <a:pt x="133564" y="41650"/>
                    <a:pt x="138917" y="36166"/>
                    <a:pt x="148187" y="36688"/>
                  </a:cubicBezTo>
                  <a:cubicBezTo>
                    <a:pt x="146228" y="29638"/>
                    <a:pt x="143748" y="18540"/>
                    <a:pt x="141136" y="9271"/>
                  </a:cubicBezTo>
                  <a:cubicBezTo>
                    <a:pt x="140484" y="7312"/>
                    <a:pt x="137350" y="1"/>
                    <a:pt x="140875" y="262"/>
                  </a:cubicBezTo>
                  <a:cubicBezTo>
                    <a:pt x="143617" y="393"/>
                    <a:pt x="145053" y="5615"/>
                    <a:pt x="146098" y="8357"/>
                  </a:cubicBezTo>
                  <a:cubicBezTo>
                    <a:pt x="149492" y="17235"/>
                    <a:pt x="151581" y="23763"/>
                    <a:pt x="154976" y="33424"/>
                  </a:cubicBezTo>
                  <a:cubicBezTo>
                    <a:pt x="155368" y="35122"/>
                    <a:pt x="156020" y="36819"/>
                    <a:pt x="156673" y="38386"/>
                  </a:cubicBezTo>
                  <a:cubicBezTo>
                    <a:pt x="157718" y="39300"/>
                    <a:pt x="158762" y="40083"/>
                    <a:pt x="159937" y="40736"/>
                  </a:cubicBezTo>
                  <a:cubicBezTo>
                    <a:pt x="168162" y="45697"/>
                    <a:pt x="173254" y="52617"/>
                    <a:pt x="178216" y="61887"/>
                  </a:cubicBezTo>
                  <a:cubicBezTo>
                    <a:pt x="185788" y="75857"/>
                    <a:pt x="191272" y="95049"/>
                    <a:pt x="195841" y="114633"/>
                  </a:cubicBezTo>
                  <a:cubicBezTo>
                    <a:pt x="196625" y="118028"/>
                    <a:pt x="204067" y="149101"/>
                    <a:pt x="204328" y="176650"/>
                  </a:cubicBezTo>
                  <a:close/>
                </a:path>
              </a:pathLst>
            </a:custGeom>
            <a:solidFill>
              <a:srgbClr val="009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3" name="Google Shape;13373;p43"/>
            <p:cNvSpPr/>
            <p:nvPr/>
          </p:nvSpPr>
          <p:spPr>
            <a:xfrm>
              <a:off x="5065000" y="221800"/>
              <a:ext cx="806225" cy="802975"/>
            </a:xfrm>
            <a:custGeom>
              <a:avLst/>
              <a:gdLst/>
              <a:ahLst/>
              <a:cxnLst/>
              <a:rect l="l" t="t" r="r" b="b"/>
              <a:pathLst>
                <a:path w="32249" h="32119" extrusionOk="0">
                  <a:moveTo>
                    <a:pt x="31204" y="12926"/>
                  </a:moveTo>
                  <a:cubicBezTo>
                    <a:pt x="32249" y="24807"/>
                    <a:pt x="18409" y="32118"/>
                    <a:pt x="9270" y="24415"/>
                  </a:cubicBezTo>
                  <a:cubicBezTo>
                    <a:pt x="0" y="16843"/>
                    <a:pt x="4701" y="1828"/>
                    <a:pt x="16582" y="653"/>
                  </a:cubicBezTo>
                  <a:cubicBezTo>
                    <a:pt x="24024" y="0"/>
                    <a:pt x="30552" y="5484"/>
                    <a:pt x="31204" y="12926"/>
                  </a:cubicBezTo>
                  <a:close/>
                </a:path>
              </a:pathLst>
            </a:custGeom>
            <a:solidFill>
              <a:srgbClr val="009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4" name="Google Shape;13374;p43"/>
            <p:cNvSpPr/>
            <p:nvPr/>
          </p:nvSpPr>
          <p:spPr>
            <a:xfrm>
              <a:off x="4307750" y="427425"/>
              <a:ext cx="806225" cy="799700"/>
            </a:xfrm>
            <a:custGeom>
              <a:avLst/>
              <a:gdLst/>
              <a:ahLst/>
              <a:cxnLst/>
              <a:rect l="l" t="t" r="r" b="b"/>
              <a:pathLst>
                <a:path w="32249" h="31988" extrusionOk="0">
                  <a:moveTo>
                    <a:pt x="31204" y="12795"/>
                  </a:moveTo>
                  <a:cubicBezTo>
                    <a:pt x="32249" y="24807"/>
                    <a:pt x="18409" y="31988"/>
                    <a:pt x="9140" y="24285"/>
                  </a:cubicBezTo>
                  <a:cubicBezTo>
                    <a:pt x="0" y="16712"/>
                    <a:pt x="4570" y="1698"/>
                    <a:pt x="16582" y="653"/>
                  </a:cubicBezTo>
                  <a:cubicBezTo>
                    <a:pt x="24024" y="1"/>
                    <a:pt x="30552" y="5354"/>
                    <a:pt x="31204" y="12795"/>
                  </a:cubicBezTo>
                  <a:close/>
                </a:path>
              </a:pathLst>
            </a:custGeom>
            <a:solidFill>
              <a:srgbClr val="009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5" name="Google Shape;13375;p43"/>
            <p:cNvSpPr/>
            <p:nvPr/>
          </p:nvSpPr>
          <p:spPr>
            <a:xfrm>
              <a:off x="6455475" y="2601250"/>
              <a:ext cx="189325" cy="359075"/>
            </a:xfrm>
            <a:custGeom>
              <a:avLst/>
              <a:gdLst/>
              <a:ahLst/>
              <a:cxnLst/>
              <a:rect l="l" t="t" r="r" b="b"/>
              <a:pathLst>
                <a:path w="7573" h="14363" extrusionOk="0">
                  <a:moveTo>
                    <a:pt x="1306" y="1176"/>
                  </a:moveTo>
                  <a:cubicBezTo>
                    <a:pt x="4178" y="1"/>
                    <a:pt x="6398" y="4571"/>
                    <a:pt x="7050" y="8357"/>
                  </a:cubicBezTo>
                  <a:cubicBezTo>
                    <a:pt x="7442" y="10315"/>
                    <a:pt x="7573" y="13318"/>
                    <a:pt x="6006" y="13840"/>
                  </a:cubicBezTo>
                  <a:cubicBezTo>
                    <a:pt x="3786" y="14363"/>
                    <a:pt x="3134" y="11751"/>
                    <a:pt x="2350" y="9532"/>
                  </a:cubicBezTo>
                  <a:cubicBezTo>
                    <a:pt x="1306" y="6529"/>
                    <a:pt x="0" y="3265"/>
                    <a:pt x="1306" y="11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6" name="Google Shape;13376;p43"/>
            <p:cNvSpPr/>
            <p:nvPr/>
          </p:nvSpPr>
          <p:spPr>
            <a:xfrm>
              <a:off x="6416300" y="2963575"/>
              <a:ext cx="140375" cy="176275"/>
            </a:xfrm>
            <a:custGeom>
              <a:avLst/>
              <a:gdLst/>
              <a:ahLst/>
              <a:cxnLst/>
              <a:rect l="l" t="t" r="r" b="b"/>
              <a:pathLst>
                <a:path w="5615" h="7051" extrusionOk="0">
                  <a:moveTo>
                    <a:pt x="4048" y="6659"/>
                  </a:moveTo>
                  <a:cubicBezTo>
                    <a:pt x="1306" y="7051"/>
                    <a:pt x="0" y="0"/>
                    <a:pt x="3526" y="1045"/>
                  </a:cubicBezTo>
                  <a:cubicBezTo>
                    <a:pt x="4309" y="2220"/>
                    <a:pt x="5615" y="5614"/>
                    <a:pt x="4048" y="66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7" name="Google Shape;13377;p43"/>
            <p:cNvSpPr/>
            <p:nvPr/>
          </p:nvSpPr>
          <p:spPr>
            <a:xfrm>
              <a:off x="6576225" y="3054950"/>
              <a:ext cx="173025" cy="244825"/>
            </a:xfrm>
            <a:custGeom>
              <a:avLst/>
              <a:gdLst/>
              <a:ahLst/>
              <a:cxnLst/>
              <a:rect l="l" t="t" r="r" b="b"/>
              <a:pathLst>
                <a:path w="6921" h="9793" extrusionOk="0">
                  <a:moveTo>
                    <a:pt x="3657" y="915"/>
                  </a:moveTo>
                  <a:cubicBezTo>
                    <a:pt x="4570" y="2482"/>
                    <a:pt x="6921" y="9140"/>
                    <a:pt x="4179" y="9532"/>
                  </a:cubicBezTo>
                  <a:cubicBezTo>
                    <a:pt x="2873" y="9793"/>
                    <a:pt x="2743" y="8226"/>
                    <a:pt x="2220" y="6398"/>
                  </a:cubicBezTo>
                  <a:cubicBezTo>
                    <a:pt x="1437" y="3657"/>
                    <a:pt x="1" y="1"/>
                    <a:pt x="3657" y="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8" name="Google Shape;13378;p43"/>
            <p:cNvSpPr/>
            <p:nvPr/>
          </p:nvSpPr>
          <p:spPr>
            <a:xfrm>
              <a:off x="4630875" y="4292025"/>
              <a:ext cx="430875" cy="189325"/>
            </a:xfrm>
            <a:custGeom>
              <a:avLst/>
              <a:gdLst/>
              <a:ahLst/>
              <a:cxnLst/>
              <a:rect l="l" t="t" r="r" b="b"/>
              <a:pathLst>
                <a:path w="17235" h="7573" extrusionOk="0">
                  <a:moveTo>
                    <a:pt x="523" y="6659"/>
                  </a:moveTo>
                  <a:cubicBezTo>
                    <a:pt x="1" y="4309"/>
                    <a:pt x="2482" y="3395"/>
                    <a:pt x="4571" y="2612"/>
                  </a:cubicBezTo>
                  <a:cubicBezTo>
                    <a:pt x="6660" y="1698"/>
                    <a:pt x="8879" y="1045"/>
                    <a:pt x="11099" y="653"/>
                  </a:cubicBezTo>
                  <a:cubicBezTo>
                    <a:pt x="12665" y="392"/>
                    <a:pt x="15929" y="0"/>
                    <a:pt x="16452" y="1567"/>
                  </a:cubicBezTo>
                  <a:cubicBezTo>
                    <a:pt x="17235" y="4440"/>
                    <a:pt x="12012" y="4831"/>
                    <a:pt x="9532" y="5484"/>
                  </a:cubicBezTo>
                  <a:cubicBezTo>
                    <a:pt x="6529" y="6267"/>
                    <a:pt x="3134" y="7573"/>
                    <a:pt x="523" y="66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9" name="Google Shape;13379;p43"/>
            <p:cNvSpPr/>
            <p:nvPr/>
          </p:nvSpPr>
          <p:spPr>
            <a:xfrm>
              <a:off x="5208625" y="4269175"/>
              <a:ext cx="133850" cy="124050"/>
            </a:xfrm>
            <a:custGeom>
              <a:avLst/>
              <a:gdLst/>
              <a:ahLst/>
              <a:cxnLst/>
              <a:rect l="l" t="t" r="r" b="b"/>
              <a:pathLst>
                <a:path w="5354" h="4962" extrusionOk="0">
                  <a:moveTo>
                    <a:pt x="4961" y="914"/>
                  </a:moveTo>
                  <a:cubicBezTo>
                    <a:pt x="5223" y="1437"/>
                    <a:pt x="5353" y="2090"/>
                    <a:pt x="5353" y="2742"/>
                  </a:cubicBezTo>
                  <a:cubicBezTo>
                    <a:pt x="4439" y="4309"/>
                    <a:pt x="522" y="4962"/>
                    <a:pt x="261" y="2873"/>
                  </a:cubicBezTo>
                  <a:cubicBezTo>
                    <a:pt x="0" y="1306"/>
                    <a:pt x="3003" y="1"/>
                    <a:pt x="4961" y="9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0" name="Google Shape;13380;p43"/>
            <p:cNvSpPr/>
            <p:nvPr/>
          </p:nvSpPr>
          <p:spPr>
            <a:xfrm>
              <a:off x="4014000" y="4513975"/>
              <a:ext cx="310100" cy="153425"/>
            </a:xfrm>
            <a:custGeom>
              <a:avLst/>
              <a:gdLst/>
              <a:ahLst/>
              <a:cxnLst/>
              <a:rect l="l" t="t" r="r" b="b"/>
              <a:pathLst>
                <a:path w="12404" h="6137" extrusionOk="0">
                  <a:moveTo>
                    <a:pt x="2220" y="5615"/>
                  </a:moveTo>
                  <a:cubicBezTo>
                    <a:pt x="0" y="3003"/>
                    <a:pt x="4831" y="1045"/>
                    <a:pt x="7573" y="523"/>
                  </a:cubicBezTo>
                  <a:cubicBezTo>
                    <a:pt x="9139" y="262"/>
                    <a:pt x="10706" y="1"/>
                    <a:pt x="11098" y="1045"/>
                  </a:cubicBezTo>
                  <a:cubicBezTo>
                    <a:pt x="12403" y="4179"/>
                    <a:pt x="4309" y="6137"/>
                    <a:pt x="2220" y="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1" name="Google Shape;13381;p43"/>
            <p:cNvSpPr/>
            <p:nvPr/>
          </p:nvSpPr>
          <p:spPr>
            <a:xfrm>
              <a:off x="4441575" y="4615150"/>
              <a:ext cx="274200" cy="179550"/>
            </a:xfrm>
            <a:custGeom>
              <a:avLst/>
              <a:gdLst/>
              <a:ahLst/>
              <a:cxnLst/>
              <a:rect l="l" t="t" r="r" b="b"/>
              <a:pathLst>
                <a:path w="10968" h="7182" extrusionOk="0">
                  <a:moveTo>
                    <a:pt x="6528" y="784"/>
                  </a:moveTo>
                  <a:cubicBezTo>
                    <a:pt x="8879" y="262"/>
                    <a:pt x="10315" y="1"/>
                    <a:pt x="10576" y="1959"/>
                  </a:cubicBezTo>
                  <a:cubicBezTo>
                    <a:pt x="10967" y="4701"/>
                    <a:pt x="2089" y="7182"/>
                    <a:pt x="1175" y="4832"/>
                  </a:cubicBezTo>
                  <a:cubicBezTo>
                    <a:pt x="0" y="2090"/>
                    <a:pt x="4309" y="1176"/>
                    <a:pt x="6528" y="7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2" name="Google Shape;13382;p43"/>
            <p:cNvSpPr/>
            <p:nvPr/>
          </p:nvSpPr>
          <p:spPr>
            <a:xfrm>
              <a:off x="5238000" y="254425"/>
              <a:ext cx="551625" cy="633250"/>
            </a:xfrm>
            <a:custGeom>
              <a:avLst/>
              <a:gdLst/>
              <a:ahLst/>
              <a:cxnLst/>
              <a:rect l="l" t="t" r="r" b="b"/>
              <a:pathLst>
                <a:path w="22065" h="25330" extrusionOk="0">
                  <a:moveTo>
                    <a:pt x="2872" y="18149"/>
                  </a:moveTo>
                  <a:cubicBezTo>
                    <a:pt x="7703" y="25330"/>
                    <a:pt x="18670" y="23110"/>
                    <a:pt x="20368" y="14754"/>
                  </a:cubicBezTo>
                  <a:cubicBezTo>
                    <a:pt x="22065" y="6268"/>
                    <a:pt x="12795" y="1"/>
                    <a:pt x="5614" y="4832"/>
                  </a:cubicBezTo>
                  <a:cubicBezTo>
                    <a:pt x="1175" y="7704"/>
                    <a:pt x="0" y="13710"/>
                    <a:pt x="2872" y="18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3" name="Google Shape;13383;p43"/>
            <p:cNvSpPr/>
            <p:nvPr/>
          </p:nvSpPr>
          <p:spPr>
            <a:xfrm>
              <a:off x="5378350" y="303400"/>
              <a:ext cx="404750" cy="473300"/>
            </a:xfrm>
            <a:custGeom>
              <a:avLst/>
              <a:gdLst/>
              <a:ahLst/>
              <a:cxnLst/>
              <a:rect l="l" t="t" r="r" b="b"/>
              <a:pathLst>
                <a:path w="16190" h="18932" extrusionOk="0">
                  <a:moveTo>
                    <a:pt x="13317" y="5614"/>
                  </a:moveTo>
                  <a:cubicBezTo>
                    <a:pt x="16190" y="9923"/>
                    <a:pt x="15015" y="15929"/>
                    <a:pt x="10576" y="18932"/>
                  </a:cubicBezTo>
                  <a:lnTo>
                    <a:pt x="0" y="2873"/>
                  </a:lnTo>
                  <a:cubicBezTo>
                    <a:pt x="4439" y="0"/>
                    <a:pt x="10315" y="1175"/>
                    <a:pt x="13317" y="56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4" name="Google Shape;13384;p43"/>
            <p:cNvSpPr/>
            <p:nvPr/>
          </p:nvSpPr>
          <p:spPr>
            <a:xfrm>
              <a:off x="4477475" y="460075"/>
              <a:ext cx="554900" cy="629975"/>
            </a:xfrm>
            <a:custGeom>
              <a:avLst/>
              <a:gdLst/>
              <a:ahLst/>
              <a:cxnLst/>
              <a:rect l="l" t="t" r="r" b="b"/>
              <a:pathLst>
                <a:path w="22196" h="25199" extrusionOk="0">
                  <a:moveTo>
                    <a:pt x="3003" y="18018"/>
                  </a:moveTo>
                  <a:cubicBezTo>
                    <a:pt x="7704" y="25198"/>
                    <a:pt x="18801" y="22979"/>
                    <a:pt x="20499" y="14623"/>
                  </a:cubicBezTo>
                  <a:cubicBezTo>
                    <a:pt x="22196" y="6267"/>
                    <a:pt x="12796" y="0"/>
                    <a:pt x="5615" y="4700"/>
                  </a:cubicBezTo>
                  <a:cubicBezTo>
                    <a:pt x="1306" y="7573"/>
                    <a:pt x="1" y="13578"/>
                    <a:pt x="3003" y="180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5" name="Google Shape;13385;p43"/>
            <p:cNvSpPr/>
            <p:nvPr/>
          </p:nvSpPr>
          <p:spPr>
            <a:xfrm>
              <a:off x="4621100" y="505750"/>
              <a:ext cx="404750" cy="473325"/>
            </a:xfrm>
            <a:custGeom>
              <a:avLst/>
              <a:gdLst/>
              <a:ahLst/>
              <a:cxnLst/>
              <a:rect l="l" t="t" r="r" b="b"/>
              <a:pathLst>
                <a:path w="16190" h="18933" extrusionOk="0">
                  <a:moveTo>
                    <a:pt x="13317" y="5615"/>
                  </a:moveTo>
                  <a:cubicBezTo>
                    <a:pt x="16190" y="10054"/>
                    <a:pt x="15015" y="16060"/>
                    <a:pt x="10576" y="18932"/>
                  </a:cubicBezTo>
                  <a:lnTo>
                    <a:pt x="0" y="3004"/>
                  </a:lnTo>
                  <a:cubicBezTo>
                    <a:pt x="4309" y="1"/>
                    <a:pt x="10315" y="1176"/>
                    <a:pt x="13317" y="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6" name="Google Shape;13386;p43"/>
            <p:cNvSpPr/>
            <p:nvPr/>
          </p:nvSpPr>
          <p:spPr>
            <a:xfrm>
              <a:off x="5920175" y="1648175"/>
              <a:ext cx="297050" cy="257875"/>
            </a:xfrm>
            <a:custGeom>
              <a:avLst/>
              <a:gdLst/>
              <a:ahLst/>
              <a:cxnLst/>
              <a:rect l="l" t="t" r="r" b="b"/>
              <a:pathLst>
                <a:path w="11882" h="10315" extrusionOk="0">
                  <a:moveTo>
                    <a:pt x="6528" y="653"/>
                  </a:moveTo>
                  <a:cubicBezTo>
                    <a:pt x="8226" y="261"/>
                    <a:pt x="10445" y="0"/>
                    <a:pt x="11098" y="1567"/>
                  </a:cubicBezTo>
                  <a:cubicBezTo>
                    <a:pt x="11881" y="3395"/>
                    <a:pt x="9923" y="5353"/>
                    <a:pt x="9009" y="6137"/>
                  </a:cubicBezTo>
                  <a:cubicBezTo>
                    <a:pt x="6920" y="7964"/>
                    <a:pt x="1175" y="10315"/>
                    <a:pt x="522" y="6267"/>
                  </a:cubicBezTo>
                  <a:cubicBezTo>
                    <a:pt x="0" y="3395"/>
                    <a:pt x="3003" y="1306"/>
                    <a:pt x="6528" y="653"/>
                  </a:cubicBezTo>
                  <a:close/>
                </a:path>
              </a:pathLst>
            </a:custGeom>
            <a:solidFill>
              <a:srgbClr val="48C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7" name="Google Shape;13387;p43"/>
            <p:cNvSpPr/>
            <p:nvPr/>
          </p:nvSpPr>
          <p:spPr>
            <a:xfrm>
              <a:off x="4921375" y="1951725"/>
              <a:ext cx="368875" cy="254625"/>
            </a:xfrm>
            <a:custGeom>
              <a:avLst/>
              <a:gdLst/>
              <a:ahLst/>
              <a:cxnLst/>
              <a:rect l="l" t="t" r="r" b="b"/>
              <a:pathLst>
                <a:path w="14755" h="10185" extrusionOk="0">
                  <a:moveTo>
                    <a:pt x="7573" y="1045"/>
                  </a:moveTo>
                  <a:cubicBezTo>
                    <a:pt x="10054" y="392"/>
                    <a:pt x="12926" y="0"/>
                    <a:pt x="13579" y="2481"/>
                  </a:cubicBezTo>
                  <a:cubicBezTo>
                    <a:pt x="14754" y="5745"/>
                    <a:pt x="9923" y="8617"/>
                    <a:pt x="7443" y="9401"/>
                  </a:cubicBezTo>
                  <a:cubicBezTo>
                    <a:pt x="5093" y="10184"/>
                    <a:pt x="2090" y="10054"/>
                    <a:pt x="1306" y="8226"/>
                  </a:cubicBezTo>
                  <a:cubicBezTo>
                    <a:pt x="1" y="4309"/>
                    <a:pt x="4570" y="1698"/>
                    <a:pt x="7573" y="1045"/>
                  </a:cubicBezTo>
                  <a:close/>
                </a:path>
              </a:pathLst>
            </a:custGeom>
            <a:solidFill>
              <a:srgbClr val="48C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8" name="Google Shape;13388;p43"/>
            <p:cNvSpPr/>
            <p:nvPr/>
          </p:nvSpPr>
          <p:spPr>
            <a:xfrm>
              <a:off x="5352225" y="1864800"/>
              <a:ext cx="561450" cy="447225"/>
            </a:xfrm>
            <a:custGeom>
              <a:avLst/>
              <a:gdLst/>
              <a:ahLst/>
              <a:cxnLst/>
              <a:rect l="l" t="t" r="r" b="b"/>
              <a:pathLst>
                <a:path w="22458" h="17889" extrusionOk="0">
                  <a:moveTo>
                    <a:pt x="18408" y="0"/>
                  </a:moveTo>
                  <a:cubicBezTo>
                    <a:pt x="17494" y="0"/>
                    <a:pt x="16520" y="781"/>
                    <a:pt x="16843" y="1911"/>
                  </a:cubicBezTo>
                  <a:lnTo>
                    <a:pt x="18018" y="5566"/>
                  </a:lnTo>
                  <a:cubicBezTo>
                    <a:pt x="19770" y="11220"/>
                    <a:pt x="15257" y="14979"/>
                    <a:pt x="10848" y="14979"/>
                  </a:cubicBezTo>
                  <a:cubicBezTo>
                    <a:pt x="8027" y="14979"/>
                    <a:pt x="5248" y="13440"/>
                    <a:pt x="4179" y="9875"/>
                  </a:cubicBezTo>
                  <a:lnTo>
                    <a:pt x="3004" y="6219"/>
                  </a:lnTo>
                  <a:cubicBezTo>
                    <a:pt x="2789" y="5575"/>
                    <a:pt x="2220" y="5107"/>
                    <a:pt x="1589" y="5107"/>
                  </a:cubicBezTo>
                  <a:cubicBezTo>
                    <a:pt x="1453" y="5107"/>
                    <a:pt x="1315" y="5128"/>
                    <a:pt x="1176" y="5175"/>
                  </a:cubicBezTo>
                  <a:cubicBezTo>
                    <a:pt x="392" y="5436"/>
                    <a:pt x="1" y="6219"/>
                    <a:pt x="262" y="7003"/>
                  </a:cubicBezTo>
                  <a:lnTo>
                    <a:pt x="1306" y="10658"/>
                  </a:lnTo>
                  <a:cubicBezTo>
                    <a:pt x="2612" y="14836"/>
                    <a:pt x="6268" y="17709"/>
                    <a:pt x="10576" y="17839"/>
                  </a:cubicBezTo>
                  <a:cubicBezTo>
                    <a:pt x="10870" y="17872"/>
                    <a:pt x="11164" y="17888"/>
                    <a:pt x="11457" y="17888"/>
                  </a:cubicBezTo>
                  <a:cubicBezTo>
                    <a:pt x="12339" y="17888"/>
                    <a:pt x="13220" y="17741"/>
                    <a:pt x="14101" y="17447"/>
                  </a:cubicBezTo>
                  <a:cubicBezTo>
                    <a:pt x="19454" y="15750"/>
                    <a:pt x="22457" y="10136"/>
                    <a:pt x="20890" y="4652"/>
                  </a:cubicBezTo>
                  <a:lnTo>
                    <a:pt x="19715" y="997"/>
                  </a:lnTo>
                  <a:cubicBezTo>
                    <a:pt x="19516" y="299"/>
                    <a:pt x="18974" y="0"/>
                    <a:pt x="184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9" name="Google Shape;13389;p43"/>
            <p:cNvSpPr/>
            <p:nvPr/>
          </p:nvSpPr>
          <p:spPr>
            <a:xfrm>
              <a:off x="1304850" y="1269550"/>
              <a:ext cx="2794025" cy="3606750"/>
            </a:xfrm>
            <a:custGeom>
              <a:avLst/>
              <a:gdLst/>
              <a:ahLst/>
              <a:cxnLst/>
              <a:rect l="l" t="t" r="r" b="b"/>
              <a:pathLst>
                <a:path w="111761" h="144270" extrusionOk="0">
                  <a:moveTo>
                    <a:pt x="45044" y="3264"/>
                  </a:moveTo>
                  <a:cubicBezTo>
                    <a:pt x="62800" y="0"/>
                    <a:pt x="77032" y="8095"/>
                    <a:pt x="85779" y="16973"/>
                  </a:cubicBezTo>
                  <a:cubicBezTo>
                    <a:pt x="95441" y="26765"/>
                    <a:pt x="101838" y="39821"/>
                    <a:pt x="106408" y="54705"/>
                  </a:cubicBezTo>
                  <a:cubicBezTo>
                    <a:pt x="109019" y="62930"/>
                    <a:pt x="110455" y="71547"/>
                    <a:pt x="110977" y="80164"/>
                  </a:cubicBezTo>
                  <a:cubicBezTo>
                    <a:pt x="111761" y="95962"/>
                    <a:pt x="109411" y="111760"/>
                    <a:pt x="103927" y="126514"/>
                  </a:cubicBezTo>
                  <a:cubicBezTo>
                    <a:pt x="102752" y="129778"/>
                    <a:pt x="101316" y="133042"/>
                    <a:pt x="99880" y="136175"/>
                  </a:cubicBezTo>
                  <a:cubicBezTo>
                    <a:pt x="98835" y="138264"/>
                    <a:pt x="95441" y="144270"/>
                    <a:pt x="92960" y="142573"/>
                  </a:cubicBezTo>
                  <a:cubicBezTo>
                    <a:pt x="91654" y="141659"/>
                    <a:pt x="92699" y="139961"/>
                    <a:pt x="92960" y="139700"/>
                  </a:cubicBezTo>
                  <a:cubicBezTo>
                    <a:pt x="93482" y="138525"/>
                    <a:pt x="94135" y="137481"/>
                    <a:pt x="94396" y="136828"/>
                  </a:cubicBezTo>
                  <a:cubicBezTo>
                    <a:pt x="97007" y="130692"/>
                    <a:pt x="99096" y="124294"/>
                    <a:pt x="100663" y="117766"/>
                  </a:cubicBezTo>
                  <a:cubicBezTo>
                    <a:pt x="103274" y="108366"/>
                    <a:pt x="104841" y="98835"/>
                    <a:pt x="105233" y="89043"/>
                  </a:cubicBezTo>
                  <a:cubicBezTo>
                    <a:pt x="105885" y="66456"/>
                    <a:pt x="98835" y="45566"/>
                    <a:pt x="89826" y="31726"/>
                  </a:cubicBezTo>
                  <a:cubicBezTo>
                    <a:pt x="85518" y="24415"/>
                    <a:pt x="79512" y="18279"/>
                    <a:pt x="72331" y="13840"/>
                  </a:cubicBezTo>
                  <a:cubicBezTo>
                    <a:pt x="63976" y="8878"/>
                    <a:pt x="54053" y="7181"/>
                    <a:pt x="44653" y="9270"/>
                  </a:cubicBezTo>
                  <a:cubicBezTo>
                    <a:pt x="34338" y="11620"/>
                    <a:pt x="27810" y="17104"/>
                    <a:pt x="22196" y="22979"/>
                  </a:cubicBezTo>
                  <a:cubicBezTo>
                    <a:pt x="16321" y="29246"/>
                    <a:pt x="12013" y="36818"/>
                    <a:pt x="9793" y="45044"/>
                  </a:cubicBezTo>
                  <a:cubicBezTo>
                    <a:pt x="6790" y="55097"/>
                    <a:pt x="6268" y="65672"/>
                    <a:pt x="8357" y="75987"/>
                  </a:cubicBezTo>
                  <a:cubicBezTo>
                    <a:pt x="10707" y="89695"/>
                    <a:pt x="16713" y="102621"/>
                    <a:pt x="25721" y="113457"/>
                  </a:cubicBezTo>
                  <a:cubicBezTo>
                    <a:pt x="30683" y="119463"/>
                    <a:pt x="37211" y="125730"/>
                    <a:pt x="45436" y="128733"/>
                  </a:cubicBezTo>
                  <a:cubicBezTo>
                    <a:pt x="50136" y="130561"/>
                    <a:pt x="55359" y="130822"/>
                    <a:pt x="60320" y="129386"/>
                  </a:cubicBezTo>
                  <a:cubicBezTo>
                    <a:pt x="77293" y="124033"/>
                    <a:pt x="84212" y="103274"/>
                    <a:pt x="80557" y="81731"/>
                  </a:cubicBezTo>
                  <a:cubicBezTo>
                    <a:pt x="78990" y="72461"/>
                    <a:pt x="75334" y="63583"/>
                    <a:pt x="69590" y="56011"/>
                  </a:cubicBezTo>
                  <a:cubicBezTo>
                    <a:pt x="64889" y="49874"/>
                    <a:pt x="56795" y="43085"/>
                    <a:pt x="48047" y="42955"/>
                  </a:cubicBezTo>
                  <a:cubicBezTo>
                    <a:pt x="39822" y="42824"/>
                    <a:pt x="32249" y="47524"/>
                    <a:pt x="28724" y="55097"/>
                  </a:cubicBezTo>
                  <a:cubicBezTo>
                    <a:pt x="24285" y="64497"/>
                    <a:pt x="26766" y="79512"/>
                    <a:pt x="31988" y="89826"/>
                  </a:cubicBezTo>
                  <a:cubicBezTo>
                    <a:pt x="34338" y="94526"/>
                    <a:pt x="37472" y="98704"/>
                    <a:pt x="41127" y="102360"/>
                  </a:cubicBezTo>
                  <a:cubicBezTo>
                    <a:pt x="44391" y="105363"/>
                    <a:pt x="49614" y="109671"/>
                    <a:pt x="54445" y="109802"/>
                  </a:cubicBezTo>
                  <a:cubicBezTo>
                    <a:pt x="55750" y="110063"/>
                    <a:pt x="57186" y="109802"/>
                    <a:pt x="58492" y="109149"/>
                  </a:cubicBezTo>
                  <a:cubicBezTo>
                    <a:pt x="64106" y="107452"/>
                    <a:pt x="67892" y="100793"/>
                    <a:pt x="67892" y="93351"/>
                  </a:cubicBezTo>
                  <a:cubicBezTo>
                    <a:pt x="68023" y="85779"/>
                    <a:pt x="65934" y="78467"/>
                    <a:pt x="61887" y="72200"/>
                  </a:cubicBezTo>
                  <a:cubicBezTo>
                    <a:pt x="58623" y="67370"/>
                    <a:pt x="50919" y="59144"/>
                    <a:pt x="44653" y="63583"/>
                  </a:cubicBezTo>
                  <a:cubicBezTo>
                    <a:pt x="40866" y="66325"/>
                    <a:pt x="42955" y="74159"/>
                    <a:pt x="45175" y="78337"/>
                  </a:cubicBezTo>
                  <a:cubicBezTo>
                    <a:pt x="45958" y="79773"/>
                    <a:pt x="47264" y="82123"/>
                    <a:pt x="48831" y="84604"/>
                  </a:cubicBezTo>
                  <a:cubicBezTo>
                    <a:pt x="50006" y="86431"/>
                    <a:pt x="52878" y="89043"/>
                    <a:pt x="51181" y="90740"/>
                  </a:cubicBezTo>
                  <a:cubicBezTo>
                    <a:pt x="48700" y="93221"/>
                    <a:pt x="44653" y="88259"/>
                    <a:pt x="42694" y="85779"/>
                  </a:cubicBezTo>
                  <a:cubicBezTo>
                    <a:pt x="40475" y="82776"/>
                    <a:pt x="38777" y="79512"/>
                    <a:pt x="37602" y="75856"/>
                  </a:cubicBezTo>
                  <a:cubicBezTo>
                    <a:pt x="34861" y="66978"/>
                    <a:pt x="37602" y="59014"/>
                    <a:pt x="44522" y="56664"/>
                  </a:cubicBezTo>
                  <a:cubicBezTo>
                    <a:pt x="47525" y="55750"/>
                    <a:pt x="50789" y="55880"/>
                    <a:pt x="53792" y="56925"/>
                  </a:cubicBezTo>
                  <a:cubicBezTo>
                    <a:pt x="63453" y="60058"/>
                    <a:pt x="70895" y="71286"/>
                    <a:pt x="73376" y="83298"/>
                  </a:cubicBezTo>
                  <a:cubicBezTo>
                    <a:pt x="76509" y="97790"/>
                    <a:pt x="71940" y="110193"/>
                    <a:pt x="62539" y="114763"/>
                  </a:cubicBezTo>
                  <a:cubicBezTo>
                    <a:pt x="55359" y="118158"/>
                    <a:pt x="48439" y="115546"/>
                    <a:pt x="44000" y="112935"/>
                  </a:cubicBezTo>
                  <a:cubicBezTo>
                    <a:pt x="36166" y="107582"/>
                    <a:pt x="29769" y="100401"/>
                    <a:pt x="25591" y="91784"/>
                  </a:cubicBezTo>
                  <a:cubicBezTo>
                    <a:pt x="19716" y="79642"/>
                    <a:pt x="17496" y="60711"/>
                    <a:pt x="24416" y="49483"/>
                  </a:cubicBezTo>
                  <a:cubicBezTo>
                    <a:pt x="28071" y="43607"/>
                    <a:pt x="33816" y="39299"/>
                    <a:pt x="40344" y="37471"/>
                  </a:cubicBezTo>
                  <a:cubicBezTo>
                    <a:pt x="48439" y="35252"/>
                    <a:pt x="56664" y="37732"/>
                    <a:pt x="62148" y="40735"/>
                  </a:cubicBezTo>
                  <a:cubicBezTo>
                    <a:pt x="72723" y="46741"/>
                    <a:pt x="80818" y="57316"/>
                    <a:pt x="85387" y="73506"/>
                  </a:cubicBezTo>
                  <a:cubicBezTo>
                    <a:pt x="89957" y="89826"/>
                    <a:pt x="87999" y="107843"/>
                    <a:pt x="81993" y="118941"/>
                  </a:cubicBezTo>
                  <a:cubicBezTo>
                    <a:pt x="76379" y="129386"/>
                    <a:pt x="63323" y="140745"/>
                    <a:pt x="45697" y="135653"/>
                  </a:cubicBezTo>
                  <a:cubicBezTo>
                    <a:pt x="33033" y="131997"/>
                    <a:pt x="23110" y="122205"/>
                    <a:pt x="15668" y="110977"/>
                  </a:cubicBezTo>
                  <a:cubicBezTo>
                    <a:pt x="6921" y="98312"/>
                    <a:pt x="1959" y="83559"/>
                    <a:pt x="1176" y="68153"/>
                  </a:cubicBezTo>
                  <a:cubicBezTo>
                    <a:pt x="1" y="43085"/>
                    <a:pt x="9140" y="24154"/>
                    <a:pt x="25199" y="12273"/>
                  </a:cubicBezTo>
                  <a:cubicBezTo>
                    <a:pt x="31074" y="7834"/>
                    <a:pt x="37863" y="4700"/>
                    <a:pt x="45044" y="3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0" name="Google Shape;13390;p43"/>
          <p:cNvGrpSpPr/>
          <p:nvPr/>
        </p:nvGrpSpPr>
        <p:grpSpPr>
          <a:xfrm>
            <a:off x="7413444" y="967632"/>
            <a:ext cx="1624000" cy="3208238"/>
            <a:chOff x="2472150" y="224450"/>
            <a:chExt cx="2646675" cy="5228550"/>
          </a:xfrm>
        </p:grpSpPr>
        <p:sp>
          <p:nvSpPr>
            <p:cNvPr id="13391" name="Google Shape;13391;p43"/>
            <p:cNvSpPr/>
            <p:nvPr/>
          </p:nvSpPr>
          <p:spPr>
            <a:xfrm>
              <a:off x="3098400" y="2992300"/>
              <a:ext cx="641650" cy="2460700"/>
            </a:xfrm>
            <a:custGeom>
              <a:avLst/>
              <a:gdLst/>
              <a:ahLst/>
              <a:cxnLst/>
              <a:rect l="l" t="t" r="r" b="b"/>
              <a:pathLst>
                <a:path w="25666" h="98428" extrusionOk="0">
                  <a:moveTo>
                    <a:pt x="21161" y="53446"/>
                  </a:moveTo>
                  <a:cubicBezTo>
                    <a:pt x="19386" y="62456"/>
                    <a:pt x="17133" y="84844"/>
                    <a:pt x="14949" y="93445"/>
                  </a:cubicBezTo>
                  <a:cubicBezTo>
                    <a:pt x="12424" y="92694"/>
                    <a:pt x="9830" y="92148"/>
                    <a:pt x="7168" y="91806"/>
                  </a:cubicBezTo>
                  <a:cubicBezTo>
                    <a:pt x="6008" y="91602"/>
                    <a:pt x="4438" y="91397"/>
                    <a:pt x="2936" y="91329"/>
                  </a:cubicBezTo>
                  <a:cubicBezTo>
                    <a:pt x="1571" y="91260"/>
                    <a:pt x="1" y="91329"/>
                    <a:pt x="137" y="92830"/>
                  </a:cubicBezTo>
                  <a:cubicBezTo>
                    <a:pt x="206" y="94605"/>
                    <a:pt x="3960" y="94400"/>
                    <a:pt x="5735" y="94810"/>
                  </a:cubicBezTo>
                  <a:cubicBezTo>
                    <a:pt x="4711" y="95288"/>
                    <a:pt x="2663" y="94810"/>
                    <a:pt x="2390" y="96175"/>
                  </a:cubicBezTo>
                  <a:cubicBezTo>
                    <a:pt x="2049" y="98086"/>
                    <a:pt x="4369" y="97950"/>
                    <a:pt x="6212" y="97881"/>
                  </a:cubicBezTo>
                  <a:cubicBezTo>
                    <a:pt x="8738" y="97745"/>
                    <a:pt x="10717" y="97404"/>
                    <a:pt x="13174" y="97062"/>
                  </a:cubicBezTo>
                  <a:cubicBezTo>
                    <a:pt x="13584" y="96926"/>
                    <a:pt x="13994" y="96926"/>
                    <a:pt x="14471" y="96857"/>
                  </a:cubicBezTo>
                  <a:cubicBezTo>
                    <a:pt x="14813" y="96857"/>
                    <a:pt x="15222" y="97062"/>
                    <a:pt x="15632" y="97131"/>
                  </a:cubicBezTo>
                  <a:cubicBezTo>
                    <a:pt x="16929" y="97335"/>
                    <a:pt x="18294" y="97472"/>
                    <a:pt x="19659" y="97677"/>
                  </a:cubicBezTo>
                  <a:cubicBezTo>
                    <a:pt x="21502" y="97881"/>
                    <a:pt x="24232" y="98427"/>
                    <a:pt x="24096" y="96653"/>
                  </a:cubicBezTo>
                  <a:cubicBezTo>
                    <a:pt x="23959" y="95424"/>
                    <a:pt x="22662" y="95288"/>
                    <a:pt x="21161" y="95083"/>
                  </a:cubicBezTo>
                  <a:cubicBezTo>
                    <a:pt x="19727" y="94878"/>
                    <a:pt x="18362" y="94810"/>
                    <a:pt x="17202" y="94605"/>
                  </a:cubicBezTo>
                  <a:cubicBezTo>
                    <a:pt x="19318" y="86073"/>
                    <a:pt x="21775" y="63207"/>
                    <a:pt x="23550" y="54060"/>
                  </a:cubicBezTo>
                  <a:cubicBezTo>
                    <a:pt x="23823" y="53787"/>
                    <a:pt x="24096" y="53651"/>
                    <a:pt x="24369" y="53446"/>
                  </a:cubicBezTo>
                  <a:cubicBezTo>
                    <a:pt x="25256" y="52763"/>
                    <a:pt x="25665" y="51603"/>
                    <a:pt x="25392" y="50443"/>
                  </a:cubicBezTo>
                  <a:cubicBezTo>
                    <a:pt x="25188" y="49692"/>
                    <a:pt x="24437" y="49282"/>
                    <a:pt x="23959" y="48804"/>
                  </a:cubicBezTo>
                  <a:cubicBezTo>
                    <a:pt x="23686" y="41296"/>
                    <a:pt x="22730" y="15631"/>
                    <a:pt x="22389" y="7577"/>
                  </a:cubicBezTo>
                  <a:cubicBezTo>
                    <a:pt x="22321" y="6621"/>
                    <a:pt x="22253" y="5120"/>
                    <a:pt x="22116" y="3686"/>
                  </a:cubicBezTo>
                  <a:cubicBezTo>
                    <a:pt x="22048" y="2185"/>
                    <a:pt x="22116" y="69"/>
                    <a:pt x="20888" y="0"/>
                  </a:cubicBezTo>
                  <a:cubicBezTo>
                    <a:pt x="20410" y="0"/>
                    <a:pt x="20000" y="205"/>
                    <a:pt x="19795" y="615"/>
                  </a:cubicBezTo>
                  <a:cubicBezTo>
                    <a:pt x="19727" y="1229"/>
                    <a:pt x="19659" y="1912"/>
                    <a:pt x="19727" y="2594"/>
                  </a:cubicBezTo>
                  <a:cubicBezTo>
                    <a:pt x="19727" y="9898"/>
                    <a:pt x="21024" y="33788"/>
                    <a:pt x="21229" y="41091"/>
                  </a:cubicBezTo>
                  <a:cubicBezTo>
                    <a:pt x="21229" y="42866"/>
                    <a:pt x="21365" y="44914"/>
                    <a:pt x="21434" y="46893"/>
                  </a:cubicBezTo>
                  <a:cubicBezTo>
                    <a:pt x="21502" y="47507"/>
                    <a:pt x="21502" y="48190"/>
                    <a:pt x="21434" y="48873"/>
                  </a:cubicBezTo>
                  <a:cubicBezTo>
                    <a:pt x="21365" y="49282"/>
                    <a:pt x="20751" y="49487"/>
                    <a:pt x="20410" y="49828"/>
                  </a:cubicBezTo>
                  <a:cubicBezTo>
                    <a:pt x="19386" y="50989"/>
                    <a:pt x="19727" y="52832"/>
                    <a:pt x="21161" y="53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2" name="Google Shape;13392;p43"/>
            <p:cNvSpPr/>
            <p:nvPr/>
          </p:nvSpPr>
          <p:spPr>
            <a:xfrm>
              <a:off x="2472150" y="2985475"/>
              <a:ext cx="1129675" cy="2406100"/>
            </a:xfrm>
            <a:custGeom>
              <a:avLst/>
              <a:gdLst/>
              <a:ahLst/>
              <a:cxnLst/>
              <a:rect l="l" t="t" r="r" b="b"/>
              <a:pathLst>
                <a:path w="45187" h="96244" extrusionOk="0">
                  <a:moveTo>
                    <a:pt x="31808" y="50852"/>
                  </a:moveTo>
                  <a:cubicBezTo>
                    <a:pt x="27645" y="59043"/>
                    <a:pt x="18908" y="81295"/>
                    <a:pt x="14539" y="89008"/>
                  </a:cubicBezTo>
                  <a:cubicBezTo>
                    <a:pt x="12287" y="87574"/>
                    <a:pt x="9898" y="86346"/>
                    <a:pt x="7509" y="85322"/>
                  </a:cubicBezTo>
                  <a:cubicBezTo>
                    <a:pt x="6349" y="84844"/>
                    <a:pt x="4983" y="84162"/>
                    <a:pt x="3482" y="83684"/>
                  </a:cubicBezTo>
                  <a:cubicBezTo>
                    <a:pt x="2185" y="83274"/>
                    <a:pt x="683" y="82933"/>
                    <a:pt x="342" y="84435"/>
                  </a:cubicBezTo>
                  <a:cubicBezTo>
                    <a:pt x="1" y="86209"/>
                    <a:pt x="3687" y="86960"/>
                    <a:pt x="5256" y="87847"/>
                  </a:cubicBezTo>
                  <a:cubicBezTo>
                    <a:pt x="4164" y="87984"/>
                    <a:pt x="2321" y="87028"/>
                    <a:pt x="1707" y="88257"/>
                  </a:cubicBezTo>
                  <a:cubicBezTo>
                    <a:pt x="820" y="89963"/>
                    <a:pt x="3072" y="90510"/>
                    <a:pt x="4915" y="90919"/>
                  </a:cubicBezTo>
                  <a:cubicBezTo>
                    <a:pt x="7372" y="91465"/>
                    <a:pt x="9352" y="91670"/>
                    <a:pt x="11809" y="92011"/>
                  </a:cubicBezTo>
                  <a:cubicBezTo>
                    <a:pt x="12219" y="92011"/>
                    <a:pt x="12696" y="92079"/>
                    <a:pt x="13106" y="92148"/>
                  </a:cubicBezTo>
                  <a:cubicBezTo>
                    <a:pt x="13516" y="92352"/>
                    <a:pt x="13857" y="92557"/>
                    <a:pt x="14198" y="92762"/>
                  </a:cubicBezTo>
                  <a:cubicBezTo>
                    <a:pt x="15358" y="93308"/>
                    <a:pt x="16587" y="93786"/>
                    <a:pt x="17884" y="94332"/>
                  </a:cubicBezTo>
                  <a:cubicBezTo>
                    <a:pt x="19590" y="95015"/>
                    <a:pt x="22116" y="96243"/>
                    <a:pt x="22457" y="94537"/>
                  </a:cubicBezTo>
                  <a:cubicBezTo>
                    <a:pt x="22662" y="93308"/>
                    <a:pt x="21433" y="92830"/>
                    <a:pt x="20068" y="92284"/>
                  </a:cubicBezTo>
                  <a:cubicBezTo>
                    <a:pt x="18703" y="91670"/>
                    <a:pt x="17406" y="91192"/>
                    <a:pt x="16382" y="90714"/>
                  </a:cubicBezTo>
                  <a:cubicBezTo>
                    <a:pt x="20683" y="83001"/>
                    <a:pt x="29692" y="60408"/>
                    <a:pt x="33924" y="52012"/>
                  </a:cubicBezTo>
                  <a:cubicBezTo>
                    <a:pt x="34197" y="51876"/>
                    <a:pt x="34539" y="51739"/>
                    <a:pt x="34880" y="51671"/>
                  </a:cubicBezTo>
                  <a:cubicBezTo>
                    <a:pt x="35904" y="51262"/>
                    <a:pt x="36586" y="50238"/>
                    <a:pt x="36655" y="49077"/>
                  </a:cubicBezTo>
                  <a:cubicBezTo>
                    <a:pt x="36518" y="48326"/>
                    <a:pt x="36177" y="47644"/>
                    <a:pt x="35699" y="47098"/>
                  </a:cubicBezTo>
                  <a:cubicBezTo>
                    <a:pt x="37405" y="39794"/>
                    <a:pt x="41569" y="15631"/>
                    <a:pt x="43344" y="7850"/>
                  </a:cubicBezTo>
                  <a:cubicBezTo>
                    <a:pt x="43549" y="6894"/>
                    <a:pt x="43890" y="5461"/>
                    <a:pt x="44231" y="4027"/>
                  </a:cubicBezTo>
                  <a:cubicBezTo>
                    <a:pt x="44572" y="2594"/>
                    <a:pt x="45187" y="615"/>
                    <a:pt x="43958" y="137"/>
                  </a:cubicBezTo>
                  <a:cubicBezTo>
                    <a:pt x="43549" y="0"/>
                    <a:pt x="43139" y="137"/>
                    <a:pt x="42798" y="410"/>
                  </a:cubicBezTo>
                  <a:cubicBezTo>
                    <a:pt x="42525" y="1024"/>
                    <a:pt x="42320" y="1638"/>
                    <a:pt x="42183" y="2321"/>
                  </a:cubicBezTo>
                  <a:cubicBezTo>
                    <a:pt x="40272" y="9352"/>
                    <a:pt x="36928" y="31876"/>
                    <a:pt x="35153" y="38907"/>
                  </a:cubicBezTo>
                  <a:cubicBezTo>
                    <a:pt x="34675" y="40613"/>
                    <a:pt x="34266" y="42661"/>
                    <a:pt x="33788" y="44572"/>
                  </a:cubicBezTo>
                  <a:cubicBezTo>
                    <a:pt x="33720" y="45255"/>
                    <a:pt x="33515" y="45869"/>
                    <a:pt x="33310" y="46484"/>
                  </a:cubicBezTo>
                  <a:cubicBezTo>
                    <a:pt x="33105" y="46825"/>
                    <a:pt x="32423" y="46893"/>
                    <a:pt x="32081" y="47166"/>
                  </a:cubicBezTo>
                  <a:cubicBezTo>
                    <a:pt x="30785" y="47985"/>
                    <a:pt x="30580" y="49828"/>
                    <a:pt x="31808" y="508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3" name="Google Shape;13393;p43"/>
            <p:cNvSpPr/>
            <p:nvPr/>
          </p:nvSpPr>
          <p:spPr>
            <a:xfrm>
              <a:off x="2612075" y="224450"/>
              <a:ext cx="2506750" cy="3342950"/>
            </a:xfrm>
            <a:custGeom>
              <a:avLst/>
              <a:gdLst/>
              <a:ahLst/>
              <a:cxnLst/>
              <a:rect l="l" t="t" r="r" b="b"/>
              <a:pathLst>
                <a:path w="100270" h="133718" extrusionOk="0">
                  <a:moveTo>
                    <a:pt x="45596" y="15291"/>
                  </a:moveTo>
                  <a:cubicBezTo>
                    <a:pt x="45869" y="15359"/>
                    <a:pt x="46211" y="15837"/>
                    <a:pt x="46484" y="16178"/>
                  </a:cubicBezTo>
                  <a:cubicBezTo>
                    <a:pt x="48531" y="19113"/>
                    <a:pt x="49214" y="22731"/>
                    <a:pt x="48463" y="26212"/>
                  </a:cubicBezTo>
                  <a:cubicBezTo>
                    <a:pt x="47098" y="33037"/>
                    <a:pt x="42320" y="36587"/>
                    <a:pt x="37883" y="39317"/>
                  </a:cubicBezTo>
                  <a:cubicBezTo>
                    <a:pt x="33447" y="41979"/>
                    <a:pt x="28123" y="44163"/>
                    <a:pt x="23276" y="46348"/>
                  </a:cubicBezTo>
                  <a:cubicBezTo>
                    <a:pt x="16724" y="49351"/>
                    <a:pt x="10512" y="53037"/>
                    <a:pt x="5939" y="58975"/>
                  </a:cubicBezTo>
                  <a:cubicBezTo>
                    <a:pt x="3277" y="62320"/>
                    <a:pt x="1571" y="66211"/>
                    <a:pt x="820" y="70374"/>
                  </a:cubicBezTo>
                  <a:cubicBezTo>
                    <a:pt x="1" y="74606"/>
                    <a:pt x="137" y="78906"/>
                    <a:pt x="1229" y="83070"/>
                  </a:cubicBezTo>
                  <a:cubicBezTo>
                    <a:pt x="4984" y="97814"/>
                    <a:pt x="14266" y="108803"/>
                    <a:pt x="29215" y="115834"/>
                  </a:cubicBezTo>
                  <a:cubicBezTo>
                    <a:pt x="36928" y="119451"/>
                    <a:pt x="46757" y="121636"/>
                    <a:pt x="56040" y="122113"/>
                  </a:cubicBezTo>
                  <a:cubicBezTo>
                    <a:pt x="64299" y="122455"/>
                    <a:pt x="72489" y="121704"/>
                    <a:pt x="80544" y="119861"/>
                  </a:cubicBezTo>
                  <a:cubicBezTo>
                    <a:pt x="80475" y="121909"/>
                    <a:pt x="80202" y="123956"/>
                    <a:pt x="80271" y="126140"/>
                  </a:cubicBezTo>
                  <a:cubicBezTo>
                    <a:pt x="80339" y="127847"/>
                    <a:pt x="80475" y="130714"/>
                    <a:pt x="82045" y="131055"/>
                  </a:cubicBezTo>
                  <a:cubicBezTo>
                    <a:pt x="83411" y="131396"/>
                    <a:pt x="84366" y="129826"/>
                    <a:pt x="85049" y="128871"/>
                  </a:cubicBezTo>
                  <a:cubicBezTo>
                    <a:pt x="85868" y="127779"/>
                    <a:pt x="86619" y="126550"/>
                    <a:pt x="87096" y="125253"/>
                  </a:cubicBezTo>
                  <a:cubicBezTo>
                    <a:pt x="87233" y="126755"/>
                    <a:pt x="87369" y="128256"/>
                    <a:pt x="87642" y="129895"/>
                  </a:cubicBezTo>
                  <a:cubicBezTo>
                    <a:pt x="87847" y="131123"/>
                    <a:pt x="88120" y="133239"/>
                    <a:pt x="89417" y="133444"/>
                  </a:cubicBezTo>
                  <a:cubicBezTo>
                    <a:pt x="90714" y="133717"/>
                    <a:pt x="91533" y="132079"/>
                    <a:pt x="92079" y="130919"/>
                  </a:cubicBezTo>
                  <a:cubicBezTo>
                    <a:pt x="92693" y="129553"/>
                    <a:pt x="93171" y="128120"/>
                    <a:pt x="93513" y="126687"/>
                  </a:cubicBezTo>
                  <a:cubicBezTo>
                    <a:pt x="94195" y="127506"/>
                    <a:pt x="94468" y="129622"/>
                    <a:pt x="96038" y="129895"/>
                  </a:cubicBezTo>
                  <a:cubicBezTo>
                    <a:pt x="97403" y="130099"/>
                    <a:pt x="98427" y="128325"/>
                    <a:pt x="98837" y="126755"/>
                  </a:cubicBezTo>
                  <a:cubicBezTo>
                    <a:pt x="100270" y="121294"/>
                    <a:pt x="99656" y="115629"/>
                    <a:pt x="98973" y="111465"/>
                  </a:cubicBezTo>
                  <a:cubicBezTo>
                    <a:pt x="96516" y="98769"/>
                    <a:pt x="89485" y="87439"/>
                    <a:pt x="79247" y="79589"/>
                  </a:cubicBezTo>
                  <a:cubicBezTo>
                    <a:pt x="75561" y="76722"/>
                    <a:pt x="71466" y="74401"/>
                    <a:pt x="67097" y="72763"/>
                  </a:cubicBezTo>
                  <a:cubicBezTo>
                    <a:pt x="61841" y="70920"/>
                    <a:pt x="56449" y="69760"/>
                    <a:pt x="50920" y="69350"/>
                  </a:cubicBezTo>
                  <a:cubicBezTo>
                    <a:pt x="40682" y="68463"/>
                    <a:pt x="30853" y="69623"/>
                    <a:pt x="21843" y="71193"/>
                  </a:cubicBezTo>
                  <a:cubicBezTo>
                    <a:pt x="20614" y="67030"/>
                    <a:pt x="22662" y="61842"/>
                    <a:pt x="24641" y="58907"/>
                  </a:cubicBezTo>
                  <a:cubicBezTo>
                    <a:pt x="29010" y="52354"/>
                    <a:pt x="35426" y="49351"/>
                    <a:pt x="41842" y="45733"/>
                  </a:cubicBezTo>
                  <a:cubicBezTo>
                    <a:pt x="44982" y="44027"/>
                    <a:pt x="47985" y="41979"/>
                    <a:pt x="50784" y="39658"/>
                  </a:cubicBezTo>
                  <a:cubicBezTo>
                    <a:pt x="53719" y="37133"/>
                    <a:pt x="56040" y="33993"/>
                    <a:pt x="57609" y="30444"/>
                  </a:cubicBezTo>
                  <a:cubicBezTo>
                    <a:pt x="59248" y="26212"/>
                    <a:pt x="59657" y="21639"/>
                    <a:pt x="58770" y="17202"/>
                  </a:cubicBezTo>
                  <a:cubicBezTo>
                    <a:pt x="58019" y="13584"/>
                    <a:pt x="56244" y="10240"/>
                    <a:pt x="53719" y="7578"/>
                  </a:cubicBezTo>
                  <a:cubicBezTo>
                    <a:pt x="51125" y="4574"/>
                    <a:pt x="47780" y="2390"/>
                    <a:pt x="44026" y="1161"/>
                  </a:cubicBezTo>
                  <a:cubicBezTo>
                    <a:pt x="40341" y="1"/>
                    <a:pt x="36382" y="274"/>
                    <a:pt x="33924" y="1503"/>
                  </a:cubicBezTo>
                  <a:cubicBezTo>
                    <a:pt x="31467" y="2731"/>
                    <a:pt x="29692" y="4847"/>
                    <a:pt x="28873" y="7373"/>
                  </a:cubicBezTo>
                  <a:cubicBezTo>
                    <a:pt x="27918" y="11195"/>
                    <a:pt x="29488" y="15154"/>
                    <a:pt x="32696" y="17338"/>
                  </a:cubicBezTo>
                  <a:cubicBezTo>
                    <a:pt x="36791" y="20342"/>
                    <a:pt x="43480" y="19250"/>
                    <a:pt x="45596" y="15291"/>
                  </a:cubicBezTo>
                  <a:close/>
                </a:path>
              </a:pathLst>
            </a:custGeom>
            <a:solidFill>
              <a:srgbClr val="009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4" name="Google Shape;13394;p43"/>
            <p:cNvSpPr/>
            <p:nvPr/>
          </p:nvSpPr>
          <p:spPr>
            <a:xfrm>
              <a:off x="3308300" y="299200"/>
              <a:ext cx="482950" cy="401375"/>
            </a:xfrm>
            <a:custGeom>
              <a:avLst/>
              <a:gdLst/>
              <a:ahLst/>
              <a:cxnLst/>
              <a:rect l="l" t="t" r="r" b="b"/>
              <a:pathLst>
                <a:path w="19318" h="16055" extrusionOk="0">
                  <a:moveTo>
                    <a:pt x="12683" y="0"/>
                  </a:moveTo>
                  <a:cubicBezTo>
                    <a:pt x="10795" y="0"/>
                    <a:pt x="9034" y="822"/>
                    <a:pt x="7509" y="1584"/>
                  </a:cubicBezTo>
                  <a:cubicBezTo>
                    <a:pt x="5914" y="2381"/>
                    <a:pt x="4191" y="3566"/>
                    <a:pt x="2464" y="3566"/>
                  </a:cubicBezTo>
                  <a:cubicBezTo>
                    <a:pt x="2416" y="3566"/>
                    <a:pt x="2369" y="3565"/>
                    <a:pt x="2321" y="3564"/>
                  </a:cubicBezTo>
                  <a:cubicBezTo>
                    <a:pt x="1980" y="3495"/>
                    <a:pt x="1707" y="3495"/>
                    <a:pt x="1434" y="3359"/>
                  </a:cubicBezTo>
                  <a:cubicBezTo>
                    <a:pt x="1229" y="3768"/>
                    <a:pt x="1093" y="4110"/>
                    <a:pt x="956" y="4519"/>
                  </a:cubicBezTo>
                  <a:cubicBezTo>
                    <a:pt x="1" y="8342"/>
                    <a:pt x="1570" y="12301"/>
                    <a:pt x="4847" y="14485"/>
                  </a:cubicBezTo>
                  <a:cubicBezTo>
                    <a:pt x="6348" y="15509"/>
                    <a:pt x="8123" y="16055"/>
                    <a:pt x="9966" y="16055"/>
                  </a:cubicBezTo>
                  <a:cubicBezTo>
                    <a:pt x="8601" y="14621"/>
                    <a:pt x="8328" y="12437"/>
                    <a:pt x="9283" y="10731"/>
                  </a:cubicBezTo>
                  <a:cubicBezTo>
                    <a:pt x="9625" y="10048"/>
                    <a:pt x="10171" y="9502"/>
                    <a:pt x="10785" y="9024"/>
                  </a:cubicBezTo>
                  <a:cubicBezTo>
                    <a:pt x="12492" y="7864"/>
                    <a:pt x="15017" y="7659"/>
                    <a:pt x="16519" y="6294"/>
                  </a:cubicBezTo>
                  <a:cubicBezTo>
                    <a:pt x="19317" y="3837"/>
                    <a:pt x="16860" y="356"/>
                    <a:pt x="13106" y="14"/>
                  </a:cubicBezTo>
                  <a:cubicBezTo>
                    <a:pt x="12964" y="5"/>
                    <a:pt x="12823" y="0"/>
                    <a:pt x="12683" y="0"/>
                  </a:cubicBezTo>
                  <a:close/>
                </a:path>
              </a:pathLst>
            </a:custGeom>
            <a:solidFill>
              <a:srgbClr val="48C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5" name="Google Shape;13395;p43"/>
            <p:cNvSpPr/>
            <p:nvPr/>
          </p:nvSpPr>
          <p:spPr>
            <a:xfrm>
              <a:off x="2610375" y="610125"/>
              <a:ext cx="1274725" cy="2534075"/>
            </a:xfrm>
            <a:custGeom>
              <a:avLst/>
              <a:gdLst/>
              <a:ahLst/>
              <a:cxnLst/>
              <a:rect l="l" t="t" r="r" b="b"/>
              <a:pathLst>
                <a:path w="50989" h="101363" extrusionOk="0">
                  <a:moveTo>
                    <a:pt x="45869" y="0"/>
                  </a:moveTo>
                  <a:lnTo>
                    <a:pt x="45869" y="0"/>
                  </a:lnTo>
                  <a:cubicBezTo>
                    <a:pt x="46142" y="205"/>
                    <a:pt x="46347" y="478"/>
                    <a:pt x="46552" y="751"/>
                  </a:cubicBezTo>
                  <a:cubicBezTo>
                    <a:pt x="48531" y="3686"/>
                    <a:pt x="49282" y="7304"/>
                    <a:pt x="48463" y="10785"/>
                  </a:cubicBezTo>
                  <a:cubicBezTo>
                    <a:pt x="47098" y="17610"/>
                    <a:pt x="42388" y="21092"/>
                    <a:pt x="37951" y="23890"/>
                  </a:cubicBezTo>
                  <a:cubicBezTo>
                    <a:pt x="33446" y="26689"/>
                    <a:pt x="28122" y="28736"/>
                    <a:pt x="23344" y="30921"/>
                  </a:cubicBezTo>
                  <a:cubicBezTo>
                    <a:pt x="16792" y="33924"/>
                    <a:pt x="10512" y="37678"/>
                    <a:pt x="5939" y="43548"/>
                  </a:cubicBezTo>
                  <a:cubicBezTo>
                    <a:pt x="3345" y="46893"/>
                    <a:pt x="1570" y="50784"/>
                    <a:pt x="820" y="54947"/>
                  </a:cubicBezTo>
                  <a:cubicBezTo>
                    <a:pt x="1" y="59179"/>
                    <a:pt x="205" y="63548"/>
                    <a:pt x="1297" y="67643"/>
                  </a:cubicBezTo>
                  <a:cubicBezTo>
                    <a:pt x="4983" y="82387"/>
                    <a:pt x="14266" y="93376"/>
                    <a:pt x="29283" y="100407"/>
                  </a:cubicBezTo>
                  <a:cubicBezTo>
                    <a:pt x="29965" y="100748"/>
                    <a:pt x="30648" y="101021"/>
                    <a:pt x="31399" y="101362"/>
                  </a:cubicBezTo>
                  <a:cubicBezTo>
                    <a:pt x="23549" y="97199"/>
                    <a:pt x="17065" y="90851"/>
                    <a:pt x="12833" y="83069"/>
                  </a:cubicBezTo>
                  <a:cubicBezTo>
                    <a:pt x="10103" y="78086"/>
                    <a:pt x="8396" y="72626"/>
                    <a:pt x="7918" y="66961"/>
                  </a:cubicBezTo>
                  <a:cubicBezTo>
                    <a:pt x="7577" y="60271"/>
                    <a:pt x="9420" y="53719"/>
                    <a:pt x="13174" y="48258"/>
                  </a:cubicBezTo>
                  <a:cubicBezTo>
                    <a:pt x="16382" y="43617"/>
                    <a:pt x="20546" y="40408"/>
                    <a:pt x="25119" y="37269"/>
                  </a:cubicBezTo>
                  <a:cubicBezTo>
                    <a:pt x="27303" y="35767"/>
                    <a:pt x="29624" y="34470"/>
                    <a:pt x="31876" y="32900"/>
                  </a:cubicBezTo>
                  <a:cubicBezTo>
                    <a:pt x="34129" y="31398"/>
                    <a:pt x="36313" y="29897"/>
                    <a:pt x="38497" y="28395"/>
                  </a:cubicBezTo>
                  <a:cubicBezTo>
                    <a:pt x="40750" y="26893"/>
                    <a:pt x="42797" y="25187"/>
                    <a:pt x="44777" y="23344"/>
                  </a:cubicBezTo>
                  <a:cubicBezTo>
                    <a:pt x="46961" y="21433"/>
                    <a:pt x="48599" y="19044"/>
                    <a:pt x="49691" y="16314"/>
                  </a:cubicBezTo>
                  <a:cubicBezTo>
                    <a:pt x="50988" y="12901"/>
                    <a:pt x="50647" y="9351"/>
                    <a:pt x="50306" y="6553"/>
                  </a:cubicBezTo>
                  <a:cubicBezTo>
                    <a:pt x="50033" y="4027"/>
                    <a:pt x="48190" y="1092"/>
                    <a:pt x="45869" y="0"/>
                  </a:cubicBezTo>
                  <a:close/>
                </a:path>
              </a:pathLst>
            </a:custGeom>
            <a:solidFill>
              <a:srgbClr val="023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6" name="Google Shape;13396;p43"/>
            <p:cNvSpPr/>
            <p:nvPr/>
          </p:nvSpPr>
          <p:spPr>
            <a:xfrm>
              <a:off x="4932800" y="3084450"/>
              <a:ext cx="49525" cy="250875"/>
            </a:xfrm>
            <a:custGeom>
              <a:avLst/>
              <a:gdLst/>
              <a:ahLst/>
              <a:cxnLst/>
              <a:rect l="l" t="t" r="r" b="b"/>
              <a:pathLst>
                <a:path w="1981" h="10035" extrusionOk="0">
                  <a:moveTo>
                    <a:pt x="888" y="137"/>
                  </a:moveTo>
                  <a:cubicBezTo>
                    <a:pt x="1" y="478"/>
                    <a:pt x="274" y="1707"/>
                    <a:pt x="206" y="2526"/>
                  </a:cubicBezTo>
                  <a:cubicBezTo>
                    <a:pt x="1" y="4300"/>
                    <a:pt x="1" y="6143"/>
                    <a:pt x="69" y="7918"/>
                  </a:cubicBezTo>
                  <a:cubicBezTo>
                    <a:pt x="137" y="8669"/>
                    <a:pt x="137" y="9693"/>
                    <a:pt x="752" y="10034"/>
                  </a:cubicBezTo>
                  <a:cubicBezTo>
                    <a:pt x="1366" y="9488"/>
                    <a:pt x="1298" y="8464"/>
                    <a:pt x="1366" y="7577"/>
                  </a:cubicBezTo>
                  <a:cubicBezTo>
                    <a:pt x="1639" y="5256"/>
                    <a:pt x="1980" y="1843"/>
                    <a:pt x="1230" y="273"/>
                  </a:cubicBezTo>
                  <a:cubicBezTo>
                    <a:pt x="1161" y="137"/>
                    <a:pt x="1093" y="68"/>
                    <a:pt x="1025" y="68"/>
                  </a:cubicBezTo>
                  <a:cubicBezTo>
                    <a:pt x="957" y="0"/>
                    <a:pt x="888" y="68"/>
                    <a:pt x="888" y="137"/>
                  </a:cubicBezTo>
                  <a:close/>
                </a:path>
              </a:pathLst>
            </a:custGeom>
            <a:solidFill>
              <a:srgbClr val="48C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7" name="Google Shape;13397;p43"/>
            <p:cNvSpPr/>
            <p:nvPr/>
          </p:nvSpPr>
          <p:spPr>
            <a:xfrm>
              <a:off x="4784350" y="3123700"/>
              <a:ext cx="51225" cy="180900"/>
            </a:xfrm>
            <a:custGeom>
              <a:avLst/>
              <a:gdLst/>
              <a:ahLst/>
              <a:cxnLst/>
              <a:rect l="l" t="t" r="r" b="b"/>
              <a:pathLst>
                <a:path w="2049" h="7236" extrusionOk="0">
                  <a:moveTo>
                    <a:pt x="1366" y="0"/>
                  </a:moveTo>
                  <a:cubicBezTo>
                    <a:pt x="615" y="887"/>
                    <a:pt x="478" y="2662"/>
                    <a:pt x="274" y="4164"/>
                  </a:cubicBezTo>
                  <a:cubicBezTo>
                    <a:pt x="137" y="5188"/>
                    <a:pt x="1" y="6758"/>
                    <a:pt x="478" y="6894"/>
                  </a:cubicBezTo>
                  <a:cubicBezTo>
                    <a:pt x="1297" y="7235"/>
                    <a:pt x="1707" y="4778"/>
                    <a:pt x="1775" y="3891"/>
                  </a:cubicBezTo>
                  <a:cubicBezTo>
                    <a:pt x="2048" y="2662"/>
                    <a:pt x="2048" y="1434"/>
                    <a:pt x="1775" y="273"/>
                  </a:cubicBezTo>
                  <a:cubicBezTo>
                    <a:pt x="1775" y="137"/>
                    <a:pt x="1571" y="205"/>
                    <a:pt x="1639" y="68"/>
                  </a:cubicBezTo>
                  <a:close/>
                </a:path>
              </a:pathLst>
            </a:custGeom>
            <a:solidFill>
              <a:srgbClr val="48C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8" name="Google Shape;13398;p43"/>
            <p:cNvSpPr/>
            <p:nvPr/>
          </p:nvSpPr>
          <p:spPr>
            <a:xfrm>
              <a:off x="3002850" y="1840450"/>
              <a:ext cx="1916325" cy="1240600"/>
            </a:xfrm>
            <a:custGeom>
              <a:avLst/>
              <a:gdLst/>
              <a:ahLst/>
              <a:cxnLst/>
              <a:rect l="l" t="t" r="r" b="b"/>
              <a:pathLst>
                <a:path w="76653" h="49624" extrusionOk="0">
                  <a:moveTo>
                    <a:pt x="69827" y="30716"/>
                  </a:moveTo>
                  <a:cubicBezTo>
                    <a:pt x="71875" y="31604"/>
                    <a:pt x="75151" y="32082"/>
                    <a:pt x="75629" y="30034"/>
                  </a:cubicBezTo>
                  <a:cubicBezTo>
                    <a:pt x="76039" y="28669"/>
                    <a:pt x="75015" y="26689"/>
                    <a:pt x="74469" y="25802"/>
                  </a:cubicBezTo>
                  <a:cubicBezTo>
                    <a:pt x="72489" y="22184"/>
                    <a:pt x="69008" y="19044"/>
                    <a:pt x="66005" y="16587"/>
                  </a:cubicBezTo>
                  <a:cubicBezTo>
                    <a:pt x="61500" y="12628"/>
                    <a:pt x="56381" y="9420"/>
                    <a:pt x="50852" y="6963"/>
                  </a:cubicBezTo>
                  <a:cubicBezTo>
                    <a:pt x="38156" y="1844"/>
                    <a:pt x="21092" y="1"/>
                    <a:pt x="10990" y="3755"/>
                  </a:cubicBezTo>
                  <a:cubicBezTo>
                    <a:pt x="6212" y="5461"/>
                    <a:pt x="1" y="9420"/>
                    <a:pt x="1639" y="17201"/>
                  </a:cubicBezTo>
                  <a:cubicBezTo>
                    <a:pt x="2867" y="22662"/>
                    <a:pt x="7099" y="27645"/>
                    <a:pt x="10580" y="31058"/>
                  </a:cubicBezTo>
                  <a:cubicBezTo>
                    <a:pt x="16996" y="37269"/>
                    <a:pt x="24300" y="42388"/>
                    <a:pt x="32423" y="46143"/>
                  </a:cubicBezTo>
                  <a:cubicBezTo>
                    <a:pt x="35494" y="47713"/>
                    <a:pt x="38770" y="48805"/>
                    <a:pt x="42183" y="49351"/>
                  </a:cubicBezTo>
                  <a:cubicBezTo>
                    <a:pt x="44777" y="49624"/>
                    <a:pt x="47576" y="49146"/>
                    <a:pt x="47849" y="45938"/>
                  </a:cubicBezTo>
                  <a:cubicBezTo>
                    <a:pt x="48053" y="43685"/>
                    <a:pt x="46893" y="41979"/>
                    <a:pt x="46142" y="40068"/>
                  </a:cubicBezTo>
                  <a:cubicBezTo>
                    <a:pt x="49555" y="42320"/>
                    <a:pt x="53650" y="46143"/>
                    <a:pt x="58974" y="47508"/>
                  </a:cubicBezTo>
                  <a:cubicBezTo>
                    <a:pt x="61500" y="48122"/>
                    <a:pt x="64298" y="48054"/>
                    <a:pt x="65049" y="45938"/>
                  </a:cubicBezTo>
                  <a:cubicBezTo>
                    <a:pt x="65322" y="44982"/>
                    <a:pt x="65322" y="43958"/>
                    <a:pt x="65049" y="43003"/>
                  </a:cubicBezTo>
                  <a:cubicBezTo>
                    <a:pt x="64435" y="41228"/>
                    <a:pt x="63616" y="39522"/>
                    <a:pt x="62455" y="38020"/>
                  </a:cubicBezTo>
                  <a:cubicBezTo>
                    <a:pt x="62455" y="37952"/>
                    <a:pt x="62387" y="37883"/>
                    <a:pt x="62387" y="37815"/>
                  </a:cubicBezTo>
                  <a:cubicBezTo>
                    <a:pt x="64367" y="39317"/>
                    <a:pt x="66346" y="40682"/>
                    <a:pt x="68462" y="41911"/>
                  </a:cubicBezTo>
                  <a:cubicBezTo>
                    <a:pt x="70305" y="42934"/>
                    <a:pt x="74673" y="45050"/>
                    <a:pt x="75970" y="42798"/>
                  </a:cubicBezTo>
                  <a:cubicBezTo>
                    <a:pt x="76653" y="41706"/>
                    <a:pt x="76175" y="39931"/>
                    <a:pt x="75834" y="38907"/>
                  </a:cubicBezTo>
                  <a:cubicBezTo>
                    <a:pt x="74605" y="35699"/>
                    <a:pt x="71943" y="33037"/>
                    <a:pt x="69827" y="30716"/>
                  </a:cubicBezTo>
                  <a:close/>
                </a:path>
              </a:pathLst>
            </a:custGeom>
            <a:solidFill>
              <a:srgbClr val="023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9" name="Google Shape;13399;p43"/>
            <p:cNvSpPr/>
            <p:nvPr/>
          </p:nvSpPr>
          <p:spPr>
            <a:xfrm>
              <a:off x="4009650" y="741500"/>
              <a:ext cx="61450" cy="112650"/>
            </a:xfrm>
            <a:custGeom>
              <a:avLst/>
              <a:gdLst/>
              <a:ahLst/>
              <a:cxnLst/>
              <a:rect l="l" t="t" r="r" b="b"/>
              <a:pathLst>
                <a:path w="2458" h="4506" extrusionOk="0">
                  <a:moveTo>
                    <a:pt x="1297" y="4301"/>
                  </a:moveTo>
                  <a:cubicBezTo>
                    <a:pt x="614" y="4506"/>
                    <a:pt x="137" y="3823"/>
                    <a:pt x="68" y="3209"/>
                  </a:cubicBezTo>
                  <a:cubicBezTo>
                    <a:pt x="0" y="2390"/>
                    <a:pt x="137" y="1639"/>
                    <a:pt x="478" y="888"/>
                  </a:cubicBezTo>
                  <a:cubicBezTo>
                    <a:pt x="614" y="683"/>
                    <a:pt x="1024" y="69"/>
                    <a:pt x="1297" y="69"/>
                  </a:cubicBezTo>
                  <a:cubicBezTo>
                    <a:pt x="2457" y="1"/>
                    <a:pt x="2253" y="4028"/>
                    <a:pt x="1297" y="4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0" name="Google Shape;13400;p43"/>
            <p:cNvSpPr/>
            <p:nvPr/>
          </p:nvSpPr>
          <p:spPr>
            <a:xfrm>
              <a:off x="3912375" y="634000"/>
              <a:ext cx="63150" cy="90475"/>
            </a:xfrm>
            <a:custGeom>
              <a:avLst/>
              <a:gdLst/>
              <a:ahLst/>
              <a:cxnLst/>
              <a:rect l="l" t="t" r="r" b="b"/>
              <a:pathLst>
                <a:path w="2526" h="3619" extrusionOk="0">
                  <a:moveTo>
                    <a:pt x="1639" y="3141"/>
                  </a:moveTo>
                  <a:cubicBezTo>
                    <a:pt x="410" y="3618"/>
                    <a:pt x="0" y="69"/>
                    <a:pt x="1161" y="69"/>
                  </a:cubicBezTo>
                  <a:cubicBezTo>
                    <a:pt x="1843" y="1"/>
                    <a:pt x="2526" y="2799"/>
                    <a:pt x="1639" y="31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1" name="Google Shape;13401;p43"/>
            <p:cNvSpPr/>
            <p:nvPr/>
          </p:nvSpPr>
          <p:spPr>
            <a:xfrm>
              <a:off x="3990875" y="550400"/>
              <a:ext cx="64850" cy="104100"/>
            </a:xfrm>
            <a:custGeom>
              <a:avLst/>
              <a:gdLst/>
              <a:ahLst/>
              <a:cxnLst/>
              <a:rect l="l" t="t" r="r" b="b"/>
              <a:pathLst>
                <a:path w="2594" h="4164" extrusionOk="0">
                  <a:moveTo>
                    <a:pt x="1365" y="3959"/>
                  </a:moveTo>
                  <a:cubicBezTo>
                    <a:pt x="478" y="4164"/>
                    <a:pt x="0" y="2184"/>
                    <a:pt x="137" y="956"/>
                  </a:cubicBezTo>
                  <a:cubicBezTo>
                    <a:pt x="205" y="410"/>
                    <a:pt x="478" y="137"/>
                    <a:pt x="751" y="137"/>
                  </a:cubicBezTo>
                  <a:cubicBezTo>
                    <a:pt x="1638" y="0"/>
                    <a:pt x="2594" y="3686"/>
                    <a:pt x="1365" y="3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2" name="Google Shape;13402;p43"/>
            <p:cNvSpPr/>
            <p:nvPr/>
          </p:nvSpPr>
          <p:spPr>
            <a:xfrm>
              <a:off x="2752000" y="1997450"/>
              <a:ext cx="88775" cy="158725"/>
            </a:xfrm>
            <a:custGeom>
              <a:avLst/>
              <a:gdLst/>
              <a:ahLst/>
              <a:cxnLst/>
              <a:rect l="l" t="t" r="r" b="b"/>
              <a:pathLst>
                <a:path w="3551" h="6349" extrusionOk="0">
                  <a:moveTo>
                    <a:pt x="1844" y="205"/>
                  </a:moveTo>
                  <a:cubicBezTo>
                    <a:pt x="2731" y="0"/>
                    <a:pt x="3482" y="956"/>
                    <a:pt x="3550" y="1843"/>
                  </a:cubicBezTo>
                  <a:cubicBezTo>
                    <a:pt x="3550" y="2935"/>
                    <a:pt x="3345" y="4096"/>
                    <a:pt x="2868" y="5120"/>
                  </a:cubicBezTo>
                  <a:cubicBezTo>
                    <a:pt x="2731" y="5393"/>
                    <a:pt x="2049" y="6348"/>
                    <a:pt x="1639" y="6348"/>
                  </a:cubicBezTo>
                  <a:cubicBezTo>
                    <a:pt x="1" y="6348"/>
                    <a:pt x="547" y="546"/>
                    <a:pt x="1844" y="2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3" name="Google Shape;13403;p43"/>
            <p:cNvSpPr/>
            <p:nvPr/>
          </p:nvSpPr>
          <p:spPr>
            <a:xfrm>
              <a:off x="2886825" y="2185150"/>
              <a:ext cx="88750" cy="128000"/>
            </a:xfrm>
            <a:custGeom>
              <a:avLst/>
              <a:gdLst/>
              <a:ahLst/>
              <a:cxnLst/>
              <a:rect l="l" t="t" r="r" b="b"/>
              <a:pathLst>
                <a:path w="3550" h="5120" extrusionOk="0">
                  <a:moveTo>
                    <a:pt x="1297" y="683"/>
                  </a:moveTo>
                  <a:cubicBezTo>
                    <a:pt x="3072" y="1"/>
                    <a:pt x="3549" y="5120"/>
                    <a:pt x="1911" y="5120"/>
                  </a:cubicBezTo>
                  <a:cubicBezTo>
                    <a:pt x="887" y="5120"/>
                    <a:pt x="0" y="1161"/>
                    <a:pt x="1297" y="6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4" name="Google Shape;13404;p43"/>
            <p:cNvSpPr/>
            <p:nvPr/>
          </p:nvSpPr>
          <p:spPr>
            <a:xfrm>
              <a:off x="2770775" y="2284125"/>
              <a:ext cx="92175" cy="148475"/>
            </a:xfrm>
            <a:custGeom>
              <a:avLst/>
              <a:gdLst/>
              <a:ahLst/>
              <a:cxnLst/>
              <a:rect l="l" t="t" r="r" b="b"/>
              <a:pathLst>
                <a:path w="3687" h="5939" extrusionOk="0">
                  <a:moveTo>
                    <a:pt x="1775" y="274"/>
                  </a:moveTo>
                  <a:cubicBezTo>
                    <a:pt x="2936" y="1"/>
                    <a:pt x="3687" y="2936"/>
                    <a:pt x="3413" y="4710"/>
                  </a:cubicBezTo>
                  <a:cubicBezTo>
                    <a:pt x="3277" y="5393"/>
                    <a:pt x="2867" y="5802"/>
                    <a:pt x="2526" y="5802"/>
                  </a:cubicBezTo>
                  <a:cubicBezTo>
                    <a:pt x="1229" y="5939"/>
                    <a:pt x="1" y="615"/>
                    <a:pt x="1775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5" name="Google Shape;13405;p43"/>
            <p:cNvSpPr/>
            <p:nvPr/>
          </p:nvSpPr>
          <p:spPr>
            <a:xfrm>
              <a:off x="2917525" y="1685175"/>
              <a:ext cx="124600" cy="145075"/>
            </a:xfrm>
            <a:custGeom>
              <a:avLst/>
              <a:gdLst/>
              <a:ahLst/>
              <a:cxnLst/>
              <a:rect l="l" t="t" r="r" b="b"/>
              <a:pathLst>
                <a:path w="4984" h="5803" extrusionOk="0">
                  <a:moveTo>
                    <a:pt x="3891" y="751"/>
                  </a:moveTo>
                  <a:cubicBezTo>
                    <a:pt x="4983" y="1297"/>
                    <a:pt x="3823" y="4027"/>
                    <a:pt x="2458" y="5256"/>
                  </a:cubicBezTo>
                  <a:cubicBezTo>
                    <a:pt x="1980" y="5734"/>
                    <a:pt x="1366" y="5802"/>
                    <a:pt x="1093" y="5597"/>
                  </a:cubicBezTo>
                  <a:cubicBezTo>
                    <a:pt x="1" y="4915"/>
                    <a:pt x="2253" y="0"/>
                    <a:pt x="3891" y="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6" name="Google Shape;13406;p43"/>
            <p:cNvSpPr/>
            <p:nvPr/>
          </p:nvSpPr>
          <p:spPr>
            <a:xfrm>
              <a:off x="3438000" y="384875"/>
              <a:ext cx="146775" cy="141650"/>
            </a:xfrm>
            <a:custGeom>
              <a:avLst/>
              <a:gdLst/>
              <a:ahLst/>
              <a:cxnLst/>
              <a:rect l="l" t="t" r="r" b="b"/>
              <a:pathLst>
                <a:path w="5871" h="5666" extrusionOk="0">
                  <a:moveTo>
                    <a:pt x="1706" y="341"/>
                  </a:moveTo>
                  <a:cubicBezTo>
                    <a:pt x="0" y="751"/>
                    <a:pt x="137" y="2662"/>
                    <a:pt x="478" y="4027"/>
                  </a:cubicBezTo>
                  <a:cubicBezTo>
                    <a:pt x="614" y="4710"/>
                    <a:pt x="887" y="5529"/>
                    <a:pt x="1229" y="5665"/>
                  </a:cubicBezTo>
                  <a:cubicBezTo>
                    <a:pt x="1502" y="5665"/>
                    <a:pt x="1706" y="5597"/>
                    <a:pt x="1911" y="5461"/>
                  </a:cubicBezTo>
                  <a:cubicBezTo>
                    <a:pt x="2389" y="5119"/>
                    <a:pt x="1843" y="4027"/>
                    <a:pt x="1706" y="3481"/>
                  </a:cubicBezTo>
                  <a:cubicBezTo>
                    <a:pt x="1638" y="3072"/>
                    <a:pt x="1502" y="1911"/>
                    <a:pt x="1911" y="1707"/>
                  </a:cubicBezTo>
                  <a:cubicBezTo>
                    <a:pt x="2321" y="1434"/>
                    <a:pt x="3345" y="2184"/>
                    <a:pt x="3686" y="2526"/>
                  </a:cubicBezTo>
                  <a:cubicBezTo>
                    <a:pt x="4027" y="2867"/>
                    <a:pt x="4710" y="4027"/>
                    <a:pt x="5324" y="3891"/>
                  </a:cubicBezTo>
                  <a:cubicBezTo>
                    <a:pt x="5597" y="3823"/>
                    <a:pt x="5870" y="3550"/>
                    <a:pt x="5870" y="3208"/>
                  </a:cubicBezTo>
                  <a:cubicBezTo>
                    <a:pt x="5870" y="2867"/>
                    <a:pt x="5324" y="2389"/>
                    <a:pt x="4983" y="2048"/>
                  </a:cubicBezTo>
                  <a:cubicBezTo>
                    <a:pt x="4164" y="1092"/>
                    <a:pt x="3003" y="0"/>
                    <a:pt x="1706" y="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7" name="Google Shape;13407;p43"/>
            <p:cNvSpPr/>
            <p:nvPr/>
          </p:nvSpPr>
          <p:spPr>
            <a:xfrm>
              <a:off x="2898750" y="512850"/>
              <a:ext cx="498300" cy="716725"/>
            </a:xfrm>
            <a:custGeom>
              <a:avLst/>
              <a:gdLst/>
              <a:ahLst/>
              <a:cxnLst/>
              <a:rect l="l" t="t" r="r" b="b"/>
              <a:pathLst>
                <a:path w="19932" h="28669" extrusionOk="0">
                  <a:moveTo>
                    <a:pt x="17679" y="0"/>
                  </a:moveTo>
                  <a:lnTo>
                    <a:pt x="17543" y="0"/>
                  </a:lnTo>
                  <a:cubicBezTo>
                    <a:pt x="14335" y="1502"/>
                    <a:pt x="11332" y="3277"/>
                    <a:pt x="8396" y="5256"/>
                  </a:cubicBezTo>
                  <a:cubicBezTo>
                    <a:pt x="5666" y="7099"/>
                    <a:pt x="2117" y="9147"/>
                    <a:pt x="683" y="12560"/>
                  </a:cubicBezTo>
                  <a:cubicBezTo>
                    <a:pt x="1" y="14334"/>
                    <a:pt x="410" y="16587"/>
                    <a:pt x="683" y="18225"/>
                  </a:cubicBezTo>
                  <a:cubicBezTo>
                    <a:pt x="1093" y="20751"/>
                    <a:pt x="1707" y="23344"/>
                    <a:pt x="2595" y="25802"/>
                  </a:cubicBezTo>
                  <a:cubicBezTo>
                    <a:pt x="3004" y="26826"/>
                    <a:pt x="3687" y="28669"/>
                    <a:pt x="4847" y="28669"/>
                  </a:cubicBezTo>
                  <a:cubicBezTo>
                    <a:pt x="6281" y="28669"/>
                    <a:pt x="6554" y="24505"/>
                    <a:pt x="6758" y="22730"/>
                  </a:cubicBezTo>
                  <a:cubicBezTo>
                    <a:pt x="7304" y="18839"/>
                    <a:pt x="7714" y="14198"/>
                    <a:pt x="9693" y="11468"/>
                  </a:cubicBezTo>
                  <a:cubicBezTo>
                    <a:pt x="11058" y="9829"/>
                    <a:pt x="12697" y="8533"/>
                    <a:pt x="14471" y="7509"/>
                  </a:cubicBezTo>
                  <a:cubicBezTo>
                    <a:pt x="16314" y="6417"/>
                    <a:pt x="17884" y="5666"/>
                    <a:pt x="19932" y="4574"/>
                  </a:cubicBezTo>
                  <a:cubicBezTo>
                    <a:pt x="19249" y="3004"/>
                    <a:pt x="18362" y="1570"/>
                    <a:pt x="17679" y="0"/>
                  </a:cubicBezTo>
                  <a:close/>
                </a:path>
              </a:pathLst>
            </a:custGeom>
            <a:solidFill>
              <a:srgbClr val="023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8" name="Google Shape;13408;p43"/>
            <p:cNvSpPr/>
            <p:nvPr/>
          </p:nvSpPr>
          <p:spPr>
            <a:xfrm>
              <a:off x="2898750" y="714200"/>
              <a:ext cx="240650" cy="513675"/>
            </a:xfrm>
            <a:custGeom>
              <a:avLst/>
              <a:gdLst/>
              <a:ahLst/>
              <a:cxnLst/>
              <a:rect l="l" t="t" r="r" b="b"/>
              <a:pathLst>
                <a:path w="9626" h="20547" extrusionOk="0">
                  <a:moveTo>
                    <a:pt x="4369" y="1"/>
                  </a:moveTo>
                  <a:cubicBezTo>
                    <a:pt x="2799" y="1161"/>
                    <a:pt x="1503" y="2663"/>
                    <a:pt x="683" y="4506"/>
                  </a:cubicBezTo>
                  <a:cubicBezTo>
                    <a:pt x="1" y="6212"/>
                    <a:pt x="410" y="8465"/>
                    <a:pt x="683" y="10103"/>
                  </a:cubicBezTo>
                  <a:cubicBezTo>
                    <a:pt x="1093" y="12697"/>
                    <a:pt x="1707" y="15222"/>
                    <a:pt x="2663" y="17679"/>
                  </a:cubicBezTo>
                  <a:cubicBezTo>
                    <a:pt x="3004" y="18703"/>
                    <a:pt x="3687" y="20546"/>
                    <a:pt x="4847" y="20546"/>
                  </a:cubicBezTo>
                  <a:cubicBezTo>
                    <a:pt x="6281" y="20546"/>
                    <a:pt x="6554" y="16451"/>
                    <a:pt x="6827" y="14676"/>
                  </a:cubicBezTo>
                  <a:cubicBezTo>
                    <a:pt x="7304" y="10785"/>
                    <a:pt x="7714" y="6349"/>
                    <a:pt x="9625" y="3550"/>
                  </a:cubicBezTo>
                  <a:cubicBezTo>
                    <a:pt x="8328" y="1775"/>
                    <a:pt x="6485" y="547"/>
                    <a:pt x="43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9" name="Google Shape;13409;p43"/>
            <p:cNvSpPr/>
            <p:nvPr/>
          </p:nvSpPr>
          <p:spPr>
            <a:xfrm>
              <a:off x="4091550" y="2162975"/>
              <a:ext cx="590450" cy="382250"/>
            </a:xfrm>
            <a:custGeom>
              <a:avLst/>
              <a:gdLst/>
              <a:ahLst/>
              <a:cxnLst/>
              <a:rect l="l" t="t" r="r" b="b"/>
              <a:pathLst>
                <a:path w="23618" h="15290" extrusionOk="0">
                  <a:moveTo>
                    <a:pt x="23412" y="14949"/>
                  </a:moveTo>
                  <a:cubicBezTo>
                    <a:pt x="23617" y="14403"/>
                    <a:pt x="23003" y="13925"/>
                    <a:pt x="22730" y="13652"/>
                  </a:cubicBezTo>
                  <a:cubicBezTo>
                    <a:pt x="21569" y="12560"/>
                    <a:pt x="20341" y="11536"/>
                    <a:pt x="19044" y="10648"/>
                  </a:cubicBezTo>
                  <a:cubicBezTo>
                    <a:pt x="15563" y="7986"/>
                    <a:pt x="11945" y="5529"/>
                    <a:pt x="8191" y="3345"/>
                  </a:cubicBezTo>
                  <a:cubicBezTo>
                    <a:pt x="6212" y="2116"/>
                    <a:pt x="4096" y="1092"/>
                    <a:pt x="1843" y="342"/>
                  </a:cubicBezTo>
                  <a:cubicBezTo>
                    <a:pt x="1297" y="205"/>
                    <a:pt x="683" y="0"/>
                    <a:pt x="410" y="478"/>
                  </a:cubicBezTo>
                  <a:cubicBezTo>
                    <a:pt x="0" y="1161"/>
                    <a:pt x="2116" y="2389"/>
                    <a:pt x="2594" y="2731"/>
                  </a:cubicBezTo>
                  <a:cubicBezTo>
                    <a:pt x="5461" y="4574"/>
                    <a:pt x="8532" y="6416"/>
                    <a:pt x="11468" y="8191"/>
                  </a:cubicBezTo>
                  <a:cubicBezTo>
                    <a:pt x="14949" y="10375"/>
                    <a:pt x="18293" y="12491"/>
                    <a:pt x="21843" y="14539"/>
                  </a:cubicBezTo>
                  <a:cubicBezTo>
                    <a:pt x="22252" y="14812"/>
                    <a:pt x="22866" y="15290"/>
                    <a:pt x="23412" y="14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0" name="Google Shape;13410;p43"/>
            <p:cNvSpPr/>
            <p:nvPr/>
          </p:nvSpPr>
          <p:spPr>
            <a:xfrm>
              <a:off x="3576200" y="2292650"/>
              <a:ext cx="556325" cy="442000"/>
            </a:xfrm>
            <a:custGeom>
              <a:avLst/>
              <a:gdLst/>
              <a:ahLst/>
              <a:cxnLst/>
              <a:rect l="l" t="t" r="r" b="b"/>
              <a:pathLst>
                <a:path w="22253" h="17680" extrusionOk="0">
                  <a:moveTo>
                    <a:pt x="1" y="547"/>
                  </a:moveTo>
                  <a:cubicBezTo>
                    <a:pt x="69" y="1707"/>
                    <a:pt x="1093" y="2595"/>
                    <a:pt x="1844" y="3345"/>
                  </a:cubicBezTo>
                  <a:cubicBezTo>
                    <a:pt x="4438" y="5666"/>
                    <a:pt x="7168" y="7850"/>
                    <a:pt x="10035" y="9830"/>
                  </a:cubicBezTo>
                  <a:cubicBezTo>
                    <a:pt x="12833" y="11946"/>
                    <a:pt x="15632" y="14130"/>
                    <a:pt x="18703" y="16110"/>
                  </a:cubicBezTo>
                  <a:cubicBezTo>
                    <a:pt x="19659" y="16724"/>
                    <a:pt x="20683" y="17679"/>
                    <a:pt x="21911" y="17543"/>
                  </a:cubicBezTo>
                  <a:cubicBezTo>
                    <a:pt x="22253" y="16929"/>
                    <a:pt x="21638" y="16519"/>
                    <a:pt x="21297" y="16110"/>
                  </a:cubicBezTo>
                  <a:cubicBezTo>
                    <a:pt x="20273" y="14881"/>
                    <a:pt x="19181" y="13721"/>
                    <a:pt x="18021" y="12628"/>
                  </a:cubicBezTo>
                  <a:cubicBezTo>
                    <a:pt x="16451" y="11127"/>
                    <a:pt x="14881" y="9557"/>
                    <a:pt x="13174" y="8123"/>
                  </a:cubicBezTo>
                  <a:cubicBezTo>
                    <a:pt x="11468" y="6690"/>
                    <a:pt x="9693" y="5325"/>
                    <a:pt x="7850" y="3960"/>
                  </a:cubicBezTo>
                  <a:cubicBezTo>
                    <a:pt x="5939" y="2526"/>
                    <a:pt x="3891" y="1366"/>
                    <a:pt x="1639" y="479"/>
                  </a:cubicBezTo>
                  <a:cubicBezTo>
                    <a:pt x="1229" y="342"/>
                    <a:pt x="342" y="1"/>
                    <a:pt x="1" y="5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1" name="Google Shape;13411;p43"/>
            <p:cNvSpPr/>
            <p:nvPr/>
          </p:nvSpPr>
          <p:spPr>
            <a:xfrm>
              <a:off x="4158100" y="2430875"/>
              <a:ext cx="387375" cy="325950"/>
            </a:xfrm>
            <a:custGeom>
              <a:avLst/>
              <a:gdLst/>
              <a:ahLst/>
              <a:cxnLst/>
              <a:rect l="l" t="t" r="r" b="b"/>
              <a:pathLst>
                <a:path w="15495" h="13038" extrusionOk="0">
                  <a:moveTo>
                    <a:pt x="0" y="274"/>
                  </a:moveTo>
                  <a:cubicBezTo>
                    <a:pt x="0" y="1093"/>
                    <a:pt x="751" y="1707"/>
                    <a:pt x="1366" y="2185"/>
                  </a:cubicBezTo>
                  <a:cubicBezTo>
                    <a:pt x="4301" y="4915"/>
                    <a:pt x="7782" y="7645"/>
                    <a:pt x="11058" y="10239"/>
                  </a:cubicBezTo>
                  <a:cubicBezTo>
                    <a:pt x="11741" y="10717"/>
                    <a:pt x="12423" y="11331"/>
                    <a:pt x="13106" y="11809"/>
                  </a:cubicBezTo>
                  <a:cubicBezTo>
                    <a:pt x="13720" y="12424"/>
                    <a:pt x="14471" y="12833"/>
                    <a:pt x="15358" y="13038"/>
                  </a:cubicBezTo>
                  <a:cubicBezTo>
                    <a:pt x="15495" y="12287"/>
                    <a:pt x="14607" y="11673"/>
                    <a:pt x="14061" y="11127"/>
                  </a:cubicBezTo>
                  <a:cubicBezTo>
                    <a:pt x="11194" y="8260"/>
                    <a:pt x="8123" y="5598"/>
                    <a:pt x="4847" y="3072"/>
                  </a:cubicBezTo>
                  <a:cubicBezTo>
                    <a:pt x="4301" y="2663"/>
                    <a:pt x="3618" y="2117"/>
                    <a:pt x="2867" y="1571"/>
                  </a:cubicBezTo>
                  <a:cubicBezTo>
                    <a:pt x="2185" y="1025"/>
                    <a:pt x="1502" y="547"/>
                    <a:pt x="751" y="205"/>
                  </a:cubicBezTo>
                  <a:cubicBezTo>
                    <a:pt x="546" y="205"/>
                    <a:pt x="205" y="1"/>
                    <a:pt x="0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2" name="Google Shape;13412;p43"/>
          <p:cNvGrpSpPr/>
          <p:nvPr/>
        </p:nvGrpSpPr>
        <p:grpSpPr>
          <a:xfrm>
            <a:off x="866941" y="189155"/>
            <a:ext cx="1416281" cy="1382022"/>
            <a:chOff x="1131375" y="212900"/>
            <a:chExt cx="5314375" cy="5185825"/>
          </a:xfrm>
        </p:grpSpPr>
        <p:sp>
          <p:nvSpPr>
            <p:cNvPr id="13413" name="Google Shape;13413;p43"/>
            <p:cNvSpPr/>
            <p:nvPr/>
          </p:nvSpPr>
          <p:spPr>
            <a:xfrm>
              <a:off x="4799475" y="1932250"/>
              <a:ext cx="1646275" cy="2513525"/>
            </a:xfrm>
            <a:custGeom>
              <a:avLst/>
              <a:gdLst/>
              <a:ahLst/>
              <a:cxnLst/>
              <a:rect l="l" t="t" r="r" b="b"/>
              <a:pathLst>
                <a:path w="65851" h="100541" extrusionOk="0">
                  <a:moveTo>
                    <a:pt x="47397" y="52439"/>
                  </a:moveTo>
                  <a:cubicBezTo>
                    <a:pt x="47094" y="53447"/>
                    <a:pt x="48002" y="54355"/>
                    <a:pt x="48304" y="55464"/>
                  </a:cubicBezTo>
                  <a:cubicBezTo>
                    <a:pt x="49313" y="58389"/>
                    <a:pt x="50220" y="61515"/>
                    <a:pt x="51128" y="64842"/>
                  </a:cubicBezTo>
                  <a:cubicBezTo>
                    <a:pt x="52237" y="68876"/>
                    <a:pt x="53649" y="74523"/>
                    <a:pt x="51329" y="79061"/>
                  </a:cubicBezTo>
                  <a:cubicBezTo>
                    <a:pt x="49716" y="82187"/>
                    <a:pt x="46086" y="82792"/>
                    <a:pt x="42355" y="80574"/>
                  </a:cubicBezTo>
                  <a:cubicBezTo>
                    <a:pt x="38220" y="78154"/>
                    <a:pt x="35598" y="73918"/>
                    <a:pt x="33380" y="70691"/>
                  </a:cubicBezTo>
                  <a:cubicBezTo>
                    <a:pt x="33581" y="74523"/>
                    <a:pt x="33985" y="77649"/>
                    <a:pt x="33985" y="81582"/>
                  </a:cubicBezTo>
                  <a:cubicBezTo>
                    <a:pt x="33985" y="88540"/>
                    <a:pt x="32371" y="100541"/>
                    <a:pt x="22993" y="97213"/>
                  </a:cubicBezTo>
                  <a:cubicBezTo>
                    <a:pt x="21682" y="96709"/>
                    <a:pt x="20371" y="96003"/>
                    <a:pt x="19161" y="95196"/>
                  </a:cubicBezTo>
                  <a:cubicBezTo>
                    <a:pt x="14320" y="91666"/>
                    <a:pt x="10589" y="85313"/>
                    <a:pt x="7967" y="79465"/>
                  </a:cubicBezTo>
                  <a:cubicBezTo>
                    <a:pt x="2724" y="67464"/>
                    <a:pt x="1" y="54557"/>
                    <a:pt x="203" y="41447"/>
                  </a:cubicBezTo>
                  <a:cubicBezTo>
                    <a:pt x="203" y="33581"/>
                    <a:pt x="1514" y="25817"/>
                    <a:pt x="3934" y="18455"/>
                  </a:cubicBezTo>
                  <a:cubicBezTo>
                    <a:pt x="6657" y="10791"/>
                    <a:pt x="11497" y="5043"/>
                    <a:pt x="16539" y="2825"/>
                  </a:cubicBezTo>
                  <a:cubicBezTo>
                    <a:pt x="22791" y="1"/>
                    <a:pt x="32371" y="3732"/>
                    <a:pt x="39228" y="8673"/>
                  </a:cubicBezTo>
                  <a:cubicBezTo>
                    <a:pt x="49514" y="16035"/>
                    <a:pt x="57481" y="26119"/>
                    <a:pt x="62523" y="37716"/>
                  </a:cubicBezTo>
                  <a:cubicBezTo>
                    <a:pt x="63632" y="40439"/>
                    <a:pt x="64439" y="43363"/>
                    <a:pt x="64943" y="46388"/>
                  </a:cubicBezTo>
                  <a:cubicBezTo>
                    <a:pt x="65548" y="50119"/>
                    <a:pt x="65851" y="57078"/>
                    <a:pt x="61716" y="58893"/>
                  </a:cubicBezTo>
                  <a:cubicBezTo>
                    <a:pt x="57077" y="60809"/>
                    <a:pt x="50523" y="55464"/>
                    <a:pt x="47397" y="52439"/>
                  </a:cubicBezTo>
                  <a:close/>
                </a:path>
              </a:pathLst>
            </a:custGeom>
            <a:solidFill>
              <a:srgbClr val="023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4" name="Google Shape;13414;p43"/>
            <p:cNvSpPr/>
            <p:nvPr/>
          </p:nvSpPr>
          <p:spPr>
            <a:xfrm>
              <a:off x="5868400" y="2461675"/>
              <a:ext cx="262225" cy="345425"/>
            </a:xfrm>
            <a:custGeom>
              <a:avLst/>
              <a:gdLst/>
              <a:ahLst/>
              <a:cxnLst/>
              <a:rect l="l" t="t" r="r" b="b"/>
              <a:pathLst>
                <a:path w="10489" h="13817" extrusionOk="0">
                  <a:moveTo>
                    <a:pt x="203" y="1513"/>
                  </a:moveTo>
                  <a:cubicBezTo>
                    <a:pt x="303" y="707"/>
                    <a:pt x="1110" y="1"/>
                    <a:pt x="2018" y="202"/>
                  </a:cubicBezTo>
                  <a:cubicBezTo>
                    <a:pt x="3430" y="404"/>
                    <a:pt x="5648" y="4337"/>
                    <a:pt x="6354" y="5245"/>
                  </a:cubicBezTo>
                  <a:cubicBezTo>
                    <a:pt x="6959" y="6051"/>
                    <a:pt x="10488" y="9278"/>
                    <a:pt x="9278" y="11093"/>
                  </a:cubicBezTo>
                  <a:cubicBezTo>
                    <a:pt x="7564" y="13816"/>
                    <a:pt x="4841" y="8371"/>
                    <a:pt x="3934" y="7060"/>
                  </a:cubicBezTo>
                  <a:cubicBezTo>
                    <a:pt x="2623" y="5245"/>
                    <a:pt x="1" y="3329"/>
                    <a:pt x="203" y="15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5" name="Google Shape;13415;p43"/>
            <p:cNvSpPr/>
            <p:nvPr/>
          </p:nvSpPr>
          <p:spPr>
            <a:xfrm>
              <a:off x="5969250" y="2829750"/>
              <a:ext cx="143725" cy="229450"/>
            </a:xfrm>
            <a:custGeom>
              <a:avLst/>
              <a:gdLst/>
              <a:ahLst/>
              <a:cxnLst/>
              <a:rect l="l" t="t" r="r" b="b"/>
              <a:pathLst>
                <a:path w="5749" h="9178" extrusionOk="0">
                  <a:moveTo>
                    <a:pt x="4841" y="7261"/>
                  </a:moveTo>
                  <a:cubicBezTo>
                    <a:pt x="2723" y="9177"/>
                    <a:pt x="606" y="3530"/>
                    <a:pt x="202" y="1614"/>
                  </a:cubicBezTo>
                  <a:cubicBezTo>
                    <a:pt x="1" y="707"/>
                    <a:pt x="1513" y="1"/>
                    <a:pt x="2017" y="102"/>
                  </a:cubicBezTo>
                  <a:cubicBezTo>
                    <a:pt x="3530" y="303"/>
                    <a:pt x="3833" y="2421"/>
                    <a:pt x="4236" y="3329"/>
                  </a:cubicBezTo>
                  <a:cubicBezTo>
                    <a:pt x="4942" y="4841"/>
                    <a:pt x="5749" y="5547"/>
                    <a:pt x="4841" y="72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6" name="Google Shape;13416;p43"/>
            <p:cNvSpPr/>
            <p:nvPr/>
          </p:nvSpPr>
          <p:spPr>
            <a:xfrm>
              <a:off x="6158325" y="2892775"/>
              <a:ext cx="141200" cy="254650"/>
            </a:xfrm>
            <a:custGeom>
              <a:avLst/>
              <a:gdLst/>
              <a:ahLst/>
              <a:cxnLst/>
              <a:rect l="l" t="t" r="r" b="b"/>
              <a:pathLst>
                <a:path w="5648" h="10186" extrusionOk="0">
                  <a:moveTo>
                    <a:pt x="4236" y="9581"/>
                  </a:moveTo>
                  <a:cubicBezTo>
                    <a:pt x="1211" y="10186"/>
                    <a:pt x="707" y="4236"/>
                    <a:pt x="202" y="2421"/>
                  </a:cubicBezTo>
                  <a:cubicBezTo>
                    <a:pt x="1" y="1413"/>
                    <a:pt x="606" y="1"/>
                    <a:pt x="2018" y="404"/>
                  </a:cubicBezTo>
                  <a:cubicBezTo>
                    <a:pt x="3631" y="808"/>
                    <a:pt x="3631" y="3530"/>
                    <a:pt x="4034" y="4841"/>
                  </a:cubicBezTo>
                  <a:cubicBezTo>
                    <a:pt x="4539" y="6556"/>
                    <a:pt x="5648" y="7866"/>
                    <a:pt x="4236" y="95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7" name="Google Shape;13417;p43"/>
            <p:cNvSpPr/>
            <p:nvPr/>
          </p:nvSpPr>
          <p:spPr>
            <a:xfrm>
              <a:off x="1322950" y="3949100"/>
              <a:ext cx="1051325" cy="1298375"/>
            </a:xfrm>
            <a:custGeom>
              <a:avLst/>
              <a:gdLst/>
              <a:ahLst/>
              <a:cxnLst/>
              <a:rect l="l" t="t" r="r" b="b"/>
              <a:pathLst>
                <a:path w="42053" h="51935" extrusionOk="0">
                  <a:moveTo>
                    <a:pt x="24909" y="33984"/>
                  </a:moveTo>
                  <a:cubicBezTo>
                    <a:pt x="20774" y="38220"/>
                    <a:pt x="16741" y="43665"/>
                    <a:pt x="11699" y="48304"/>
                  </a:cubicBezTo>
                  <a:cubicBezTo>
                    <a:pt x="10085" y="49716"/>
                    <a:pt x="8270" y="51934"/>
                    <a:pt x="5547" y="51329"/>
                  </a:cubicBezTo>
                  <a:cubicBezTo>
                    <a:pt x="4539" y="48607"/>
                    <a:pt x="5951" y="45783"/>
                    <a:pt x="6858" y="43464"/>
                  </a:cubicBezTo>
                  <a:cubicBezTo>
                    <a:pt x="9783" y="36506"/>
                    <a:pt x="13615" y="29951"/>
                    <a:pt x="18153" y="23799"/>
                  </a:cubicBezTo>
                  <a:cubicBezTo>
                    <a:pt x="15934" y="25715"/>
                    <a:pt x="13110" y="27631"/>
                    <a:pt x="10388" y="29346"/>
                  </a:cubicBezTo>
                  <a:cubicBezTo>
                    <a:pt x="7867" y="31060"/>
                    <a:pt x="4942" y="33783"/>
                    <a:pt x="1312" y="33077"/>
                  </a:cubicBezTo>
                  <a:cubicBezTo>
                    <a:pt x="1" y="29648"/>
                    <a:pt x="2623" y="26421"/>
                    <a:pt x="4438" y="23699"/>
                  </a:cubicBezTo>
                  <a:cubicBezTo>
                    <a:pt x="8169" y="18253"/>
                    <a:pt x="12606" y="13211"/>
                    <a:pt x="17547" y="8774"/>
                  </a:cubicBezTo>
                  <a:cubicBezTo>
                    <a:pt x="20069" y="6455"/>
                    <a:pt x="22993" y="3833"/>
                    <a:pt x="26220" y="2723"/>
                  </a:cubicBezTo>
                  <a:cubicBezTo>
                    <a:pt x="33985" y="1"/>
                    <a:pt x="39329" y="5144"/>
                    <a:pt x="40943" y="11799"/>
                  </a:cubicBezTo>
                  <a:cubicBezTo>
                    <a:pt x="42052" y="16035"/>
                    <a:pt x="41245" y="20976"/>
                    <a:pt x="40237" y="24808"/>
                  </a:cubicBezTo>
                  <a:cubicBezTo>
                    <a:pt x="37514" y="33984"/>
                    <a:pt x="32371" y="42354"/>
                    <a:pt x="25312" y="48909"/>
                  </a:cubicBezTo>
                  <a:cubicBezTo>
                    <a:pt x="23800" y="50119"/>
                    <a:pt x="21884" y="51733"/>
                    <a:pt x="19766" y="50623"/>
                  </a:cubicBezTo>
                  <a:cubicBezTo>
                    <a:pt x="19363" y="43766"/>
                    <a:pt x="22892" y="39430"/>
                    <a:pt x="24707" y="33984"/>
                  </a:cubicBezTo>
                  <a:close/>
                </a:path>
              </a:pathLst>
            </a:custGeom>
            <a:solidFill>
              <a:srgbClr val="023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8" name="Google Shape;13418;p43"/>
            <p:cNvSpPr/>
            <p:nvPr/>
          </p:nvSpPr>
          <p:spPr>
            <a:xfrm>
              <a:off x="2724675" y="4566750"/>
              <a:ext cx="554650" cy="831975"/>
            </a:xfrm>
            <a:custGeom>
              <a:avLst/>
              <a:gdLst/>
              <a:ahLst/>
              <a:cxnLst/>
              <a:rect l="l" t="t" r="r" b="b"/>
              <a:pathLst>
                <a:path w="22186" h="33279" extrusionOk="0">
                  <a:moveTo>
                    <a:pt x="15933" y="17951"/>
                  </a:moveTo>
                  <a:cubicBezTo>
                    <a:pt x="17647" y="20674"/>
                    <a:pt x="22185" y="21682"/>
                    <a:pt x="21782" y="25917"/>
                  </a:cubicBezTo>
                  <a:cubicBezTo>
                    <a:pt x="19261" y="27733"/>
                    <a:pt x="17446" y="24405"/>
                    <a:pt x="15429" y="23598"/>
                  </a:cubicBezTo>
                  <a:cubicBezTo>
                    <a:pt x="14622" y="25212"/>
                    <a:pt x="16135" y="32876"/>
                    <a:pt x="12807" y="33077"/>
                  </a:cubicBezTo>
                  <a:cubicBezTo>
                    <a:pt x="9580" y="33279"/>
                    <a:pt x="10790" y="25514"/>
                    <a:pt x="10689" y="23195"/>
                  </a:cubicBezTo>
                  <a:cubicBezTo>
                    <a:pt x="8370" y="24405"/>
                    <a:pt x="2118" y="27632"/>
                    <a:pt x="1109" y="24606"/>
                  </a:cubicBezTo>
                  <a:cubicBezTo>
                    <a:pt x="0" y="21279"/>
                    <a:pt x="9076" y="19060"/>
                    <a:pt x="11899" y="17850"/>
                  </a:cubicBezTo>
                  <a:cubicBezTo>
                    <a:pt x="12202" y="13917"/>
                    <a:pt x="12908" y="10085"/>
                    <a:pt x="14017" y="6253"/>
                  </a:cubicBezTo>
                  <a:cubicBezTo>
                    <a:pt x="14420" y="5144"/>
                    <a:pt x="14622" y="3430"/>
                    <a:pt x="15429" y="2825"/>
                  </a:cubicBezTo>
                  <a:cubicBezTo>
                    <a:pt x="19664" y="1"/>
                    <a:pt x="18152" y="9379"/>
                    <a:pt x="17849" y="11094"/>
                  </a:cubicBezTo>
                  <a:cubicBezTo>
                    <a:pt x="17244" y="13816"/>
                    <a:pt x="16336" y="15732"/>
                    <a:pt x="15933" y="17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9" name="Google Shape;13419;p43"/>
            <p:cNvSpPr/>
            <p:nvPr/>
          </p:nvSpPr>
          <p:spPr>
            <a:xfrm>
              <a:off x="3720475" y="4473475"/>
              <a:ext cx="534500" cy="852150"/>
            </a:xfrm>
            <a:custGeom>
              <a:avLst/>
              <a:gdLst/>
              <a:ahLst/>
              <a:cxnLst/>
              <a:rect l="l" t="t" r="r" b="b"/>
              <a:pathLst>
                <a:path w="21380" h="34086" extrusionOk="0">
                  <a:moveTo>
                    <a:pt x="12505" y="17648"/>
                  </a:moveTo>
                  <a:cubicBezTo>
                    <a:pt x="15329" y="19161"/>
                    <a:pt x="19766" y="18052"/>
                    <a:pt x="21379" y="21884"/>
                  </a:cubicBezTo>
                  <a:cubicBezTo>
                    <a:pt x="20068" y="24707"/>
                    <a:pt x="16841" y="22690"/>
                    <a:pt x="14724" y="22791"/>
                  </a:cubicBezTo>
                  <a:cubicBezTo>
                    <a:pt x="14724" y="24606"/>
                    <a:pt x="19665" y="30758"/>
                    <a:pt x="16841" y="32371"/>
                  </a:cubicBezTo>
                  <a:cubicBezTo>
                    <a:pt x="14018" y="34085"/>
                    <a:pt x="11497" y="26724"/>
                    <a:pt x="10387" y="24707"/>
                  </a:cubicBezTo>
                  <a:cubicBezTo>
                    <a:pt x="8875" y="26825"/>
                    <a:pt x="4841" y="32573"/>
                    <a:pt x="2522" y="30354"/>
                  </a:cubicBezTo>
                  <a:cubicBezTo>
                    <a:pt x="1" y="28035"/>
                    <a:pt x="6959" y="21783"/>
                    <a:pt x="8875" y="19363"/>
                  </a:cubicBezTo>
                  <a:cubicBezTo>
                    <a:pt x="7362" y="15732"/>
                    <a:pt x="6152" y="12001"/>
                    <a:pt x="5345" y="8169"/>
                  </a:cubicBezTo>
                  <a:cubicBezTo>
                    <a:pt x="5144" y="6858"/>
                    <a:pt x="4539" y="5446"/>
                    <a:pt x="4942" y="4438"/>
                  </a:cubicBezTo>
                  <a:cubicBezTo>
                    <a:pt x="7463" y="1"/>
                    <a:pt x="10488" y="8976"/>
                    <a:pt x="10992" y="10690"/>
                  </a:cubicBezTo>
                  <a:cubicBezTo>
                    <a:pt x="11799" y="13413"/>
                    <a:pt x="11900" y="15430"/>
                    <a:pt x="12505" y="176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0" name="Google Shape;13420;p43"/>
            <p:cNvSpPr/>
            <p:nvPr/>
          </p:nvSpPr>
          <p:spPr>
            <a:xfrm>
              <a:off x="1698600" y="449875"/>
              <a:ext cx="3978225" cy="4227850"/>
            </a:xfrm>
            <a:custGeom>
              <a:avLst/>
              <a:gdLst/>
              <a:ahLst/>
              <a:cxnLst/>
              <a:rect l="l" t="t" r="r" b="b"/>
              <a:pathLst>
                <a:path w="159129" h="169114" extrusionOk="0">
                  <a:moveTo>
                    <a:pt x="94489" y="5144"/>
                  </a:moveTo>
                  <a:cubicBezTo>
                    <a:pt x="110523" y="1"/>
                    <a:pt x="128473" y="2118"/>
                    <a:pt x="139465" y="7362"/>
                  </a:cubicBezTo>
                  <a:cubicBezTo>
                    <a:pt x="151667" y="13312"/>
                    <a:pt x="159129" y="25211"/>
                    <a:pt x="159129" y="44976"/>
                  </a:cubicBezTo>
                  <a:cubicBezTo>
                    <a:pt x="159028" y="52338"/>
                    <a:pt x="158322" y="59598"/>
                    <a:pt x="157112" y="66859"/>
                  </a:cubicBezTo>
                  <a:cubicBezTo>
                    <a:pt x="154087" y="87330"/>
                    <a:pt x="148541" y="108809"/>
                    <a:pt x="140776" y="125953"/>
                  </a:cubicBezTo>
                  <a:cubicBezTo>
                    <a:pt x="134927" y="138659"/>
                    <a:pt x="128170" y="148844"/>
                    <a:pt x="115969" y="157012"/>
                  </a:cubicBezTo>
                  <a:cubicBezTo>
                    <a:pt x="109212" y="161550"/>
                    <a:pt x="101649" y="164676"/>
                    <a:pt x="93582" y="166189"/>
                  </a:cubicBezTo>
                  <a:cubicBezTo>
                    <a:pt x="85514" y="167701"/>
                    <a:pt x="77245" y="168609"/>
                    <a:pt x="68976" y="168710"/>
                  </a:cubicBezTo>
                  <a:cubicBezTo>
                    <a:pt x="54758" y="169113"/>
                    <a:pt x="40539" y="166693"/>
                    <a:pt x="27329" y="161449"/>
                  </a:cubicBezTo>
                  <a:cubicBezTo>
                    <a:pt x="21177" y="159130"/>
                    <a:pt x="15328" y="156004"/>
                    <a:pt x="10085" y="151970"/>
                  </a:cubicBezTo>
                  <a:cubicBezTo>
                    <a:pt x="5143" y="148037"/>
                    <a:pt x="0" y="141079"/>
                    <a:pt x="202" y="132406"/>
                  </a:cubicBezTo>
                  <a:cubicBezTo>
                    <a:pt x="807" y="125549"/>
                    <a:pt x="2723" y="118894"/>
                    <a:pt x="5950" y="112742"/>
                  </a:cubicBezTo>
                  <a:cubicBezTo>
                    <a:pt x="11799" y="101750"/>
                    <a:pt x="20471" y="90658"/>
                    <a:pt x="28135" y="80170"/>
                  </a:cubicBezTo>
                  <a:cubicBezTo>
                    <a:pt x="32068" y="74725"/>
                    <a:pt x="35194" y="68977"/>
                    <a:pt x="38623" y="63531"/>
                  </a:cubicBezTo>
                  <a:lnTo>
                    <a:pt x="49010" y="46691"/>
                  </a:lnTo>
                  <a:cubicBezTo>
                    <a:pt x="55968" y="35295"/>
                    <a:pt x="64842" y="25110"/>
                    <a:pt x="75329" y="16741"/>
                  </a:cubicBezTo>
                  <a:cubicBezTo>
                    <a:pt x="80876" y="12203"/>
                    <a:pt x="86624" y="7564"/>
                    <a:pt x="94489" y="5144"/>
                  </a:cubicBezTo>
                  <a:close/>
                </a:path>
              </a:pathLst>
            </a:custGeom>
            <a:solidFill>
              <a:srgbClr val="009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1" name="Google Shape;13421;p43"/>
            <p:cNvSpPr/>
            <p:nvPr/>
          </p:nvSpPr>
          <p:spPr>
            <a:xfrm>
              <a:off x="2991900" y="2449075"/>
              <a:ext cx="2543750" cy="2219025"/>
            </a:xfrm>
            <a:custGeom>
              <a:avLst/>
              <a:gdLst/>
              <a:ahLst/>
              <a:cxnLst/>
              <a:rect l="l" t="t" r="r" b="b"/>
              <a:pathLst>
                <a:path w="101750" h="88761" extrusionOk="0">
                  <a:moveTo>
                    <a:pt x="78657" y="1"/>
                  </a:moveTo>
                  <a:cubicBezTo>
                    <a:pt x="76237" y="101"/>
                    <a:pt x="74825" y="2320"/>
                    <a:pt x="73413" y="4135"/>
                  </a:cubicBezTo>
                  <a:cubicBezTo>
                    <a:pt x="70993" y="7665"/>
                    <a:pt x="69178" y="11597"/>
                    <a:pt x="67968" y="15833"/>
                  </a:cubicBezTo>
                  <a:cubicBezTo>
                    <a:pt x="67464" y="17850"/>
                    <a:pt x="66758" y="19766"/>
                    <a:pt x="65850" y="21581"/>
                  </a:cubicBezTo>
                  <a:cubicBezTo>
                    <a:pt x="66615" y="16512"/>
                    <a:pt x="65022" y="6362"/>
                    <a:pt x="59865" y="6362"/>
                  </a:cubicBezTo>
                  <a:cubicBezTo>
                    <a:pt x="59585" y="6362"/>
                    <a:pt x="59294" y="6392"/>
                    <a:pt x="58993" y="6454"/>
                  </a:cubicBezTo>
                  <a:cubicBezTo>
                    <a:pt x="57379" y="7060"/>
                    <a:pt x="55968" y="8068"/>
                    <a:pt x="55060" y="9581"/>
                  </a:cubicBezTo>
                  <a:cubicBezTo>
                    <a:pt x="52942" y="12606"/>
                    <a:pt x="51732" y="17547"/>
                    <a:pt x="50522" y="20371"/>
                  </a:cubicBezTo>
                  <a:cubicBezTo>
                    <a:pt x="49856" y="15234"/>
                    <a:pt x="48383" y="9109"/>
                    <a:pt x="44239" y="9109"/>
                  </a:cubicBezTo>
                  <a:cubicBezTo>
                    <a:pt x="43990" y="9109"/>
                    <a:pt x="43732" y="9132"/>
                    <a:pt x="43463" y="9177"/>
                  </a:cubicBezTo>
                  <a:cubicBezTo>
                    <a:pt x="40640" y="9681"/>
                    <a:pt x="40035" y="11698"/>
                    <a:pt x="39127" y="13513"/>
                  </a:cubicBezTo>
                  <a:cubicBezTo>
                    <a:pt x="36404" y="19463"/>
                    <a:pt x="35799" y="25413"/>
                    <a:pt x="34085" y="31262"/>
                  </a:cubicBezTo>
                  <a:cubicBezTo>
                    <a:pt x="29345" y="46590"/>
                    <a:pt x="21278" y="60708"/>
                    <a:pt x="10589" y="72607"/>
                  </a:cubicBezTo>
                  <a:cubicBezTo>
                    <a:pt x="7160" y="76439"/>
                    <a:pt x="2521" y="82288"/>
                    <a:pt x="0" y="87834"/>
                  </a:cubicBezTo>
                  <a:cubicBezTo>
                    <a:pt x="5030" y="88452"/>
                    <a:pt x="10059" y="88761"/>
                    <a:pt x="15089" y="88761"/>
                  </a:cubicBezTo>
                  <a:cubicBezTo>
                    <a:pt x="15807" y="88761"/>
                    <a:pt x="16526" y="88754"/>
                    <a:pt x="17244" y="88742"/>
                  </a:cubicBezTo>
                  <a:cubicBezTo>
                    <a:pt x="25513" y="88641"/>
                    <a:pt x="33782" y="87733"/>
                    <a:pt x="41850" y="86221"/>
                  </a:cubicBezTo>
                  <a:cubicBezTo>
                    <a:pt x="49917" y="84708"/>
                    <a:pt x="57480" y="81582"/>
                    <a:pt x="64237" y="77044"/>
                  </a:cubicBezTo>
                  <a:cubicBezTo>
                    <a:pt x="76338" y="68876"/>
                    <a:pt x="83195" y="58691"/>
                    <a:pt x="89044" y="45985"/>
                  </a:cubicBezTo>
                  <a:cubicBezTo>
                    <a:pt x="94590" y="33379"/>
                    <a:pt x="98825" y="20169"/>
                    <a:pt x="101750" y="6757"/>
                  </a:cubicBezTo>
                  <a:cubicBezTo>
                    <a:pt x="101447" y="5244"/>
                    <a:pt x="100741" y="3833"/>
                    <a:pt x="99834" y="2622"/>
                  </a:cubicBezTo>
                  <a:cubicBezTo>
                    <a:pt x="98882" y="1711"/>
                    <a:pt x="97901" y="1332"/>
                    <a:pt x="96928" y="1332"/>
                  </a:cubicBezTo>
                  <a:cubicBezTo>
                    <a:pt x="93057" y="1332"/>
                    <a:pt x="89304" y="7324"/>
                    <a:pt x="87934" y="9581"/>
                  </a:cubicBezTo>
                  <a:cubicBezTo>
                    <a:pt x="85716" y="13211"/>
                    <a:pt x="84102" y="15934"/>
                    <a:pt x="82186" y="19564"/>
                  </a:cubicBezTo>
                  <a:cubicBezTo>
                    <a:pt x="82186" y="19362"/>
                    <a:pt x="82287" y="19261"/>
                    <a:pt x="82287" y="19060"/>
                  </a:cubicBezTo>
                  <a:cubicBezTo>
                    <a:pt x="82691" y="16438"/>
                    <a:pt x="83901" y="11497"/>
                    <a:pt x="83296" y="7362"/>
                  </a:cubicBezTo>
                  <a:cubicBezTo>
                    <a:pt x="82691" y="3429"/>
                    <a:pt x="81380" y="1"/>
                    <a:pt x="78657" y="1"/>
                  </a:cubicBezTo>
                  <a:close/>
                </a:path>
              </a:pathLst>
            </a:custGeom>
            <a:solidFill>
              <a:srgbClr val="48C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2" name="Google Shape;13422;p43"/>
            <p:cNvSpPr/>
            <p:nvPr/>
          </p:nvSpPr>
          <p:spPr>
            <a:xfrm>
              <a:off x="4857475" y="3218000"/>
              <a:ext cx="181525" cy="262225"/>
            </a:xfrm>
            <a:custGeom>
              <a:avLst/>
              <a:gdLst/>
              <a:ahLst/>
              <a:cxnLst/>
              <a:rect l="l" t="t" r="r" b="b"/>
              <a:pathLst>
                <a:path w="7261" h="10489" extrusionOk="0">
                  <a:moveTo>
                    <a:pt x="4337" y="605"/>
                  </a:moveTo>
                  <a:cubicBezTo>
                    <a:pt x="5042" y="0"/>
                    <a:pt x="5950" y="0"/>
                    <a:pt x="6353" y="605"/>
                  </a:cubicBezTo>
                  <a:cubicBezTo>
                    <a:pt x="7261" y="1715"/>
                    <a:pt x="5547" y="4942"/>
                    <a:pt x="5042" y="5950"/>
                  </a:cubicBezTo>
                  <a:cubicBezTo>
                    <a:pt x="4437" y="7160"/>
                    <a:pt x="3530" y="10085"/>
                    <a:pt x="2219" y="10488"/>
                  </a:cubicBezTo>
                  <a:cubicBezTo>
                    <a:pt x="1715" y="10488"/>
                    <a:pt x="1210" y="10387"/>
                    <a:pt x="807" y="10085"/>
                  </a:cubicBezTo>
                  <a:cubicBezTo>
                    <a:pt x="0" y="9076"/>
                    <a:pt x="1815" y="6454"/>
                    <a:pt x="2219" y="5446"/>
                  </a:cubicBezTo>
                  <a:cubicBezTo>
                    <a:pt x="2723" y="4337"/>
                    <a:pt x="3429" y="1311"/>
                    <a:pt x="4337" y="6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3" name="Google Shape;13423;p43"/>
            <p:cNvSpPr/>
            <p:nvPr/>
          </p:nvSpPr>
          <p:spPr>
            <a:xfrm>
              <a:off x="4935625" y="3528100"/>
              <a:ext cx="184050" cy="297500"/>
            </a:xfrm>
            <a:custGeom>
              <a:avLst/>
              <a:gdLst/>
              <a:ahLst/>
              <a:cxnLst/>
              <a:rect l="l" t="t" r="r" b="b"/>
              <a:pathLst>
                <a:path w="7362" h="11900" extrusionOk="0">
                  <a:moveTo>
                    <a:pt x="4639" y="504"/>
                  </a:moveTo>
                  <a:cubicBezTo>
                    <a:pt x="5446" y="101"/>
                    <a:pt x="6051" y="0"/>
                    <a:pt x="6454" y="504"/>
                  </a:cubicBezTo>
                  <a:cubicBezTo>
                    <a:pt x="7362" y="1714"/>
                    <a:pt x="5648" y="5042"/>
                    <a:pt x="5143" y="6051"/>
                  </a:cubicBezTo>
                  <a:cubicBezTo>
                    <a:pt x="4740" y="7059"/>
                    <a:pt x="4337" y="7462"/>
                    <a:pt x="3832" y="8471"/>
                  </a:cubicBezTo>
                  <a:cubicBezTo>
                    <a:pt x="3227" y="9479"/>
                    <a:pt x="2017" y="11899"/>
                    <a:pt x="807" y="10286"/>
                  </a:cubicBezTo>
                  <a:cubicBezTo>
                    <a:pt x="0" y="9177"/>
                    <a:pt x="1816" y="6454"/>
                    <a:pt x="2320" y="5345"/>
                  </a:cubicBezTo>
                  <a:cubicBezTo>
                    <a:pt x="2824" y="3731"/>
                    <a:pt x="3530" y="2219"/>
                    <a:pt x="4337" y="807"/>
                  </a:cubicBezTo>
                  <a:cubicBezTo>
                    <a:pt x="4538" y="706"/>
                    <a:pt x="4538" y="605"/>
                    <a:pt x="4639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4" name="Google Shape;13424;p43"/>
            <p:cNvSpPr/>
            <p:nvPr/>
          </p:nvSpPr>
          <p:spPr>
            <a:xfrm>
              <a:off x="4688550" y="3654150"/>
              <a:ext cx="229450" cy="257175"/>
            </a:xfrm>
            <a:custGeom>
              <a:avLst/>
              <a:gdLst/>
              <a:ahLst/>
              <a:cxnLst/>
              <a:rect l="l" t="t" r="r" b="b"/>
              <a:pathLst>
                <a:path w="9178" h="10287" extrusionOk="0">
                  <a:moveTo>
                    <a:pt x="1009" y="9177"/>
                  </a:moveTo>
                  <a:cubicBezTo>
                    <a:pt x="1" y="7462"/>
                    <a:pt x="1917" y="6353"/>
                    <a:pt x="3430" y="4437"/>
                  </a:cubicBezTo>
                  <a:cubicBezTo>
                    <a:pt x="4942" y="2622"/>
                    <a:pt x="5346" y="1614"/>
                    <a:pt x="6253" y="706"/>
                  </a:cubicBezTo>
                  <a:cubicBezTo>
                    <a:pt x="6757" y="0"/>
                    <a:pt x="8068" y="706"/>
                    <a:pt x="8169" y="807"/>
                  </a:cubicBezTo>
                  <a:cubicBezTo>
                    <a:pt x="9178" y="2219"/>
                    <a:pt x="7161" y="4336"/>
                    <a:pt x="6152" y="5546"/>
                  </a:cubicBezTo>
                  <a:cubicBezTo>
                    <a:pt x="5043" y="6857"/>
                    <a:pt x="2724" y="10286"/>
                    <a:pt x="1009" y="91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5" name="Google Shape;13425;p43"/>
            <p:cNvSpPr/>
            <p:nvPr/>
          </p:nvSpPr>
          <p:spPr>
            <a:xfrm>
              <a:off x="3488550" y="4223900"/>
              <a:ext cx="269775" cy="163900"/>
            </a:xfrm>
            <a:custGeom>
              <a:avLst/>
              <a:gdLst/>
              <a:ahLst/>
              <a:cxnLst/>
              <a:rect l="l" t="t" r="r" b="b"/>
              <a:pathLst>
                <a:path w="10791" h="6556" extrusionOk="0">
                  <a:moveTo>
                    <a:pt x="1412" y="2421"/>
                  </a:moveTo>
                  <a:cubicBezTo>
                    <a:pt x="2723" y="1311"/>
                    <a:pt x="9278" y="0"/>
                    <a:pt x="9883" y="1916"/>
                  </a:cubicBezTo>
                  <a:cubicBezTo>
                    <a:pt x="10790" y="4639"/>
                    <a:pt x="1916" y="6555"/>
                    <a:pt x="908" y="4740"/>
                  </a:cubicBezTo>
                  <a:cubicBezTo>
                    <a:pt x="0" y="3328"/>
                    <a:pt x="807" y="2925"/>
                    <a:pt x="1412" y="2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6" name="Google Shape;13426;p43"/>
            <p:cNvSpPr/>
            <p:nvPr/>
          </p:nvSpPr>
          <p:spPr>
            <a:xfrm>
              <a:off x="3934775" y="4276850"/>
              <a:ext cx="231950" cy="181525"/>
            </a:xfrm>
            <a:custGeom>
              <a:avLst/>
              <a:gdLst/>
              <a:ahLst/>
              <a:cxnLst/>
              <a:rect l="l" t="t" r="r" b="b"/>
              <a:pathLst>
                <a:path w="9278" h="7261" extrusionOk="0">
                  <a:moveTo>
                    <a:pt x="8572" y="3530"/>
                  </a:moveTo>
                  <a:cubicBezTo>
                    <a:pt x="6857" y="4740"/>
                    <a:pt x="1109" y="7261"/>
                    <a:pt x="404" y="4538"/>
                  </a:cubicBezTo>
                  <a:cubicBezTo>
                    <a:pt x="0" y="3126"/>
                    <a:pt x="1009" y="2824"/>
                    <a:pt x="2723" y="2219"/>
                  </a:cubicBezTo>
                  <a:cubicBezTo>
                    <a:pt x="5546" y="1109"/>
                    <a:pt x="9278" y="0"/>
                    <a:pt x="8572" y="35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7" name="Google Shape;13427;p43"/>
            <p:cNvSpPr/>
            <p:nvPr/>
          </p:nvSpPr>
          <p:spPr>
            <a:xfrm>
              <a:off x="3362500" y="4440700"/>
              <a:ext cx="405900" cy="151300"/>
            </a:xfrm>
            <a:custGeom>
              <a:avLst/>
              <a:gdLst/>
              <a:ahLst/>
              <a:cxnLst/>
              <a:rect l="l" t="t" r="r" b="b"/>
              <a:pathLst>
                <a:path w="16236" h="6052" extrusionOk="0">
                  <a:moveTo>
                    <a:pt x="1916" y="1917"/>
                  </a:moveTo>
                  <a:cubicBezTo>
                    <a:pt x="3126" y="1413"/>
                    <a:pt x="6555" y="1211"/>
                    <a:pt x="9378" y="908"/>
                  </a:cubicBezTo>
                  <a:cubicBezTo>
                    <a:pt x="11698" y="606"/>
                    <a:pt x="14723" y="1"/>
                    <a:pt x="15227" y="1514"/>
                  </a:cubicBezTo>
                  <a:cubicBezTo>
                    <a:pt x="16236" y="4236"/>
                    <a:pt x="12000" y="4236"/>
                    <a:pt x="8471" y="4640"/>
                  </a:cubicBezTo>
                  <a:cubicBezTo>
                    <a:pt x="5446" y="4942"/>
                    <a:pt x="908" y="6051"/>
                    <a:pt x="403" y="4035"/>
                  </a:cubicBezTo>
                  <a:cubicBezTo>
                    <a:pt x="0" y="2623"/>
                    <a:pt x="1008" y="2320"/>
                    <a:pt x="1916" y="19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8" name="Google Shape;13428;p43"/>
            <p:cNvSpPr/>
            <p:nvPr/>
          </p:nvSpPr>
          <p:spPr>
            <a:xfrm>
              <a:off x="4214600" y="212900"/>
              <a:ext cx="446250" cy="446250"/>
            </a:xfrm>
            <a:custGeom>
              <a:avLst/>
              <a:gdLst/>
              <a:ahLst/>
              <a:cxnLst/>
              <a:rect l="l" t="t" r="r" b="b"/>
              <a:pathLst>
                <a:path w="17850" h="17850" extrusionOk="0">
                  <a:moveTo>
                    <a:pt x="606" y="15934"/>
                  </a:moveTo>
                  <a:cubicBezTo>
                    <a:pt x="1" y="13413"/>
                    <a:pt x="1110" y="10589"/>
                    <a:pt x="2623" y="7463"/>
                  </a:cubicBezTo>
                  <a:cubicBezTo>
                    <a:pt x="3732" y="5244"/>
                    <a:pt x="6253" y="1"/>
                    <a:pt x="8673" y="1110"/>
                  </a:cubicBezTo>
                  <a:cubicBezTo>
                    <a:pt x="9883" y="1816"/>
                    <a:pt x="10085" y="3933"/>
                    <a:pt x="9379" y="5144"/>
                  </a:cubicBezTo>
                  <a:cubicBezTo>
                    <a:pt x="11295" y="3833"/>
                    <a:pt x="15934" y="1110"/>
                    <a:pt x="16841" y="4034"/>
                  </a:cubicBezTo>
                  <a:cubicBezTo>
                    <a:pt x="17850" y="7060"/>
                    <a:pt x="9782" y="11799"/>
                    <a:pt x="7261" y="13816"/>
                  </a:cubicBezTo>
                  <a:cubicBezTo>
                    <a:pt x="5244" y="15530"/>
                    <a:pt x="2824" y="17850"/>
                    <a:pt x="606" y="159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9" name="Google Shape;13429;p43"/>
            <p:cNvSpPr/>
            <p:nvPr/>
          </p:nvSpPr>
          <p:spPr>
            <a:xfrm>
              <a:off x="3213750" y="1299475"/>
              <a:ext cx="141200" cy="216825"/>
            </a:xfrm>
            <a:custGeom>
              <a:avLst/>
              <a:gdLst/>
              <a:ahLst/>
              <a:cxnLst/>
              <a:rect l="l" t="t" r="r" b="b"/>
              <a:pathLst>
                <a:path w="5648" h="8673" extrusionOk="0">
                  <a:moveTo>
                    <a:pt x="908" y="8572"/>
                  </a:moveTo>
                  <a:cubicBezTo>
                    <a:pt x="908" y="8270"/>
                    <a:pt x="605" y="8068"/>
                    <a:pt x="404" y="8068"/>
                  </a:cubicBezTo>
                  <a:cubicBezTo>
                    <a:pt x="0" y="6152"/>
                    <a:pt x="1211" y="908"/>
                    <a:pt x="2925" y="303"/>
                  </a:cubicBezTo>
                  <a:cubicBezTo>
                    <a:pt x="3631" y="1"/>
                    <a:pt x="4437" y="303"/>
                    <a:pt x="4942" y="908"/>
                  </a:cubicBezTo>
                  <a:cubicBezTo>
                    <a:pt x="5648" y="1917"/>
                    <a:pt x="3732" y="7967"/>
                    <a:pt x="2622" y="8471"/>
                  </a:cubicBezTo>
                  <a:cubicBezTo>
                    <a:pt x="2017" y="8673"/>
                    <a:pt x="1513" y="8673"/>
                    <a:pt x="908" y="8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0" name="Google Shape;13430;p43"/>
            <p:cNvSpPr/>
            <p:nvPr/>
          </p:nvSpPr>
          <p:spPr>
            <a:xfrm>
              <a:off x="3397775" y="1465875"/>
              <a:ext cx="161375" cy="383225"/>
            </a:xfrm>
            <a:custGeom>
              <a:avLst/>
              <a:gdLst/>
              <a:ahLst/>
              <a:cxnLst/>
              <a:rect l="l" t="t" r="r" b="b"/>
              <a:pathLst>
                <a:path w="6455" h="15329" extrusionOk="0">
                  <a:moveTo>
                    <a:pt x="3026" y="605"/>
                  </a:moveTo>
                  <a:cubicBezTo>
                    <a:pt x="3934" y="2521"/>
                    <a:pt x="3429" y="4236"/>
                    <a:pt x="3833" y="6857"/>
                  </a:cubicBezTo>
                  <a:cubicBezTo>
                    <a:pt x="4337" y="9479"/>
                    <a:pt x="6455" y="14118"/>
                    <a:pt x="4236" y="14824"/>
                  </a:cubicBezTo>
                  <a:cubicBezTo>
                    <a:pt x="2925" y="15328"/>
                    <a:pt x="1816" y="13916"/>
                    <a:pt x="1312" y="12706"/>
                  </a:cubicBezTo>
                  <a:cubicBezTo>
                    <a:pt x="1" y="9782"/>
                    <a:pt x="1" y="3630"/>
                    <a:pt x="303" y="1009"/>
                  </a:cubicBezTo>
                  <a:cubicBezTo>
                    <a:pt x="1009" y="202"/>
                    <a:pt x="2119" y="0"/>
                    <a:pt x="3026" y="6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1" name="Google Shape;13431;p43"/>
            <p:cNvSpPr/>
            <p:nvPr/>
          </p:nvSpPr>
          <p:spPr>
            <a:xfrm>
              <a:off x="3173400" y="1680150"/>
              <a:ext cx="146250" cy="216850"/>
            </a:xfrm>
            <a:custGeom>
              <a:avLst/>
              <a:gdLst/>
              <a:ahLst/>
              <a:cxnLst/>
              <a:rect l="l" t="t" r="r" b="b"/>
              <a:pathLst>
                <a:path w="5850" h="8674" extrusionOk="0">
                  <a:moveTo>
                    <a:pt x="3732" y="2219"/>
                  </a:moveTo>
                  <a:cubicBezTo>
                    <a:pt x="4438" y="4236"/>
                    <a:pt x="5850" y="8673"/>
                    <a:pt x="2219" y="8068"/>
                  </a:cubicBezTo>
                  <a:cubicBezTo>
                    <a:pt x="1" y="6253"/>
                    <a:pt x="303" y="1"/>
                    <a:pt x="3732" y="22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2" name="Google Shape;13432;p43"/>
            <p:cNvSpPr/>
            <p:nvPr/>
          </p:nvSpPr>
          <p:spPr>
            <a:xfrm>
              <a:off x="4287725" y="2179325"/>
              <a:ext cx="390775" cy="294975"/>
            </a:xfrm>
            <a:custGeom>
              <a:avLst/>
              <a:gdLst/>
              <a:ahLst/>
              <a:cxnLst/>
              <a:rect l="l" t="t" r="r" b="b"/>
              <a:pathLst>
                <a:path w="15631" h="11799" extrusionOk="0">
                  <a:moveTo>
                    <a:pt x="2219" y="11496"/>
                  </a:moveTo>
                  <a:cubicBezTo>
                    <a:pt x="0" y="9278"/>
                    <a:pt x="4034" y="7967"/>
                    <a:pt x="6756" y="5950"/>
                  </a:cubicBezTo>
                  <a:cubicBezTo>
                    <a:pt x="9479" y="3933"/>
                    <a:pt x="10689" y="2017"/>
                    <a:pt x="12202" y="706"/>
                  </a:cubicBezTo>
                  <a:cubicBezTo>
                    <a:pt x="13109" y="0"/>
                    <a:pt x="14622" y="1311"/>
                    <a:pt x="14723" y="1715"/>
                  </a:cubicBezTo>
                  <a:cubicBezTo>
                    <a:pt x="15631" y="3933"/>
                    <a:pt x="11294" y="6959"/>
                    <a:pt x="9983" y="7967"/>
                  </a:cubicBezTo>
                  <a:cubicBezTo>
                    <a:pt x="7563" y="9782"/>
                    <a:pt x="5345" y="11799"/>
                    <a:pt x="2219" y="114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3" name="Google Shape;13433;p43"/>
            <p:cNvSpPr/>
            <p:nvPr/>
          </p:nvSpPr>
          <p:spPr>
            <a:xfrm>
              <a:off x="4842350" y="2214625"/>
              <a:ext cx="345400" cy="108425"/>
            </a:xfrm>
            <a:custGeom>
              <a:avLst/>
              <a:gdLst/>
              <a:ahLst/>
              <a:cxnLst/>
              <a:rect l="l" t="t" r="r" b="b"/>
              <a:pathLst>
                <a:path w="13816" h="4337" extrusionOk="0">
                  <a:moveTo>
                    <a:pt x="1311" y="605"/>
                  </a:moveTo>
                  <a:cubicBezTo>
                    <a:pt x="2219" y="101"/>
                    <a:pt x="5143" y="605"/>
                    <a:pt x="7967" y="504"/>
                  </a:cubicBezTo>
                  <a:cubicBezTo>
                    <a:pt x="10286" y="404"/>
                    <a:pt x="13110" y="0"/>
                    <a:pt x="13412" y="1815"/>
                  </a:cubicBezTo>
                  <a:cubicBezTo>
                    <a:pt x="13816" y="4135"/>
                    <a:pt x="8774" y="4336"/>
                    <a:pt x="6656" y="4236"/>
                  </a:cubicBezTo>
                  <a:cubicBezTo>
                    <a:pt x="4034" y="4236"/>
                    <a:pt x="504" y="4135"/>
                    <a:pt x="202" y="2320"/>
                  </a:cubicBezTo>
                  <a:cubicBezTo>
                    <a:pt x="0" y="1110"/>
                    <a:pt x="504" y="1009"/>
                    <a:pt x="1311" y="6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4" name="Google Shape;13434;p43"/>
            <p:cNvSpPr/>
            <p:nvPr/>
          </p:nvSpPr>
          <p:spPr>
            <a:xfrm>
              <a:off x="4567550" y="2287725"/>
              <a:ext cx="237000" cy="237000"/>
            </a:xfrm>
            <a:custGeom>
              <a:avLst/>
              <a:gdLst/>
              <a:ahLst/>
              <a:cxnLst/>
              <a:rect l="l" t="t" r="r" b="b"/>
              <a:pathLst>
                <a:path w="9480" h="9480" extrusionOk="0">
                  <a:moveTo>
                    <a:pt x="1110" y="8875"/>
                  </a:moveTo>
                  <a:cubicBezTo>
                    <a:pt x="0" y="7160"/>
                    <a:pt x="2017" y="5950"/>
                    <a:pt x="3127" y="4740"/>
                  </a:cubicBezTo>
                  <a:cubicBezTo>
                    <a:pt x="4841" y="3026"/>
                    <a:pt x="5345" y="606"/>
                    <a:pt x="7866" y="1"/>
                  </a:cubicBezTo>
                  <a:cubicBezTo>
                    <a:pt x="8975" y="505"/>
                    <a:pt x="9480" y="1715"/>
                    <a:pt x="8673" y="3429"/>
                  </a:cubicBezTo>
                  <a:cubicBezTo>
                    <a:pt x="7866" y="5144"/>
                    <a:pt x="4034" y="9278"/>
                    <a:pt x="2522" y="9379"/>
                  </a:cubicBezTo>
                  <a:cubicBezTo>
                    <a:pt x="1816" y="9480"/>
                    <a:pt x="1513" y="8875"/>
                    <a:pt x="1110" y="88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5" name="Google Shape;13435;p43"/>
            <p:cNvSpPr/>
            <p:nvPr/>
          </p:nvSpPr>
          <p:spPr>
            <a:xfrm>
              <a:off x="3508700" y="805350"/>
              <a:ext cx="1951325" cy="1595850"/>
            </a:xfrm>
            <a:custGeom>
              <a:avLst/>
              <a:gdLst/>
              <a:ahLst/>
              <a:cxnLst/>
              <a:rect l="l" t="t" r="r" b="b"/>
              <a:pathLst>
                <a:path w="78053" h="63834" extrusionOk="0">
                  <a:moveTo>
                    <a:pt x="41850" y="15833"/>
                  </a:moveTo>
                  <a:cubicBezTo>
                    <a:pt x="43464" y="9076"/>
                    <a:pt x="49817" y="0"/>
                    <a:pt x="59498" y="0"/>
                  </a:cubicBezTo>
                  <a:cubicBezTo>
                    <a:pt x="62220" y="101"/>
                    <a:pt x="64741" y="1009"/>
                    <a:pt x="66960" y="2421"/>
                  </a:cubicBezTo>
                  <a:cubicBezTo>
                    <a:pt x="71901" y="5748"/>
                    <a:pt x="75531" y="11900"/>
                    <a:pt x="76943" y="20471"/>
                  </a:cubicBezTo>
                  <a:cubicBezTo>
                    <a:pt x="78053" y="26925"/>
                    <a:pt x="77145" y="33581"/>
                    <a:pt x="74422" y="39631"/>
                  </a:cubicBezTo>
                  <a:cubicBezTo>
                    <a:pt x="70086" y="48203"/>
                    <a:pt x="59901" y="56371"/>
                    <a:pt x="50119" y="50119"/>
                  </a:cubicBezTo>
                  <a:cubicBezTo>
                    <a:pt x="48203" y="48909"/>
                    <a:pt x="47296" y="47598"/>
                    <a:pt x="45279" y="45581"/>
                  </a:cubicBezTo>
                  <a:cubicBezTo>
                    <a:pt x="41749" y="52035"/>
                    <a:pt x="38724" y="58186"/>
                    <a:pt x="30354" y="61010"/>
                  </a:cubicBezTo>
                  <a:cubicBezTo>
                    <a:pt x="21682" y="63834"/>
                    <a:pt x="15430" y="59397"/>
                    <a:pt x="10892" y="54254"/>
                  </a:cubicBezTo>
                  <a:cubicBezTo>
                    <a:pt x="908" y="43060"/>
                    <a:pt x="1" y="20976"/>
                    <a:pt x="9379" y="12001"/>
                  </a:cubicBezTo>
                  <a:cubicBezTo>
                    <a:pt x="12404" y="9278"/>
                    <a:pt x="16236" y="7463"/>
                    <a:pt x="20371" y="6959"/>
                  </a:cubicBezTo>
                  <a:cubicBezTo>
                    <a:pt x="28943" y="5748"/>
                    <a:pt x="37111" y="10186"/>
                    <a:pt x="41850" y="15833"/>
                  </a:cubicBezTo>
                  <a:close/>
                </a:path>
              </a:pathLst>
            </a:custGeom>
            <a:solidFill>
              <a:srgbClr val="48C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6" name="Google Shape;13436;p43"/>
            <p:cNvSpPr/>
            <p:nvPr/>
          </p:nvSpPr>
          <p:spPr>
            <a:xfrm>
              <a:off x="4489400" y="1410400"/>
              <a:ext cx="521875" cy="446250"/>
            </a:xfrm>
            <a:custGeom>
              <a:avLst/>
              <a:gdLst/>
              <a:ahLst/>
              <a:cxnLst/>
              <a:rect l="l" t="t" r="r" b="b"/>
              <a:pathLst>
                <a:path w="20875" h="17850" extrusionOk="0">
                  <a:moveTo>
                    <a:pt x="20875" y="1312"/>
                  </a:moveTo>
                  <a:cubicBezTo>
                    <a:pt x="19866" y="3429"/>
                    <a:pt x="17244" y="4438"/>
                    <a:pt x="15026" y="5648"/>
                  </a:cubicBezTo>
                  <a:cubicBezTo>
                    <a:pt x="12807" y="6757"/>
                    <a:pt x="10286" y="8169"/>
                    <a:pt x="8068" y="9177"/>
                  </a:cubicBezTo>
                  <a:cubicBezTo>
                    <a:pt x="10185" y="9379"/>
                    <a:pt x="12303" y="9681"/>
                    <a:pt x="14723" y="10085"/>
                  </a:cubicBezTo>
                  <a:cubicBezTo>
                    <a:pt x="16337" y="10287"/>
                    <a:pt x="20270" y="10287"/>
                    <a:pt x="20471" y="12001"/>
                  </a:cubicBezTo>
                  <a:cubicBezTo>
                    <a:pt x="20673" y="13816"/>
                    <a:pt x="14219" y="15429"/>
                    <a:pt x="11698" y="16135"/>
                  </a:cubicBezTo>
                  <a:cubicBezTo>
                    <a:pt x="8269" y="17043"/>
                    <a:pt x="5244" y="17850"/>
                    <a:pt x="3126" y="17245"/>
                  </a:cubicBezTo>
                  <a:cubicBezTo>
                    <a:pt x="1009" y="13614"/>
                    <a:pt x="0" y="9480"/>
                    <a:pt x="303" y="5244"/>
                  </a:cubicBezTo>
                  <a:cubicBezTo>
                    <a:pt x="505" y="3127"/>
                    <a:pt x="1916" y="1614"/>
                    <a:pt x="5244" y="1009"/>
                  </a:cubicBezTo>
                  <a:cubicBezTo>
                    <a:pt x="8068" y="505"/>
                    <a:pt x="10891" y="202"/>
                    <a:pt x="13715" y="202"/>
                  </a:cubicBezTo>
                  <a:cubicBezTo>
                    <a:pt x="16438" y="101"/>
                    <a:pt x="19564" y="1"/>
                    <a:pt x="20875" y="13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7" name="Google Shape;13437;p43"/>
            <p:cNvSpPr/>
            <p:nvPr/>
          </p:nvSpPr>
          <p:spPr>
            <a:xfrm>
              <a:off x="4217125" y="1291925"/>
              <a:ext cx="136150" cy="214300"/>
            </a:xfrm>
            <a:custGeom>
              <a:avLst/>
              <a:gdLst/>
              <a:ahLst/>
              <a:cxnLst/>
              <a:rect l="l" t="t" r="r" b="b"/>
              <a:pathLst>
                <a:path w="5446" h="8572" extrusionOk="0">
                  <a:moveTo>
                    <a:pt x="4942" y="3731"/>
                  </a:moveTo>
                  <a:cubicBezTo>
                    <a:pt x="5446" y="5950"/>
                    <a:pt x="4942" y="7967"/>
                    <a:pt x="3631" y="8269"/>
                  </a:cubicBezTo>
                  <a:cubicBezTo>
                    <a:pt x="2421" y="8572"/>
                    <a:pt x="1009" y="6958"/>
                    <a:pt x="505" y="4840"/>
                  </a:cubicBezTo>
                  <a:cubicBezTo>
                    <a:pt x="0" y="2622"/>
                    <a:pt x="505" y="605"/>
                    <a:pt x="1816" y="303"/>
                  </a:cubicBezTo>
                  <a:cubicBezTo>
                    <a:pt x="3026" y="0"/>
                    <a:pt x="4337" y="1613"/>
                    <a:pt x="4942" y="37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8" name="Google Shape;13438;p43"/>
            <p:cNvSpPr/>
            <p:nvPr/>
          </p:nvSpPr>
          <p:spPr>
            <a:xfrm>
              <a:off x="4744025" y="1153250"/>
              <a:ext cx="133650" cy="214325"/>
            </a:xfrm>
            <a:custGeom>
              <a:avLst/>
              <a:gdLst/>
              <a:ahLst/>
              <a:cxnLst/>
              <a:rect l="l" t="t" r="r" b="b"/>
              <a:pathLst>
                <a:path w="5346" h="8573" extrusionOk="0">
                  <a:moveTo>
                    <a:pt x="4841" y="3732"/>
                  </a:moveTo>
                  <a:cubicBezTo>
                    <a:pt x="5345" y="5950"/>
                    <a:pt x="4841" y="7967"/>
                    <a:pt x="3631" y="8270"/>
                  </a:cubicBezTo>
                  <a:cubicBezTo>
                    <a:pt x="2320" y="8572"/>
                    <a:pt x="1009" y="6959"/>
                    <a:pt x="505" y="4740"/>
                  </a:cubicBezTo>
                  <a:cubicBezTo>
                    <a:pt x="0" y="2522"/>
                    <a:pt x="505" y="505"/>
                    <a:pt x="1715" y="303"/>
                  </a:cubicBezTo>
                  <a:cubicBezTo>
                    <a:pt x="3026" y="1"/>
                    <a:pt x="4337" y="1513"/>
                    <a:pt x="4841" y="3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9" name="Google Shape;13439;p43"/>
            <p:cNvSpPr/>
            <p:nvPr/>
          </p:nvSpPr>
          <p:spPr>
            <a:xfrm>
              <a:off x="1131375" y="1856625"/>
              <a:ext cx="2339550" cy="2120225"/>
            </a:xfrm>
            <a:custGeom>
              <a:avLst/>
              <a:gdLst/>
              <a:ahLst/>
              <a:cxnLst/>
              <a:rect l="l" t="t" r="r" b="b"/>
              <a:pathLst>
                <a:path w="93582" h="84809" extrusionOk="0">
                  <a:moveTo>
                    <a:pt x="57581" y="64035"/>
                  </a:moveTo>
                  <a:cubicBezTo>
                    <a:pt x="56371" y="64439"/>
                    <a:pt x="56068" y="65851"/>
                    <a:pt x="55362" y="66758"/>
                  </a:cubicBezTo>
                  <a:cubicBezTo>
                    <a:pt x="53245" y="69582"/>
                    <a:pt x="50824" y="72405"/>
                    <a:pt x="48303" y="75330"/>
                  </a:cubicBezTo>
                  <a:cubicBezTo>
                    <a:pt x="45177" y="78859"/>
                    <a:pt x="40841" y="83700"/>
                    <a:pt x="35194" y="84305"/>
                  </a:cubicBezTo>
                  <a:cubicBezTo>
                    <a:pt x="31160" y="84809"/>
                    <a:pt x="28337" y="81784"/>
                    <a:pt x="28135" y="76943"/>
                  </a:cubicBezTo>
                  <a:cubicBezTo>
                    <a:pt x="27832" y="71599"/>
                    <a:pt x="30051" y="66456"/>
                    <a:pt x="31765" y="62321"/>
                  </a:cubicBezTo>
                  <a:cubicBezTo>
                    <a:pt x="28236" y="64842"/>
                    <a:pt x="25614" y="67262"/>
                    <a:pt x="21984" y="69783"/>
                  </a:cubicBezTo>
                  <a:cubicBezTo>
                    <a:pt x="15429" y="74220"/>
                    <a:pt x="3227" y="80069"/>
                    <a:pt x="403" y="69279"/>
                  </a:cubicBezTo>
                  <a:cubicBezTo>
                    <a:pt x="101" y="67666"/>
                    <a:pt x="0" y="66052"/>
                    <a:pt x="0" y="64540"/>
                  </a:cubicBezTo>
                  <a:cubicBezTo>
                    <a:pt x="303" y="57783"/>
                    <a:pt x="3731" y="50321"/>
                    <a:pt x="7563" y="44170"/>
                  </a:cubicBezTo>
                  <a:cubicBezTo>
                    <a:pt x="15530" y="31766"/>
                    <a:pt x="25916" y="21178"/>
                    <a:pt x="38320" y="13110"/>
                  </a:cubicBezTo>
                  <a:cubicBezTo>
                    <a:pt x="45581" y="8169"/>
                    <a:pt x="53547" y="4539"/>
                    <a:pt x="62018" y="2219"/>
                  </a:cubicBezTo>
                  <a:cubicBezTo>
                    <a:pt x="70892" y="1"/>
                    <a:pt x="79262" y="807"/>
                    <a:pt x="84606" y="4236"/>
                  </a:cubicBezTo>
                  <a:cubicBezTo>
                    <a:pt x="91060" y="8270"/>
                    <a:pt x="93581" y="19564"/>
                    <a:pt x="93279" y="29144"/>
                  </a:cubicBezTo>
                  <a:cubicBezTo>
                    <a:pt x="92775" y="43262"/>
                    <a:pt x="88539" y="57077"/>
                    <a:pt x="80774" y="68977"/>
                  </a:cubicBezTo>
                  <a:cubicBezTo>
                    <a:pt x="78858" y="71800"/>
                    <a:pt x="76640" y="74422"/>
                    <a:pt x="74220" y="76742"/>
                  </a:cubicBezTo>
                  <a:cubicBezTo>
                    <a:pt x="71094" y="79666"/>
                    <a:pt x="64740" y="84305"/>
                    <a:pt x="60505" y="81481"/>
                  </a:cubicBezTo>
                  <a:cubicBezTo>
                    <a:pt x="55766" y="78355"/>
                    <a:pt x="56673" y="68775"/>
                    <a:pt x="57581" y="64035"/>
                  </a:cubicBezTo>
                  <a:close/>
                </a:path>
              </a:pathLst>
            </a:custGeom>
            <a:solidFill>
              <a:srgbClr val="023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0" name="Google Shape;13440;p43"/>
            <p:cNvSpPr/>
            <p:nvPr/>
          </p:nvSpPr>
          <p:spPr>
            <a:xfrm>
              <a:off x="3022150" y="2877650"/>
              <a:ext cx="249600" cy="375675"/>
            </a:xfrm>
            <a:custGeom>
              <a:avLst/>
              <a:gdLst/>
              <a:ahLst/>
              <a:cxnLst/>
              <a:rect l="l" t="t" r="r" b="b"/>
              <a:pathLst>
                <a:path w="9984" h="15027" extrusionOk="0">
                  <a:moveTo>
                    <a:pt x="6959" y="505"/>
                  </a:moveTo>
                  <a:cubicBezTo>
                    <a:pt x="7765" y="1"/>
                    <a:pt x="8875" y="303"/>
                    <a:pt x="9278" y="1211"/>
                  </a:cubicBezTo>
                  <a:cubicBezTo>
                    <a:pt x="9984" y="2824"/>
                    <a:pt x="7664" y="7261"/>
                    <a:pt x="7261" y="8572"/>
                  </a:cubicBezTo>
                  <a:cubicBezTo>
                    <a:pt x="6959" y="9581"/>
                    <a:pt x="6152" y="14925"/>
                    <a:pt x="3631" y="14925"/>
                  </a:cubicBezTo>
                  <a:cubicBezTo>
                    <a:pt x="0" y="15026"/>
                    <a:pt x="3429" y="9077"/>
                    <a:pt x="4135" y="7362"/>
                  </a:cubicBezTo>
                  <a:cubicBezTo>
                    <a:pt x="4942" y="5043"/>
                    <a:pt x="5043" y="1312"/>
                    <a:pt x="6959" y="5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1" name="Google Shape;13441;p43"/>
            <p:cNvSpPr/>
            <p:nvPr/>
          </p:nvSpPr>
          <p:spPr>
            <a:xfrm>
              <a:off x="2775075" y="3195300"/>
              <a:ext cx="219375" cy="216850"/>
            </a:xfrm>
            <a:custGeom>
              <a:avLst/>
              <a:gdLst/>
              <a:ahLst/>
              <a:cxnLst/>
              <a:rect l="l" t="t" r="r" b="b"/>
              <a:pathLst>
                <a:path w="8775" h="8674" extrusionOk="0">
                  <a:moveTo>
                    <a:pt x="3127" y="8673"/>
                  </a:moveTo>
                  <a:cubicBezTo>
                    <a:pt x="1" y="7766"/>
                    <a:pt x="3934" y="2320"/>
                    <a:pt x="5446" y="808"/>
                  </a:cubicBezTo>
                  <a:cubicBezTo>
                    <a:pt x="6253" y="1"/>
                    <a:pt x="7766" y="908"/>
                    <a:pt x="8068" y="1513"/>
                  </a:cubicBezTo>
                  <a:cubicBezTo>
                    <a:pt x="8774" y="3026"/>
                    <a:pt x="7060" y="4640"/>
                    <a:pt x="6455" y="5648"/>
                  </a:cubicBezTo>
                  <a:cubicBezTo>
                    <a:pt x="5446" y="7161"/>
                    <a:pt x="5245" y="8371"/>
                    <a:pt x="3127" y="86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2" name="Google Shape;13442;p43"/>
            <p:cNvSpPr/>
            <p:nvPr/>
          </p:nvSpPr>
          <p:spPr>
            <a:xfrm>
              <a:off x="2787700" y="3417150"/>
              <a:ext cx="257150" cy="239525"/>
            </a:xfrm>
            <a:custGeom>
              <a:avLst/>
              <a:gdLst/>
              <a:ahLst/>
              <a:cxnLst/>
              <a:rect l="l" t="t" r="r" b="b"/>
              <a:pathLst>
                <a:path w="10286" h="9581" extrusionOk="0">
                  <a:moveTo>
                    <a:pt x="2420" y="9278"/>
                  </a:moveTo>
                  <a:cubicBezTo>
                    <a:pt x="0" y="6858"/>
                    <a:pt x="5244" y="2623"/>
                    <a:pt x="6656" y="1009"/>
                  </a:cubicBezTo>
                  <a:cubicBezTo>
                    <a:pt x="7462" y="1"/>
                    <a:pt x="9076" y="203"/>
                    <a:pt x="9580" y="1413"/>
                  </a:cubicBezTo>
                  <a:cubicBezTo>
                    <a:pt x="10286" y="3228"/>
                    <a:pt x="7765" y="4942"/>
                    <a:pt x="6757" y="6051"/>
                  </a:cubicBezTo>
                  <a:cubicBezTo>
                    <a:pt x="5446" y="7766"/>
                    <a:pt x="4941" y="9581"/>
                    <a:pt x="2420" y="92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C0EA21-9B77-41FD-B366-045F5D76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9050"/>
            <a:ext cx="9142647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BAF73B-24E0-48F8-BEAC-AB8F1BA48FC7}"/>
              </a:ext>
            </a:extLst>
          </p:cNvPr>
          <p:cNvSpPr txBox="1"/>
          <p:nvPr/>
        </p:nvSpPr>
        <p:spPr>
          <a:xfrm>
            <a:off x="457200" y="223868"/>
            <a:ext cx="34346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 err="1"/>
              <a:t>Keragaman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 </a:t>
            </a:r>
            <a:r>
              <a:rPr lang="en-ID" dirty="0" err="1"/>
              <a:t>budaya</a:t>
            </a:r>
            <a:r>
              <a:rPr lang="en-ID" dirty="0"/>
              <a:t> Indonesia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terkenal</a:t>
            </a:r>
            <a:r>
              <a:rPr lang="en-ID" dirty="0"/>
              <a:t> di </a:t>
            </a:r>
            <a:r>
              <a:rPr lang="en-ID" dirty="0" err="1"/>
              <a:t>mancanegara</a:t>
            </a:r>
            <a:r>
              <a:rPr lang="en-ID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6F704-952F-4928-B582-32AD91403543}"/>
              </a:ext>
            </a:extLst>
          </p:cNvPr>
          <p:cNvSpPr txBox="1"/>
          <p:nvPr/>
        </p:nvSpPr>
        <p:spPr>
          <a:xfrm>
            <a:off x="4114800" y="211012"/>
            <a:ext cx="40216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Banyak </a:t>
            </a:r>
            <a:r>
              <a:rPr lang="en-ID" dirty="0" err="1"/>
              <a:t>turis</a:t>
            </a:r>
            <a:r>
              <a:rPr lang="en-ID" dirty="0"/>
              <a:t> </a:t>
            </a:r>
            <a:r>
              <a:rPr lang="en-ID" dirty="0" err="1"/>
              <a:t>lokal</a:t>
            </a:r>
            <a:r>
              <a:rPr lang="en-ID" dirty="0"/>
              <a:t> </a:t>
            </a:r>
            <a:r>
              <a:rPr lang="en-ID" dirty="0" err="1"/>
              <a:t>maupun</a:t>
            </a:r>
            <a:r>
              <a:rPr lang="en-ID" dirty="0"/>
              <a:t> </a:t>
            </a:r>
            <a:r>
              <a:rPr lang="en-ID" dirty="0" err="1"/>
              <a:t>asing</a:t>
            </a:r>
            <a:r>
              <a:rPr lang="en-ID" dirty="0"/>
              <a:t> yang </a:t>
            </a:r>
            <a:r>
              <a:rPr lang="en-ID" dirty="0" err="1"/>
              <a:t>tertarik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keragaman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 </a:t>
            </a:r>
            <a:r>
              <a:rPr lang="en-ID" dirty="0" err="1"/>
              <a:t>budaya</a:t>
            </a:r>
            <a:r>
              <a:rPr lang="en-ID" dirty="0"/>
              <a:t> yang </a:t>
            </a:r>
            <a:r>
              <a:rPr lang="en-ID" dirty="0" err="1"/>
              <a:t>dimiliki</a:t>
            </a:r>
            <a:r>
              <a:rPr lang="en-ID" dirty="0"/>
              <a:t> Indonesia.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E2731E-F299-40AF-95C2-B1B9DB03C299}"/>
              </a:ext>
            </a:extLst>
          </p:cNvPr>
          <p:cNvSpPr txBox="1"/>
          <p:nvPr/>
        </p:nvSpPr>
        <p:spPr>
          <a:xfrm>
            <a:off x="5326944" y="1562717"/>
            <a:ext cx="3545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 err="1"/>
              <a:t>Kedatangan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turut</a:t>
            </a:r>
            <a:r>
              <a:rPr lang="en-ID" dirty="0"/>
              <a:t> </a:t>
            </a:r>
            <a:r>
              <a:rPr lang="en-ID" dirty="0" err="1"/>
              <a:t>meningkatkan</a:t>
            </a:r>
            <a:r>
              <a:rPr lang="en-ID" dirty="0"/>
              <a:t> </a:t>
            </a:r>
            <a:r>
              <a:rPr lang="en-ID" dirty="0" err="1"/>
              <a:t>pendapatan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 </a:t>
            </a:r>
            <a:r>
              <a:rPr lang="en-ID" dirty="0" err="1"/>
              <a:t>setempat</a:t>
            </a:r>
            <a:r>
              <a:rPr lang="en-ID" dirty="0"/>
              <a:t> </a:t>
            </a:r>
            <a:r>
              <a:rPr lang="en-ID" dirty="0" err="1"/>
              <a:t>maupun</a:t>
            </a:r>
            <a:r>
              <a:rPr lang="en-ID" dirty="0"/>
              <a:t> negara.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6D05A3-6054-4A8B-8D97-88EE864064AF}"/>
              </a:ext>
            </a:extLst>
          </p:cNvPr>
          <p:cNvGrpSpPr/>
          <p:nvPr/>
        </p:nvGrpSpPr>
        <p:grpSpPr>
          <a:xfrm>
            <a:off x="5175279" y="2978760"/>
            <a:ext cx="3943321" cy="1777429"/>
            <a:chOff x="5175279" y="2978760"/>
            <a:chExt cx="3943321" cy="17774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254489-B269-411C-B761-66FBAEC75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279" y="2978760"/>
              <a:ext cx="3697111" cy="177742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A19EFB-94F0-46C2-B676-37F371159D06}"/>
                </a:ext>
              </a:extLst>
            </p:cNvPr>
            <p:cNvSpPr txBox="1"/>
            <p:nvPr/>
          </p:nvSpPr>
          <p:spPr>
            <a:xfrm>
              <a:off x="5421489" y="3215217"/>
              <a:ext cx="369711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dirty="0" err="1"/>
                <a:t>Keragaman</a:t>
              </a:r>
              <a:r>
                <a:rPr lang="en-ID" dirty="0"/>
                <a:t> </a:t>
              </a:r>
              <a:r>
                <a:rPr lang="en-ID" dirty="0" err="1"/>
                <a:t>sosial</a:t>
              </a:r>
              <a:r>
                <a:rPr lang="en-ID" dirty="0"/>
                <a:t> </a:t>
              </a:r>
              <a:r>
                <a:rPr lang="en-ID" dirty="0" err="1"/>
                <a:t>budaya</a:t>
              </a:r>
              <a:r>
                <a:rPr lang="en-ID" dirty="0"/>
                <a:t> </a:t>
              </a:r>
              <a:r>
                <a:rPr lang="en-ID" dirty="0" err="1"/>
                <a:t>merupakan</a:t>
              </a:r>
              <a:r>
                <a:rPr lang="en-ID" dirty="0"/>
                <a:t> salah </a:t>
              </a:r>
              <a:r>
                <a:rPr lang="en-ID" dirty="0" err="1"/>
                <a:t>satu</a:t>
              </a:r>
              <a:r>
                <a:rPr lang="en-ID" dirty="0"/>
                <a:t> modal </a:t>
              </a:r>
              <a:r>
                <a:rPr lang="en-ID" dirty="0" err="1"/>
                <a:t>penting</a:t>
              </a:r>
              <a:r>
                <a:rPr lang="en-ID" dirty="0"/>
                <a:t> </a:t>
              </a:r>
              <a:r>
                <a:rPr lang="en-ID" dirty="0" err="1"/>
                <a:t>untuk</a:t>
              </a:r>
              <a:r>
                <a:rPr lang="en-ID" dirty="0"/>
                <a:t> </a:t>
              </a:r>
              <a:r>
                <a:rPr lang="en-ID" dirty="0" err="1"/>
                <a:t>pembangunan</a:t>
              </a:r>
              <a:r>
                <a:rPr lang="en-ID" dirty="0"/>
                <a:t> </a:t>
              </a:r>
              <a:r>
                <a:rPr lang="en-ID" dirty="0" err="1"/>
                <a:t>nasional</a:t>
              </a:r>
              <a:r>
                <a:rPr lang="en-ID" dirty="0"/>
                <a:t>. </a:t>
              </a:r>
            </a:p>
          </p:txBody>
        </p:sp>
      </p:grpSp>
      <p:pic>
        <p:nvPicPr>
          <p:cNvPr id="4098" name="Picture 2" descr="uluwatu,monkey dance,bali,culture,tradition,holiday,indonesia,ocean,romantic,travel,kecak dance,feuertanz,free pictures, free photos, free images, royalty free, free illustrations, public domain">
            <a:extLst>
              <a:ext uri="{FF2B5EF4-FFF2-40B4-BE49-F238E27FC236}">
                <a16:creationId xmlns:a16="http://schemas.microsoft.com/office/drawing/2014/main" id="{362E6C64-E278-439C-9C97-C8397D240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/>
          <a:stretch/>
        </p:blipFill>
        <p:spPr bwMode="auto">
          <a:xfrm>
            <a:off x="2822" y="1517433"/>
            <a:ext cx="4876800" cy="3483724"/>
          </a:xfrm>
          <a:prstGeom prst="flowChartDelay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2ECD6E-E2D9-4F07-9C45-CBD3E5FEA9CE}"/>
              </a:ext>
            </a:extLst>
          </p:cNvPr>
          <p:cNvSpPr txBox="1"/>
          <p:nvPr/>
        </p:nvSpPr>
        <p:spPr>
          <a:xfrm>
            <a:off x="2661356" y="4520068"/>
            <a:ext cx="2209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Sumber</a:t>
            </a:r>
            <a:r>
              <a:rPr lang="en-US" sz="800" dirty="0"/>
              <a:t>: needpix.com</a:t>
            </a:r>
            <a:endParaRPr lang="en-ID" sz="800" dirty="0"/>
          </a:p>
        </p:txBody>
      </p:sp>
    </p:spTree>
    <p:extLst>
      <p:ext uri="{BB962C8B-B14F-4D97-AF65-F5344CB8AC3E}">
        <p14:creationId xmlns:p14="http://schemas.microsoft.com/office/powerpoint/2010/main" val="7523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FC485B-5688-4B65-8706-72B1D6B7A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3881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A2D5BAC-22F2-4B59-B52A-FEFC42EFF09A}"/>
              </a:ext>
            </a:extLst>
          </p:cNvPr>
          <p:cNvGrpSpPr/>
          <p:nvPr/>
        </p:nvGrpSpPr>
        <p:grpSpPr>
          <a:xfrm>
            <a:off x="381000" y="542072"/>
            <a:ext cx="3712675" cy="2592144"/>
            <a:chOff x="402125" y="665406"/>
            <a:chExt cx="3712675" cy="2592144"/>
          </a:xfrm>
        </p:grpSpPr>
        <p:pic>
          <p:nvPicPr>
            <p:cNvPr id="20" name="Picture 4" descr="D:\PR INA\Printilan ppt\Picture11.png">
              <a:extLst>
                <a:ext uri="{FF2B5EF4-FFF2-40B4-BE49-F238E27FC236}">
                  <a16:creationId xmlns:a16="http://schemas.microsoft.com/office/drawing/2014/main" id="{2888FD7E-4669-44FE-8AD5-62B418198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25" y="665406"/>
              <a:ext cx="3685137" cy="2592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6DD53E-BF0A-4D61-9B5F-DB3320207177}"/>
                </a:ext>
              </a:extLst>
            </p:cNvPr>
            <p:cNvSpPr/>
            <p:nvPr/>
          </p:nvSpPr>
          <p:spPr>
            <a:xfrm>
              <a:off x="816171" y="858381"/>
              <a:ext cx="3298629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000" dirty="0" err="1">
                  <a:solidFill>
                    <a:schemeClr val="bg1"/>
                  </a:solidFill>
                </a:rPr>
                <a:t>Melestarikan</a:t>
              </a:r>
              <a:r>
                <a:rPr lang="en-ID" sz="2000" dirty="0">
                  <a:solidFill>
                    <a:schemeClr val="bg1"/>
                  </a:solidFill>
                </a:rPr>
                <a:t> dan </a:t>
              </a:r>
              <a:r>
                <a:rPr lang="en-ID" sz="2000" dirty="0" err="1">
                  <a:solidFill>
                    <a:schemeClr val="bg1"/>
                  </a:solidFill>
                </a:rPr>
                <a:t>menghargai</a:t>
              </a:r>
              <a:r>
                <a:rPr lang="en-ID" sz="2000" dirty="0">
                  <a:solidFill>
                    <a:schemeClr val="bg1"/>
                  </a:solidFill>
                </a:rPr>
                <a:t> </a:t>
              </a:r>
              <a:r>
                <a:rPr lang="en-ID" sz="2000" dirty="0" err="1">
                  <a:solidFill>
                    <a:schemeClr val="bg1"/>
                  </a:solidFill>
                </a:rPr>
                <a:t>beragam</a:t>
              </a:r>
              <a:r>
                <a:rPr lang="en-ID" sz="2000" dirty="0">
                  <a:solidFill>
                    <a:schemeClr val="bg1"/>
                  </a:solidFill>
                </a:rPr>
                <a:t> </a:t>
              </a:r>
              <a:r>
                <a:rPr lang="en-ID" sz="2000" dirty="0" err="1">
                  <a:solidFill>
                    <a:schemeClr val="bg1"/>
                  </a:solidFill>
                </a:rPr>
                <a:t>budaya</a:t>
              </a:r>
              <a:r>
                <a:rPr lang="en-ID" sz="2000" dirty="0">
                  <a:solidFill>
                    <a:schemeClr val="bg1"/>
                  </a:solidFill>
                </a:rPr>
                <a:t> yang </a:t>
              </a:r>
              <a:r>
                <a:rPr lang="en-ID" sz="2000" dirty="0" err="1">
                  <a:solidFill>
                    <a:schemeClr val="bg1"/>
                  </a:solidFill>
                </a:rPr>
                <a:t>ada</a:t>
              </a:r>
              <a:r>
                <a:rPr lang="en-ID" sz="2000" dirty="0">
                  <a:solidFill>
                    <a:schemeClr val="bg1"/>
                  </a:solidFill>
                </a:rPr>
                <a:t> di Indonesia </a:t>
              </a:r>
              <a:r>
                <a:rPr lang="en-ID" sz="2000" dirty="0" err="1">
                  <a:solidFill>
                    <a:schemeClr val="bg1"/>
                  </a:solidFill>
                </a:rPr>
                <a:t>merupakan</a:t>
              </a:r>
              <a:r>
                <a:rPr lang="en-ID" sz="2000" dirty="0">
                  <a:solidFill>
                    <a:schemeClr val="bg1"/>
                  </a:solidFill>
                </a:rPr>
                <a:t> </a:t>
              </a:r>
              <a:r>
                <a:rPr lang="en-ID" sz="2000" dirty="0" err="1">
                  <a:solidFill>
                    <a:schemeClr val="bg1"/>
                  </a:solidFill>
                </a:rPr>
                <a:t>wujud</a:t>
              </a:r>
              <a:r>
                <a:rPr lang="en-ID" sz="2000" dirty="0">
                  <a:solidFill>
                    <a:schemeClr val="bg1"/>
                  </a:solidFill>
                </a:rPr>
                <a:t> </a:t>
              </a:r>
              <a:r>
                <a:rPr lang="en-ID" sz="2000" dirty="0" err="1">
                  <a:solidFill>
                    <a:schemeClr val="bg1"/>
                  </a:solidFill>
                </a:rPr>
                <a:t>tanggung</a:t>
              </a:r>
              <a:r>
                <a:rPr lang="en-ID" sz="2000" dirty="0">
                  <a:solidFill>
                    <a:schemeClr val="bg1"/>
                  </a:solidFill>
                </a:rPr>
                <a:t> </a:t>
              </a:r>
              <a:r>
                <a:rPr lang="en-ID" sz="2000" dirty="0" err="1">
                  <a:solidFill>
                    <a:schemeClr val="bg1"/>
                  </a:solidFill>
                </a:rPr>
                <a:t>jawab</a:t>
              </a:r>
              <a:r>
                <a:rPr lang="en-ID" sz="2000" dirty="0">
                  <a:solidFill>
                    <a:schemeClr val="bg1"/>
                  </a:solidFill>
                </a:rPr>
                <a:t> </a:t>
              </a:r>
              <a:r>
                <a:rPr lang="en-ID" sz="2000" dirty="0" err="1">
                  <a:solidFill>
                    <a:schemeClr val="bg1"/>
                  </a:solidFill>
                </a:rPr>
                <a:t>terhadap</a:t>
              </a:r>
              <a:r>
                <a:rPr lang="en-ID" sz="2000" dirty="0">
                  <a:solidFill>
                    <a:schemeClr val="bg1"/>
                  </a:solidFill>
                </a:rPr>
                <a:t> </a:t>
              </a:r>
              <a:r>
                <a:rPr lang="en-ID" sz="2000" dirty="0" err="1">
                  <a:solidFill>
                    <a:schemeClr val="bg1"/>
                  </a:solidFill>
                </a:rPr>
                <a:t>bangsa</a:t>
              </a:r>
              <a:r>
                <a:rPr lang="en-ID" sz="2000" dirty="0">
                  <a:solidFill>
                    <a:schemeClr val="bg1"/>
                  </a:solidFill>
                </a:rPr>
                <a:t> dan negara.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9CED053-6EDD-48C0-B212-0C3CB0DD1C9E}"/>
              </a:ext>
            </a:extLst>
          </p:cNvPr>
          <p:cNvSpPr txBox="1"/>
          <p:nvPr/>
        </p:nvSpPr>
        <p:spPr>
          <a:xfrm>
            <a:off x="1791105" y="3392790"/>
            <a:ext cx="594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000" dirty="0"/>
              <a:t>Hal </a:t>
            </a:r>
            <a:r>
              <a:rPr lang="en-ID" sz="2000" dirty="0" err="1"/>
              <a:t>ini</a:t>
            </a:r>
            <a:r>
              <a:rPr lang="en-ID" sz="2000" dirty="0"/>
              <a:t> </a:t>
            </a:r>
            <a:r>
              <a:rPr lang="en-ID" sz="2000" dirty="0" err="1"/>
              <a:t>sesuai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semboyan</a:t>
            </a:r>
            <a:r>
              <a:rPr lang="en-ID" sz="2000" dirty="0"/>
              <a:t> </a:t>
            </a:r>
            <a:r>
              <a:rPr lang="en-ID" sz="2000" i="1" dirty="0" err="1"/>
              <a:t>Bhinneka</a:t>
            </a:r>
            <a:r>
              <a:rPr lang="en-ID" sz="2000" i="1" dirty="0"/>
              <a:t> Tunggal </a:t>
            </a:r>
            <a:r>
              <a:rPr lang="en-ID" sz="2000" i="1" dirty="0" err="1"/>
              <a:t>Ika</a:t>
            </a:r>
            <a:r>
              <a:rPr lang="en-ID" sz="2000" dirty="0"/>
              <a:t> yang </a:t>
            </a:r>
            <a:r>
              <a:rPr lang="en-ID" sz="2000" dirty="0" err="1"/>
              <a:t>berarti</a:t>
            </a:r>
            <a:r>
              <a:rPr lang="en-ID" sz="2000" dirty="0"/>
              <a:t> </a:t>
            </a:r>
            <a:r>
              <a:rPr lang="en-ID" sz="2000" dirty="0" err="1"/>
              <a:t>walaupun</a:t>
            </a:r>
            <a:r>
              <a:rPr lang="en-ID" sz="2000" dirty="0"/>
              <a:t> </a:t>
            </a:r>
            <a:r>
              <a:rPr lang="en-ID" sz="2000" dirty="0" err="1"/>
              <a:t>berbeda-beda</a:t>
            </a:r>
            <a:r>
              <a:rPr lang="en-ID" sz="2000" dirty="0"/>
              <a:t>, Indonesia </a:t>
            </a:r>
            <a:r>
              <a:rPr lang="en-ID" sz="2000" dirty="0" err="1"/>
              <a:t>adalah</a:t>
            </a:r>
            <a:r>
              <a:rPr lang="en-ID" sz="2000" dirty="0"/>
              <a:t> </a:t>
            </a:r>
            <a:r>
              <a:rPr lang="en-ID" sz="2000" dirty="0" err="1"/>
              <a:t>tetap</a:t>
            </a:r>
            <a:r>
              <a:rPr lang="en-ID" sz="2000" dirty="0"/>
              <a:t> </a:t>
            </a:r>
            <a:r>
              <a:rPr lang="en-ID" sz="2000" dirty="0" err="1"/>
              <a:t>merupakan</a:t>
            </a:r>
            <a:r>
              <a:rPr lang="en-ID" sz="2000" dirty="0"/>
              <a:t> </a:t>
            </a:r>
            <a:r>
              <a:rPr lang="en-ID" sz="2000" dirty="0" err="1"/>
              <a:t>satu</a:t>
            </a:r>
            <a:r>
              <a:rPr lang="en-ID" sz="2000" dirty="0"/>
              <a:t> </a:t>
            </a:r>
            <a:r>
              <a:rPr lang="en-ID" sz="2000" dirty="0" err="1"/>
              <a:t>kesatuan</a:t>
            </a:r>
            <a:endParaRPr lang="en-ID" sz="20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553D27-0E0E-4C06-AA40-72D12DA27513}"/>
              </a:ext>
            </a:extLst>
          </p:cNvPr>
          <p:cNvGrpSpPr/>
          <p:nvPr/>
        </p:nvGrpSpPr>
        <p:grpSpPr>
          <a:xfrm>
            <a:off x="4269912" y="1445190"/>
            <a:ext cx="1008112" cy="515119"/>
            <a:chOff x="3933168" y="1793506"/>
            <a:chExt cx="1008112" cy="515119"/>
          </a:xfrm>
        </p:grpSpPr>
        <p:pic>
          <p:nvPicPr>
            <p:cNvPr id="23" name="Picture 5" descr="D:\PR INA\Printilan ppt\panah1.png">
              <a:extLst>
                <a:ext uri="{FF2B5EF4-FFF2-40B4-BE49-F238E27FC236}">
                  <a16:creationId xmlns:a16="http://schemas.microsoft.com/office/drawing/2014/main" id="{9B7A2432-8848-44B5-8651-15B7045F8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168" y="1804569"/>
              <a:ext cx="504056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D:\PR INA\Printilan ppt\panah2.png">
              <a:extLst>
                <a:ext uri="{FF2B5EF4-FFF2-40B4-BE49-F238E27FC236}">
                  <a16:creationId xmlns:a16="http://schemas.microsoft.com/office/drawing/2014/main" id="{61B1703C-A821-484E-B81A-ABBAC2C2F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161" y="1793506"/>
              <a:ext cx="515119" cy="515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410558-5666-4C5A-A8D5-3F73C86E36E0}"/>
              </a:ext>
            </a:extLst>
          </p:cNvPr>
          <p:cNvGrpSpPr/>
          <p:nvPr/>
        </p:nvGrpSpPr>
        <p:grpSpPr>
          <a:xfrm>
            <a:off x="5492547" y="643534"/>
            <a:ext cx="3505670" cy="2338282"/>
            <a:chOff x="5492547" y="643534"/>
            <a:chExt cx="3505670" cy="23382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BFBE3B-36D0-4845-A05F-62C7536DE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547" y="643534"/>
              <a:ext cx="3505670" cy="2338282"/>
            </a:xfrm>
            <a:prstGeom prst="round2Diag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F97C31-B445-474E-B672-B803A5C2A532}"/>
                </a:ext>
              </a:extLst>
            </p:cNvPr>
            <p:cNvSpPr txBox="1"/>
            <p:nvPr/>
          </p:nvSpPr>
          <p:spPr>
            <a:xfrm>
              <a:off x="7391400" y="2724150"/>
              <a:ext cx="1231281" cy="200055"/>
            </a:xfrm>
            <a:prstGeom prst="rect">
              <a:avLst/>
            </a:prstGeom>
            <a:solidFill>
              <a:srgbClr val="FFFFFF">
                <a:alpha val="47059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Sumber</a:t>
              </a:r>
              <a:r>
                <a:rPr lang="en-US" sz="700" dirty="0"/>
                <a:t>: shutterstock.com</a:t>
              </a:r>
              <a:endParaRPr lang="en-ID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444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9C48D-B933-4A8C-8AF8-420F552007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4CF13-C041-4383-B128-50A6D49C17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Keragaman Sosial Budaya Masyarakat Kelas 5_3">
            <a:hlinkClick r:id="" action="ppaction://media"/>
            <a:extLst>
              <a:ext uri="{FF2B5EF4-FFF2-40B4-BE49-F238E27FC236}">
                <a16:creationId xmlns:a16="http://schemas.microsoft.com/office/drawing/2014/main" id="{C940DE4C-6A33-429E-AD38-C54867A54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F268A-38CB-4053-8687-7C922A1BEB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Gill Sans Ultra Bold" panose="020B0A02020104020203" pitchFamily="34" charset="0"/>
              </a:rPr>
              <a:t>TERIMAKASIH</a:t>
            </a:r>
            <a:endParaRPr lang="en-ID" dirty="0"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39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" y="0"/>
            <a:ext cx="5105401" cy="666750"/>
            <a:chOff x="-1" y="0"/>
            <a:chExt cx="5105401" cy="666750"/>
          </a:xfrm>
        </p:grpSpPr>
        <p:pic>
          <p:nvPicPr>
            <p:cNvPr id="12" name="Picture 11" descr="E:\ELISA\PPT ESPS\2016\ESPS edisi kurnas\PERINTILAN ESPS KURNAS\pita label 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5105401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228600" y="44904"/>
              <a:ext cx="4724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Materi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Inti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Subtema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79606" y="206636"/>
            <a:ext cx="1143000" cy="417731"/>
            <a:chOff x="7772400" y="57150"/>
            <a:chExt cx="1143000" cy="417731"/>
          </a:xfrm>
        </p:grpSpPr>
        <p:sp>
          <p:nvSpPr>
            <p:cNvPr id="20" name="Rounded Rectangle 19"/>
            <p:cNvSpPr/>
            <p:nvPr/>
          </p:nvSpPr>
          <p:spPr>
            <a:xfrm>
              <a:off x="7772400" y="57150"/>
              <a:ext cx="1143000" cy="41773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52716" y="81864"/>
              <a:ext cx="996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KD 3.3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C71483-1005-477B-80C8-EFCD8852FC25}"/>
              </a:ext>
            </a:extLst>
          </p:cNvPr>
          <p:cNvGrpSpPr/>
          <p:nvPr/>
        </p:nvGrpSpPr>
        <p:grpSpPr>
          <a:xfrm>
            <a:off x="708200" y="824417"/>
            <a:ext cx="4397200" cy="1671242"/>
            <a:chOff x="381000" y="941536"/>
            <a:chExt cx="4397200" cy="1671242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2CF00F8E-FAFF-4BF4-A6D8-52DF6A2A966C}"/>
                </a:ext>
              </a:extLst>
            </p:cNvPr>
            <p:cNvSpPr/>
            <p:nvPr/>
          </p:nvSpPr>
          <p:spPr>
            <a:xfrm>
              <a:off x="381000" y="941536"/>
              <a:ext cx="4397200" cy="1671242"/>
            </a:xfrm>
            <a:custGeom>
              <a:avLst/>
              <a:gdLst>
                <a:gd name="connsiteX0" fmla="*/ 84256 w 4451003"/>
                <a:gd name="connsiteY0" fmla="*/ 123240 h 1671242"/>
                <a:gd name="connsiteX1" fmla="*/ 105521 w 4451003"/>
                <a:gd name="connsiteY1" fmla="*/ 1548002 h 1671242"/>
                <a:gd name="connsiteX2" fmla="*/ 743475 w 4451003"/>
                <a:gd name="connsiteY2" fmla="*/ 1601165 h 1671242"/>
                <a:gd name="connsiteX3" fmla="*/ 1668507 w 4451003"/>
                <a:gd name="connsiteY3" fmla="*/ 1590533 h 1671242"/>
                <a:gd name="connsiteX4" fmla="*/ 3805652 w 4451003"/>
                <a:gd name="connsiteY4" fmla="*/ 1633063 h 1671242"/>
                <a:gd name="connsiteX5" fmla="*/ 3720591 w 4451003"/>
                <a:gd name="connsiteY5" fmla="*/ 1250291 h 1671242"/>
                <a:gd name="connsiteX6" fmla="*/ 3720591 w 4451003"/>
                <a:gd name="connsiteY6" fmla="*/ 984477 h 1671242"/>
                <a:gd name="connsiteX7" fmla="*/ 4316014 w 4451003"/>
                <a:gd name="connsiteY7" fmla="*/ 1005742 h 1671242"/>
                <a:gd name="connsiteX8" fmla="*/ 4358545 w 4451003"/>
                <a:gd name="connsiteY8" fmla="*/ 123240 h 1671242"/>
                <a:gd name="connsiteX9" fmla="*/ 3252758 w 4451003"/>
                <a:gd name="connsiteY9" fmla="*/ 80709 h 1671242"/>
                <a:gd name="connsiteX10" fmla="*/ 1998117 w 4451003"/>
                <a:gd name="connsiteY10" fmla="*/ 80709 h 1671242"/>
                <a:gd name="connsiteX11" fmla="*/ 934861 w 4451003"/>
                <a:gd name="connsiteY11" fmla="*/ 70077 h 1671242"/>
                <a:gd name="connsiteX12" fmla="*/ 84256 w 4451003"/>
                <a:gd name="connsiteY12" fmla="*/ 123240 h 167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51003" h="1671242">
                  <a:moveTo>
                    <a:pt x="84256" y="123240"/>
                  </a:moveTo>
                  <a:cubicBezTo>
                    <a:pt x="-53967" y="369561"/>
                    <a:pt x="-4349" y="1301681"/>
                    <a:pt x="105521" y="1548002"/>
                  </a:cubicBezTo>
                  <a:cubicBezTo>
                    <a:pt x="215391" y="1794323"/>
                    <a:pt x="482977" y="1594077"/>
                    <a:pt x="743475" y="1601165"/>
                  </a:cubicBezTo>
                  <a:cubicBezTo>
                    <a:pt x="1003973" y="1608254"/>
                    <a:pt x="1668507" y="1590533"/>
                    <a:pt x="1668507" y="1590533"/>
                  </a:cubicBezTo>
                  <a:cubicBezTo>
                    <a:pt x="2178870" y="1595849"/>
                    <a:pt x="3463638" y="1689770"/>
                    <a:pt x="3805652" y="1633063"/>
                  </a:cubicBezTo>
                  <a:cubicBezTo>
                    <a:pt x="4147666" y="1576356"/>
                    <a:pt x="3734768" y="1358389"/>
                    <a:pt x="3720591" y="1250291"/>
                  </a:cubicBezTo>
                  <a:cubicBezTo>
                    <a:pt x="3706414" y="1142193"/>
                    <a:pt x="3621354" y="1025235"/>
                    <a:pt x="3720591" y="984477"/>
                  </a:cubicBezTo>
                  <a:cubicBezTo>
                    <a:pt x="3819828" y="943719"/>
                    <a:pt x="4209688" y="1149281"/>
                    <a:pt x="4316014" y="1005742"/>
                  </a:cubicBezTo>
                  <a:cubicBezTo>
                    <a:pt x="4422340" y="862203"/>
                    <a:pt x="4535754" y="277412"/>
                    <a:pt x="4358545" y="123240"/>
                  </a:cubicBezTo>
                  <a:cubicBezTo>
                    <a:pt x="4181336" y="-30932"/>
                    <a:pt x="3646163" y="87797"/>
                    <a:pt x="3252758" y="80709"/>
                  </a:cubicBezTo>
                  <a:cubicBezTo>
                    <a:pt x="2859353" y="73621"/>
                    <a:pt x="1998117" y="80709"/>
                    <a:pt x="1998117" y="80709"/>
                  </a:cubicBezTo>
                  <a:cubicBezTo>
                    <a:pt x="1611801" y="78937"/>
                    <a:pt x="1252066" y="62989"/>
                    <a:pt x="934861" y="70077"/>
                  </a:cubicBezTo>
                  <a:cubicBezTo>
                    <a:pt x="617656" y="77165"/>
                    <a:pt x="222479" y="-123081"/>
                    <a:pt x="84256" y="12324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6AAA33-2635-4C67-8455-007497E12A87}"/>
                </a:ext>
              </a:extLst>
            </p:cNvPr>
            <p:cNvSpPr txBox="1"/>
            <p:nvPr/>
          </p:nvSpPr>
          <p:spPr>
            <a:xfrm>
              <a:off x="556178" y="1123950"/>
              <a:ext cx="416822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sz="2000" dirty="0" err="1"/>
                <a:t>Keragaman</a:t>
              </a:r>
              <a:r>
                <a:rPr lang="en-ID" sz="2000" dirty="0"/>
                <a:t> </a:t>
              </a:r>
              <a:r>
                <a:rPr lang="en-ID" sz="2000" dirty="0" err="1"/>
                <a:t>sosial</a:t>
              </a:r>
              <a:r>
                <a:rPr lang="en-ID" sz="2000" dirty="0"/>
                <a:t> </a:t>
              </a:r>
              <a:r>
                <a:rPr lang="en-ID" sz="2000" dirty="0" err="1"/>
                <a:t>budaya</a:t>
              </a:r>
              <a:r>
                <a:rPr lang="en-ID" sz="2000" dirty="0"/>
                <a:t> </a:t>
              </a:r>
              <a:r>
                <a:rPr lang="en-ID" sz="2000" dirty="0" err="1"/>
                <a:t>adalah</a:t>
              </a:r>
              <a:r>
                <a:rPr lang="en-ID" sz="2000" dirty="0"/>
                <a:t> </a:t>
              </a:r>
              <a:r>
                <a:rPr lang="en-ID" sz="2000" dirty="0" err="1"/>
                <a:t>keragaman</a:t>
              </a:r>
              <a:r>
                <a:rPr lang="en-ID" sz="2000" dirty="0"/>
                <a:t> yang </a:t>
              </a:r>
              <a:r>
                <a:rPr lang="en-ID" sz="2000" dirty="0" err="1"/>
                <a:t>terdapat</a:t>
              </a:r>
              <a:r>
                <a:rPr lang="en-ID" sz="2000" dirty="0"/>
                <a:t> </a:t>
              </a:r>
              <a:r>
                <a:rPr lang="en-ID" sz="2000" dirty="0" err="1"/>
                <a:t>dalam</a:t>
              </a:r>
              <a:r>
                <a:rPr lang="en-ID" sz="2000" dirty="0"/>
                <a:t> </a:t>
              </a:r>
              <a:r>
                <a:rPr lang="en-ID" sz="2000" dirty="0" err="1"/>
                <a:t>kehidupan</a:t>
              </a:r>
              <a:r>
                <a:rPr lang="en-ID" sz="2000" dirty="0"/>
                <a:t> </a:t>
              </a:r>
              <a:r>
                <a:rPr lang="en-ID" sz="2000" dirty="0" err="1"/>
                <a:t>sosial</a:t>
              </a:r>
              <a:r>
                <a:rPr lang="en-ID" sz="2000" dirty="0"/>
                <a:t> dan </a:t>
              </a:r>
              <a:r>
                <a:rPr lang="en-ID" sz="2000" dirty="0" err="1"/>
                <a:t>budaya</a:t>
              </a:r>
              <a:r>
                <a:rPr lang="en-ID" sz="2000" dirty="0"/>
                <a:t> </a:t>
              </a:r>
              <a:r>
                <a:rPr lang="en-ID" sz="2000" dirty="0" err="1"/>
                <a:t>bangsa</a:t>
              </a:r>
              <a:r>
                <a:rPr lang="en-ID" sz="2000" dirty="0"/>
                <a:t> Indonesia.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3BD4BB-7A82-4027-98BA-C15A05B9A01B}"/>
              </a:ext>
            </a:extLst>
          </p:cNvPr>
          <p:cNvGrpSpPr/>
          <p:nvPr/>
        </p:nvGrpSpPr>
        <p:grpSpPr>
          <a:xfrm>
            <a:off x="228600" y="2680457"/>
            <a:ext cx="5867400" cy="1871001"/>
            <a:chOff x="228600" y="2680457"/>
            <a:chExt cx="5518112" cy="1871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0A34D26-2B1F-4FAD-AA91-F3AF5AEA6376}"/>
                </a:ext>
              </a:extLst>
            </p:cNvPr>
            <p:cNvSpPr/>
            <p:nvPr/>
          </p:nvSpPr>
          <p:spPr>
            <a:xfrm>
              <a:off x="228600" y="2680457"/>
              <a:ext cx="5518112" cy="1871001"/>
            </a:xfrm>
            <a:custGeom>
              <a:avLst/>
              <a:gdLst>
                <a:gd name="connsiteX0" fmla="*/ 391471 w 6513940"/>
                <a:gd name="connsiteY0" fmla="*/ 122569 h 1871001"/>
                <a:gd name="connsiteX1" fmla="*/ 391471 w 6513940"/>
                <a:gd name="connsiteY1" fmla="*/ 1728085 h 1871001"/>
                <a:gd name="connsiteX2" fmla="*/ 2911387 w 6513940"/>
                <a:gd name="connsiteY2" fmla="*/ 1759983 h 1871001"/>
                <a:gd name="connsiteX3" fmla="*/ 6430764 w 6513940"/>
                <a:gd name="connsiteY3" fmla="*/ 1441006 h 1871001"/>
                <a:gd name="connsiteX4" fmla="*/ 5282448 w 6513940"/>
                <a:gd name="connsiteY4" fmla="*/ 558504 h 1871001"/>
                <a:gd name="connsiteX5" fmla="*/ 3878950 w 6513940"/>
                <a:gd name="connsiteY5" fmla="*/ 324587 h 1871001"/>
                <a:gd name="connsiteX6" fmla="*/ 4080969 w 6513940"/>
                <a:gd name="connsiteY6" fmla="*/ 133201 h 1871001"/>
                <a:gd name="connsiteX7" fmla="*/ 391471 w 6513940"/>
                <a:gd name="connsiteY7" fmla="*/ 122569 h 187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13940" h="1871001">
                  <a:moveTo>
                    <a:pt x="391471" y="122569"/>
                  </a:moveTo>
                  <a:cubicBezTo>
                    <a:pt x="-223445" y="388383"/>
                    <a:pt x="-28515" y="1455183"/>
                    <a:pt x="391471" y="1728085"/>
                  </a:cubicBezTo>
                  <a:cubicBezTo>
                    <a:pt x="811457" y="2000987"/>
                    <a:pt x="1904838" y="1807829"/>
                    <a:pt x="2911387" y="1759983"/>
                  </a:cubicBezTo>
                  <a:cubicBezTo>
                    <a:pt x="3917936" y="1712137"/>
                    <a:pt x="6035587" y="1641252"/>
                    <a:pt x="6430764" y="1441006"/>
                  </a:cubicBezTo>
                  <a:cubicBezTo>
                    <a:pt x="6825941" y="1240760"/>
                    <a:pt x="5707750" y="744574"/>
                    <a:pt x="5282448" y="558504"/>
                  </a:cubicBezTo>
                  <a:cubicBezTo>
                    <a:pt x="4857146" y="372434"/>
                    <a:pt x="4079196" y="395471"/>
                    <a:pt x="3878950" y="324587"/>
                  </a:cubicBezTo>
                  <a:cubicBezTo>
                    <a:pt x="3678704" y="253703"/>
                    <a:pt x="4665760" y="165099"/>
                    <a:pt x="4080969" y="133201"/>
                  </a:cubicBezTo>
                  <a:cubicBezTo>
                    <a:pt x="3496178" y="101303"/>
                    <a:pt x="1006387" y="-143245"/>
                    <a:pt x="391471" y="122569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F1FFC4-94D2-4656-8F19-BB215F91231B}"/>
                </a:ext>
              </a:extLst>
            </p:cNvPr>
            <p:cNvSpPr txBox="1"/>
            <p:nvPr/>
          </p:nvSpPr>
          <p:spPr>
            <a:xfrm>
              <a:off x="546442" y="3050054"/>
              <a:ext cx="384986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sz="2000" dirty="0"/>
                <a:t>Indonesia </a:t>
              </a:r>
              <a:r>
                <a:rPr lang="en-ID" sz="2000" dirty="0" err="1"/>
                <a:t>memiliki</a:t>
              </a:r>
              <a:r>
                <a:rPr lang="en-ID" sz="2000" dirty="0"/>
                <a:t> </a:t>
              </a:r>
              <a:r>
                <a:rPr lang="en-ID" sz="2000" dirty="0" err="1"/>
                <a:t>berbagai</a:t>
              </a:r>
              <a:r>
                <a:rPr lang="en-ID" sz="2000" dirty="0"/>
                <a:t> </a:t>
              </a:r>
              <a:r>
                <a:rPr lang="en-ID" sz="2000" dirty="0" err="1"/>
                <a:t>keragaman</a:t>
              </a:r>
              <a:r>
                <a:rPr lang="en-ID" sz="2000" dirty="0"/>
                <a:t> </a:t>
              </a:r>
              <a:r>
                <a:rPr lang="en-ID" sz="2000" dirty="0" err="1"/>
                <a:t>sosial</a:t>
              </a:r>
              <a:r>
                <a:rPr lang="en-ID" sz="2000" dirty="0"/>
                <a:t> </a:t>
              </a:r>
              <a:r>
                <a:rPr lang="en-ID" sz="2000" dirty="0" err="1"/>
                <a:t>budaya</a:t>
              </a:r>
              <a:r>
                <a:rPr lang="en-ID" sz="2000" dirty="0"/>
                <a:t>, di </a:t>
              </a:r>
              <a:r>
                <a:rPr lang="en-ID" sz="2000" dirty="0" err="1"/>
                <a:t>antaranya</a:t>
              </a:r>
              <a:r>
                <a:rPr lang="en-ID" sz="2000" dirty="0"/>
                <a:t> </a:t>
              </a:r>
              <a:r>
                <a:rPr lang="en-ID" sz="2000" dirty="0" err="1"/>
                <a:t>suku</a:t>
              </a:r>
              <a:r>
                <a:rPr lang="en-ID" sz="2000" dirty="0"/>
                <a:t> </a:t>
              </a:r>
              <a:r>
                <a:rPr lang="en-ID" sz="2000" dirty="0" err="1"/>
                <a:t>bangsa</a:t>
              </a:r>
              <a:r>
                <a:rPr lang="en-ID" sz="2000" dirty="0"/>
                <a:t>, </a:t>
              </a:r>
              <a:r>
                <a:rPr lang="en-ID" sz="2000" dirty="0" err="1"/>
                <a:t>budaya</a:t>
              </a:r>
              <a:r>
                <a:rPr lang="en-ID" sz="2000" dirty="0"/>
                <a:t>, agama, dan </a:t>
              </a:r>
              <a:r>
                <a:rPr lang="en-ID" sz="2000" dirty="0" err="1"/>
                <a:t>mata</a:t>
              </a:r>
              <a:r>
                <a:rPr lang="en-ID" sz="2000" dirty="0"/>
                <a:t> </a:t>
              </a:r>
              <a:r>
                <a:rPr lang="en-ID" sz="2000" dirty="0" err="1"/>
                <a:t>pencaharian</a:t>
              </a:r>
              <a:r>
                <a:rPr lang="en-ID" sz="2000" dirty="0"/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A7BAE8-171C-4C97-89CA-A99E53F31F2B}"/>
              </a:ext>
            </a:extLst>
          </p:cNvPr>
          <p:cNvGrpSpPr/>
          <p:nvPr/>
        </p:nvGrpSpPr>
        <p:grpSpPr>
          <a:xfrm>
            <a:off x="5706252" y="832158"/>
            <a:ext cx="2490912" cy="1671242"/>
            <a:chOff x="5652451" y="707742"/>
            <a:chExt cx="2490912" cy="16712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287E60-2FAC-4604-A2C6-5FB9F4F4D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42"/>
            <a:stretch/>
          </p:blipFill>
          <p:spPr>
            <a:xfrm>
              <a:off x="5652451" y="707742"/>
              <a:ext cx="2490912" cy="1671242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4A5ACE-A98B-4135-8C80-7E3E5CB4F02B}"/>
                </a:ext>
              </a:extLst>
            </p:cNvPr>
            <p:cNvSpPr txBox="1"/>
            <p:nvPr/>
          </p:nvSpPr>
          <p:spPr>
            <a:xfrm>
              <a:off x="6189012" y="2043671"/>
              <a:ext cx="12848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</a:rPr>
                <a:t>Sumber</a:t>
              </a:r>
              <a:r>
                <a:rPr lang="en-US" sz="800" dirty="0">
                  <a:solidFill>
                    <a:schemeClr val="bg1"/>
                  </a:solidFill>
                </a:rPr>
                <a:t>: pixabay.com</a:t>
              </a:r>
              <a:endParaRPr lang="en-ID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1FBAACA-60D0-41E4-A899-DA3FA6AB83C7}"/>
              </a:ext>
            </a:extLst>
          </p:cNvPr>
          <p:cNvGrpSpPr/>
          <p:nvPr/>
        </p:nvGrpSpPr>
        <p:grpSpPr>
          <a:xfrm>
            <a:off x="5071929" y="2956150"/>
            <a:ext cx="2299448" cy="1766541"/>
            <a:chOff x="5391403" y="2637791"/>
            <a:chExt cx="2299448" cy="176654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BD3CF0-5807-41F5-A1CE-DC2845CB1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403" y="2637791"/>
              <a:ext cx="2299448" cy="176654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EBBAE-EE0C-4A56-B000-6C1EA33C49F4}"/>
                </a:ext>
              </a:extLst>
            </p:cNvPr>
            <p:cNvSpPr txBox="1"/>
            <p:nvPr/>
          </p:nvSpPr>
          <p:spPr>
            <a:xfrm>
              <a:off x="5743944" y="2905095"/>
              <a:ext cx="1572564" cy="200055"/>
            </a:xfrm>
            <a:prstGeom prst="rect">
              <a:avLst/>
            </a:prstGeom>
            <a:solidFill>
              <a:srgbClr val="FFFFFF">
                <a:alpha val="45882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Sumber</a:t>
              </a:r>
              <a:r>
                <a:rPr lang="en-US" sz="700" dirty="0"/>
                <a:t>: commons.wikimedia.org</a:t>
              </a:r>
              <a:endParaRPr lang="en-ID" sz="7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53D618-DBB9-4F87-B9E0-8E6D541241C3}"/>
              </a:ext>
            </a:extLst>
          </p:cNvPr>
          <p:cNvGrpSpPr/>
          <p:nvPr/>
        </p:nvGrpSpPr>
        <p:grpSpPr>
          <a:xfrm>
            <a:off x="6838986" y="2240063"/>
            <a:ext cx="2305014" cy="1619982"/>
            <a:chOff x="7100870" y="1863844"/>
            <a:chExt cx="2305014" cy="16199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27C57B-9C4F-4407-8129-676549CDC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05"/>
            <a:stretch/>
          </p:blipFill>
          <p:spPr>
            <a:xfrm>
              <a:off x="7100870" y="1863844"/>
              <a:ext cx="2305014" cy="161998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6B734-707E-488B-A572-5AE2AC918227}"/>
                </a:ext>
              </a:extLst>
            </p:cNvPr>
            <p:cNvSpPr txBox="1"/>
            <p:nvPr/>
          </p:nvSpPr>
          <p:spPr>
            <a:xfrm>
              <a:off x="7503403" y="2100068"/>
              <a:ext cx="1499947" cy="200055"/>
            </a:xfrm>
            <a:prstGeom prst="rect">
              <a:avLst/>
            </a:prstGeom>
            <a:solidFill>
              <a:srgbClr val="FFFFFF">
                <a:alpha val="4117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Sumber</a:t>
              </a:r>
              <a:r>
                <a:rPr lang="en-US" sz="700" dirty="0"/>
                <a:t>: commons.wikimedia.org</a:t>
              </a:r>
              <a:endParaRPr lang="en-ID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316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B1C82-1B4D-4252-B1E7-A3F02F9A2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9" y="0"/>
            <a:ext cx="9089282" cy="5143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CD71E15-D73A-4D73-A969-55C11DDB132C}"/>
              </a:ext>
            </a:extLst>
          </p:cNvPr>
          <p:cNvGrpSpPr/>
          <p:nvPr/>
        </p:nvGrpSpPr>
        <p:grpSpPr>
          <a:xfrm>
            <a:off x="1828800" y="3287832"/>
            <a:ext cx="6172200" cy="1377832"/>
            <a:chOff x="1828800" y="3175119"/>
            <a:chExt cx="5691385" cy="13778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D88421-CED2-467A-B3BD-A8F5B569B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3175119"/>
              <a:ext cx="5677705" cy="137783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83CC13-B514-48FF-B938-31E025B31EC5}"/>
                </a:ext>
              </a:extLst>
            </p:cNvPr>
            <p:cNvSpPr txBox="1"/>
            <p:nvPr/>
          </p:nvSpPr>
          <p:spPr>
            <a:xfrm>
              <a:off x="2109985" y="3333750"/>
              <a:ext cx="54102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sz="2000" dirty="0" err="1"/>
                <a:t>Kondisi</a:t>
              </a:r>
              <a:r>
                <a:rPr lang="en-ID" sz="2000" dirty="0"/>
                <a:t> </a:t>
              </a:r>
              <a:r>
                <a:rPr lang="en-ID" sz="2000" dirty="0" err="1"/>
                <a:t>lingkungan</a:t>
              </a:r>
              <a:r>
                <a:rPr lang="en-ID" sz="2000" dirty="0"/>
                <a:t> </a:t>
              </a:r>
              <a:r>
                <a:rPr lang="en-ID" sz="2000" dirty="0" err="1"/>
                <a:t>alam</a:t>
              </a:r>
              <a:r>
                <a:rPr lang="en-ID" sz="2000" dirty="0"/>
                <a:t> yang </a:t>
              </a:r>
              <a:r>
                <a:rPr lang="en-ID" sz="2000" dirty="0" err="1"/>
                <a:t>berbeda-beda</a:t>
              </a:r>
              <a:r>
                <a:rPr lang="en-ID" sz="2000" dirty="0"/>
                <a:t> </a:t>
              </a:r>
              <a:r>
                <a:rPr lang="en-ID" sz="2000" dirty="0" err="1"/>
                <a:t>menciptakan</a:t>
              </a:r>
              <a:r>
                <a:rPr lang="en-ID" sz="2000" dirty="0"/>
                <a:t> </a:t>
              </a:r>
              <a:r>
                <a:rPr lang="en-ID" sz="2000" dirty="0" err="1"/>
                <a:t>cara</a:t>
              </a:r>
              <a:r>
                <a:rPr lang="en-ID" sz="2000" dirty="0"/>
                <a:t> </a:t>
              </a:r>
              <a:r>
                <a:rPr lang="en-ID" sz="2000" dirty="0" err="1"/>
                <a:t>hidup</a:t>
              </a:r>
              <a:r>
                <a:rPr lang="en-ID" sz="2000" dirty="0"/>
                <a:t> dan </a:t>
              </a:r>
              <a:r>
                <a:rPr lang="en-ID" sz="2000" dirty="0" err="1"/>
                <a:t>kebiasaan</a:t>
              </a:r>
              <a:r>
                <a:rPr lang="en-ID" sz="2000" dirty="0"/>
                <a:t> </a:t>
              </a:r>
              <a:r>
                <a:rPr lang="en-ID" sz="2000" dirty="0" err="1"/>
                <a:t>setiap</a:t>
              </a:r>
              <a:r>
                <a:rPr lang="en-ID" sz="2000" dirty="0"/>
                <a:t> </a:t>
              </a:r>
              <a:r>
                <a:rPr lang="en-ID" sz="2000" dirty="0" err="1"/>
                <a:t>suku</a:t>
              </a:r>
              <a:r>
                <a:rPr lang="en-ID" sz="2000" dirty="0"/>
                <a:t> </a:t>
              </a:r>
              <a:r>
                <a:rPr lang="en-ID" sz="2000" dirty="0" err="1"/>
                <a:t>bangsa</a:t>
              </a:r>
              <a:r>
                <a:rPr lang="en-ID" sz="2000" dirty="0"/>
                <a:t> </a:t>
              </a:r>
              <a:r>
                <a:rPr lang="en-ID" sz="2000" dirty="0" err="1"/>
                <a:t>berbeda-beda</a:t>
              </a:r>
              <a:r>
                <a:rPr lang="en-ID" sz="2000" dirty="0"/>
                <a:t>.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B26DA-8B5F-458E-8BDB-8390CAB2E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0"/>
            <a:ext cx="6299200" cy="29527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B46500-AAF0-4B84-B0DC-E9A7DFF9CD5F}"/>
              </a:ext>
            </a:extLst>
          </p:cNvPr>
          <p:cNvGrpSpPr/>
          <p:nvPr/>
        </p:nvGrpSpPr>
        <p:grpSpPr>
          <a:xfrm>
            <a:off x="269360" y="514350"/>
            <a:ext cx="2498254" cy="2133600"/>
            <a:chOff x="269360" y="514350"/>
            <a:chExt cx="2498254" cy="21336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7261FF-834A-4C51-BE97-76F12A00A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50" b="49660"/>
            <a:stretch/>
          </p:blipFill>
          <p:spPr>
            <a:xfrm>
              <a:off x="269360" y="514350"/>
              <a:ext cx="2498254" cy="21336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FB3C2A-1361-403D-B9E5-F5F4582CF3B5}"/>
                </a:ext>
              </a:extLst>
            </p:cNvPr>
            <p:cNvSpPr txBox="1"/>
            <p:nvPr/>
          </p:nvSpPr>
          <p:spPr>
            <a:xfrm>
              <a:off x="442666" y="812918"/>
              <a:ext cx="217646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sz="1800" dirty="0"/>
                <a:t>Wilayah Indonesia yang </a:t>
              </a:r>
              <a:r>
                <a:rPr lang="en-ID" sz="1800" dirty="0" err="1"/>
                <a:t>tersebar</a:t>
              </a:r>
              <a:r>
                <a:rPr lang="en-ID" sz="1800" dirty="0"/>
                <a:t> </a:t>
              </a:r>
              <a:r>
                <a:rPr lang="en-ID" sz="1800" dirty="0" err="1"/>
                <a:t>dari</a:t>
              </a:r>
              <a:r>
                <a:rPr lang="en-ID" sz="1800" dirty="0"/>
                <a:t> </a:t>
              </a:r>
              <a:r>
                <a:rPr lang="en-ID" sz="1800" dirty="0" err="1"/>
                <a:t>Sabang</a:t>
              </a:r>
              <a:r>
                <a:rPr lang="en-ID" sz="1800" dirty="0"/>
                <a:t> </a:t>
              </a:r>
              <a:r>
                <a:rPr lang="en-ID" sz="1800" dirty="0" err="1"/>
                <a:t>hingga</a:t>
              </a:r>
              <a:r>
                <a:rPr lang="en-ID" sz="1800" dirty="0"/>
                <a:t> Merauke </a:t>
              </a:r>
              <a:r>
                <a:rPr lang="en-ID" sz="1800" dirty="0" err="1"/>
                <a:t>didiami</a:t>
              </a:r>
              <a:r>
                <a:rPr lang="en-ID" sz="1800" dirty="0"/>
                <a:t> oleh </a:t>
              </a:r>
              <a:r>
                <a:rPr lang="en-ID" sz="1800" dirty="0" err="1"/>
                <a:t>berbagai</a:t>
              </a:r>
              <a:r>
                <a:rPr lang="en-ID" sz="1800" dirty="0"/>
                <a:t> </a:t>
              </a:r>
              <a:r>
                <a:rPr lang="en-ID" sz="1800" dirty="0" err="1"/>
                <a:t>suku</a:t>
              </a:r>
              <a:r>
                <a:rPr lang="en-ID" sz="1800" dirty="0"/>
                <a:t> </a:t>
              </a:r>
              <a:r>
                <a:rPr lang="en-ID" sz="1800" dirty="0" err="1"/>
                <a:t>bangsa</a:t>
              </a:r>
              <a:r>
                <a:rPr lang="en-ID" sz="1800" dirty="0"/>
                <a:t>. 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6C3E36C-ACF6-4059-AD1B-381B0325BE79}"/>
              </a:ext>
            </a:extLst>
          </p:cNvPr>
          <p:cNvSpPr txBox="1"/>
          <p:nvPr/>
        </p:nvSpPr>
        <p:spPr>
          <a:xfrm>
            <a:off x="7608342" y="2920235"/>
            <a:ext cx="1508299" cy="200055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700" dirty="0" err="1"/>
              <a:t>Sumber</a:t>
            </a:r>
            <a:r>
              <a:rPr lang="en-US" sz="700" dirty="0"/>
              <a:t>: commons.wikimedia.org</a:t>
            </a:r>
            <a:endParaRPr lang="en-ID" sz="700" dirty="0"/>
          </a:p>
        </p:txBody>
      </p:sp>
    </p:spTree>
    <p:extLst>
      <p:ext uri="{BB962C8B-B14F-4D97-AF65-F5344CB8AC3E}">
        <p14:creationId xmlns:p14="http://schemas.microsoft.com/office/powerpoint/2010/main" val="80453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A85CC7C-03B7-42BC-A1C3-23BF4279C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195" y="-245928"/>
            <a:ext cx="1596376" cy="2088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9BEEED-36F7-41CE-AB0C-1E013B2ED966}"/>
              </a:ext>
            </a:extLst>
          </p:cNvPr>
          <p:cNvSpPr txBox="1"/>
          <p:nvPr/>
        </p:nvSpPr>
        <p:spPr>
          <a:xfrm>
            <a:off x="391585" y="406517"/>
            <a:ext cx="3715853" cy="1631216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>
            <a:spAutoFit/>
          </a:bodyPr>
          <a:lstStyle/>
          <a:p>
            <a:r>
              <a:rPr lang="en-ID" sz="2000" dirty="0"/>
              <a:t>Cara </a:t>
            </a:r>
            <a:r>
              <a:rPr lang="en-ID" sz="2000" dirty="0" err="1"/>
              <a:t>hidup</a:t>
            </a:r>
            <a:r>
              <a:rPr lang="en-ID" sz="2000" dirty="0"/>
              <a:t> dan </a:t>
            </a:r>
            <a:r>
              <a:rPr lang="en-ID" sz="2000" dirty="0" err="1"/>
              <a:t>kebiasaan</a:t>
            </a:r>
            <a:r>
              <a:rPr lang="en-ID" sz="2000" dirty="0"/>
              <a:t> yang </a:t>
            </a:r>
            <a:r>
              <a:rPr lang="en-ID" sz="2000" dirty="0" err="1"/>
              <a:t>dilakukan</a:t>
            </a:r>
            <a:r>
              <a:rPr lang="en-ID" sz="2000" dirty="0"/>
              <a:t> </a:t>
            </a:r>
            <a:r>
              <a:rPr lang="en-ID" sz="2000" dirty="0" err="1"/>
              <a:t>secara</a:t>
            </a:r>
            <a:r>
              <a:rPr lang="en-ID" sz="2000" dirty="0"/>
              <a:t> </a:t>
            </a:r>
            <a:r>
              <a:rPr lang="en-ID" sz="2000" dirty="0" err="1"/>
              <a:t>berulang-ulang</a:t>
            </a:r>
            <a:r>
              <a:rPr lang="en-ID" sz="2000" dirty="0"/>
              <a:t> dan </a:t>
            </a:r>
            <a:r>
              <a:rPr lang="en-ID" sz="2000" dirty="0" err="1"/>
              <a:t>diwariskan</a:t>
            </a:r>
            <a:r>
              <a:rPr lang="en-ID" sz="2000" dirty="0"/>
              <a:t> </a:t>
            </a:r>
            <a:r>
              <a:rPr lang="en-ID" sz="2000" dirty="0" err="1"/>
              <a:t>dari</a:t>
            </a:r>
            <a:r>
              <a:rPr lang="en-ID" sz="2000" dirty="0"/>
              <a:t> zaman </a:t>
            </a:r>
            <a:r>
              <a:rPr lang="en-ID" sz="2000" dirty="0" err="1"/>
              <a:t>nenek</a:t>
            </a:r>
            <a:r>
              <a:rPr lang="en-ID" sz="2000" dirty="0"/>
              <a:t> </a:t>
            </a:r>
            <a:r>
              <a:rPr lang="en-ID" sz="2000" dirty="0" err="1"/>
              <a:t>moyang</a:t>
            </a:r>
            <a:r>
              <a:rPr lang="en-ID" sz="2000" dirty="0"/>
              <a:t> </a:t>
            </a:r>
            <a:r>
              <a:rPr lang="en-ID" sz="2000" dirty="0" err="1"/>
              <a:t>membentuk</a:t>
            </a:r>
            <a:r>
              <a:rPr lang="en-ID" sz="2000" dirty="0"/>
              <a:t> </a:t>
            </a:r>
            <a:r>
              <a:rPr lang="en-ID" sz="2000" dirty="0" err="1"/>
              <a:t>suatu</a:t>
            </a:r>
            <a:r>
              <a:rPr lang="en-ID" sz="2000" dirty="0"/>
              <a:t> </a:t>
            </a:r>
            <a:r>
              <a:rPr lang="en-ID" sz="2000" dirty="0" err="1"/>
              <a:t>budaya</a:t>
            </a:r>
            <a:r>
              <a:rPr lang="en-ID" sz="2000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658B5-9143-44CA-8FEF-F7321AAB8DC3}"/>
              </a:ext>
            </a:extLst>
          </p:cNvPr>
          <p:cNvSpPr txBox="1"/>
          <p:nvPr/>
        </p:nvSpPr>
        <p:spPr>
          <a:xfrm>
            <a:off x="369549" y="2604017"/>
            <a:ext cx="27805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 err="1"/>
              <a:t>Itulah</a:t>
            </a:r>
            <a:r>
              <a:rPr lang="en-ID" sz="2000" dirty="0"/>
              <a:t> yang </a:t>
            </a:r>
            <a:r>
              <a:rPr lang="en-ID" sz="2000" dirty="0" err="1"/>
              <a:t>membuat</a:t>
            </a:r>
            <a:r>
              <a:rPr lang="en-ID" sz="2000" dirty="0"/>
              <a:t> </a:t>
            </a:r>
            <a:r>
              <a:rPr lang="en-ID" sz="2000" dirty="0" err="1"/>
              <a:t>budaya</a:t>
            </a:r>
            <a:r>
              <a:rPr lang="en-ID" sz="2000" dirty="0"/>
              <a:t> </a:t>
            </a:r>
            <a:r>
              <a:rPr lang="en-ID" sz="2000" dirty="0" err="1"/>
              <a:t>setiap</a:t>
            </a:r>
            <a:r>
              <a:rPr lang="en-ID" sz="2000" dirty="0"/>
              <a:t> </a:t>
            </a:r>
            <a:r>
              <a:rPr lang="en-ID" sz="2000" dirty="0" err="1"/>
              <a:t>suku</a:t>
            </a:r>
            <a:r>
              <a:rPr lang="en-ID" sz="2000" dirty="0"/>
              <a:t> </a:t>
            </a:r>
            <a:r>
              <a:rPr lang="en-ID" sz="2000" dirty="0" err="1"/>
              <a:t>bangsa</a:t>
            </a:r>
            <a:r>
              <a:rPr lang="en-ID" sz="2000" dirty="0"/>
              <a:t> </a:t>
            </a:r>
            <a:r>
              <a:rPr lang="en-ID" sz="2000" dirty="0" err="1"/>
              <a:t>berbeda-beda</a:t>
            </a:r>
            <a:r>
              <a:rPr lang="en-ID" sz="2000" dirty="0"/>
              <a:t>.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E91D30-B46E-4980-88E7-E66AC883151F}"/>
              </a:ext>
            </a:extLst>
          </p:cNvPr>
          <p:cNvGrpSpPr/>
          <p:nvPr/>
        </p:nvGrpSpPr>
        <p:grpSpPr>
          <a:xfrm>
            <a:off x="4338408" y="369153"/>
            <a:ext cx="4623014" cy="1679056"/>
            <a:chOff x="4338408" y="369153"/>
            <a:chExt cx="4623014" cy="1679056"/>
          </a:xfrm>
        </p:grpSpPr>
        <p:sp>
          <p:nvSpPr>
            <p:cNvPr id="2" name="Curved Down Arrow 14">
              <a:extLst>
                <a:ext uri="{FF2B5EF4-FFF2-40B4-BE49-F238E27FC236}">
                  <a16:creationId xmlns:a16="http://schemas.microsoft.com/office/drawing/2014/main" id="{70F73590-BA76-41F8-9254-D0561176DEF3}"/>
                </a:ext>
              </a:extLst>
            </p:cNvPr>
            <p:cNvSpPr/>
            <p:nvPr/>
          </p:nvSpPr>
          <p:spPr>
            <a:xfrm rot="1764507" flipH="1">
              <a:off x="6148477" y="369153"/>
              <a:ext cx="844200" cy="467181"/>
            </a:xfrm>
            <a:prstGeom prst="curved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892B453-5BCB-4728-8339-77A779FCA826}"/>
                </a:ext>
              </a:extLst>
            </p:cNvPr>
            <p:cNvGrpSpPr/>
            <p:nvPr/>
          </p:nvGrpSpPr>
          <p:grpSpPr>
            <a:xfrm>
              <a:off x="6376123" y="396041"/>
              <a:ext cx="2585299" cy="1652168"/>
              <a:chOff x="6376123" y="396041"/>
              <a:chExt cx="2585299" cy="165216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3C04930-1FD0-4E79-A20C-4A7712401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6123" y="396041"/>
                <a:ext cx="2585299" cy="1652168"/>
              </a:xfrm>
              <a:prstGeom prst="ellipse">
                <a:avLst/>
              </a:prstGeom>
              <a:ln w="63500" cap="rnd">
                <a:solidFill>
                  <a:schemeClr val="accent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605482-69A7-4FB5-8CD2-F00C756101C9}"/>
                  </a:ext>
                </a:extLst>
              </p:cNvPr>
              <p:cNvSpPr txBox="1"/>
              <p:nvPr/>
            </p:nvSpPr>
            <p:spPr>
              <a:xfrm>
                <a:off x="6941877" y="574712"/>
                <a:ext cx="1508299" cy="200055"/>
              </a:xfrm>
              <a:prstGeom prst="rect">
                <a:avLst/>
              </a:prstGeom>
              <a:solidFill>
                <a:srgbClr val="FFFFFF">
                  <a:alpha val="5098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 err="1"/>
                  <a:t>Sumber</a:t>
                </a:r>
                <a:r>
                  <a:rPr lang="en-US" sz="700" dirty="0"/>
                  <a:t>: commons.wikimedia.org</a:t>
                </a:r>
                <a:endParaRPr lang="en-ID" sz="700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240A40B-D301-4A4E-BBD6-2DE35A352BBA}"/>
                </a:ext>
              </a:extLst>
            </p:cNvPr>
            <p:cNvGrpSpPr/>
            <p:nvPr/>
          </p:nvGrpSpPr>
          <p:grpSpPr>
            <a:xfrm>
              <a:off x="4338408" y="486480"/>
              <a:ext cx="1893737" cy="721555"/>
              <a:chOff x="4338408" y="486480"/>
              <a:chExt cx="1893737" cy="721555"/>
            </a:xfrm>
          </p:grpSpPr>
          <p:sp>
            <p:nvSpPr>
              <p:cNvPr id="6" name="Freeform: Shape 36">
                <a:extLst>
                  <a:ext uri="{FF2B5EF4-FFF2-40B4-BE49-F238E27FC236}">
                    <a16:creationId xmlns:a16="http://schemas.microsoft.com/office/drawing/2014/main" id="{EC0FA064-7AA9-43DA-B3E7-5237F6FB7375}"/>
                  </a:ext>
                </a:extLst>
              </p:cNvPr>
              <p:cNvSpPr/>
              <p:nvPr/>
            </p:nvSpPr>
            <p:spPr>
              <a:xfrm>
                <a:off x="4338408" y="486480"/>
                <a:ext cx="1893737" cy="721555"/>
              </a:xfrm>
              <a:custGeom>
                <a:avLst/>
                <a:gdLst>
                  <a:gd name="connsiteX0" fmla="*/ 46633 w 2683908"/>
                  <a:gd name="connsiteY0" fmla="*/ 8814 h 345741"/>
                  <a:gd name="connsiteX1" fmla="*/ 642056 w 2683908"/>
                  <a:gd name="connsiteY1" fmla="*/ 19446 h 345741"/>
                  <a:gd name="connsiteX2" fmla="*/ 2077452 w 2683908"/>
                  <a:gd name="connsiteY2" fmla="*/ 8814 h 345741"/>
                  <a:gd name="connsiteX3" fmla="*/ 2577182 w 2683908"/>
                  <a:gd name="connsiteY3" fmla="*/ 72609 h 345741"/>
                  <a:gd name="connsiteX4" fmla="*/ 2577182 w 2683908"/>
                  <a:gd name="connsiteY4" fmla="*/ 295893 h 345741"/>
                  <a:gd name="connsiteX5" fmla="*/ 1428866 w 2683908"/>
                  <a:gd name="connsiteY5" fmla="*/ 338423 h 345741"/>
                  <a:gd name="connsiteX6" fmla="*/ 312447 w 2683908"/>
                  <a:gd name="connsiteY6" fmla="*/ 327791 h 345741"/>
                  <a:gd name="connsiteX7" fmla="*/ 67898 w 2683908"/>
                  <a:gd name="connsiteY7" fmla="*/ 168302 h 345741"/>
                  <a:gd name="connsiteX8" fmla="*/ 46633 w 2683908"/>
                  <a:gd name="connsiteY8" fmla="*/ 8814 h 34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83908" h="345741">
                    <a:moveTo>
                      <a:pt x="46633" y="8814"/>
                    </a:moveTo>
                    <a:cubicBezTo>
                      <a:pt x="142326" y="-15995"/>
                      <a:pt x="642056" y="19446"/>
                      <a:pt x="642056" y="19446"/>
                    </a:cubicBezTo>
                    <a:cubicBezTo>
                      <a:pt x="980526" y="19446"/>
                      <a:pt x="1754931" y="-47"/>
                      <a:pt x="2077452" y="8814"/>
                    </a:cubicBezTo>
                    <a:cubicBezTo>
                      <a:pt x="2399973" y="17675"/>
                      <a:pt x="2493894" y="24763"/>
                      <a:pt x="2577182" y="72609"/>
                    </a:cubicBezTo>
                    <a:cubicBezTo>
                      <a:pt x="2660470" y="120455"/>
                      <a:pt x="2768568" y="251591"/>
                      <a:pt x="2577182" y="295893"/>
                    </a:cubicBezTo>
                    <a:cubicBezTo>
                      <a:pt x="2385796" y="340195"/>
                      <a:pt x="1428866" y="338423"/>
                      <a:pt x="1428866" y="338423"/>
                    </a:cubicBezTo>
                    <a:cubicBezTo>
                      <a:pt x="1051410" y="343739"/>
                      <a:pt x="539275" y="356145"/>
                      <a:pt x="312447" y="327791"/>
                    </a:cubicBezTo>
                    <a:cubicBezTo>
                      <a:pt x="85619" y="299438"/>
                      <a:pt x="110428" y="221465"/>
                      <a:pt x="67898" y="168302"/>
                    </a:cubicBezTo>
                    <a:cubicBezTo>
                      <a:pt x="25368" y="115139"/>
                      <a:pt x="-49060" y="33623"/>
                      <a:pt x="46633" y="8814"/>
                    </a:cubicBezTo>
                    <a:close/>
                  </a:path>
                </a:pathLst>
              </a:cu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176031-3919-405B-B49D-747572DD4E94}"/>
                  </a:ext>
                </a:extLst>
              </p:cNvPr>
              <p:cNvSpPr txBox="1"/>
              <p:nvPr/>
            </p:nvSpPr>
            <p:spPr>
              <a:xfrm>
                <a:off x="4553335" y="566108"/>
                <a:ext cx="16078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/>
                  <a:t>Grebeg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Mulud</a:t>
                </a:r>
                <a:r>
                  <a:rPr lang="en-US" sz="1600" dirty="0"/>
                  <a:t> di Yogyakarta</a:t>
                </a:r>
                <a:endParaRPr lang="id-ID" sz="1600" dirty="0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097F8FE-2F5B-42E5-8780-2ACB8B9D06F2}"/>
              </a:ext>
            </a:extLst>
          </p:cNvPr>
          <p:cNvGrpSpPr/>
          <p:nvPr/>
        </p:nvGrpSpPr>
        <p:grpSpPr>
          <a:xfrm>
            <a:off x="3728004" y="1799234"/>
            <a:ext cx="4155829" cy="1748421"/>
            <a:chOff x="3728004" y="1799234"/>
            <a:chExt cx="4155829" cy="1748421"/>
          </a:xfrm>
        </p:grpSpPr>
        <p:sp>
          <p:nvSpPr>
            <p:cNvPr id="19" name="Curved Down Arrow 14">
              <a:extLst>
                <a:ext uri="{FF2B5EF4-FFF2-40B4-BE49-F238E27FC236}">
                  <a16:creationId xmlns:a16="http://schemas.microsoft.com/office/drawing/2014/main" id="{67858975-DC7F-414A-A3EA-46ED2FE8EE32}"/>
                </a:ext>
              </a:extLst>
            </p:cNvPr>
            <p:cNvSpPr/>
            <p:nvPr/>
          </p:nvSpPr>
          <p:spPr>
            <a:xfrm rot="1764507" flipH="1">
              <a:off x="4935164" y="1899316"/>
              <a:ext cx="844200" cy="467181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1" name="Freeform: Shape 36">
              <a:extLst>
                <a:ext uri="{FF2B5EF4-FFF2-40B4-BE49-F238E27FC236}">
                  <a16:creationId xmlns:a16="http://schemas.microsoft.com/office/drawing/2014/main" id="{7C850869-C57D-4E4E-88C3-D35CB50D9C4A}"/>
                </a:ext>
              </a:extLst>
            </p:cNvPr>
            <p:cNvSpPr/>
            <p:nvPr/>
          </p:nvSpPr>
          <p:spPr>
            <a:xfrm>
              <a:off x="3728004" y="2167651"/>
              <a:ext cx="1521302" cy="721555"/>
            </a:xfrm>
            <a:custGeom>
              <a:avLst/>
              <a:gdLst>
                <a:gd name="connsiteX0" fmla="*/ 46633 w 2683908"/>
                <a:gd name="connsiteY0" fmla="*/ 8814 h 345741"/>
                <a:gd name="connsiteX1" fmla="*/ 642056 w 2683908"/>
                <a:gd name="connsiteY1" fmla="*/ 19446 h 345741"/>
                <a:gd name="connsiteX2" fmla="*/ 2077452 w 2683908"/>
                <a:gd name="connsiteY2" fmla="*/ 8814 h 345741"/>
                <a:gd name="connsiteX3" fmla="*/ 2577182 w 2683908"/>
                <a:gd name="connsiteY3" fmla="*/ 72609 h 345741"/>
                <a:gd name="connsiteX4" fmla="*/ 2577182 w 2683908"/>
                <a:gd name="connsiteY4" fmla="*/ 295893 h 345741"/>
                <a:gd name="connsiteX5" fmla="*/ 1428866 w 2683908"/>
                <a:gd name="connsiteY5" fmla="*/ 338423 h 345741"/>
                <a:gd name="connsiteX6" fmla="*/ 312447 w 2683908"/>
                <a:gd name="connsiteY6" fmla="*/ 327791 h 345741"/>
                <a:gd name="connsiteX7" fmla="*/ 67898 w 2683908"/>
                <a:gd name="connsiteY7" fmla="*/ 168302 h 345741"/>
                <a:gd name="connsiteX8" fmla="*/ 46633 w 2683908"/>
                <a:gd name="connsiteY8" fmla="*/ 8814 h 34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3908" h="345741">
                  <a:moveTo>
                    <a:pt x="46633" y="8814"/>
                  </a:moveTo>
                  <a:cubicBezTo>
                    <a:pt x="142326" y="-15995"/>
                    <a:pt x="642056" y="19446"/>
                    <a:pt x="642056" y="19446"/>
                  </a:cubicBezTo>
                  <a:cubicBezTo>
                    <a:pt x="980526" y="19446"/>
                    <a:pt x="1754931" y="-47"/>
                    <a:pt x="2077452" y="8814"/>
                  </a:cubicBezTo>
                  <a:cubicBezTo>
                    <a:pt x="2399973" y="17675"/>
                    <a:pt x="2493894" y="24763"/>
                    <a:pt x="2577182" y="72609"/>
                  </a:cubicBezTo>
                  <a:cubicBezTo>
                    <a:pt x="2660470" y="120455"/>
                    <a:pt x="2768568" y="251591"/>
                    <a:pt x="2577182" y="295893"/>
                  </a:cubicBezTo>
                  <a:cubicBezTo>
                    <a:pt x="2385796" y="340195"/>
                    <a:pt x="1428866" y="338423"/>
                    <a:pt x="1428866" y="338423"/>
                  </a:cubicBezTo>
                  <a:cubicBezTo>
                    <a:pt x="1051410" y="343739"/>
                    <a:pt x="539275" y="356145"/>
                    <a:pt x="312447" y="327791"/>
                  </a:cubicBezTo>
                  <a:cubicBezTo>
                    <a:pt x="85619" y="299438"/>
                    <a:pt x="110428" y="221465"/>
                    <a:pt x="67898" y="168302"/>
                  </a:cubicBezTo>
                  <a:cubicBezTo>
                    <a:pt x="25368" y="115139"/>
                    <a:pt x="-49060" y="33623"/>
                    <a:pt x="46633" y="8814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Kasada</a:t>
              </a:r>
              <a:r>
                <a:rPr lang="en-US" sz="1600" dirty="0"/>
                <a:t> di </a:t>
              </a:r>
              <a:r>
                <a:rPr lang="en-US" sz="1600" dirty="0" err="1"/>
                <a:t>Jawa</a:t>
              </a:r>
              <a:r>
                <a:rPr lang="en-US" sz="1600" dirty="0"/>
                <a:t> Timur</a:t>
              </a:r>
              <a:endParaRPr lang="id-ID" sz="1600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67E8661-4C6D-448D-BC87-3199A930749E}"/>
                </a:ext>
              </a:extLst>
            </p:cNvPr>
            <p:cNvGrpSpPr/>
            <p:nvPr/>
          </p:nvGrpSpPr>
          <p:grpSpPr>
            <a:xfrm>
              <a:off x="5415997" y="1799234"/>
              <a:ext cx="2467836" cy="1748421"/>
              <a:chOff x="5415997" y="1799234"/>
              <a:chExt cx="2467836" cy="174842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FA46920-ABED-4F92-984E-F8DC0AD524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64" t="15380" r="24420" b="338"/>
              <a:stretch/>
            </p:blipFill>
            <p:spPr>
              <a:xfrm>
                <a:off x="5415997" y="1799234"/>
                <a:ext cx="2467836" cy="1748421"/>
              </a:xfrm>
              <a:prstGeom prst="ellips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859F4C9-42AF-4512-BFE5-A281631EA58B}"/>
                  </a:ext>
                </a:extLst>
              </p:cNvPr>
              <p:cNvSpPr txBox="1"/>
              <p:nvPr/>
            </p:nvSpPr>
            <p:spPr>
              <a:xfrm>
                <a:off x="5895765" y="2074197"/>
                <a:ext cx="1508299" cy="200055"/>
              </a:xfrm>
              <a:prstGeom prst="rect">
                <a:avLst/>
              </a:prstGeom>
              <a:solidFill>
                <a:srgbClr val="FFFFFF">
                  <a:alpha val="5098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 err="1"/>
                  <a:t>Sumber</a:t>
                </a:r>
                <a:r>
                  <a:rPr lang="en-US" sz="700" dirty="0"/>
                  <a:t>: commons.wikimedia.org</a:t>
                </a:r>
                <a:endParaRPr lang="en-ID" sz="700" dirty="0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5F8D17B-7E0F-4460-A913-34E612E1E1CF}"/>
              </a:ext>
            </a:extLst>
          </p:cNvPr>
          <p:cNvGrpSpPr/>
          <p:nvPr/>
        </p:nvGrpSpPr>
        <p:grpSpPr>
          <a:xfrm>
            <a:off x="1936686" y="2975849"/>
            <a:ext cx="4382232" cy="1748421"/>
            <a:chOff x="1936686" y="2975849"/>
            <a:chExt cx="4382232" cy="1748421"/>
          </a:xfrm>
        </p:grpSpPr>
        <p:sp>
          <p:nvSpPr>
            <p:cNvPr id="23" name="Curved Down Arrow 14">
              <a:extLst>
                <a:ext uri="{FF2B5EF4-FFF2-40B4-BE49-F238E27FC236}">
                  <a16:creationId xmlns:a16="http://schemas.microsoft.com/office/drawing/2014/main" id="{4DCFEF35-838A-4BE0-90BF-78DF9099F026}"/>
                </a:ext>
              </a:extLst>
            </p:cNvPr>
            <p:cNvSpPr/>
            <p:nvPr/>
          </p:nvSpPr>
          <p:spPr>
            <a:xfrm flipH="1">
              <a:off x="3059875" y="3479140"/>
              <a:ext cx="844200" cy="467181"/>
            </a:xfrm>
            <a:prstGeom prst="curved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4C1A718-E91D-4024-938F-6AAC85F95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769" y="2975849"/>
              <a:ext cx="2654149" cy="1748421"/>
            </a:xfrm>
            <a:prstGeom prst="ellipse">
              <a:avLst/>
            </a:prstGeom>
            <a:ln w="63500" cap="rnd">
              <a:solidFill>
                <a:schemeClr val="accent2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5" name="Freeform: Shape 36">
              <a:extLst>
                <a:ext uri="{FF2B5EF4-FFF2-40B4-BE49-F238E27FC236}">
                  <a16:creationId xmlns:a16="http://schemas.microsoft.com/office/drawing/2014/main" id="{24CB0608-4084-455F-870A-029AFA8010CA}"/>
                </a:ext>
              </a:extLst>
            </p:cNvPr>
            <p:cNvSpPr/>
            <p:nvPr/>
          </p:nvSpPr>
          <p:spPr>
            <a:xfrm>
              <a:off x="1936686" y="3967505"/>
              <a:ext cx="1561392" cy="721555"/>
            </a:xfrm>
            <a:custGeom>
              <a:avLst/>
              <a:gdLst>
                <a:gd name="connsiteX0" fmla="*/ 46633 w 2683908"/>
                <a:gd name="connsiteY0" fmla="*/ 8814 h 345741"/>
                <a:gd name="connsiteX1" fmla="*/ 642056 w 2683908"/>
                <a:gd name="connsiteY1" fmla="*/ 19446 h 345741"/>
                <a:gd name="connsiteX2" fmla="*/ 2077452 w 2683908"/>
                <a:gd name="connsiteY2" fmla="*/ 8814 h 345741"/>
                <a:gd name="connsiteX3" fmla="*/ 2577182 w 2683908"/>
                <a:gd name="connsiteY3" fmla="*/ 72609 h 345741"/>
                <a:gd name="connsiteX4" fmla="*/ 2577182 w 2683908"/>
                <a:gd name="connsiteY4" fmla="*/ 295893 h 345741"/>
                <a:gd name="connsiteX5" fmla="*/ 1428866 w 2683908"/>
                <a:gd name="connsiteY5" fmla="*/ 338423 h 345741"/>
                <a:gd name="connsiteX6" fmla="*/ 312447 w 2683908"/>
                <a:gd name="connsiteY6" fmla="*/ 327791 h 345741"/>
                <a:gd name="connsiteX7" fmla="*/ 67898 w 2683908"/>
                <a:gd name="connsiteY7" fmla="*/ 168302 h 345741"/>
                <a:gd name="connsiteX8" fmla="*/ 46633 w 2683908"/>
                <a:gd name="connsiteY8" fmla="*/ 8814 h 34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3908" h="345741">
                  <a:moveTo>
                    <a:pt x="46633" y="8814"/>
                  </a:moveTo>
                  <a:cubicBezTo>
                    <a:pt x="142326" y="-15995"/>
                    <a:pt x="642056" y="19446"/>
                    <a:pt x="642056" y="19446"/>
                  </a:cubicBezTo>
                  <a:cubicBezTo>
                    <a:pt x="980526" y="19446"/>
                    <a:pt x="1754931" y="-47"/>
                    <a:pt x="2077452" y="8814"/>
                  </a:cubicBezTo>
                  <a:cubicBezTo>
                    <a:pt x="2399973" y="17675"/>
                    <a:pt x="2493894" y="24763"/>
                    <a:pt x="2577182" y="72609"/>
                  </a:cubicBezTo>
                  <a:cubicBezTo>
                    <a:pt x="2660470" y="120455"/>
                    <a:pt x="2768568" y="251591"/>
                    <a:pt x="2577182" y="295893"/>
                  </a:cubicBezTo>
                  <a:cubicBezTo>
                    <a:pt x="2385796" y="340195"/>
                    <a:pt x="1428866" y="338423"/>
                    <a:pt x="1428866" y="338423"/>
                  </a:cubicBezTo>
                  <a:cubicBezTo>
                    <a:pt x="1051410" y="343739"/>
                    <a:pt x="539275" y="356145"/>
                    <a:pt x="312447" y="327791"/>
                  </a:cubicBezTo>
                  <a:cubicBezTo>
                    <a:pt x="85619" y="299438"/>
                    <a:pt x="110428" y="221465"/>
                    <a:pt x="67898" y="168302"/>
                  </a:cubicBezTo>
                  <a:cubicBezTo>
                    <a:pt x="25368" y="115139"/>
                    <a:pt x="-49060" y="33623"/>
                    <a:pt x="46633" y="8814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Tabuik</a:t>
              </a:r>
              <a:r>
                <a:rPr lang="en-US" sz="1600" dirty="0"/>
                <a:t> di Sumatra Barat</a:t>
              </a:r>
              <a:endParaRPr lang="id-ID" sz="16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57A27B8-9600-4740-B17E-701F63E8E093}"/>
                </a:ext>
              </a:extLst>
            </p:cNvPr>
            <p:cNvSpPr txBox="1"/>
            <p:nvPr/>
          </p:nvSpPr>
          <p:spPr>
            <a:xfrm>
              <a:off x="4237693" y="4407243"/>
              <a:ext cx="1508299" cy="200055"/>
            </a:xfrm>
            <a:prstGeom prst="rect">
              <a:avLst/>
            </a:prstGeom>
            <a:solidFill>
              <a:srgbClr val="FFFFFF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Sumber</a:t>
              </a:r>
              <a:r>
                <a:rPr lang="en-US" sz="700" dirty="0"/>
                <a:t>: commons.wikimedia.org</a:t>
              </a:r>
              <a:endParaRPr lang="en-ID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716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7F6E2F4-87F7-4779-8830-63C4EEBD3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" y="0"/>
            <a:ext cx="9142647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9917C8-9F07-46DE-8249-7C401BCF3E7B}"/>
              </a:ext>
            </a:extLst>
          </p:cNvPr>
          <p:cNvSpPr txBox="1"/>
          <p:nvPr/>
        </p:nvSpPr>
        <p:spPr>
          <a:xfrm>
            <a:off x="547146" y="590550"/>
            <a:ext cx="38400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 err="1"/>
              <a:t>Budaya</a:t>
            </a:r>
            <a:r>
              <a:rPr lang="en-ID" sz="2000" dirty="0"/>
              <a:t> </a:t>
            </a:r>
            <a:r>
              <a:rPr lang="en-ID" sz="2000" dirty="0" err="1"/>
              <a:t>dapat</a:t>
            </a:r>
            <a:r>
              <a:rPr lang="en-ID" sz="2000" dirty="0"/>
              <a:t> </a:t>
            </a:r>
            <a:r>
              <a:rPr lang="en-ID" sz="2000" dirty="0" err="1"/>
              <a:t>berupa</a:t>
            </a:r>
            <a:r>
              <a:rPr lang="en-ID" sz="2000" dirty="0"/>
              <a:t> </a:t>
            </a:r>
            <a:r>
              <a:rPr lang="en-ID" sz="2000" dirty="0" err="1"/>
              <a:t>tarian</a:t>
            </a:r>
            <a:r>
              <a:rPr lang="en-ID" sz="2000" dirty="0"/>
              <a:t> </a:t>
            </a:r>
            <a:r>
              <a:rPr lang="en-ID" sz="2000" dirty="0" err="1"/>
              <a:t>tradisional</a:t>
            </a:r>
            <a:r>
              <a:rPr lang="en-ID" sz="2000" dirty="0"/>
              <a:t>, </a:t>
            </a:r>
            <a:r>
              <a:rPr lang="en-ID" sz="2000" dirty="0" err="1"/>
              <a:t>pakaian</a:t>
            </a:r>
            <a:r>
              <a:rPr lang="en-ID" sz="2000" dirty="0"/>
              <a:t> </a:t>
            </a:r>
            <a:r>
              <a:rPr lang="en-ID" sz="2000" dirty="0" err="1"/>
              <a:t>adat</a:t>
            </a:r>
            <a:r>
              <a:rPr lang="en-ID" sz="2000" dirty="0"/>
              <a:t>, </a:t>
            </a:r>
            <a:r>
              <a:rPr lang="en-ID" sz="2000" dirty="0" err="1"/>
              <a:t>pertunjukan</a:t>
            </a:r>
            <a:r>
              <a:rPr lang="en-ID" sz="2000" dirty="0"/>
              <a:t> </a:t>
            </a:r>
            <a:r>
              <a:rPr lang="en-ID" sz="2000" dirty="0" err="1"/>
              <a:t>daerah</a:t>
            </a:r>
            <a:r>
              <a:rPr lang="en-ID" sz="2000" dirty="0"/>
              <a:t>, </a:t>
            </a:r>
            <a:r>
              <a:rPr lang="en-ID" sz="2000" dirty="0" err="1"/>
              <a:t>alat</a:t>
            </a:r>
            <a:r>
              <a:rPr lang="en-ID" sz="2000" dirty="0"/>
              <a:t> </a:t>
            </a:r>
            <a:r>
              <a:rPr lang="en-ID" sz="2000" dirty="0" err="1"/>
              <a:t>musik</a:t>
            </a:r>
            <a:r>
              <a:rPr lang="en-ID" sz="2000" dirty="0"/>
              <a:t>, dan </a:t>
            </a:r>
            <a:r>
              <a:rPr lang="en-ID" sz="2000" dirty="0" err="1"/>
              <a:t>makanan</a:t>
            </a:r>
            <a:r>
              <a:rPr lang="en-ID" sz="2000" dirty="0"/>
              <a:t> </a:t>
            </a:r>
            <a:r>
              <a:rPr lang="en-ID" sz="2000" dirty="0" err="1"/>
              <a:t>tradisional</a:t>
            </a:r>
            <a:r>
              <a:rPr lang="en-ID" sz="2000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75118-1D13-497F-B218-BDCFF3D01621}"/>
              </a:ext>
            </a:extLst>
          </p:cNvPr>
          <p:cNvSpPr txBox="1"/>
          <p:nvPr/>
        </p:nvSpPr>
        <p:spPr>
          <a:xfrm>
            <a:off x="547146" y="2385358"/>
            <a:ext cx="33390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 err="1"/>
              <a:t>Berbagai</a:t>
            </a:r>
            <a:r>
              <a:rPr lang="en-ID" sz="2000" dirty="0"/>
              <a:t> </a:t>
            </a:r>
            <a:r>
              <a:rPr lang="en-ID" sz="2000" dirty="0" err="1"/>
              <a:t>perbedaan</a:t>
            </a:r>
            <a:r>
              <a:rPr lang="en-ID" sz="2000" dirty="0"/>
              <a:t> </a:t>
            </a:r>
            <a:r>
              <a:rPr lang="en-ID" sz="2000" dirty="0" err="1"/>
              <a:t>hasil</a:t>
            </a:r>
            <a:r>
              <a:rPr lang="en-ID" sz="2000" dirty="0"/>
              <a:t> </a:t>
            </a:r>
            <a:r>
              <a:rPr lang="en-ID" sz="2000" dirty="0" err="1"/>
              <a:t>budaya</a:t>
            </a:r>
            <a:r>
              <a:rPr lang="en-ID" sz="2000" dirty="0"/>
              <a:t> </a:t>
            </a:r>
            <a:r>
              <a:rPr lang="en-ID" sz="2000" dirty="0" err="1"/>
              <a:t>tidak</a:t>
            </a:r>
            <a:r>
              <a:rPr lang="en-ID" sz="2000" dirty="0"/>
              <a:t> </a:t>
            </a:r>
            <a:r>
              <a:rPr lang="en-ID" sz="2000" dirty="0" err="1"/>
              <a:t>boleh</a:t>
            </a:r>
            <a:r>
              <a:rPr lang="en-ID" sz="2000" dirty="0"/>
              <a:t> </a:t>
            </a:r>
            <a:r>
              <a:rPr lang="en-ID" sz="2000" dirty="0" err="1"/>
              <a:t>membuat</a:t>
            </a:r>
            <a:r>
              <a:rPr lang="en-ID" sz="2000" dirty="0"/>
              <a:t> </a:t>
            </a:r>
            <a:r>
              <a:rPr lang="en-ID" sz="2000" dirty="0" err="1"/>
              <a:t>bangsa</a:t>
            </a:r>
            <a:r>
              <a:rPr lang="en-ID" sz="2000" dirty="0"/>
              <a:t> Indonesia </a:t>
            </a:r>
            <a:r>
              <a:rPr lang="en-ID" sz="2000" dirty="0" err="1"/>
              <a:t>terpecah-belah</a:t>
            </a:r>
            <a:r>
              <a:rPr lang="en-ID" sz="2000" dirty="0"/>
              <a:t>, </a:t>
            </a:r>
            <a:r>
              <a:rPr lang="en-ID" sz="2000" dirty="0" err="1"/>
              <a:t>sehingga</a:t>
            </a:r>
            <a:r>
              <a:rPr lang="en-ID" sz="2000" dirty="0"/>
              <a:t> </a:t>
            </a:r>
            <a:r>
              <a:rPr lang="en-ID" sz="2000" dirty="0" err="1"/>
              <a:t>persatuan</a:t>
            </a:r>
            <a:r>
              <a:rPr lang="en-ID" sz="2000" dirty="0"/>
              <a:t> dan </a:t>
            </a:r>
            <a:r>
              <a:rPr lang="en-ID" sz="2000" dirty="0" err="1"/>
              <a:t>kesatuan</a:t>
            </a:r>
            <a:r>
              <a:rPr lang="en-ID" sz="2000" dirty="0"/>
              <a:t> </a:t>
            </a:r>
            <a:r>
              <a:rPr lang="en-ID" sz="2000" dirty="0" err="1"/>
              <a:t>bangsa</a:t>
            </a:r>
            <a:r>
              <a:rPr lang="en-ID" sz="2000" dirty="0"/>
              <a:t> </a:t>
            </a:r>
            <a:r>
              <a:rPr lang="en-ID" sz="2000" dirty="0" err="1"/>
              <a:t>tetap</a:t>
            </a:r>
            <a:r>
              <a:rPr lang="en-ID" sz="2000" dirty="0"/>
              <a:t> </a:t>
            </a:r>
            <a:r>
              <a:rPr lang="en-ID" sz="2000" dirty="0" err="1"/>
              <a:t>terjaga</a:t>
            </a:r>
            <a:r>
              <a:rPr lang="en-ID" sz="2000" dirty="0"/>
              <a:t>.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1B2BFC-7A22-4D5F-B33E-D3915D7B5E0E}"/>
              </a:ext>
            </a:extLst>
          </p:cNvPr>
          <p:cNvGrpSpPr/>
          <p:nvPr/>
        </p:nvGrpSpPr>
        <p:grpSpPr>
          <a:xfrm>
            <a:off x="4581280" y="104886"/>
            <a:ext cx="4163733" cy="1638877"/>
            <a:chOff x="4581280" y="104886"/>
            <a:chExt cx="4163733" cy="1638877"/>
          </a:xfrm>
        </p:grpSpPr>
        <p:sp>
          <p:nvSpPr>
            <p:cNvPr id="20" name="Curved Down Arrow 14">
              <a:extLst>
                <a:ext uri="{FF2B5EF4-FFF2-40B4-BE49-F238E27FC236}">
                  <a16:creationId xmlns:a16="http://schemas.microsoft.com/office/drawing/2014/main" id="{0333454E-DFB9-4639-A329-9D03AFBE7485}"/>
                </a:ext>
              </a:extLst>
            </p:cNvPr>
            <p:cNvSpPr/>
            <p:nvPr/>
          </p:nvSpPr>
          <p:spPr>
            <a:xfrm rot="10270875" flipV="1">
              <a:off x="5617903" y="282660"/>
              <a:ext cx="1081767" cy="379611"/>
            </a:xfrm>
            <a:prstGeom prst="curved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764EAE-4D06-4F43-BDD6-949FC4929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368" y="104886"/>
              <a:ext cx="2349645" cy="1638877"/>
            </a:xfrm>
            <a:prstGeom prst="ellipse">
              <a:avLst/>
            </a:prstGeom>
            <a:ln w="63500" cap="rnd">
              <a:solidFill>
                <a:schemeClr val="accent5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Freeform: Shape 36">
              <a:extLst>
                <a:ext uri="{FF2B5EF4-FFF2-40B4-BE49-F238E27FC236}">
                  <a16:creationId xmlns:a16="http://schemas.microsoft.com/office/drawing/2014/main" id="{B2A68767-6C5B-4D71-9146-42382F3D9760}"/>
                </a:ext>
              </a:extLst>
            </p:cNvPr>
            <p:cNvSpPr/>
            <p:nvPr/>
          </p:nvSpPr>
          <p:spPr>
            <a:xfrm>
              <a:off x="4581280" y="723564"/>
              <a:ext cx="1561392" cy="721555"/>
            </a:xfrm>
            <a:custGeom>
              <a:avLst/>
              <a:gdLst>
                <a:gd name="connsiteX0" fmla="*/ 46633 w 2683908"/>
                <a:gd name="connsiteY0" fmla="*/ 8814 h 345741"/>
                <a:gd name="connsiteX1" fmla="*/ 642056 w 2683908"/>
                <a:gd name="connsiteY1" fmla="*/ 19446 h 345741"/>
                <a:gd name="connsiteX2" fmla="*/ 2077452 w 2683908"/>
                <a:gd name="connsiteY2" fmla="*/ 8814 h 345741"/>
                <a:gd name="connsiteX3" fmla="*/ 2577182 w 2683908"/>
                <a:gd name="connsiteY3" fmla="*/ 72609 h 345741"/>
                <a:gd name="connsiteX4" fmla="*/ 2577182 w 2683908"/>
                <a:gd name="connsiteY4" fmla="*/ 295893 h 345741"/>
                <a:gd name="connsiteX5" fmla="*/ 1428866 w 2683908"/>
                <a:gd name="connsiteY5" fmla="*/ 338423 h 345741"/>
                <a:gd name="connsiteX6" fmla="*/ 312447 w 2683908"/>
                <a:gd name="connsiteY6" fmla="*/ 327791 h 345741"/>
                <a:gd name="connsiteX7" fmla="*/ 67898 w 2683908"/>
                <a:gd name="connsiteY7" fmla="*/ 168302 h 345741"/>
                <a:gd name="connsiteX8" fmla="*/ 46633 w 2683908"/>
                <a:gd name="connsiteY8" fmla="*/ 8814 h 34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3908" h="345741">
                  <a:moveTo>
                    <a:pt x="46633" y="8814"/>
                  </a:moveTo>
                  <a:cubicBezTo>
                    <a:pt x="142326" y="-15995"/>
                    <a:pt x="642056" y="19446"/>
                    <a:pt x="642056" y="19446"/>
                  </a:cubicBezTo>
                  <a:cubicBezTo>
                    <a:pt x="980526" y="19446"/>
                    <a:pt x="1754931" y="-47"/>
                    <a:pt x="2077452" y="8814"/>
                  </a:cubicBezTo>
                  <a:cubicBezTo>
                    <a:pt x="2399973" y="17675"/>
                    <a:pt x="2493894" y="24763"/>
                    <a:pt x="2577182" y="72609"/>
                  </a:cubicBezTo>
                  <a:cubicBezTo>
                    <a:pt x="2660470" y="120455"/>
                    <a:pt x="2768568" y="251591"/>
                    <a:pt x="2577182" y="295893"/>
                  </a:cubicBezTo>
                  <a:cubicBezTo>
                    <a:pt x="2385796" y="340195"/>
                    <a:pt x="1428866" y="338423"/>
                    <a:pt x="1428866" y="338423"/>
                  </a:cubicBezTo>
                  <a:cubicBezTo>
                    <a:pt x="1051410" y="343739"/>
                    <a:pt x="539275" y="356145"/>
                    <a:pt x="312447" y="327791"/>
                  </a:cubicBezTo>
                  <a:cubicBezTo>
                    <a:pt x="85619" y="299438"/>
                    <a:pt x="110428" y="221465"/>
                    <a:pt x="67898" y="168302"/>
                  </a:cubicBezTo>
                  <a:cubicBezTo>
                    <a:pt x="25368" y="115139"/>
                    <a:pt x="-49060" y="33623"/>
                    <a:pt x="46633" y="8814"/>
                  </a:cubicBez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Tarian</a:t>
              </a:r>
              <a:r>
                <a:rPr lang="en-US" sz="1600" dirty="0"/>
                <a:t> </a:t>
              </a:r>
              <a:r>
                <a:rPr lang="en-US" sz="1600" dirty="0" err="1"/>
                <a:t>tradisional</a:t>
              </a:r>
              <a:endParaRPr lang="id-ID" sz="16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98CC3C-EFDC-4087-82D7-F03EB043B8C5}"/>
                </a:ext>
              </a:extLst>
            </p:cNvPr>
            <p:cNvSpPr txBox="1"/>
            <p:nvPr/>
          </p:nvSpPr>
          <p:spPr>
            <a:xfrm>
              <a:off x="6705108" y="1252269"/>
              <a:ext cx="1508299" cy="200055"/>
            </a:xfrm>
            <a:prstGeom prst="rect">
              <a:avLst/>
            </a:prstGeom>
            <a:solidFill>
              <a:srgbClr val="FFFFFF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Sumber</a:t>
              </a:r>
              <a:r>
                <a:rPr lang="en-US" sz="700" dirty="0"/>
                <a:t>: commons.wikimedia.org</a:t>
              </a:r>
              <a:endParaRPr lang="en-ID" sz="7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7F4BC6-A11D-4D05-893E-598B093562BB}"/>
              </a:ext>
            </a:extLst>
          </p:cNvPr>
          <p:cNvGrpSpPr/>
          <p:nvPr/>
        </p:nvGrpSpPr>
        <p:grpSpPr>
          <a:xfrm>
            <a:off x="4532848" y="1582930"/>
            <a:ext cx="4615273" cy="1599655"/>
            <a:chOff x="4532848" y="1582930"/>
            <a:chExt cx="4615273" cy="1599655"/>
          </a:xfrm>
        </p:grpSpPr>
        <p:sp>
          <p:nvSpPr>
            <p:cNvPr id="16" name="Curved Down Arrow 14">
              <a:extLst>
                <a:ext uri="{FF2B5EF4-FFF2-40B4-BE49-F238E27FC236}">
                  <a16:creationId xmlns:a16="http://schemas.microsoft.com/office/drawing/2014/main" id="{74ECF0AC-2E5B-4ABD-AC79-02ADB5901B18}"/>
                </a:ext>
              </a:extLst>
            </p:cNvPr>
            <p:cNvSpPr/>
            <p:nvPr/>
          </p:nvSpPr>
          <p:spPr>
            <a:xfrm rot="12455892" flipV="1">
              <a:off x="6023376" y="1812478"/>
              <a:ext cx="1081767" cy="379611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8DD517-3EBD-49DA-9D95-5038AEE4D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r="8750"/>
            <a:stretch/>
          </p:blipFill>
          <p:spPr>
            <a:xfrm>
              <a:off x="6766415" y="1582930"/>
              <a:ext cx="2381706" cy="1599655"/>
            </a:xfrm>
            <a:prstGeom prst="ellipse">
              <a:avLst/>
            </a:prstGeom>
            <a:ln w="63500" cap="rnd">
              <a:solidFill>
                <a:schemeClr val="accent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8" name="Freeform: Shape 36">
              <a:extLst>
                <a:ext uri="{FF2B5EF4-FFF2-40B4-BE49-F238E27FC236}">
                  <a16:creationId xmlns:a16="http://schemas.microsoft.com/office/drawing/2014/main" id="{9D21785A-1AE2-46D9-BF09-70E3E5CDDC3F}"/>
                </a:ext>
              </a:extLst>
            </p:cNvPr>
            <p:cNvSpPr/>
            <p:nvPr/>
          </p:nvSpPr>
          <p:spPr>
            <a:xfrm>
              <a:off x="4532848" y="1888132"/>
              <a:ext cx="1561392" cy="721555"/>
            </a:xfrm>
            <a:custGeom>
              <a:avLst/>
              <a:gdLst>
                <a:gd name="connsiteX0" fmla="*/ 46633 w 2683908"/>
                <a:gd name="connsiteY0" fmla="*/ 8814 h 345741"/>
                <a:gd name="connsiteX1" fmla="*/ 642056 w 2683908"/>
                <a:gd name="connsiteY1" fmla="*/ 19446 h 345741"/>
                <a:gd name="connsiteX2" fmla="*/ 2077452 w 2683908"/>
                <a:gd name="connsiteY2" fmla="*/ 8814 h 345741"/>
                <a:gd name="connsiteX3" fmla="*/ 2577182 w 2683908"/>
                <a:gd name="connsiteY3" fmla="*/ 72609 h 345741"/>
                <a:gd name="connsiteX4" fmla="*/ 2577182 w 2683908"/>
                <a:gd name="connsiteY4" fmla="*/ 295893 h 345741"/>
                <a:gd name="connsiteX5" fmla="*/ 1428866 w 2683908"/>
                <a:gd name="connsiteY5" fmla="*/ 338423 h 345741"/>
                <a:gd name="connsiteX6" fmla="*/ 312447 w 2683908"/>
                <a:gd name="connsiteY6" fmla="*/ 327791 h 345741"/>
                <a:gd name="connsiteX7" fmla="*/ 67898 w 2683908"/>
                <a:gd name="connsiteY7" fmla="*/ 168302 h 345741"/>
                <a:gd name="connsiteX8" fmla="*/ 46633 w 2683908"/>
                <a:gd name="connsiteY8" fmla="*/ 8814 h 34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3908" h="345741">
                  <a:moveTo>
                    <a:pt x="46633" y="8814"/>
                  </a:moveTo>
                  <a:cubicBezTo>
                    <a:pt x="142326" y="-15995"/>
                    <a:pt x="642056" y="19446"/>
                    <a:pt x="642056" y="19446"/>
                  </a:cubicBezTo>
                  <a:cubicBezTo>
                    <a:pt x="980526" y="19446"/>
                    <a:pt x="1754931" y="-47"/>
                    <a:pt x="2077452" y="8814"/>
                  </a:cubicBezTo>
                  <a:cubicBezTo>
                    <a:pt x="2399973" y="17675"/>
                    <a:pt x="2493894" y="24763"/>
                    <a:pt x="2577182" y="72609"/>
                  </a:cubicBezTo>
                  <a:cubicBezTo>
                    <a:pt x="2660470" y="120455"/>
                    <a:pt x="2768568" y="251591"/>
                    <a:pt x="2577182" y="295893"/>
                  </a:cubicBezTo>
                  <a:cubicBezTo>
                    <a:pt x="2385796" y="340195"/>
                    <a:pt x="1428866" y="338423"/>
                    <a:pt x="1428866" y="338423"/>
                  </a:cubicBezTo>
                  <a:cubicBezTo>
                    <a:pt x="1051410" y="343739"/>
                    <a:pt x="539275" y="356145"/>
                    <a:pt x="312447" y="327791"/>
                  </a:cubicBezTo>
                  <a:cubicBezTo>
                    <a:pt x="85619" y="299438"/>
                    <a:pt x="110428" y="221465"/>
                    <a:pt x="67898" y="168302"/>
                  </a:cubicBezTo>
                  <a:cubicBezTo>
                    <a:pt x="25368" y="115139"/>
                    <a:pt x="-49060" y="33623"/>
                    <a:pt x="46633" y="8814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Makanan</a:t>
              </a:r>
              <a:r>
                <a:rPr lang="en-US" sz="1600" dirty="0"/>
                <a:t> </a:t>
              </a:r>
              <a:r>
                <a:rPr lang="en-US" sz="1600" dirty="0" err="1"/>
                <a:t>tradisional</a:t>
              </a:r>
              <a:endParaRPr lang="id-ID" sz="16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03BF28-2D9E-42CA-95C8-D12BEE6758D8}"/>
                </a:ext>
              </a:extLst>
            </p:cNvPr>
            <p:cNvSpPr txBox="1"/>
            <p:nvPr/>
          </p:nvSpPr>
          <p:spPr>
            <a:xfrm>
              <a:off x="7279675" y="2687447"/>
              <a:ext cx="1508299" cy="200055"/>
            </a:xfrm>
            <a:prstGeom prst="rect">
              <a:avLst/>
            </a:prstGeom>
            <a:solidFill>
              <a:srgbClr val="FFFFFF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Sumber</a:t>
              </a:r>
              <a:r>
                <a:rPr lang="en-US" sz="700" dirty="0"/>
                <a:t>: commons.wikimedia.org</a:t>
              </a:r>
              <a:endParaRPr lang="en-ID" sz="7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16798B-694B-493A-8136-9053CB0FC7C4}"/>
              </a:ext>
            </a:extLst>
          </p:cNvPr>
          <p:cNvGrpSpPr/>
          <p:nvPr/>
        </p:nvGrpSpPr>
        <p:grpSpPr>
          <a:xfrm>
            <a:off x="3886200" y="2645866"/>
            <a:ext cx="3724275" cy="2068419"/>
            <a:chOff x="3886200" y="2645866"/>
            <a:chExt cx="3724275" cy="2068419"/>
          </a:xfrm>
        </p:grpSpPr>
        <p:sp>
          <p:nvSpPr>
            <p:cNvPr id="4" name="Curved Down Arrow 14">
              <a:extLst>
                <a:ext uri="{FF2B5EF4-FFF2-40B4-BE49-F238E27FC236}">
                  <a16:creationId xmlns:a16="http://schemas.microsoft.com/office/drawing/2014/main" id="{E52B2B79-313D-44E7-8804-08BC9FACF8C6}"/>
                </a:ext>
              </a:extLst>
            </p:cNvPr>
            <p:cNvSpPr/>
            <p:nvPr/>
          </p:nvSpPr>
          <p:spPr>
            <a:xfrm rot="6561844">
              <a:off x="5315347" y="3754882"/>
              <a:ext cx="1081767" cy="506286"/>
            </a:xfrm>
            <a:prstGeom prst="curved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EE9052-8619-4EC8-B348-63E6EDF70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817" y="2645866"/>
              <a:ext cx="2450658" cy="1638877"/>
            </a:xfrm>
            <a:prstGeom prst="ellipse">
              <a:avLst/>
            </a:prstGeom>
            <a:ln w="63500" cap="rnd">
              <a:solidFill>
                <a:schemeClr val="accent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Freeform: Shape 36">
              <a:extLst>
                <a:ext uri="{FF2B5EF4-FFF2-40B4-BE49-F238E27FC236}">
                  <a16:creationId xmlns:a16="http://schemas.microsoft.com/office/drawing/2014/main" id="{A1490E25-4AAD-4913-9CF3-1847BC348173}"/>
                </a:ext>
              </a:extLst>
            </p:cNvPr>
            <p:cNvSpPr/>
            <p:nvPr/>
          </p:nvSpPr>
          <p:spPr>
            <a:xfrm>
              <a:off x="3886200" y="3992730"/>
              <a:ext cx="1561392" cy="721555"/>
            </a:xfrm>
            <a:custGeom>
              <a:avLst/>
              <a:gdLst>
                <a:gd name="connsiteX0" fmla="*/ 46633 w 2683908"/>
                <a:gd name="connsiteY0" fmla="*/ 8814 h 345741"/>
                <a:gd name="connsiteX1" fmla="*/ 642056 w 2683908"/>
                <a:gd name="connsiteY1" fmla="*/ 19446 h 345741"/>
                <a:gd name="connsiteX2" fmla="*/ 2077452 w 2683908"/>
                <a:gd name="connsiteY2" fmla="*/ 8814 h 345741"/>
                <a:gd name="connsiteX3" fmla="*/ 2577182 w 2683908"/>
                <a:gd name="connsiteY3" fmla="*/ 72609 h 345741"/>
                <a:gd name="connsiteX4" fmla="*/ 2577182 w 2683908"/>
                <a:gd name="connsiteY4" fmla="*/ 295893 h 345741"/>
                <a:gd name="connsiteX5" fmla="*/ 1428866 w 2683908"/>
                <a:gd name="connsiteY5" fmla="*/ 338423 h 345741"/>
                <a:gd name="connsiteX6" fmla="*/ 312447 w 2683908"/>
                <a:gd name="connsiteY6" fmla="*/ 327791 h 345741"/>
                <a:gd name="connsiteX7" fmla="*/ 67898 w 2683908"/>
                <a:gd name="connsiteY7" fmla="*/ 168302 h 345741"/>
                <a:gd name="connsiteX8" fmla="*/ 46633 w 2683908"/>
                <a:gd name="connsiteY8" fmla="*/ 8814 h 34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3908" h="345741">
                  <a:moveTo>
                    <a:pt x="46633" y="8814"/>
                  </a:moveTo>
                  <a:cubicBezTo>
                    <a:pt x="142326" y="-15995"/>
                    <a:pt x="642056" y="19446"/>
                    <a:pt x="642056" y="19446"/>
                  </a:cubicBezTo>
                  <a:cubicBezTo>
                    <a:pt x="980526" y="19446"/>
                    <a:pt x="1754931" y="-47"/>
                    <a:pt x="2077452" y="8814"/>
                  </a:cubicBezTo>
                  <a:cubicBezTo>
                    <a:pt x="2399973" y="17675"/>
                    <a:pt x="2493894" y="24763"/>
                    <a:pt x="2577182" y="72609"/>
                  </a:cubicBezTo>
                  <a:cubicBezTo>
                    <a:pt x="2660470" y="120455"/>
                    <a:pt x="2768568" y="251591"/>
                    <a:pt x="2577182" y="295893"/>
                  </a:cubicBezTo>
                  <a:cubicBezTo>
                    <a:pt x="2385796" y="340195"/>
                    <a:pt x="1428866" y="338423"/>
                    <a:pt x="1428866" y="338423"/>
                  </a:cubicBezTo>
                  <a:cubicBezTo>
                    <a:pt x="1051410" y="343739"/>
                    <a:pt x="539275" y="356145"/>
                    <a:pt x="312447" y="327791"/>
                  </a:cubicBezTo>
                  <a:cubicBezTo>
                    <a:pt x="85619" y="299438"/>
                    <a:pt x="110428" y="221465"/>
                    <a:pt x="67898" y="168302"/>
                  </a:cubicBezTo>
                  <a:cubicBezTo>
                    <a:pt x="25368" y="115139"/>
                    <a:pt x="-49060" y="33623"/>
                    <a:pt x="46633" y="8814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Alat </a:t>
              </a:r>
              <a:r>
                <a:rPr lang="en-US" sz="1600" dirty="0" err="1"/>
                <a:t>musik</a:t>
              </a:r>
              <a:r>
                <a:rPr lang="en-US" sz="1600" dirty="0"/>
                <a:t> </a:t>
              </a:r>
              <a:r>
                <a:rPr lang="en-US" sz="1600" dirty="0" err="1"/>
                <a:t>tradisional</a:t>
              </a:r>
              <a:endParaRPr lang="id-ID" sz="16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A0DA0F-4910-40A5-9942-BF32118B7A6D}"/>
                </a:ext>
              </a:extLst>
            </p:cNvPr>
            <p:cNvSpPr txBox="1"/>
            <p:nvPr/>
          </p:nvSpPr>
          <p:spPr>
            <a:xfrm>
              <a:off x="5725842" y="3891231"/>
              <a:ext cx="1508299" cy="200055"/>
            </a:xfrm>
            <a:prstGeom prst="rect">
              <a:avLst/>
            </a:prstGeom>
            <a:solidFill>
              <a:srgbClr val="FFFFFF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Sumber</a:t>
              </a:r>
              <a:r>
                <a:rPr lang="en-US" sz="700" dirty="0"/>
                <a:t>: commons.wikimedia.org</a:t>
              </a:r>
              <a:endParaRPr lang="en-ID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452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46AA67-E9D2-4F6C-AC92-C63457854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96" y="3478"/>
            <a:ext cx="3282755" cy="49216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E9C2BE-98A0-49A5-AAC9-0B58D23472E5}"/>
              </a:ext>
            </a:extLst>
          </p:cNvPr>
          <p:cNvSpPr/>
          <p:nvPr/>
        </p:nvSpPr>
        <p:spPr>
          <a:xfrm>
            <a:off x="-19051" y="-38100"/>
            <a:ext cx="6057428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Up Arrow 16">
            <a:extLst>
              <a:ext uri="{FF2B5EF4-FFF2-40B4-BE49-F238E27FC236}">
                <a16:creationId xmlns:a16="http://schemas.microsoft.com/office/drawing/2014/main" id="{317BD0D5-E0EC-426A-997E-89AC4A789E8F}"/>
              </a:ext>
            </a:extLst>
          </p:cNvPr>
          <p:cNvSpPr/>
          <p:nvPr/>
        </p:nvSpPr>
        <p:spPr>
          <a:xfrm rot="9823146">
            <a:off x="5187706" y="3683385"/>
            <a:ext cx="1127076" cy="539850"/>
          </a:xfrm>
          <a:prstGeom prst="curved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" y="0"/>
            <a:ext cx="5105401" cy="666750"/>
            <a:chOff x="-1" y="0"/>
            <a:chExt cx="5105401" cy="666750"/>
          </a:xfrm>
        </p:grpSpPr>
        <p:pic>
          <p:nvPicPr>
            <p:cNvPr id="16" name="Picture 15" descr="E:\ELISA\PPT ESPS\2016\ESPS edisi kurnas\PERINTILAN ESPS KURNAS\pita label 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5105401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228600" y="44904"/>
              <a:ext cx="4724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Materi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Inti </a:t>
              </a:r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Subtema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779606" y="206636"/>
            <a:ext cx="1143000" cy="417731"/>
            <a:chOff x="7772400" y="57150"/>
            <a:chExt cx="1143000" cy="417731"/>
          </a:xfrm>
        </p:grpSpPr>
        <p:sp>
          <p:nvSpPr>
            <p:cNvPr id="19" name="Rounded Rectangle 18"/>
            <p:cNvSpPr/>
            <p:nvPr/>
          </p:nvSpPr>
          <p:spPr>
            <a:xfrm>
              <a:off x="7772400" y="57150"/>
              <a:ext cx="1143000" cy="41773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52716" y="81864"/>
              <a:ext cx="996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KD 3.3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4413F4-6878-42BA-88D0-0BA46B6F96F7}"/>
              </a:ext>
            </a:extLst>
          </p:cNvPr>
          <p:cNvSpPr txBox="1"/>
          <p:nvPr/>
        </p:nvSpPr>
        <p:spPr>
          <a:xfrm>
            <a:off x="380472" y="1403687"/>
            <a:ext cx="47249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 err="1"/>
              <a:t>Adat</a:t>
            </a:r>
            <a:r>
              <a:rPr lang="en-ID" sz="2000" dirty="0"/>
              <a:t> </a:t>
            </a:r>
            <a:r>
              <a:rPr lang="en-ID" sz="2000" dirty="0" err="1"/>
              <a:t>istiadat</a:t>
            </a:r>
            <a:r>
              <a:rPr lang="en-ID" sz="2000" dirty="0"/>
              <a:t> </a:t>
            </a:r>
            <a:r>
              <a:rPr lang="en-ID" sz="2000" dirty="0" err="1"/>
              <a:t>terbentuk</a:t>
            </a:r>
            <a:r>
              <a:rPr lang="en-ID" sz="2000" dirty="0"/>
              <a:t> </a:t>
            </a:r>
            <a:r>
              <a:rPr lang="en-ID" sz="2000" dirty="0" err="1"/>
              <a:t>dari</a:t>
            </a:r>
            <a:r>
              <a:rPr lang="en-ID" sz="2000" dirty="0"/>
              <a:t> </a:t>
            </a:r>
            <a:r>
              <a:rPr lang="en-ID" sz="2000" dirty="0" err="1"/>
              <a:t>kebiasaan</a:t>
            </a:r>
            <a:r>
              <a:rPr lang="en-ID" sz="2000" dirty="0"/>
              <a:t> </a:t>
            </a:r>
            <a:r>
              <a:rPr lang="en-ID" sz="2000" dirty="0" err="1"/>
              <a:t>masyarakat</a:t>
            </a:r>
            <a:r>
              <a:rPr lang="en-ID" sz="2000" dirty="0"/>
              <a:t> yang </a:t>
            </a:r>
            <a:r>
              <a:rPr lang="en-ID" sz="2000" dirty="0" err="1"/>
              <a:t>dilakukan</a:t>
            </a:r>
            <a:r>
              <a:rPr lang="en-ID" sz="2000" dirty="0"/>
              <a:t> </a:t>
            </a:r>
            <a:r>
              <a:rPr lang="en-ID" sz="2000" dirty="0" err="1"/>
              <a:t>secara</a:t>
            </a:r>
            <a:r>
              <a:rPr lang="en-ID" sz="2000" dirty="0"/>
              <a:t> </a:t>
            </a:r>
            <a:r>
              <a:rPr lang="en-ID" sz="2000" dirty="0" err="1"/>
              <a:t>berulang-ulang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</a:t>
            </a:r>
            <a:r>
              <a:rPr lang="en-ID" sz="2000" dirty="0" err="1"/>
              <a:t>waktu</a:t>
            </a:r>
            <a:r>
              <a:rPr lang="en-ID" sz="2000" dirty="0"/>
              <a:t> yang lama.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13815D-41C9-4C1E-85FE-EADC586C2BDC}"/>
              </a:ext>
            </a:extLst>
          </p:cNvPr>
          <p:cNvSpPr txBox="1"/>
          <p:nvPr/>
        </p:nvSpPr>
        <p:spPr>
          <a:xfrm>
            <a:off x="380472" y="2933194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 err="1"/>
              <a:t>Adat</a:t>
            </a:r>
            <a:r>
              <a:rPr lang="en-ID" sz="2000" dirty="0"/>
              <a:t> </a:t>
            </a:r>
            <a:r>
              <a:rPr lang="en-ID" sz="2000" dirty="0" err="1"/>
              <a:t>istiadat</a:t>
            </a:r>
            <a:r>
              <a:rPr lang="en-ID" sz="2000" dirty="0"/>
              <a:t> </a:t>
            </a:r>
            <a:r>
              <a:rPr lang="en-ID" sz="2000" dirty="0" err="1"/>
              <a:t>kemudian</a:t>
            </a:r>
            <a:r>
              <a:rPr lang="en-ID" sz="2000" dirty="0"/>
              <a:t> </a:t>
            </a:r>
            <a:r>
              <a:rPr lang="en-ID" sz="2000" dirty="0" err="1"/>
              <a:t>menjadi</a:t>
            </a:r>
            <a:r>
              <a:rPr lang="en-ID" sz="2000" dirty="0"/>
              <a:t> tata </a:t>
            </a:r>
            <a:r>
              <a:rPr lang="en-ID" sz="2000" dirty="0" err="1"/>
              <a:t>tertib</a:t>
            </a:r>
            <a:r>
              <a:rPr lang="en-ID" sz="2000" dirty="0"/>
              <a:t> yang </a:t>
            </a:r>
            <a:r>
              <a:rPr lang="en-ID" sz="2000" dirty="0" err="1"/>
              <a:t>harus</a:t>
            </a:r>
            <a:r>
              <a:rPr lang="en-ID" sz="2000" dirty="0"/>
              <a:t> </a:t>
            </a:r>
            <a:r>
              <a:rPr lang="en-ID" sz="2000" dirty="0" err="1"/>
              <a:t>dipatuhi</a:t>
            </a:r>
            <a:r>
              <a:rPr lang="en-ID" sz="2000" dirty="0"/>
              <a:t> oleh </a:t>
            </a:r>
            <a:r>
              <a:rPr lang="en-ID" sz="2000" dirty="0" err="1"/>
              <a:t>seluruh</a:t>
            </a:r>
            <a:r>
              <a:rPr lang="en-ID" sz="2000" dirty="0"/>
              <a:t> </a:t>
            </a:r>
            <a:r>
              <a:rPr lang="en-ID" sz="2000" dirty="0" err="1"/>
              <a:t>anggota</a:t>
            </a:r>
            <a:r>
              <a:rPr lang="en-ID" sz="2000" dirty="0"/>
              <a:t> </a:t>
            </a:r>
            <a:r>
              <a:rPr lang="en-ID" sz="2000" dirty="0" err="1"/>
              <a:t>masyarakat</a:t>
            </a:r>
            <a:r>
              <a:rPr lang="en-ID" sz="20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984AA7-43A3-42EF-BA7A-3C26E9A36C24}"/>
              </a:ext>
            </a:extLst>
          </p:cNvPr>
          <p:cNvSpPr txBox="1"/>
          <p:nvPr/>
        </p:nvSpPr>
        <p:spPr>
          <a:xfrm>
            <a:off x="6038377" y="4400550"/>
            <a:ext cx="2209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Sumber</a:t>
            </a:r>
            <a:r>
              <a:rPr lang="en-US" sz="800" dirty="0"/>
              <a:t>: shutterstock.com</a:t>
            </a:r>
            <a:endParaRPr lang="en-ID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E9FC1-8221-45D6-A98A-EEC2B50501CA}"/>
              </a:ext>
            </a:extLst>
          </p:cNvPr>
          <p:cNvSpPr txBox="1"/>
          <p:nvPr/>
        </p:nvSpPr>
        <p:spPr>
          <a:xfrm>
            <a:off x="4225858" y="4246662"/>
            <a:ext cx="1817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Tradisi</a:t>
            </a:r>
            <a:r>
              <a:rPr lang="en-US" dirty="0"/>
              <a:t> </a:t>
            </a:r>
            <a:r>
              <a:rPr lang="en-US" dirty="0" err="1"/>
              <a:t>siraman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411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4D2EEDE-B8CD-400B-A35C-6518EBA99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" y="0"/>
            <a:ext cx="9116641" cy="51435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C53C707-2399-4030-AF89-749E321F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475780"/>
            <a:ext cx="4772025" cy="33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D1A68BD-A819-450F-A4D7-0E34836A73C8}"/>
              </a:ext>
            </a:extLst>
          </p:cNvPr>
          <p:cNvGrpSpPr/>
          <p:nvPr/>
        </p:nvGrpSpPr>
        <p:grpSpPr>
          <a:xfrm>
            <a:off x="457200" y="442081"/>
            <a:ext cx="5238750" cy="835025"/>
            <a:chOff x="457200" y="442081"/>
            <a:chExt cx="5238750" cy="835025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711574F5-CEBF-4623-90B5-B1F6B810EAC5}"/>
                </a:ext>
              </a:extLst>
            </p:cNvPr>
            <p:cNvSpPr/>
            <p:nvPr/>
          </p:nvSpPr>
          <p:spPr>
            <a:xfrm>
              <a:off x="457200" y="442081"/>
              <a:ext cx="5238750" cy="835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00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1FF58D-33F8-41B9-A836-5ABD9645C376}"/>
                </a:ext>
              </a:extLst>
            </p:cNvPr>
            <p:cNvSpPr txBox="1"/>
            <p:nvPr/>
          </p:nvSpPr>
          <p:spPr>
            <a:xfrm>
              <a:off x="590550" y="504623"/>
              <a:ext cx="51054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dirty="0" err="1"/>
                <a:t>Adat</a:t>
              </a:r>
              <a:r>
                <a:rPr lang="en-ID" dirty="0"/>
                <a:t> </a:t>
              </a:r>
              <a:r>
                <a:rPr lang="en-ID" dirty="0" err="1"/>
                <a:t>istiadat</a:t>
              </a:r>
              <a:r>
                <a:rPr lang="en-ID" dirty="0"/>
                <a:t> </a:t>
              </a:r>
              <a:r>
                <a:rPr lang="en-ID" dirty="0" err="1"/>
                <a:t>merupakan</a:t>
              </a:r>
              <a:r>
                <a:rPr lang="en-ID" dirty="0"/>
                <a:t> </a:t>
              </a:r>
              <a:r>
                <a:rPr lang="en-ID" dirty="0" err="1"/>
                <a:t>pedoman</a:t>
              </a:r>
              <a:r>
                <a:rPr lang="en-ID" dirty="0"/>
                <a:t> </a:t>
              </a:r>
              <a:r>
                <a:rPr lang="en-ID" dirty="0" err="1"/>
                <a:t>masyarakat</a:t>
              </a:r>
              <a:r>
                <a:rPr lang="en-ID" dirty="0"/>
                <a:t> </a:t>
              </a:r>
              <a:r>
                <a:rPr lang="en-ID" dirty="0" err="1"/>
                <a:t>dalam</a:t>
              </a:r>
              <a:r>
                <a:rPr lang="en-ID" dirty="0"/>
                <a:t> </a:t>
              </a:r>
              <a:r>
                <a:rPr lang="en-ID" dirty="0" err="1"/>
                <a:t>bersikap</a:t>
              </a:r>
              <a:r>
                <a:rPr lang="en-ID" dirty="0"/>
                <a:t> dan </a:t>
              </a:r>
              <a:r>
                <a:rPr lang="en-ID" dirty="0" err="1"/>
                <a:t>bertingkah</a:t>
              </a:r>
              <a:r>
                <a:rPr lang="en-ID" dirty="0"/>
                <a:t> </a:t>
              </a:r>
              <a:r>
                <a:rPr lang="en-ID" dirty="0" err="1"/>
                <a:t>laku</a:t>
              </a:r>
              <a:r>
                <a:rPr lang="en-ID" dirty="0"/>
                <a:t>.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3D4EFC-845A-4EAB-8C6C-7562A365C007}"/>
              </a:ext>
            </a:extLst>
          </p:cNvPr>
          <p:cNvSpPr txBox="1"/>
          <p:nvPr/>
        </p:nvSpPr>
        <p:spPr>
          <a:xfrm>
            <a:off x="561975" y="1495747"/>
            <a:ext cx="327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anggota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melaksanakan</a:t>
            </a:r>
            <a:r>
              <a:rPr lang="en-ID" dirty="0"/>
              <a:t> </a:t>
            </a:r>
            <a:r>
              <a:rPr lang="en-ID" dirty="0" err="1"/>
              <a:t>adat</a:t>
            </a:r>
            <a:r>
              <a:rPr lang="en-ID" dirty="0"/>
              <a:t> </a:t>
            </a:r>
            <a:r>
              <a:rPr lang="en-ID" dirty="0" err="1"/>
              <a:t>istiadat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penuh</a:t>
            </a:r>
            <a:r>
              <a:rPr lang="en-ID" dirty="0"/>
              <a:t> </a:t>
            </a:r>
            <a:r>
              <a:rPr lang="en-ID" dirty="0" err="1"/>
              <a:t>tanggung</a:t>
            </a:r>
            <a:r>
              <a:rPr lang="en-ID" dirty="0"/>
              <a:t> </a:t>
            </a:r>
            <a:r>
              <a:rPr lang="en-ID" dirty="0" err="1"/>
              <a:t>jawab</a:t>
            </a:r>
            <a:r>
              <a:rPr lang="en-ID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67F1C-8232-4CE7-B604-D7663FD2C6AE}"/>
              </a:ext>
            </a:extLst>
          </p:cNvPr>
          <p:cNvSpPr txBox="1"/>
          <p:nvPr/>
        </p:nvSpPr>
        <p:spPr>
          <a:xfrm>
            <a:off x="590550" y="2865501"/>
            <a:ext cx="3124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 err="1"/>
              <a:t>Anggota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 yang </a:t>
            </a:r>
            <a:r>
              <a:rPr lang="en-ID" dirty="0" err="1"/>
              <a:t>melanggar</a:t>
            </a:r>
            <a:r>
              <a:rPr lang="en-ID" dirty="0"/>
              <a:t> </a:t>
            </a:r>
            <a:r>
              <a:rPr lang="en-ID" dirty="0" err="1"/>
              <a:t>adat</a:t>
            </a:r>
            <a:r>
              <a:rPr lang="en-ID" dirty="0"/>
              <a:t> </a:t>
            </a:r>
            <a:r>
              <a:rPr lang="en-ID" dirty="0" err="1"/>
              <a:t>istiadat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mendapat</a:t>
            </a:r>
            <a:r>
              <a:rPr lang="en-ID" dirty="0"/>
              <a:t> </a:t>
            </a:r>
            <a:r>
              <a:rPr lang="en-ID" dirty="0" err="1"/>
              <a:t>sanksi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 </a:t>
            </a:r>
            <a:r>
              <a:rPr lang="en-ID" dirty="0" err="1"/>
              <a:t>berupa</a:t>
            </a:r>
            <a:r>
              <a:rPr lang="en-ID" dirty="0"/>
              <a:t> </a:t>
            </a:r>
            <a:r>
              <a:rPr lang="en-ID" dirty="0" err="1"/>
              <a:t>cibiran</a:t>
            </a:r>
            <a:r>
              <a:rPr lang="en-ID" dirty="0"/>
              <a:t>, </a:t>
            </a:r>
            <a:r>
              <a:rPr lang="en-ID" dirty="0" err="1"/>
              <a:t>teguran</a:t>
            </a:r>
            <a:r>
              <a:rPr lang="en-ID" dirty="0"/>
              <a:t>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dikucilkan</a:t>
            </a:r>
            <a:r>
              <a:rPr lang="en-ID" dirty="0"/>
              <a:t> oleh orang-orang di </a:t>
            </a:r>
            <a:r>
              <a:rPr lang="en-ID" dirty="0" err="1"/>
              <a:t>sekitarnya</a:t>
            </a:r>
            <a:r>
              <a:rPr lang="en-ID" dirty="0"/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762CD-6A77-41B6-BA6B-5524F613CBA0}"/>
              </a:ext>
            </a:extLst>
          </p:cNvPr>
          <p:cNvSpPr txBox="1"/>
          <p:nvPr/>
        </p:nvSpPr>
        <p:spPr>
          <a:xfrm>
            <a:off x="4343400" y="4543526"/>
            <a:ext cx="2209800" cy="215444"/>
          </a:xfrm>
          <a:prstGeom prst="rect">
            <a:avLst/>
          </a:prstGeom>
          <a:solidFill>
            <a:srgbClr val="FFFFFF">
              <a:alpha val="4588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800" dirty="0" err="1"/>
              <a:t>Sumber</a:t>
            </a:r>
            <a:r>
              <a:rPr lang="en-US" sz="800" dirty="0"/>
              <a:t>: commons.wikimedia.org</a:t>
            </a:r>
            <a:endParaRPr lang="en-ID" sz="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3B8DF5-5303-44AE-8F2F-496904AF1056}"/>
              </a:ext>
            </a:extLst>
          </p:cNvPr>
          <p:cNvGrpSpPr/>
          <p:nvPr/>
        </p:nvGrpSpPr>
        <p:grpSpPr>
          <a:xfrm>
            <a:off x="6482940" y="705120"/>
            <a:ext cx="2424346" cy="1051659"/>
            <a:chOff x="6482940" y="705120"/>
            <a:chExt cx="2424346" cy="1051659"/>
          </a:xfrm>
        </p:grpSpPr>
        <p:sp>
          <p:nvSpPr>
            <p:cNvPr id="6" name="Curved Up Arrow 16">
              <a:extLst>
                <a:ext uri="{FF2B5EF4-FFF2-40B4-BE49-F238E27FC236}">
                  <a16:creationId xmlns:a16="http://schemas.microsoft.com/office/drawing/2014/main" id="{DE4AAD75-8CEE-4F74-95C4-20B4F5E96A0C}"/>
                </a:ext>
              </a:extLst>
            </p:cNvPr>
            <p:cNvSpPr/>
            <p:nvPr/>
          </p:nvSpPr>
          <p:spPr>
            <a:xfrm rot="7840195" flipH="1">
              <a:off x="6232158" y="955902"/>
              <a:ext cx="1051659" cy="550095"/>
            </a:xfrm>
            <a:prstGeom prst="curvedUp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61F53B-E676-4D05-BF42-BE2704EB5F39}"/>
                </a:ext>
              </a:extLst>
            </p:cNvPr>
            <p:cNvSpPr txBox="1"/>
            <p:nvPr/>
          </p:nvSpPr>
          <p:spPr>
            <a:xfrm>
              <a:off x="7170913" y="1046283"/>
              <a:ext cx="1736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Adat</a:t>
              </a:r>
              <a:r>
                <a:rPr lang="en-US" dirty="0"/>
                <a:t> </a:t>
              </a:r>
              <a:r>
                <a:rPr lang="en-US" dirty="0" err="1"/>
                <a:t>Sisingaan</a:t>
              </a:r>
              <a:endParaRPr lang="id-ID" dirty="0"/>
            </a:p>
          </p:txBody>
        </p:sp>
      </p:grpSp>
    </p:spTree>
    <p:extLst>
      <p:ext uri="{BB962C8B-B14F-4D97-AF65-F5344CB8AC3E}">
        <p14:creationId xmlns:p14="http://schemas.microsoft.com/office/powerpoint/2010/main" val="76138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98F335-B042-48D5-B6BC-F31FC4B8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99" y="182651"/>
            <a:ext cx="3698184" cy="2628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A8EB0B-328B-4618-A09E-7FBA79E96C71}"/>
              </a:ext>
            </a:extLst>
          </p:cNvPr>
          <p:cNvSpPr txBox="1"/>
          <p:nvPr/>
        </p:nvSpPr>
        <p:spPr>
          <a:xfrm>
            <a:off x="755920" y="647763"/>
            <a:ext cx="3352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 err="1">
                <a:solidFill>
                  <a:schemeClr val="bg1"/>
                </a:solidFill>
              </a:rPr>
              <a:t>Adat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istiadat</a:t>
            </a:r>
            <a:r>
              <a:rPr lang="en-ID" dirty="0">
                <a:solidFill>
                  <a:schemeClr val="bg1"/>
                </a:solidFill>
              </a:rPr>
              <a:t> yang </a:t>
            </a:r>
            <a:r>
              <a:rPr lang="en-ID" dirty="0" err="1">
                <a:solidFill>
                  <a:schemeClr val="bg1"/>
                </a:solidFill>
              </a:rPr>
              <a:t>berlaku</a:t>
            </a:r>
            <a:r>
              <a:rPr lang="en-ID" dirty="0">
                <a:solidFill>
                  <a:schemeClr val="bg1"/>
                </a:solidFill>
              </a:rPr>
              <a:t> di </a:t>
            </a:r>
            <a:r>
              <a:rPr lang="en-ID" dirty="0" err="1">
                <a:solidFill>
                  <a:schemeClr val="bg1"/>
                </a:solidFill>
              </a:rPr>
              <a:t>setiap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daerah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berbeda-beda</a:t>
            </a:r>
            <a:r>
              <a:rPr lang="en-ID" dirty="0">
                <a:solidFill>
                  <a:schemeClr val="bg1"/>
                </a:solidFill>
              </a:rPr>
              <a:t>. Oleh </a:t>
            </a:r>
            <a:r>
              <a:rPr lang="en-ID" dirty="0" err="1">
                <a:solidFill>
                  <a:schemeClr val="bg1"/>
                </a:solidFill>
              </a:rPr>
              <a:t>karena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itu</a:t>
            </a:r>
            <a:r>
              <a:rPr lang="en-ID" dirty="0">
                <a:solidFill>
                  <a:schemeClr val="bg1"/>
                </a:solidFill>
              </a:rPr>
              <a:t>, </a:t>
            </a:r>
            <a:r>
              <a:rPr lang="en-ID" dirty="0" err="1">
                <a:solidFill>
                  <a:schemeClr val="bg1"/>
                </a:solidFill>
              </a:rPr>
              <a:t>kita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harus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menghormati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perbedaan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tersebut</a:t>
            </a:r>
            <a:r>
              <a:rPr lang="en-ID" dirty="0">
                <a:solidFill>
                  <a:schemeClr val="bg1"/>
                </a:solidFill>
              </a:rPr>
              <a:t> agar </a:t>
            </a:r>
            <a:r>
              <a:rPr lang="en-ID" dirty="0" err="1">
                <a:solidFill>
                  <a:schemeClr val="bg1"/>
                </a:solidFill>
              </a:rPr>
              <a:t>dapat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hidup</a:t>
            </a:r>
            <a:r>
              <a:rPr lang="en-ID" dirty="0">
                <a:solidFill>
                  <a:schemeClr val="bg1"/>
                </a:solidFill>
              </a:rPr>
              <a:t> </a:t>
            </a:r>
            <a:r>
              <a:rPr lang="en-ID" dirty="0" err="1">
                <a:solidFill>
                  <a:schemeClr val="bg1"/>
                </a:solidFill>
              </a:rPr>
              <a:t>rukun</a:t>
            </a:r>
            <a:r>
              <a:rPr lang="en-ID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2C5000-599D-422E-84C8-D8B9E1B283F1}"/>
              </a:ext>
            </a:extLst>
          </p:cNvPr>
          <p:cNvGrpSpPr/>
          <p:nvPr/>
        </p:nvGrpSpPr>
        <p:grpSpPr>
          <a:xfrm>
            <a:off x="5169954" y="3020020"/>
            <a:ext cx="2651655" cy="1477328"/>
            <a:chOff x="5169954" y="3020020"/>
            <a:chExt cx="2651655" cy="14773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A17322-BB6C-416D-9D4D-A8A11E2E7B4F}"/>
                </a:ext>
              </a:extLst>
            </p:cNvPr>
            <p:cNvSpPr/>
            <p:nvPr/>
          </p:nvSpPr>
          <p:spPr>
            <a:xfrm>
              <a:off x="5169954" y="3020020"/>
              <a:ext cx="2651655" cy="1477328"/>
            </a:xfrm>
            <a:prstGeom prst="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9633D1-6CB2-4F11-A547-D4307B63C743}"/>
                </a:ext>
              </a:extLst>
            </p:cNvPr>
            <p:cNvSpPr txBox="1"/>
            <p:nvPr/>
          </p:nvSpPr>
          <p:spPr>
            <a:xfrm>
              <a:off x="5405170" y="3670072"/>
              <a:ext cx="21812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U</a:t>
              </a:r>
              <a:r>
                <a:rPr lang="en-ID" sz="1600" dirty="0" err="1"/>
                <a:t>pacara</a:t>
              </a:r>
              <a:r>
                <a:rPr lang="en-ID" sz="1600" dirty="0"/>
                <a:t> </a:t>
              </a:r>
              <a:r>
                <a:rPr lang="en-ID" sz="1600" dirty="0" err="1"/>
                <a:t>adat</a:t>
              </a:r>
              <a:r>
                <a:rPr lang="en-ID" sz="1600" dirty="0"/>
                <a:t> </a:t>
              </a:r>
              <a:r>
                <a:rPr lang="en-ID" sz="1600" dirty="0" err="1"/>
                <a:t>kebo-keboan</a:t>
              </a:r>
              <a:r>
                <a:rPr lang="en-ID" sz="1600" dirty="0"/>
                <a:t> di </a:t>
              </a:r>
              <a:r>
                <a:rPr lang="en-ID" sz="1600" dirty="0" err="1"/>
                <a:t>jawa</a:t>
              </a:r>
              <a:r>
                <a:rPr lang="en-ID" sz="1600" dirty="0"/>
                <a:t> Timur.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D3A12B-2798-43E8-98B6-276E95ED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2" y="0"/>
            <a:ext cx="4749798" cy="3562350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839395-8DEA-458F-8B17-9259B74B37ED}"/>
              </a:ext>
            </a:extLst>
          </p:cNvPr>
          <p:cNvSpPr txBox="1"/>
          <p:nvPr/>
        </p:nvSpPr>
        <p:spPr>
          <a:xfrm>
            <a:off x="5954792" y="3218764"/>
            <a:ext cx="1638835" cy="200055"/>
          </a:xfrm>
          <a:prstGeom prst="rect">
            <a:avLst/>
          </a:prstGeom>
          <a:solidFill>
            <a:srgbClr val="FFFFFF">
              <a:alpha val="4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700" dirty="0" err="1"/>
              <a:t>Sumber</a:t>
            </a:r>
            <a:r>
              <a:rPr lang="en-US" sz="700" dirty="0"/>
              <a:t>: commons.wikimedia.org</a:t>
            </a:r>
            <a:endParaRPr lang="en-ID" sz="7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6DD912-6ED7-4A2E-A29B-E8853F11087A}"/>
              </a:ext>
            </a:extLst>
          </p:cNvPr>
          <p:cNvGrpSpPr/>
          <p:nvPr/>
        </p:nvGrpSpPr>
        <p:grpSpPr>
          <a:xfrm>
            <a:off x="676481" y="3013213"/>
            <a:ext cx="4246970" cy="1649713"/>
            <a:chOff x="676481" y="3013213"/>
            <a:chExt cx="4246970" cy="16497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9A22E8-9753-441F-8D78-67EE41794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81" y="3013213"/>
              <a:ext cx="4246970" cy="16497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131CDA-E346-4792-A696-F171DA5BB7BF}"/>
                </a:ext>
              </a:extLst>
            </p:cNvPr>
            <p:cNvSpPr txBox="1"/>
            <p:nvPr/>
          </p:nvSpPr>
          <p:spPr>
            <a:xfrm>
              <a:off x="981952" y="3360445"/>
              <a:ext cx="379558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dirty="0">
                  <a:solidFill>
                    <a:schemeClr val="bg1"/>
                  </a:solidFill>
                </a:rPr>
                <a:t>Jika </a:t>
              </a:r>
              <a:r>
                <a:rPr lang="en-ID" dirty="0" err="1">
                  <a:solidFill>
                    <a:schemeClr val="bg1"/>
                  </a:solidFill>
                </a:rPr>
                <a:t>kita</a:t>
              </a:r>
              <a:r>
                <a:rPr lang="en-ID" dirty="0">
                  <a:solidFill>
                    <a:schemeClr val="bg1"/>
                  </a:solidFill>
                </a:rPr>
                <a:t> </a:t>
              </a:r>
              <a:r>
                <a:rPr lang="en-ID" dirty="0" err="1">
                  <a:solidFill>
                    <a:schemeClr val="bg1"/>
                  </a:solidFill>
                </a:rPr>
                <a:t>tidak</a:t>
              </a:r>
              <a:r>
                <a:rPr lang="en-ID" dirty="0">
                  <a:solidFill>
                    <a:schemeClr val="bg1"/>
                  </a:solidFill>
                </a:rPr>
                <a:t> </a:t>
              </a:r>
              <a:r>
                <a:rPr lang="en-ID" dirty="0" err="1">
                  <a:solidFill>
                    <a:schemeClr val="bg1"/>
                  </a:solidFill>
                </a:rPr>
                <a:t>mau</a:t>
              </a:r>
              <a:r>
                <a:rPr lang="en-ID" dirty="0">
                  <a:solidFill>
                    <a:schemeClr val="bg1"/>
                  </a:solidFill>
                </a:rPr>
                <a:t> </a:t>
              </a:r>
              <a:r>
                <a:rPr lang="en-ID" dirty="0" err="1">
                  <a:solidFill>
                    <a:schemeClr val="bg1"/>
                  </a:solidFill>
                </a:rPr>
                <a:t>menghormati</a:t>
              </a:r>
              <a:r>
                <a:rPr lang="en-ID" dirty="0">
                  <a:solidFill>
                    <a:schemeClr val="bg1"/>
                  </a:solidFill>
                </a:rPr>
                <a:t> </a:t>
              </a:r>
              <a:r>
                <a:rPr lang="en-ID" dirty="0" err="1">
                  <a:solidFill>
                    <a:schemeClr val="bg1"/>
                  </a:solidFill>
                </a:rPr>
                <a:t>adat</a:t>
              </a:r>
              <a:r>
                <a:rPr lang="en-ID" dirty="0">
                  <a:solidFill>
                    <a:schemeClr val="bg1"/>
                  </a:solidFill>
                </a:rPr>
                <a:t> </a:t>
              </a:r>
              <a:r>
                <a:rPr lang="en-ID" dirty="0" err="1">
                  <a:solidFill>
                    <a:schemeClr val="bg1"/>
                  </a:solidFill>
                </a:rPr>
                <a:t>istiadat</a:t>
              </a:r>
              <a:r>
                <a:rPr lang="en-ID" dirty="0">
                  <a:solidFill>
                    <a:schemeClr val="bg1"/>
                  </a:solidFill>
                </a:rPr>
                <a:t> yang </a:t>
              </a:r>
              <a:r>
                <a:rPr lang="en-ID" dirty="0" err="1">
                  <a:solidFill>
                    <a:schemeClr val="bg1"/>
                  </a:solidFill>
                </a:rPr>
                <a:t>berlaku</a:t>
              </a:r>
              <a:r>
                <a:rPr lang="en-ID" dirty="0">
                  <a:solidFill>
                    <a:schemeClr val="bg1"/>
                  </a:solidFill>
                </a:rPr>
                <a:t> di </a:t>
              </a:r>
              <a:r>
                <a:rPr lang="en-ID" dirty="0" err="1">
                  <a:solidFill>
                    <a:schemeClr val="bg1"/>
                  </a:solidFill>
                </a:rPr>
                <a:t>suatu</a:t>
              </a:r>
              <a:r>
                <a:rPr lang="en-ID" dirty="0">
                  <a:solidFill>
                    <a:schemeClr val="bg1"/>
                  </a:solidFill>
                </a:rPr>
                <a:t> </a:t>
              </a:r>
              <a:r>
                <a:rPr lang="en-ID" dirty="0" err="1">
                  <a:solidFill>
                    <a:schemeClr val="bg1"/>
                  </a:solidFill>
                </a:rPr>
                <a:t>daerah</a:t>
              </a:r>
              <a:r>
                <a:rPr lang="en-ID" dirty="0">
                  <a:solidFill>
                    <a:schemeClr val="bg1"/>
                  </a:solidFill>
                </a:rPr>
                <a:t>, </a:t>
              </a:r>
              <a:r>
                <a:rPr lang="en-ID" dirty="0" err="1">
                  <a:solidFill>
                    <a:schemeClr val="bg1"/>
                  </a:solidFill>
                </a:rPr>
                <a:t>akan</a:t>
              </a:r>
              <a:r>
                <a:rPr lang="en-ID" dirty="0">
                  <a:solidFill>
                    <a:schemeClr val="bg1"/>
                  </a:solidFill>
                </a:rPr>
                <a:t> </a:t>
              </a:r>
              <a:r>
                <a:rPr lang="en-ID" dirty="0" err="1">
                  <a:solidFill>
                    <a:schemeClr val="bg1"/>
                  </a:solidFill>
                </a:rPr>
                <a:t>timbul</a:t>
              </a:r>
              <a:r>
                <a:rPr lang="en-ID" dirty="0">
                  <a:solidFill>
                    <a:schemeClr val="bg1"/>
                  </a:solidFill>
                </a:rPr>
                <a:t> </a:t>
              </a:r>
              <a:r>
                <a:rPr lang="en-ID" dirty="0" err="1">
                  <a:solidFill>
                    <a:schemeClr val="bg1"/>
                  </a:solidFill>
                </a:rPr>
                <a:t>perselisihan</a:t>
              </a:r>
              <a:r>
                <a:rPr lang="en-ID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55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" y="0"/>
            <a:ext cx="5105401" cy="666750"/>
            <a:chOff x="-1" y="0"/>
            <a:chExt cx="5105401" cy="666750"/>
          </a:xfrm>
        </p:grpSpPr>
        <p:pic>
          <p:nvPicPr>
            <p:cNvPr id="12" name="Picture 11" descr="E:\ELISA\PPT ESPS\2016\ESPS edisi kurnas\PERINTILAN ESPS KURNAS\pita label 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5105401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28600" y="44904"/>
              <a:ext cx="4724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Materi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Inti </a:t>
              </a:r>
              <a:r>
                <a:rPr lang="en-US" sz="3200" dirty="0" err="1">
                  <a:solidFill>
                    <a:schemeClr val="bg1"/>
                  </a:solidFill>
                  <a:latin typeface="Arial Rounded MT Bold" pitchFamily="34" charset="0"/>
                </a:rPr>
                <a:t>Subtema</a:t>
              </a:r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</a:rPr>
                <a:t> 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779606" y="206636"/>
            <a:ext cx="1143000" cy="417731"/>
            <a:chOff x="7772400" y="57150"/>
            <a:chExt cx="1143000" cy="417731"/>
          </a:xfrm>
        </p:grpSpPr>
        <p:sp>
          <p:nvSpPr>
            <p:cNvPr id="18" name="Rounded Rectangle 17"/>
            <p:cNvSpPr/>
            <p:nvPr/>
          </p:nvSpPr>
          <p:spPr>
            <a:xfrm>
              <a:off x="7772400" y="57150"/>
              <a:ext cx="1143000" cy="41773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52716" y="81864"/>
              <a:ext cx="996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KD 3.3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CB44410-3E54-4013-8113-6F8EA4D005F8}"/>
              </a:ext>
            </a:extLst>
          </p:cNvPr>
          <p:cNvSpPr txBox="1"/>
          <p:nvPr/>
        </p:nvSpPr>
        <p:spPr>
          <a:xfrm>
            <a:off x="562990" y="1014986"/>
            <a:ext cx="3513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/>
              <a:t>Indonesia </a:t>
            </a:r>
            <a:r>
              <a:rPr lang="en-ID" sz="2000" dirty="0" err="1"/>
              <a:t>memiliki</a:t>
            </a:r>
            <a:r>
              <a:rPr lang="en-ID" sz="2000" dirty="0"/>
              <a:t> </a:t>
            </a:r>
            <a:r>
              <a:rPr lang="en-ID" sz="2000" dirty="0" err="1"/>
              <a:t>berbagai</a:t>
            </a:r>
            <a:r>
              <a:rPr lang="en-ID" sz="2000" dirty="0"/>
              <a:t> </a:t>
            </a:r>
            <a:r>
              <a:rPr lang="en-ID" sz="2000" dirty="0" err="1"/>
              <a:t>keragaman</a:t>
            </a:r>
            <a:r>
              <a:rPr lang="en-ID" sz="2000" dirty="0"/>
              <a:t> </a:t>
            </a:r>
            <a:r>
              <a:rPr lang="en-ID" sz="2000" dirty="0" err="1"/>
              <a:t>sosial</a:t>
            </a:r>
            <a:r>
              <a:rPr lang="en-ID" sz="2000" dirty="0"/>
              <a:t> </a:t>
            </a:r>
            <a:r>
              <a:rPr lang="en-ID" sz="2000" dirty="0" err="1"/>
              <a:t>budaya</a:t>
            </a:r>
            <a:r>
              <a:rPr lang="en-ID" sz="2000" dirty="0"/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BB71A7-522B-4A09-B4EA-E6583BF073A8}"/>
              </a:ext>
            </a:extLst>
          </p:cNvPr>
          <p:cNvGrpSpPr/>
          <p:nvPr/>
        </p:nvGrpSpPr>
        <p:grpSpPr>
          <a:xfrm>
            <a:off x="228600" y="2287166"/>
            <a:ext cx="4585754" cy="2341984"/>
            <a:chOff x="642848" y="2155786"/>
            <a:chExt cx="4585754" cy="23419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0DDFC4-C061-4FC2-83FC-0EF0586CF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48" y="2155786"/>
              <a:ext cx="4585754" cy="234198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664830-FCDD-424B-8ABE-CBB02B3193C4}"/>
                </a:ext>
              </a:extLst>
            </p:cNvPr>
            <p:cNvSpPr txBox="1"/>
            <p:nvPr/>
          </p:nvSpPr>
          <p:spPr>
            <a:xfrm>
              <a:off x="901790" y="2411879"/>
              <a:ext cx="405022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D" sz="2000" dirty="0" err="1"/>
                <a:t>Bentuk-bentuk</a:t>
              </a:r>
              <a:r>
                <a:rPr lang="en-ID" sz="2000" dirty="0"/>
                <a:t> </a:t>
              </a:r>
              <a:r>
                <a:rPr lang="en-ID" sz="2000" dirty="0" err="1"/>
                <a:t>keragaman</a:t>
              </a:r>
              <a:r>
                <a:rPr lang="en-ID" sz="2000" dirty="0"/>
                <a:t> </a:t>
              </a:r>
              <a:r>
                <a:rPr lang="en-ID" sz="2000" dirty="0" err="1"/>
                <a:t>sosial</a:t>
              </a:r>
              <a:r>
                <a:rPr lang="en-ID" sz="2000" dirty="0"/>
                <a:t> </a:t>
              </a:r>
              <a:r>
                <a:rPr lang="en-ID" sz="2000" dirty="0" err="1"/>
                <a:t>budaya</a:t>
              </a:r>
              <a:r>
                <a:rPr lang="en-ID" sz="2000" dirty="0"/>
                <a:t> </a:t>
              </a:r>
              <a:r>
                <a:rPr lang="en-ID" sz="2000" dirty="0" err="1"/>
                <a:t>terlihat</a:t>
              </a:r>
              <a:r>
                <a:rPr lang="en-ID" sz="2000" dirty="0"/>
                <a:t> </a:t>
              </a:r>
              <a:r>
                <a:rPr lang="en-ID" sz="2000" dirty="0" err="1"/>
                <a:t>dari</a:t>
              </a:r>
              <a:r>
                <a:rPr lang="en-ID" sz="2000" dirty="0"/>
                <a:t> </a:t>
              </a:r>
              <a:r>
                <a:rPr lang="en-ID" sz="2000" dirty="0" err="1"/>
                <a:t>bermacam-macam</a:t>
              </a:r>
              <a:r>
                <a:rPr lang="en-ID" sz="2000" dirty="0"/>
                <a:t> </a:t>
              </a:r>
              <a:r>
                <a:rPr lang="en-ID" sz="2000" dirty="0" err="1"/>
                <a:t>pekerjaan</a:t>
              </a:r>
              <a:r>
                <a:rPr lang="en-ID" sz="2000" dirty="0"/>
                <a:t>, </a:t>
              </a:r>
              <a:r>
                <a:rPr lang="en-ID" sz="2000" dirty="0" err="1"/>
                <a:t>bahasa</a:t>
              </a:r>
              <a:r>
                <a:rPr lang="en-ID" sz="2000" dirty="0"/>
                <a:t>, </a:t>
              </a:r>
              <a:r>
                <a:rPr lang="en-ID" sz="2000" dirty="0" err="1"/>
                <a:t>alat</a:t>
              </a:r>
              <a:r>
                <a:rPr lang="en-ID" sz="2000" dirty="0"/>
                <a:t> </a:t>
              </a:r>
              <a:r>
                <a:rPr lang="en-ID" sz="2000" dirty="0" err="1"/>
                <a:t>musik</a:t>
              </a:r>
              <a:r>
                <a:rPr lang="en-ID" sz="2000" dirty="0"/>
                <a:t> </a:t>
              </a:r>
              <a:r>
                <a:rPr lang="en-ID" sz="2000" dirty="0" err="1"/>
                <a:t>tradisional</a:t>
              </a:r>
              <a:r>
                <a:rPr lang="en-ID" sz="2000" dirty="0"/>
                <a:t>, </a:t>
              </a:r>
              <a:r>
                <a:rPr lang="en-ID" sz="2000" dirty="0" err="1"/>
                <a:t>pakaian</a:t>
              </a:r>
              <a:r>
                <a:rPr lang="en-ID" sz="2000" dirty="0"/>
                <a:t> </a:t>
              </a:r>
              <a:r>
                <a:rPr lang="en-ID" sz="2000" dirty="0" err="1"/>
                <a:t>adat</a:t>
              </a:r>
              <a:r>
                <a:rPr lang="en-ID" sz="2000" dirty="0"/>
                <a:t>, </a:t>
              </a:r>
              <a:r>
                <a:rPr lang="en-ID" sz="2000" dirty="0" err="1"/>
                <a:t>pertunjukan</a:t>
              </a:r>
              <a:r>
                <a:rPr lang="en-ID" sz="2000" dirty="0"/>
                <a:t> </a:t>
              </a:r>
              <a:r>
                <a:rPr lang="en-ID" sz="2000" dirty="0" err="1"/>
                <a:t>tradisional</a:t>
              </a:r>
              <a:r>
                <a:rPr lang="en-ID" sz="2000" dirty="0"/>
                <a:t>, dan </a:t>
              </a:r>
              <a:r>
                <a:rPr lang="en-ID" sz="2000" dirty="0" err="1"/>
                <a:t>senjata</a:t>
              </a:r>
              <a:r>
                <a:rPr lang="en-ID" sz="2000" dirty="0"/>
                <a:t> </a:t>
              </a:r>
              <a:r>
                <a:rPr lang="en-ID" sz="2000" dirty="0" err="1"/>
                <a:t>tradisional</a:t>
              </a:r>
              <a:r>
                <a:rPr lang="en-ID" sz="2000" dirty="0"/>
                <a:t>.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F709E0E-BBED-42FE-9A2C-3C8E454BCD88}"/>
              </a:ext>
            </a:extLst>
          </p:cNvPr>
          <p:cNvGrpSpPr/>
          <p:nvPr/>
        </p:nvGrpSpPr>
        <p:grpSpPr>
          <a:xfrm>
            <a:off x="4114800" y="511825"/>
            <a:ext cx="4779398" cy="1858818"/>
            <a:chOff x="4114800" y="511825"/>
            <a:chExt cx="4779398" cy="1858818"/>
          </a:xfrm>
        </p:grpSpPr>
        <p:sp>
          <p:nvSpPr>
            <p:cNvPr id="6" name="Curved Up Arrow 16">
              <a:extLst>
                <a:ext uri="{FF2B5EF4-FFF2-40B4-BE49-F238E27FC236}">
                  <a16:creationId xmlns:a16="http://schemas.microsoft.com/office/drawing/2014/main" id="{06B99B0A-FCD4-406E-8CFD-74B8F99E746D}"/>
                </a:ext>
              </a:extLst>
            </p:cNvPr>
            <p:cNvSpPr/>
            <p:nvPr/>
          </p:nvSpPr>
          <p:spPr>
            <a:xfrm rot="9823146" flipH="1">
              <a:off x="5550343" y="511825"/>
              <a:ext cx="1215488" cy="539850"/>
            </a:xfrm>
            <a:prstGeom prst="curved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DF52A220-78FC-4CE8-BE03-74683EFB1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809916"/>
              <a:ext cx="2350272" cy="1560727"/>
            </a:xfrm>
            <a:prstGeom prst="ellipse">
              <a:avLst/>
            </a:prstGeom>
            <a:ln w="63500" cap="rnd">
              <a:solidFill>
                <a:schemeClr val="bg2">
                  <a:lumMod val="9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42BF07-4CB1-44FB-9215-C91D4B144368}"/>
                </a:ext>
              </a:extLst>
            </p:cNvPr>
            <p:cNvSpPr txBox="1"/>
            <p:nvPr/>
          </p:nvSpPr>
          <p:spPr>
            <a:xfrm>
              <a:off x="6362736" y="936123"/>
              <a:ext cx="253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Pertunjukan</a:t>
              </a:r>
              <a:r>
                <a:rPr lang="en-US" dirty="0"/>
                <a:t> </a:t>
              </a:r>
              <a:r>
                <a:rPr lang="en-US" dirty="0" err="1"/>
                <a:t>tradisional</a:t>
              </a:r>
              <a:endParaRPr lang="id-ID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37A36-E9E5-48E7-A8E4-79961DACDC05}"/>
                </a:ext>
              </a:extLst>
            </p:cNvPr>
            <p:cNvSpPr txBox="1"/>
            <p:nvPr/>
          </p:nvSpPr>
          <p:spPr>
            <a:xfrm>
              <a:off x="4506958" y="1888627"/>
              <a:ext cx="1508299" cy="200055"/>
            </a:xfrm>
            <a:prstGeom prst="rect">
              <a:avLst/>
            </a:prstGeom>
            <a:solidFill>
              <a:srgbClr val="FFFFFF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Sumber</a:t>
              </a:r>
              <a:r>
                <a:rPr lang="en-US" sz="700" dirty="0"/>
                <a:t>: commons.wikimedia.org</a:t>
              </a:r>
              <a:endParaRPr lang="en-ID" sz="7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E5B8CF-75FE-40CC-8912-3D96EA7F98ED}"/>
              </a:ext>
            </a:extLst>
          </p:cNvPr>
          <p:cNvGrpSpPr/>
          <p:nvPr/>
        </p:nvGrpSpPr>
        <p:grpSpPr>
          <a:xfrm>
            <a:off x="4803725" y="1617211"/>
            <a:ext cx="3617502" cy="1679657"/>
            <a:chOff x="4803725" y="1617211"/>
            <a:chExt cx="3617502" cy="1679657"/>
          </a:xfrm>
        </p:grpSpPr>
        <p:sp>
          <p:nvSpPr>
            <p:cNvPr id="8" name="Curved Up Arrow 16">
              <a:extLst>
                <a:ext uri="{FF2B5EF4-FFF2-40B4-BE49-F238E27FC236}">
                  <a16:creationId xmlns:a16="http://schemas.microsoft.com/office/drawing/2014/main" id="{D2E8BA19-F429-479D-9B5F-DA62B0E98F4C}"/>
                </a:ext>
              </a:extLst>
            </p:cNvPr>
            <p:cNvSpPr/>
            <p:nvPr/>
          </p:nvSpPr>
          <p:spPr>
            <a:xfrm rot="10204819">
              <a:off x="5538036" y="2306169"/>
              <a:ext cx="1003972" cy="539850"/>
            </a:xfrm>
            <a:prstGeom prst="curvedUp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FF13551E-341B-4BC8-9837-EB4701E63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0955" y="1617211"/>
              <a:ext cx="2350272" cy="1571745"/>
            </a:xfrm>
            <a:prstGeom prst="ellipse">
              <a:avLst/>
            </a:prstGeom>
            <a:ln w="63500" cap="rnd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3E9CA7-6A12-407C-BAEB-5201A32219BE}"/>
                </a:ext>
              </a:extLst>
            </p:cNvPr>
            <p:cNvSpPr txBox="1"/>
            <p:nvPr/>
          </p:nvSpPr>
          <p:spPr>
            <a:xfrm>
              <a:off x="4803725" y="2927536"/>
              <a:ext cx="1694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Pakaian</a:t>
              </a:r>
              <a:r>
                <a:rPr lang="en-US" dirty="0"/>
                <a:t> </a:t>
              </a:r>
              <a:r>
                <a:rPr lang="en-US" dirty="0" err="1"/>
                <a:t>adat</a:t>
              </a:r>
              <a:endParaRPr lang="id-ID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2629728-763E-4DDE-AB89-979BA3D92E36}"/>
                </a:ext>
              </a:extLst>
            </p:cNvPr>
            <p:cNvSpPr txBox="1"/>
            <p:nvPr/>
          </p:nvSpPr>
          <p:spPr>
            <a:xfrm>
              <a:off x="6471664" y="2728183"/>
              <a:ext cx="1508299" cy="200055"/>
            </a:xfrm>
            <a:prstGeom prst="rect">
              <a:avLst/>
            </a:prstGeom>
            <a:solidFill>
              <a:srgbClr val="FFFFFF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Sumber</a:t>
              </a:r>
              <a:r>
                <a:rPr lang="en-US" sz="700" dirty="0"/>
                <a:t>: commons.wikimedia.org</a:t>
              </a:r>
              <a:endParaRPr lang="en-ID" sz="7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250DB2-9694-4126-B828-B3E9B23460A6}"/>
              </a:ext>
            </a:extLst>
          </p:cNvPr>
          <p:cNvGrpSpPr/>
          <p:nvPr/>
        </p:nvGrpSpPr>
        <p:grpSpPr>
          <a:xfrm>
            <a:off x="5024074" y="3010059"/>
            <a:ext cx="3636888" cy="1535022"/>
            <a:chOff x="5024074" y="3010059"/>
            <a:chExt cx="3636888" cy="1535022"/>
          </a:xfrm>
        </p:grpSpPr>
        <p:sp>
          <p:nvSpPr>
            <p:cNvPr id="10" name="Curved Up Arrow 16">
              <a:extLst>
                <a:ext uri="{FF2B5EF4-FFF2-40B4-BE49-F238E27FC236}">
                  <a16:creationId xmlns:a16="http://schemas.microsoft.com/office/drawing/2014/main" id="{7FFE40BD-21C2-4538-9394-477C32280882}"/>
                </a:ext>
              </a:extLst>
            </p:cNvPr>
            <p:cNvSpPr/>
            <p:nvPr/>
          </p:nvSpPr>
          <p:spPr>
            <a:xfrm rot="12202389">
              <a:off x="5904073" y="3434033"/>
              <a:ext cx="889409" cy="539850"/>
            </a:xfrm>
            <a:prstGeom prst="curvedUp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B82694B8-44E1-4782-8417-93F40F7E5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690" y="3010059"/>
              <a:ext cx="2350272" cy="1535022"/>
            </a:xfrm>
            <a:prstGeom prst="ellipse">
              <a:avLst/>
            </a:prstGeom>
            <a:ln w="63500" cap="rnd">
              <a:solidFill>
                <a:srgbClr val="7030A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5580AC-EA41-4D9E-A630-FC1E8A74C691}"/>
                </a:ext>
              </a:extLst>
            </p:cNvPr>
            <p:cNvSpPr txBox="1"/>
            <p:nvPr/>
          </p:nvSpPr>
          <p:spPr>
            <a:xfrm>
              <a:off x="5024074" y="3816926"/>
              <a:ext cx="1379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Senjata</a:t>
              </a:r>
              <a:r>
                <a:rPr lang="en-US" dirty="0"/>
                <a:t> </a:t>
              </a:r>
              <a:r>
                <a:rPr lang="en-US" dirty="0" err="1"/>
                <a:t>tradisional</a:t>
              </a:r>
              <a:endParaRPr lang="id-ID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ABB0EFE-F8A9-4401-9CAE-E0299351A9CC}"/>
                </a:ext>
              </a:extLst>
            </p:cNvPr>
            <p:cNvSpPr txBox="1"/>
            <p:nvPr/>
          </p:nvSpPr>
          <p:spPr>
            <a:xfrm>
              <a:off x="6403154" y="3900648"/>
              <a:ext cx="1508299" cy="200055"/>
            </a:xfrm>
            <a:prstGeom prst="rect">
              <a:avLst/>
            </a:prstGeom>
            <a:solidFill>
              <a:srgbClr val="FFFFFF">
                <a:alpha val="5098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Sumber</a:t>
              </a:r>
              <a:r>
                <a:rPr lang="en-US" sz="700" dirty="0"/>
                <a:t>: commons.wikimedia.org</a:t>
              </a:r>
              <a:endParaRPr lang="en-ID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05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1">
      <a:majorFont>
        <a:latin typeface="Berlin Sans FB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550</Words>
  <Application>Microsoft Office PowerPoint</Application>
  <PresentationFormat>On-screen Show (16:9)</PresentationFormat>
  <Paragraphs>64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Rounded MT Bold</vt:lpstr>
      <vt:lpstr>Barrio</vt:lpstr>
      <vt:lpstr>Berlin Sans FB</vt:lpstr>
      <vt:lpstr>Calibri</vt:lpstr>
      <vt:lpstr>Gill Sans Ultra Bold</vt:lpstr>
      <vt:lpstr>Ink Free</vt:lpstr>
      <vt:lpstr>Office Theme</vt:lpstr>
      <vt:lpstr>PPKN TEMA 3 Keragaman Sosial Budaya di Indonesia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 Putri Andini</dc:creator>
  <cp:lastModifiedBy>ACER</cp:lastModifiedBy>
  <cp:revision>230</cp:revision>
  <cp:lastPrinted>2017-01-26T08:40:59Z</cp:lastPrinted>
  <dcterms:created xsi:type="dcterms:W3CDTF">2016-06-25T05:09:46Z</dcterms:created>
  <dcterms:modified xsi:type="dcterms:W3CDTF">2021-09-16T03:30:16Z</dcterms:modified>
</cp:coreProperties>
</file>