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10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062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2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465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5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209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7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757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83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5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FA2EE7-FAAA-478B-A09A-6FDE10E1F70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AA6545-C419-4585-976B-72DE0C3EFA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582" y="1717417"/>
            <a:ext cx="57457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4267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701663"/>
            <a:ext cx="4140457" cy="5076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D5B7D-0DDA-44D8-8E29-DCD25D552AF8}"/>
              </a:ext>
            </a:extLst>
          </p:cNvPr>
          <p:cNvSpPr txBox="1"/>
          <p:nvPr/>
        </p:nvSpPr>
        <p:spPr>
          <a:xfrm>
            <a:off x="6202017" y="5254643"/>
            <a:ext cx="3591339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 Condensed" panose="020B0502040204020203" pitchFamily="34" charset="0"/>
              </a:rPr>
              <a:t>HENI </a:t>
            </a:r>
            <a:r>
              <a:rPr lang="en-US" sz="2800" b="1" dirty="0" err="1">
                <a:latin typeface="Bahnschrift Condensed" panose="020B0502040204020203" pitchFamily="34" charset="0"/>
              </a:rPr>
              <a:t>NURHAENI,M.Pd</a:t>
            </a:r>
            <a:endParaRPr lang="en-ID" sz="28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13279-5F4F-41D3-A776-D91CF972003E}"/>
              </a:ext>
            </a:extLst>
          </p:cNvPr>
          <p:cNvGrpSpPr/>
          <p:nvPr/>
        </p:nvGrpSpPr>
        <p:grpSpPr>
          <a:xfrm>
            <a:off x="872198" y="548640"/>
            <a:ext cx="5655211" cy="848360"/>
            <a:chOff x="5421673" y="1976562"/>
            <a:chExt cx="2107432" cy="685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46A595-8259-46FE-952F-2F1ADB55B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17D37B-37ED-458E-BD9D-F1ECAB102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82" y="2057704"/>
              <a:ext cx="2018823" cy="47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kehutanan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74BBEB-1CA4-4CC0-A862-63FEA678B689}"/>
              </a:ext>
            </a:extLst>
          </p:cNvPr>
          <p:cNvSpPr txBox="1"/>
          <p:nvPr/>
        </p:nvSpPr>
        <p:spPr>
          <a:xfrm>
            <a:off x="618978" y="1800666"/>
            <a:ext cx="4975273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Kehutanan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meranti,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ulin,damar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rotan.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Kayu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diolah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847C9-BFC0-40BD-A822-C074FB46D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670" y="2015636"/>
            <a:ext cx="4975273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EE9AA7-1D3C-4E7A-BF36-7FDFAA8F2639}"/>
              </a:ext>
            </a:extLst>
          </p:cNvPr>
          <p:cNvSpPr/>
          <p:nvPr/>
        </p:nvSpPr>
        <p:spPr>
          <a:xfrm>
            <a:off x="4094921" y="1720623"/>
            <a:ext cx="5181601" cy="2613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Terima</a:t>
            </a:r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kasih</a:t>
            </a:r>
            <a:endParaRPr lang="en-US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DAN TETAP </a:t>
            </a:r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Semangat</a:t>
            </a:r>
            <a:endParaRPr lang="en-US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4AB0E-1C09-49F7-925C-FA4FE8C6B584}"/>
              </a:ext>
            </a:extLst>
          </p:cNvPr>
          <p:cNvSpPr txBox="1"/>
          <p:nvPr/>
        </p:nvSpPr>
        <p:spPr>
          <a:xfrm>
            <a:off x="2716697" y="5096827"/>
            <a:ext cx="4412973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 Condensed" panose="020B0502040204020203" pitchFamily="34" charset="0"/>
              </a:rPr>
              <a:t>HENI </a:t>
            </a:r>
            <a:r>
              <a:rPr lang="en-US" sz="2800" b="1" dirty="0" err="1">
                <a:latin typeface="Bahnschrift Condensed" panose="020B0502040204020203" pitchFamily="34" charset="0"/>
              </a:rPr>
              <a:t>NURHAENI,M.Pd</a:t>
            </a:r>
            <a:endParaRPr lang="en-ID" sz="2800" b="1" dirty="0">
              <a:latin typeface="Bahnschrift Condensed" panose="020B0502040204020203" pitchFamily="34" charset="0"/>
            </a:endParaRPr>
          </a:p>
        </p:txBody>
      </p:sp>
      <p:pic>
        <p:nvPicPr>
          <p:cNvPr id="4" name="Picture 2" descr="D:\PROJECT 2017\Untitled-2.tif">
            <a:extLst>
              <a:ext uri="{FF2B5EF4-FFF2-40B4-BE49-F238E27FC236}">
                <a16:creationId xmlns:a16="http://schemas.microsoft.com/office/drawing/2014/main" id="{5AC78798-F5C3-4330-815E-94752F12D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 flipH="1">
            <a:off x="731373" y="957590"/>
            <a:ext cx="3107466" cy="4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266149"/>
            <a:ext cx="7010400" cy="5772151"/>
            <a:chOff x="3795402" y="123412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259745" y="123412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Udara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Bersih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bagi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Kesehatan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192" y="332026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6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 flipH="1">
            <a:off x="2133601" y="1606539"/>
            <a:ext cx="3573079" cy="47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LISA\ERLANGGA LISA\2017\TEMPLATE PPT\SD Buping Tematik Terpadu K13N\papan canv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 bwMode="auto">
          <a:xfrm>
            <a:off x="5978945" y="839574"/>
            <a:ext cx="6071243" cy="53908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97600" y="1747797"/>
            <a:ext cx="5615709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733" dirty="0">
                <a:latin typeface="Myriad Pro" panose="020B0503030403020204" pitchFamily="34" charset="0"/>
              </a:rPr>
              <a:t>Ayo, </a:t>
            </a:r>
            <a:r>
              <a:rPr lang="en-US" sz="3733" dirty="0" err="1">
                <a:latin typeface="Myriad Pro" panose="020B0503030403020204" pitchFamily="34" charset="0"/>
              </a:rPr>
              <a:t>pelajari</a:t>
            </a:r>
            <a:r>
              <a:rPr lang="en-US" sz="3733" dirty="0">
                <a:latin typeface="Myriad Pro" panose="020B0503030403020204" pitchFamily="34" charset="0"/>
              </a:rPr>
              <a:t> </a:t>
            </a:r>
            <a:r>
              <a:rPr lang="en-US" sz="3733" dirty="0" err="1">
                <a:latin typeface="Myriad Pro" panose="020B0503030403020204" pitchFamily="34" charset="0"/>
              </a:rPr>
              <a:t>tentang</a:t>
            </a:r>
            <a:r>
              <a:rPr lang="en-US" sz="3733" dirty="0">
                <a:latin typeface="Myriad Pro" panose="020B0503030403020204" pitchFamily="34" charset="0"/>
              </a:rPr>
              <a:t> </a:t>
            </a:r>
            <a:r>
              <a:rPr lang="en-US" sz="3733" dirty="0" err="1">
                <a:latin typeface="Myriad Pro" panose="020B0503030403020204" pitchFamily="34" charset="0"/>
              </a:rPr>
              <a:t>jenis</a:t>
            </a:r>
            <a:r>
              <a:rPr lang="en-US" sz="3733" dirty="0">
                <a:latin typeface="Myriad Pro" panose="020B0503030403020204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kegiatan</a:t>
            </a:r>
            <a:r>
              <a:rPr lang="en-US" sz="3733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dalam</a:t>
            </a:r>
            <a:r>
              <a:rPr lang="en-US" sz="3733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usaha</a:t>
            </a:r>
            <a:r>
              <a:rPr lang="en-US" sz="3733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ekonomi</a:t>
            </a:r>
            <a:r>
              <a:rPr lang="en-US" sz="3733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masyarakat</a:t>
            </a:r>
            <a:r>
              <a:rPr lang="en-US" sz="3733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berdasarkan</a:t>
            </a:r>
            <a:r>
              <a:rPr lang="en-US" sz="3733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bidangnya</a:t>
            </a:r>
            <a:r>
              <a:rPr lang="en-US" sz="3733" dirty="0">
                <a:latin typeface="Myriad Pro" panose="020B0503030403020204" pitchFamily="34" charset="0"/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E49BD-9960-4CCB-A096-52F76811157B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0" name="Rounded Rectangle 26">
              <a:extLst>
                <a:ext uri="{FF2B5EF4-FFF2-40B4-BE49-F238E27FC236}">
                  <a16:creationId xmlns:a16="http://schemas.microsoft.com/office/drawing/2014/main" id="{5B2BAAF7-B1EB-4EC7-B922-F837BACBFDC0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76DE96-5A57-4CDC-B8E1-03E26C305DBA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4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7" y="482600"/>
            <a:ext cx="3962403" cy="914400"/>
            <a:chOff x="5421674" y="1976562"/>
            <a:chExt cx="1829033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829033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64363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pertanian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3378" y="1505189"/>
            <a:ext cx="5075198" cy="2246769"/>
            <a:chOff x="566055" y="578361"/>
            <a:chExt cx="4169080" cy="235842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59523" y="578361"/>
              <a:ext cx="4075612" cy="16476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Kegiatan</a:t>
              </a:r>
              <a:r>
                <a:rPr lang="en-US" sz="2400" dirty="0"/>
                <a:t> </a:t>
              </a:r>
              <a:r>
                <a:rPr lang="en-US" sz="2400" dirty="0" err="1"/>
                <a:t>mengolah</a:t>
              </a:r>
              <a:r>
                <a:rPr lang="en-US" sz="2400" dirty="0"/>
                <a:t> </a:t>
              </a:r>
              <a:r>
                <a:rPr lang="en-US" sz="2400" dirty="0" err="1"/>
                <a:t>lahan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usaha</a:t>
              </a:r>
              <a:r>
                <a:rPr lang="en-US" sz="2400" dirty="0"/>
                <a:t> </a:t>
              </a:r>
              <a:r>
                <a:rPr lang="en-US" sz="2400" dirty="0" err="1"/>
                <a:t>menanam</a:t>
              </a:r>
              <a:r>
                <a:rPr lang="en-US" sz="2400" dirty="0"/>
                <a:t> </a:t>
              </a:r>
              <a:r>
                <a:rPr lang="en-US" sz="2400" dirty="0" err="1"/>
                <a:t>tanaman</a:t>
              </a:r>
              <a:r>
                <a:rPr lang="en-US" sz="2400" dirty="0"/>
                <a:t>.</a:t>
              </a:r>
            </a:p>
            <a:p>
              <a:pPr eaLnBrk="1" hangingPunct="1"/>
              <a:r>
                <a:rPr lang="en-US" sz="2400" dirty="0" err="1"/>
                <a:t>Seperti</a:t>
              </a:r>
              <a:r>
                <a:rPr lang="en-US" sz="2400" dirty="0"/>
                <a:t> </a:t>
              </a:r>
              <a:r>
                <a:rPr lang="en-US" sz="2400" dirty="0" err="1"/>
                <a:t>padi</a:t>
              </a:r>
              <a:r>
                <a:rPr lang="en-US" sz="2400" dirty="0"/>
                <a:t>, </a:t>
              </a:r>
              <a:r>
                <a:rPr lang="en-US" sz="2400" dirty="0" err="1"/>
                <a:t>jagung</a:t>
              </a:r>
              <a:r>
                <a:rPr lang="en-US" sz="2400" dirty="0"/>
                <a:t>, </a:t>
              </a:r>
              <a:r>
                <a:rPr lang="en-US" sz="2400" dirty="0" err="1"/>
                <a:t>umbi-umbian</a:t>
              </a:r>
              <a:r>
                <a:rPr lang="en-US" sz="2400" dirty="0"/>
                <a:t>,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sayuran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566055" y="2936785"/>
              <a:ext cx="4169080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 descr="F:\PPT 4F Sub 1\20 petani menanam padi shutterstock_377913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40" y="911273"/>
            <a:ext cx="4151411" cy="27680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84801" y="5461000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8FBFFF-B870-4746-9F23-01057622E15B}"/>
              </a:ext>
            </a:extLst>
          </p:cNvPr>
          <p:cNvCxnSpPr/>
          <p:nvPr/>
        </p:nvCxnSpPr>
        <p:spPr>
          <a:xfrm flipV="1">
            <a:off x="511688" y="4537888"/>
            <a:ext cx="4775201" cy="27489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D7DB59-7F7D-48C6-9615-C35829CECBDE}"/>
              </a:ext>
            </a:extLst>
          </p:cNvPr>
          <p:cNvSpPr txBox="1"/>
          <p:nvPr/>
        </p:nvSpPr>
        <p:spPr>
          <a:xfrm>
            <a:off x="511688" y="3726006"/>
            <a:ext cx="10182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petani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Intensifikasi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Ekstensifikasi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memperluas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Diversifikasi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memperbanyak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Rehabilitasi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Mekanisasi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modern )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6" y="482600"/>
            <a:ext cx="5531908" cy="516992"/>
            <a:chOff x="5421674" y="1976562"/>
            <a:chExt cx="2553512" cy="889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2553512" cy="889056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784331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800" b="1" dirty="0">
                  <a:latin typeface="Myriad Pro" panose="020B0503030403020204" pitchFamily="34" charset="0"/>
                </a:rPr>
                <a:t> </a:t>
              </a:r>
              <a:r>
                <a:rPr lang="en-US" sz="2800" b="1" dirty="0" err="1">
                  <a:latin typeface="Myriad Pro" panose="020B0503030403020204" pitchFamily="34" charset="0"/>
                </a:rPr>
                <a:t>perkebunan</a:t>
              </a:r>
              <a:endParaRPr lang="en-US" sz="28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796" y="1375955"/>
            <a:ext cx="5327377" cy="3125811"/>
            <a:chOff x="486894" y="-253542"/>
            <a:chExt cx="4546891" cy="243430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86894" y="-253542"/>
              <a:ext cx="4546891" cy="20852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/>
                <a:t>Perkebunan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kegiatan</a:t>
              </a:r>
              <a:r>
                <a:rPr lang="en-US" sz="2400" dirty="0"/>
                <a:t> </a:t>
              </a:r>
              <a:r>
                <a:rPr lang="en-US" sz="2400" dirty="0" err="1"/>
                <a:t>menanam</a:t>
              </a:r>
              <a:r>
                <a:rPr lang="en-US" sz="2400" dirty="0"/>
                <a:t> </a:t>
              </a:r>
              <a:r>
                <a:rPr lang="en-US" sz="2400" dirty="0" err="1"/>
                <a:t>tanaman</a:t>
              </a:r>
              <a:r>
                <a:rPr lang="en-US" sz="2400" dirty="0"/>
                <a:t> </a:t>
              </a:r>
              <a:r>
                <a:rPr lang="en-US" sz="2400" dirty="0" err="1"/>
                <a:t>tertentu</a:t>
              </a:r>
              <a:r>
                <a:rPr lang="en-US" sz="2400" dirty="0"/>
                <a:t> pada </a:t>
              </a:r>
              <a:r>
                <a:rPr lang="en-US" sz="2400" dirty="0" err="1"/>
                <a:t>lahan</a:t>
              </a:r>
              <a:r>
                <a:rPr lang="en-US" sz="2400" dirty="0"/>
                <a:t> yang </a:t>
              </a:r>
              <a:r>
                <a:rPr lang="en-US" sz="2400" dirty="0" err="1"/>
                <a:t>luas</a:t>
              </a:r>
              <a:r>
                <a:rPr lang="en-US" sz="2400" dirty="0"/>
                <a:t>.</a:t>
              </a:r>
            </a:p>
            <a:p>
              <a:pPr eaLnBrk="1" hangingPunct="1"/>
              <a:r>
                <a:rPr lang="en-US" sz="2400" dirty="0"/>
                <a:t>Perkebunan di Indonesia </a:t>
              </a:r>
              <a:r>
                <a:rPr lang="en-US" sz="2400" dirty="0" err="1"/>
                <a:t>dibedakan</a:t>
              </a:r>
              <a:r>
                <a:rPr lang="en-US" sz="2400" dirty="0"/>
                <a:t> </a:t>
              </a:r>
              <a:r>
                <a:rPr lang="en-US" sz="2400" dirty="0" err="1"/>
                <a:t>menjadi</a:t>
              </a:r>
              <a:r>
                <a:rPr lang="en-US" sz="2400" dirty="0"/>
                <a:t> </a:t>
              </a:r>
              <a:r>
                <a:rPr lang="en-US" sz="2400" dirty="0" err="1"/>
                <a:t>dua</a:t>
              </a:r>
              <a:r>
                <a:rPr lang="en-US" sz="2400" dirty="0"/>
                <a:t>, </a:t>
              </a:r>
              <a:r>
                <a:rPr lang="en-US" sz="2400" dirty="0" err="1"/>
                <a:t>yaitu</a:t>
              </a:r>
              <a:r>
                <a:rPr lang="en-US" sz="2400" dirty="0"/>
                <a:t> </a:t>
              </a:r>
              <a:r>
                <a:rPr lang="en-US" sz="2400" dirty="0" err="1"/>
                <a:t>perkebunan</a:t>
              </a:r>
              <a:r>
                <a:rPr lang="en-US" sz="2400" dirty="0"/>
                <a:t> </a:t>
              </a:r>
              <a:r>
                <a:rPr lang="en-US" sz="2400" dirty="0" err="1"/>
                <a:t>musiman</a:t>
              </a:r>
              <a:r>
                <a:rPr lang="en-US" sz="2400" dirty="0"/>
                <a:t> (</a:t>
              </a:r>
              <a:r>
                <a:rPr lang="en-US" sz="2400" dirty="0" err="1"/>
                <a:t>dipanen</a:t>
              </a:r>
              <a:r>
                <a:rPr lang="en-US" sz="2400" dirty="0"/>
                <a:t> </a:t>
              </a:r>
              <a:r>
                <a:rPr lang="en-US" sz="2400" dirty="0" err="1"/>
                <a:t>satu</a:t>
              </a:r>
              <a:r>
                <a:rPr lang="en-US" sz="2400" dirty="0"/>
                <a:t> </a:t>
              </a:r>
              <a:r>
                <a:rPr lang="en-US" sz="2400" dirty="0" err="1"/>
                <a:t>musim</a:t>
              </a:r>
              <a:r>
                <a:rPr lang="en-US" sz="2400" dirty="0"/>
                <a:t> </a:t>
              </a:r>
              <a:r>
                <a:rPr lang="en-US" sz="2400" dirty="0" err="1"/>
                <a:t>saja</a:t>
              </a:r>
              <a:r>
                <a:rPr lang="en-US" sz="2400" dirty="0"/>
                <a:t>) dan </a:t>
              </a:r>
              <a:r>
                <a:rPr lang="en-US" sz="2400" dirty="0" err="1"/>
                <a:t>perkebunan</a:t>
              </a:r>
              <a:r>
                <a:rPr lang="en-US" sz="2400" dirty="0"/>
                <a:t> </a:t>
              </a:r>
              <a:r>
                <a:rPr lang="en-US" sz="2400" dirty="0" err="1"/>
                <a:t>tahunan</a:t>
              </a:r>
              <a:r>
                <a:rPr lang="en-US" sz="2400" dirty="0"/>
                <a:t> (</a:t>
              </a:r>
              <a:r>
                <a:rPr lang="en-US" sz="2400" dirty="0" err="1"/>
                <a:t>dipanen</a:t>
              </a:r>
              <a:r>
                <a:rPr lang="en-US" sz="2400" dirty="0"/>
                <a:t> </a:t>
              </a:r>
              <a:r>
                <a:rPr lang="en-US" sz="2400" dirty="0" err="1"/>
                <a:t>bebrapa</a:t>
              </a:r>
              <a:r>
                <a:rPr lang="en-US" sz="2400" dirty="0"/>
                <a:t> kali </a:t>
              </a:r>
              <a:r>
                <a:rPr lang="en-US" sz="2400" dirty="0" err="1"/>
                <a:t>dalam</a:t>
              </a:r>
              <a:r>
                <a:rPr lang="en-US" sz="2400" dirty="0"/>
                <a:t> </a:t>
              </a:r>
              <a:r>
                <a:rPr lang="en-US" sz="2400" dirty="0" err="1"/>
                <a:t>setahun</a:t>
              </a:r>
              <a:r>
                <a:rPr lang="en-US" sz="2400" dirty="0"/>
                <a:t>).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86894" y="2161894"/>
              <a:ext cx="4075612" cy="1887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938" y="1203467"/>
            <a:ext cx="5646357" cy="3749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31334" y="4820229"/>
            <a:ext cx="4926875" cy="1323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 err="1">
                <a:latin typeface="Myriad Pro" pitchFamily="34" charset="0"/>
              </a:rPr>
              <a:t>Contoh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tanaman</a:t>
            </a:r>
            <a:r>
              <a:rPr lang="en-US" sz="2667" dirty="0">
                <a:latin typeface="Myriad Pro" pitchFamily="34" charset="0"/>
              </a:rPr>
              <a:t>: </a:t>
            </a:r>
            <a:r>
              <a:rPr lang="en-US" sz="2667" dirty="0" err="1">
                <a:latin typeface="Myriad Pro" pitchFamily="34" charset="0"/>
              </a:rPr>
              <a:t>teh</a:t>
            </a:r>
            <a:r>
              <a:rPr lang="en-US" sz="2667" dirty="0">
                <a:latin typeface="Myriad Pro" pitchFamily="34" charset="0"/>
              </a:rPr>
              <a:t>, </a:t>
            </a:r>
            <a:r>
              <a:rPr lang="en-US" sz="2667" dirty="0" err="1">
                <a:latin typeface="Myriad Pro" pitchFamily="34" charset="0"/>
              </a:rPr>
              <a:t>tebu</a:t>
            </a:r>
            <a:r>
              <a:rPr lang="en-US" sz="2667" dirty="0">
                <a:latin typeface="Myriad Pro" pitchFamily="34" charset="0"/>
              </a:rPr>
              <a:t>, </a:t>
            </a:r>
            <a:r>
              <a:rPr lang="en-US" sz="2667" dirty="0" err="1">
                <a:latin typeface="Myriad Pro" pitchFamily="34" charset="0"/>
              </a:rPr>
              <a:t>tembakau</a:t>
            </a:r>
            <a:r>
              <a:rPr lang="en-US" sz="2667" dirty="0">
                <a:latin typeface="Myriad Pro" pitchFamily="34" charset="0"/>
              </a:rPr>
              <a:t>, kopi, dan </a:t>
            </a:r>
            <a:r>
              <a:rPr lang="en-US" sz="2667" dirty="0" err="1">
                <a:latin typeface="Myriad Pro" pitchFamily="34" charset="0"/>
              </a:rPr>
              <a:t>kelapa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sawit,lada,cengkih</a:t>
            </a:r>
            <a:endParaRPr lang="en-US" sz="2667" dirty="0">
              <a:latin typeface="Myriad Pro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89102" y="4953000"/>
            <a:ext cx="2465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3964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6" y="523427"/>
            <a:ext cx="4267203" cy="681115"/>
            <a:chOff x="5421674" y="1976562"/>
            <a:chExt cx="1969728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8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784331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800" b="1" dirty="0">
                  <a:latin typeface="Myriad Pro" panose="020B0503030403020204" pitchFamily="34" charset="0"/>
                </a:rPr>
                <a:t> </a:t>
              </a:r>
              <a:r>
                <a:rPr lang="en-US" sz="2800" b="1" dirty="0" err="1">
                  <a:latin typeface="Myriad Pro" panose="020B0503030403020204" pitchFamily="34" charset="0"/>
                </a:rPr>
                <a:t>peternakan</a:t>
              </a:r>
              <a:endParaRPr lang="en-US" sz="28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1637" y="4015409"/>
            <a:ext cx="345916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Peternakan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hewan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kecil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 yang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mengambil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susu,daContoh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ging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dan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kulit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.</a:t>
            </a:r>
          </a:p>
          <a:p>
            <a:r>
              <a:rPr lang="en-US" sz="2400" dirty="0">
                <a:latin typeface="Myriad Pro" pitchFamily="34" charset="0"/>
                <a:cs typeface="Myriad Arabic" pitchFamily="50" charset="-78"/>
              </a:rPr>
              <a:t>: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kelinci,kambing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,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domba</a:t>
            </a:r>
            <a:endParaRPr lang="en-US" sz="2400" dirty="0"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844" y="3648954"/>
            <a:ext cx="4013356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Peternakan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hewan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besar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,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mengambil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daging,susu,kulit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dan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tenaga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hewan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sebagai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alat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transportasi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/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membantu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pekerjaan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manusia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.</a:t>
            </a:r>
          </a:p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contoh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: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sapi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,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kerbau,kuda</a:t>
            </a:r>
            <a:endParaRPr lang="en-US" sz="2400" dirty="0"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8200" y="3272094"/>
            <a:ext cx="3569609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Peternakan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</a:p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Unggas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yang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mengambil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daging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dan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telur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.</a:t>
            </a:r>
          </a:p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Contoh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: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Ayam,itik,burung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puyuh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dan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angsa</a:t>
            </a:r>
            <a:endParaRPr lang="en-US" sz="2400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14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334"/>
            <a:ext cx="12192000" cy="111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455" y="1551296"/>
            <a:ext cx="3019329" cy="229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5886" y="624921"/>
            <a:ext cx="2957402" cy="228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372" y="1116828"/>
            <a:ext cx="2794736" cy="215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-997579" y="3154147"/>
            <a:ext cx="2465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Pixabay.com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2905558" y="3050705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6200000">
            <a:off x="7042555" y="3154147"/>
            <a:ext cx="2465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Pixabay.co</a:t>
            </a:r>
          </a:p>
        </p:txBody>
      </p:sp>
    </p:spTree>
    <p:extLst>
      <p:ext uri="{BB962C8B-B14F-4D97-AF65-F5344CB8AC3E}">
        <p14:creationId xmlns:p14="http://schemas.microsoft.com/office/powerpoint/2010/main" val="32864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6" y="482600"/>
            <a:ext cx="4267203" cy="914400"/>
            <a:chOff x="5421674" y="1976562"/>
            <a:chExt cx="1969728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8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784331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perikanan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796" y="1397701"/>
            <a:ext cx="4962982" cy="1871029"/>
            <a:chOff x="533400" y="666750"/>
            <a:chExt cx="4075612" cy="94443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33400" y="666750"/>
              <a:ext cx="4075612" cy="8074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Perikanan</a:t>
              </a:r>
              <a:r>
                <a:rPr lang="en-US" sz="2400" dirty="0"/>
                <a:t> </a:t>
              </a:r>
              <a:r>
                <a:rPr lang="en-US" sz="2400" dirty="0" err="1"/>
                <a:t>darat</a:t>
              </a:r>
              <a:r>
                <a:rPr lang="en-US" sz="2400" dirty="0"/>
                <a:t> </a:t>
              </a:r>
              <a:r>
                <a:rPr lang="en-US" sz="2400" dirty="0" err="1"/>
                <a:t>yaitu</a:t>
              </a:r>
              <a:r>
                <a:rPr lang="en-US" sz="2400" dirty="0"/>
                <a:t> </a:t>
              </a:r>
              <a:r>
                <a:rPr lang="en-US" sz="2400" dirty="0" err="1"/>
                <a:t>usaha</a:t>
              </a:r>
              <a:r>
                <a:rPr lang="en-US" sz="2400" dirty="0"/>
                <a:t> </a:t>
              </a:r>
              <a:r>
                <a:rPr lang="en-US" sz="2400" dirty="0" err="1"/>
                <a:t>perikanan</a:t>
              </a:r>
              <a:r>
                <a:rPr lang="en-US" sz="2400" dirty="0"/>
                <a:t> yang </a:t>
              </a:r>
              <a:r>
                <a:rPr lang="en-US" sz="2400" dirty="0" err="1"/>
                <a:t>dilakukan</a:t>
              </a:r>
              <a:r>
                <a:rPr lang="en-US" sz="2400" dirty="0"/>
                <a:t> di </a:t>
              </a:r>
              <a:r>
                <a:rPr lang="en-US" sz="2400" dirty="0" err="1"/>
                <a:t>daratan</a:t>
              </a:r>
              <a:r>
                <a:rPr lang="en-US" sz="2400" dirty="0"/>
                <a:t>. </a:t>
              </a:r>
              <a:r>
                <a:rPr lang="en-US" sz="2400" dirty="0" err="1"/>
                <a:t>melalui</a:t>
              </a:r>
              <a:r>
                <a:rPr lang="en-US" sz="2400" dirty="0"/>
                <a:t> media </a:t>
              </a:r>
              <a:r>
                <a:rPr lang="en-US" sz="2400" dirty="0" err="1"/>
                <a:t>kolam</a:t>
              </a:r>
              <a:r>
                <a:rPr lang="en-US" sz="2400" dirty="0"/>
                <a:t>, </a:t>
              </a:r>
              <a:r>
                <a:rPr lang="en-US" sz="2400" dirty="0" err="1"/>
                <a:t>keramba</a:t>
              </a:r>
              <a:r>
                <a:rPr lang="en-US" sz="2400" dirty="0"/>
                <a:t> dan </a:t>
              </a:r>
              <a:r>
                <a:rPr lang="en-US" sz="2400" dirty="0" err="1"/>
                <a:t>empang</a:t>
              </a:r>
              <a:r>
                <a:rPr lang="en-US" sz="2400" dirty="0"/>
                <a:t> .</a:t>
              </a:r>
            </a:p>
            <a:p>
              <a:pPr eaLnBrk="1" hangingPunct="1"/>
              <a:r>
                <a:rPr lang="en-US" sz="2400" dirty="0" err="1"/>
                <a:t>Jenis</a:t>
              </a:r>
              <a:r>
                <a:rPr lang="en-US" sz="2400" dirty="0"/>
                <a:t> ikan : </a:t>
              </a:r>
              <a:r>
                <a:rPr lang="en-US" sz="2400" dirty="0" err="1"/>
                <a:t>nila,gurami,lele,udang</a:t>
              </a:r>
              <a:r>
                <a:rPr lang="en-US" sz="2400" dirty="0"/>
                <a:t>,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33400" y="1592316"/>
              <a:ext cx="4075612" cy="1887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67778" y="663174"/>
            <a:ext cx="539614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err="1"/>
              <a:t>Perikanan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 </a:t>
            </a:r>
            <a:r>
              <a:rPr lang="en-US" sz="2800" dirty="0" err="1"/>
              <a:t>membudidaya</a:t>
            </a:r>
            <a:r>
              <a:rPr lang="en-US" sz="2800" dirty="0"/>
              <a:t> </a:t>
            </a:r>
            <a:r>
              <a:rPr lang="en-US" sz="2800" dirty="0" err="1"/>
              <a:t>hewan-hewan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 err="1"/>
              <a:t>Hasilnya</a:t>
            </a:r>
            <a:r>
              <a:rPr lang="en-US" sz="2800" dirty="0"/>
              <a:t> : ikan </a:t>
            </a:r>
            <a:r>
              <a:rPr lang="en-US" sz="2800" dirty="0" err="1"/>
              <a:t>kerapu,cakalang,tuna,teri,Mutiara,rumput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.</a:t>
            </a:r>
          </a:p>
        </p:txBody>
      </p:sp>
      <p:pic>
        <p:nvPicPr>
          <p:cNvPr id="20" name="Picture 2" descr="C:\Users\P1859\Desktop\Kerjaaan start juli\PPT 4F\PPT 4F Sub 1\19 shutterstock_438829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9" y="3480860"/>
            <a:ext cx="4092749" cy="2713966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11" y="3604071"/>
            <a:ext cx="3896788" cy="2590755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4282947" y="5209996"/>
            <a:ext cx="1733764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5095749" y="5209995"/>
            <a:ext cx="1733764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1895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00" y="482600"/>
            <a:ext cx="4876795" cy="914400"/>
            <a:chOff x="5377771" y="1976562"/>
            <a:chExt cx="2107427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pertambangan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174" y="3820575"/>
            <a:ext cx="3846591" cy="2554825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99200" y="482600"/>
            <a:ext cx="4876795" cy="914400"/>
            <a:chOff x="5377771" y="1976562"/>
            <a:chExt cx="2107427" cy="685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perdagangan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506" y="4079495"/>
            <a:ext cx="3159404" cy="210669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8901" y="5464576"/>
            <a:ext cx="271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 err="1">
                <a:latin typeface="Myriad Pro" panose="020B0503030403020204" pitchFamily="34" charset="0"/>
              </a:rPr>
              <a:t>Sumber</a:t>
            </a:r>
            <a:r>
              <a:rPr lang="en-US" sz="800" dirty="0">
                <a:latin typeface="Myriad Pro" panose="020B0503030403020204" pitchFamily="34" charset="0"/>
              </a:rPr>
              <a:t>: </a:t>
            </a:r>
            <a:r>
              <a:rPr lang="en-US" sz="8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4899" y="5464576"/>
            <a:ext cx="271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 err="1">
                <a:latin typeface="Myriad Pro" panose="020B0503030403020204" pitchFamily="34" charset="0"/>
              </a:rPr>
              <a:t>Sumber</a:t>
            </a:r>
            <a:r>
              <a:rPr lang="en-US" sz="800" dirty="0">
                <a:latin typeface="Myriad Pro" panose="020B0503030403020204" pitchFamily="34" charset="0"/>
              </a:rPr>
              <a:t>: </a:t>
            </a:r>
            <a:r>
              <a:rPr lang="en-US" sz="8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17E48-A03E-4CF6-A4A1-25EE4CB13A08}"/>
              </a:ext>
            </a:extLst>
          </p:cNvPr>
          <p:cNvSpPr txBox="1"/>
          <p:nvPr/>
        </p:nvSpPr>
        <p:spPr>
          <a:xfrm>
            <a:off x="328900" y="1678441"/>
            <a:ext cx="513099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Pertambangan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tambang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emas,perak,batu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bara,gas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alam,uranium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7EBEF-DA96-43BF-A217-2D7C1B393B93}"/>
              </a:ext>
            </a:extLst>
          </p:cNvPr>
          <p:cNvSpPr txBox="1"/>
          <p:nvPr/>
        </p:nvSpPr>
        <p:spPr>
          <a:xfrm>
            <a:off x="6400794" y="1678441"/>
            <a:ext cx="4895563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orang lain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dijual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Kembali.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toko,warung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pedagang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00" y="482600"/>
            <a:ext cx="4876795" cy="914400"/>
            <a:chOff x="5377771" y="1976562"/>
            <a:chExt cx="2107427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perindustrian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522" y="3833263"/>
            <a:ext cx="3523660" cy="234015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400792" y="482600"/>
            <a:ext cx="4876805" cy="914400"/>
            <a:chOff x="5421673" y="1976562"/>
            <a:chExt cx="2107432" cy="685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510282" y="2057704"/>
              <a:ext cx="201882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jasa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6691" y="3945900"/>
            <a:ext cx="3704625" cy="245341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8901" y="5464576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70895" y="5464576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D6200-BA80-4F83-A288-923FE26A5C14}"/>
              </a:ext>
            </a:extLst>
          </p:cNvPr>
          <p:cNvSpPr txBox="1"/>
          <p:nvPr/>
        </p:nvSpPr>
        <p:spPr>
          <a:xfrm>
            <a:off x="425294" y="1701954"/>
            <a:ext cx="520504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Perindustrian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mengolah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mentah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minuman,kosmetik,tekstil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4467E-EACE-483D-A178-2E320FEFA8B9}"/>
              </a:ext>
            </a:extLst>
          </p:cNvPr>
          <p:cNvSpPr txBox="1"/>
          <p:nvPr/>
        </p:nvSpPr>
        <p:spPr>
          <a:xfrm>
            <a:off x="6071899" y="1701954"/>
            <a:ext cx="57912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Jasa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orang lain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imbalan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Jasa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angkutan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Pendidikan,kesehatan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86</TotalTime>
  <Words>507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Arial Rounded MT Bold</vt:lpstr>
      <vt:lpstr>Bahnschrift Condensed</vt:lpstr>
      <vt:lpstr>Calibri</vt:lpstr>
      <vt:lpstr>Corbel</vt:lpstr>
      <vt:lpstr>Myriad Pro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9</cp:revision>
  <dcterms:created xsi:type="dcterms:W3CDTF">2021-08-07T13:11:32Z</dcterms:created>
  <dcterms:modified xsi:type="dcterms:W3CDTF">2021-08-17T15:59:53Z</dcterms:modified>
</cp:coreProperties>
</file>