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58" r:id="rId2"/>
    <p:sldId id="256" r:id="rId3"/>
    <p:sldId id="298" r:id="rId4"/>
    <p:sldId id="271" r:id="rId5"/>
    <p:sldId id="294" r:id="rId6"/>
    <p:sldId id="300" r:id="rId7"/>
    <p:sldId id="257" r:id="rId8"/>
    <p:sldId id="301" r:id="rId9"/>
    <p:sldId id="259" r:id="rId10"/>
    <p:sldId id="303" r:id="rId11"/>
    <p:sldId id="260" r:id="rId12"/>
    <p:sldId id="293" r:id="rId13"/>
    <p:sldId id="295" r:id="rId14"/>
    <p:sldId id="261" r:id="rId15"/>
    <p:sldId id="304" r:id="rId16"/>
    <p:sldId id="30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89BC6-332C-4AD2-82D3-A981BB843D05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773DB-507A-40FB-A373-257300BA59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676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25147-4EE9-4A32-8F0D-88F897355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2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73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594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03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2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208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797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312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21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8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79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54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031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07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078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70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041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4D2FE4-201C-4D7A-A35F-9F32DBEDC296}" type="datetimeFigureOut">
              <a:rPr lang="en-ID" smtClean="0"/>
              <a:t>05/04/2021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A1917BB-AAD5-4A67-B228-25028D2C97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355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25AE7-0B97-4FAA-84B2-D8D065DF8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79" y="1245703"/>
            <a:ext cx="4357766" cy="4824029"/>
          </a:xfrm>
          <a:prstGeom prst="rect">
            <a:avLst/>
          </a:prstGeom>
        </p:spPr>
      </p:pic>
      <p:pic>
        <p:nvPicPr>
          <p:cNvPr id="11" name="Picture 2" descr="D:\dinna data\BUPENA\BUPENA 5D\BUPENA 5D\Gambar BUPENA 5D\TEMA 9\keluarga udin sedang melakukan hobinya masing-masing.jpg">
            <a:extLst>
              <a:ext uri="{FF2B5EF4-FFF2-40B4-BE49-F238E27FC236}">
                <a16:creationId xmlns:a16="http://schemas.microsoft.com/office/drawing/2014/main" id="{FCB734A9-20CF-46FF-AC9B-1A2B1B60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92" y="1583125"/>
            <a:ext cx="6345095" cy="43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F3697B-D0D5-400B-9B94-EE6D495DF03E}"/>
              </a:ext>
            </a:extLst>
          </p:cNvPr>
          <p:cNvGrpSpPr/>
          <p:nvPr/>
        </p:nvGrpSpPr>
        <p:grpSpPr>
          <a:xfrm rot="10800000" flipV="1">
            <a:off x="1302003" y="660928"/>
            <a:ext cx="3731112" cy="695150"/>
            <a:chOff x="5944510" y="3122417"/>
            <a:chExt cx="2310945" cy="12971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B71793-3EA3-4DB2-99FB-C418AFC8E724}"/>
                </a:ext>
              </a:extLst>
            </p:cNvPr>
            <p:cNvSpPr/>
            <p:nvPr/>
          </p:nvSpPr>
          <p:spPr>
            <a:xfrm>
              <a:off x="5944510" y="3122417"/>
              <a:ext cx="2304413" cy="1091218"/>
            </a:xfrm>
            <a:prstGeom prst="rect">
              <a:avLst/>
            </a:prstGeom>
            <a:solidFill>
              <a:srgbClr val="0070C0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TEMA 9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722359-1823-48E3-A7BA-F80E912AB76B}"/>
                </a:ext>
              </a:extLst>
            </p:cNvPr>
            <p:cNvSpPr/>
            <p:nvPr/>
          </p:nvSpPr>
          <p:spPr>
            <a:xfrm>
              <a:off x="5951041" y="4213637"/>
              <a:ext cx="2304414" cy="205963"/>
            </a:xfrm>
            <a:prstGeom prst="rect">
              <a:avLst/>
            </a:prstGeom>
            <a:solidFill>
              <a:srgbClr val="005696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C2C173-DC8D-4241-9B8D-E1FAD6FA0934}"/>
              </a:ext>
            </a:extLst>
          </p:cNvPr>
          <p:cNvGrpSpPr/>
          <p:nvPr/>
        </p:nvGrpSpPr>
        <p:grpSpPr>
          <a:xfrm>
            <a:off x="649355" y="1365979"/>
            <a:ext cx="7676453" cy="1195674"/>
            <a:chOff x="5778638" y="3757379"/>
            <a:chExt cx="7630782" cy="130443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2FA619F-1A4D-4AEB-B7C1-F8CB78E7EE73}"/>
                </a:ext>
              </a:extLst>
            </p:cNvPr>
            <p:cNvSpPr/>
            <p:nvPr/>
          </p:nvSpPr>
          <p:spPr>
            <a:xfrm rot="16200000">
              <a:off x="6248533" y="4240714"/>
              <a:ext cx="731046" cy="911143"/>
            </a:xfrm>
            <a:prstGeom prst="triangle">
              <a:avLst>
                <a:gd name="adj" fmla="val 48022"/>
              </a:avLst>
            </a:prstGeom>
            <a:solidFill>
              <a:srgbClr val="92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6D26E6-6CA8-4BEC-AB3E-8FECFB6772FA}"/>
                </a:ext>
              </a:extLst>
            </p:cNvPr>
            <p:cNvSpPr/>
            <p:nvPr/>
          </p:nvSpPr>
          <p:spPr>
            <a:xfrm>
              <a:off x="5778638" y="3757379"/>
              <a:ext cx="7630782" cy="731046"/>
            </a:xfrm>
            <a:prstGeom prst="rect">
              <a:avLst/>
            </a:prstGeom>
            <a:solidFill>
              <a:srgbClr val="FFFF00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BENDA-BENDA DI SEKITAR KITA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446C345-EB7A-4847-9483-BF178CA53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3" y="2067867"/>
            <a:ext cx="3349759" cy="759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7307DD-89A5-466C-AE54-4AB7B3E78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381" y="2047491"/>
            <a:ext cx="3067608" cy="12302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1F301A-1A4D-434E-98E6-2A88DB4F4C4B}"/>
              </a:ext>
            </a:extLst>
          </p:cNvPr>
          <p:cNvSpPr/>
          <p:nvPr/>
        </p:nvSpPr>
        <p:spPr>
          <a:xfrm>
            <a:off x="910200" y="5228306"/>
            <a:ext cx="4525263" cy="670096"/>
          </a:xfrm>
          <a:prstGeom prst="roundRect">
            <a:avLst>
              <a:gd name="adj" fmla="val 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PEMBELAJARAN 2</a:t>
            </a:r>
            <a:endParaRPr lang="en-ID" sz="36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3" name="Flowchart: Punched Tape 22">
            <a:extLst>
              <a:ext uri="{FF2B5EF4-FFF2-40B4-BE49-F238E27FC236}">
                <a16:creationId xmlns:a16="http://schemas.microsoft.com/office/drawing/2014/main" id="{E9771DE7-1316-44ED-BA45-028C9A94D43B}"/>
              </a:ext>
            </a:extLst>
          </p:cNvPr>
          <p:cNvSpPr/>
          <p:nvPr/>
        </p:nvSpPr>
        <p:spPr>
          <a:xfrm>
            <a:off x="6541477" y="5228307"/>
            <a:ext cx="4130793" cy="85132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ernard MT Condensed" panose="02050806060905020404" pitchFamily="18" charset="0"/>
              </a:rPr>
              <a:t>HENI NURHAENI, </a:t>
            </a:r>
            <a:r>
              <a:rPr lang="en-US" sz="2400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M.Pd</a:t>
            </a:r>
            <a:endParaRPr lang="en-ID" sz="24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0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967" y="740343"/>
            <a:ext cx="8651840" cy="3968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9836" y="314737"/>
            <a:ext cx="7543695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286" dirty="0">
                <a:solidFill>
                  <a:srgbClr val="000000"/>
                </a:solidFill>
                <a:latin typeface="Myriad Pro" panose="020B0503030403020204" pitchFamily="34" charset="0"/>
              </a:rPr>
              <a:t>Perhatikan tabel berikut dan lengkapilah sisanya! </a:t>
            </a:r>
            <a:endParaRPr lang="id-ID" sz="2286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4187687" y="4823791"/>
            <a:ext cx="4876800" cy="1399532"/>
          </a:xfrm>
          <a:prstGeom prst="wedgeRoundRectCallout">
            <a:avLst>
              <a:gd name="adj1" fmla="val -64829"/>
              <a:gd name="adj2" fmla="val -1191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d-ID" sz="1905" dirty="0">
                <a:solidFill>
                  <a:srgbClr val="000000"/>
                </a:solidFill>
                <a:latin typeface="Myriad Pro" panose="020B0503030403020204" pitchFamily="34" charset="0"/>
              </a:rPr>
              <a:t>Cobalah identifikasi manakah yang merupakan campuran homogen dan campuran heterogen pada benda-benda tersebut! </a:t>
            </a:r>
            <a:endParaRPr lang="id-ID" sz="190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6" y="1791681"/>
            <a:ext cx="1863021" cy="39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inna data\BUPENA\BUPENA 5D\BUPENA 5D\Gambar BUPENA 5D\Jarwo 2 feb 2018\shutterstock_695023978.jpg">
            <a:extLst>
              <a:ext uri="{FF2B5EF4-FFF2-40B4-BE49-F238E27FC236}">
                <a16:creationId xmlns:a16="http://schemas.microsoft.com/office/drawing/2014/main" id="{EA1FC4ED-EE13-4CFA-B244-7DF8B3A9B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84" y="604656"/>
            <a:ext cx="7126355" cy="53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1DD485-E34F-4EB0-A9EA-890BD91487E7}"/>
              </a:ext>
            </a:extLst>
          </p:cNvPr>
          <p:cNvSpPr/>
          <p:nvPr/>
        </p:nvSpPr>
        <p:spPr>
          <a:xfrm>
            <a:off x="569844" y="3429000"/>
            <a:ext cx="4015408" cy="200054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Campuran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berupa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kumpulan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campuran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sifat-sifat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asal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masih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tetap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tampak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479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9836" y="1440208"/>
            <a:ext cx="809232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86" b="1" dirty="0">
                <a:solidFill>
                  <a:srgbClr val="2CB1AE"/>
                </a:solidFill>
                <a:latin typeface="Myriad Pro" panose="020B0503030403020204" pitchFamily="34" charset="0"/>
              </a:rPr>
              <a:t>Menjelaskan Tangga Nada Diatonis Mayor dan Minor </a:t>
            </a:r>
            <a:endParaRPr lang="en-GB" sz="2286" b="1" dirty="0">
              <a:solidFill>
                <a:srgbClr val="2CB1AE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1920261"/>
            <a:ext cx="7943676" cy="7257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>
              <a:latin typeface="Myriad Pro" panose="020B05030304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62112" y="868791"/>
            <a:ext cx="3137113" cy="534009"/>
            <a:chOff x="159979" y="912230"/>
            <a:chExt cx="3293969" cy="560709"/>
          </a:xfrm>
        </p:grpSpPr>
        <p:sp>
          <p:nvSpPr>
            <p:cNvPr id="23" name="Rectangle 22"/>
            <p:cNvSpPr/>
            <p:nvPr/>
          </p:nvSpPr>
          <p:spPr>
            <a:xfrm>
              <a:off x="863979" y="945035"/>
              <a:ext cx="2589969" cy="527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Ayo Membaca</a:t>
              </a:r>
              <a:endParaRPr lang="id-ID" sz="2667" dirty="0">
                <a:solidFill>
                  <a:srgbClr val="2CB1AE"/>
                </a:solidFill>
                <a:latin typeface="Myriad Pro" panose="020B0503030403020204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79" y="912230"/>
              <a:ext cx="704000" cy="556025"/>
            </a:xfrm>
            <a:prstGeom prst="rect">
              <a:avLst/>
            </a:prstGeom>
            <a:effectLst/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/>
          <a:stretch/>
        </p:blipFill>
        <p:spPr>
          <a:xfrm>
            <a:off x="1821897" y="197261"/>
            <a:ext cx="4822349" cy="6514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75520" y="2406226"/>
            <a:ext cx="3360374" cy="2014252"/>
          </a:xfrm>
          <a:prstGeom prst="roundRect">
            <a:avLst>
              <a:gd name="adj" fmla="val 6011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143"/>
              </a:spcAft>
            </a:pPr>
            <a:r>
              <a:rPr lang="en-GB" sz="2286" b="1" dirty="0" err="1">
                <a:solidFill>
                  <a:srgbClr val="FF0066"/>
                </a:solidFill>
                <a:latin typeface="Myriad Pro" panose="020B0503030403020204" pitchFamily="34" charset="0"/>
              </a:rPr>
              <a:t>Tangga</a:t>
            </a:r>
            <a:r>
              <a:rPr lang="en-GB" sz="2286" b="1" dirty="0">
                <a:solidFill>
                  <a:srgbClr val="FF0066"/>
                </a:solidFill>
                <a:latin typeface="Myriad Pro" panose="020B0503030403020204" pitchFamily="34" charset="0"/>
              </a:rPr>
              <a:t> nada </a:t>
            </a:r>
            <a:r>
              <a:rPr lang="en-GB" sz="2286" b="1" dirty="0" err="1">
                <a:solidFill>
                  <a:srgbClr val="FF0066"/>
                </a:solidFill>
                <a:latin typeface="Myriad Pro" panose="020B0503030403020204" pitchFamily="34" charset="0"/>
              </a:rPr>
              <a:t>diatoni</a:t>
            </a:r>
            <a:r>
              <a:rPr lang="id-ID" sz="2286" b="1" dirty="0">
                <a:solidFill>
                  <a:srgbClr val="FF0066"/>
                </a:solidFill>
                <a:latin typeface="Myriad Pro" panose="020B0503030403020204" pitchFamily="34" charset="0"/>
              </a:rPr>
              <a:t>s</a:t>
            </a:r>
            <a:r>
              <a:rPr lang="en-GB" sz="2286" b="1" dirty="0">
                <a:solidFill>
                  <a:srgbClr val="FF0066"/>
                </a:solidFill>
                <a:latin typeface="Myriad Pro" panose="020B0503030403020204" pitchFamily="34" charset="0"/>
              </a:rPr>
              <a:t> </a:t>
            </a:r>
            <a:r>
              <a:rPr lang="id-ID" sz="2286" b="1" dirty="0">
                <a:solidFill>
                  <a:srgbClr val="FF0066"/>
                </a:solidFill>
                <a:latin typeface="Myriad Pro" panose="020B0503030403020204" pitchFamily="34" charset="0"/>
              </a:rPr>
              <a:t>mayor</a:t>
            </a:r>
          </a:p>
          <a:p>
            <a:pPr algn="ctr">
              <a:spcAft>
                <a:spcPts val="1143"/>
              </a:spcAft>
            </a:pPr>
            <a:r>
              <a:rPr lang="id-ID" sz="1905" dirty="0">
                <a:latin typeface="Myriad Pro" panose="020B0503030403020204" pitchFamily="34" charset="0"/>
              </a:rPr>
              <a:t>adalah tangga nada yang memiliki jarak interval </a:t>
            </a:r>
          </a:p>
          <a:p>
            <a:pPr algn="ctr">
              <a:spcAft>
                <a:spcPts val="1143"/>
              </a:spcAft>
            </a:pPr>
            <a:r>
              <a:rPr lang="id-ID" sz="1905" dirty="0">
                <a:latin typeface="Myriad Pro" panose="020B0503030403020204" pitchFamily="34" charset="0"/>
              </a:rPr>
              <a:t>1 –1– 1/2 – 1 – 1 – 1 – 1/2 . </a:t>
            </a:r>
            <a:endParaRPr lang="en-GB" sz="1905" dirty="0">
              <a:solidFill>
                <a:srgbClr val="7030A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56108" y="2475822"/>
            <a:ext cx="3086056" cy="2014252"/>
          </a:xfrm>
          <a:prstGeom prst="roundRect">
            <a:avLst>
              <a:gd name="adj" fmla="val 6011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143"/>
              </a:spcAft>
            </a:pPr>
            <a:r>
              <a:rPr lang="en-GB" sz="2286" b="1" dirty="0" err="1">
                <a:solidFill>
                  <a:srgbClr val="7030A0"/>
                </a:solidFill>
                <a:latin typeface="Myriad Pro" panose="020B0503030403020204" pitchFamily="34" charset="0"/>
              </a:rPr>
              <a:t>Tangga</a:t>
            </a:r>
            <a:r>
              <a:rPr lang="en-GB" sz="2286" b="1" dirty="0">
                <a:solidFill>
                  <a:srgbClr val="7030A0"/>
                </a:solidFill>
                <a:latin typeface="Myriad Pro" panose="020B0503030403020204" pitchFamily="34" charset="0"/>
              </a:rPr>
              <a:t> nada </a:t>
            </a:r>
            <a:r>
              <a:rPr lang="en-GB" sz="2286" b="1" dirty="0" err="1">
                <a:solidFill>
                  <a:srgbClr val="7030A0"/>
                </a:solidFill>
                <a:latin typeface="Myriad Pro" panose="020B0503030403020204" pitchFamily="34" charset="0"/>
              </a:rPr>
              <a:t>diatoni</a:t>
            </a:r>
            <a:r>
              <a:rPr lang="id-ID" sz="2286" b="1" dirty="0">
                <a:solidFill>
                  <a:srgbClr val="7030A0"/>
                </a:solidFill>
                <a:latin typeface="Myriad Pro" panose="020B0503030403020204" pitchFamily="34" charset="0"/>
              </a:rPr>
              <a:t>s</a:t>
            </a:r>
            <a:r>
              <a:rPr lang="en-GB" sz="2286" b="1" dirty="0">
                <a:solidFill>
                  <a:srgbClr val="7030A0"/>
                </a:solidFill>
                <a:latin typeface="Myriad Pro" panose="020B0503030403020204" pitchFamily="34" charset="0"/>
              </a:rPr>
              <a:t> </a:t>
            </a:r>
            <a:r>
              <a:rPr lang="id-ID" sz="2286" b="1" dirty="0">
                <a:solidFill>
                  <a:srgbClr val="7030A0"/>
                </a:solidFill>
                <a:latin typeface="Myriad Pro" panose="020B0503030403020204" pitchFamily="34" charset="0"/>
              </a:rPr>
              <a:t>minor</a:t>
            </a:r>
          </a:p>
          <a:p>
            <a:pPr algn="ctr">
              <a:spcAft>
                <a:spcPts val="1143"/>
              </a:spcAft>
            </a:pPr>
            <a:r>
              <a:rPr lang="id-ID" sz="1905" dirty="0">
                <a:latin typeface="Myriad Pro" panose="020B0503030403020204" pitchFamily="34" charset="0"/>
              </a:rPr>
              <a:t>adalah tangga nada yang memiliki jarak interval </a:t>
            </a:r>
          </a:p>
          <a:p>
            <a:pPr algn="ctr">
              <a:spcAft>
                <a:spcPts val="1143"/>
              </a:spcAft>
            </a:pPr>
            <a:r>
              <a:rPr lang="id-ID" sz="1905" dirty="0">
                <a:latin typeface="Myriad Pro" panose="020B0503030403020204" pitchFamily="34" charset="0"/>
              </a:rPr>
              <a:t>1– 1/2 – 1 – 1– 1/2 – 1 – 1</a:t>
            </a:r>
            <a:endParaRPr lang="en-GB" sz="1905" dirty="0">
              <a:solidFill>
                <a:srgbClr val="7030A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P1846\Desktop\toni icon temati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17" y="2028789"/>
            <a:ext cx="2316565" cy="414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3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30" y="1430577"/>
            <a:ext cx="2445501" cy="4147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0522" y="769935"/>
            <a:ext cx="4227443" cy="1679267"/>
          </a:xfrm>
          <a:prstGeom prst="roundRect">
            <a:avLst>
              <a:gd name="adj" fmla="val 6647"/>
            </a:avLst>
          </a:prstGeom>
          <a:noFill/>
          <a:ln w="28575">
            <a:solidFill>
              <a:srgbClr val="33CCCC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v-SE" sz="2286" dirty="0">
                <a:latin typeface="Myriad Pro" panose="020B0503030403020204" pitchFamily="34" charset="0"/>
                <a:cs typeface="Arial" panose="020B0604020202020204" pitchFamily="34" charset="0"/>
              </a:rPr>
              <a:t>Nyanyikanlah lagu </a:t>
            </a:r>
            <a:r>
              <a:rPr lang="sv-SE" sz="2667" b="1" dirty="0">
                <a:solidFill>
                  <a:srgbClr val="7030A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”</a:t>
            </a:r>
            <a:r>
              <a:rPr lang="id-ID" sz="2667" b="1" dirty="0">
                <a:solidFill>
                  <a:srgbClr val="7030A0"/>
                </a:solidFill>
              </a:rPr>
              <a:t>Mengheningkan Cipta</a:t>
            </a:r>
            <a:r>
              <a:rPr lang="sv-SE" sz="2667" b="1" dirty="0">
                <a:solidFill>
                  <a:srgbClr val="7030A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” </a:t>
            </a:r>
            <a:r>
              <a:rPr lang="id-ID" sz="2286" dirty="0">
                <a:latin typeface="Myriad Pro" panose="020B0503030403020204" pitchFamily="34" charset="0"/>
                <a:cs typeface="Arial" panose="020B0604020202020204" pitchFamily="34" charset="0"/>
              </a:rPr>
              <a:t>dan lagu </a:t>
            </a:r>
            <a:r>
              <a:rPr lang="id-ID" sz="2667" b="1" dirty="0">
                <a:solidFill>
                  <a:srgbClr val="FF0066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“Gundul Pacul” </a:t>
            </a:r>
            <a:r>
              <a:rPr lang="sv-SE" sz="2286" dirty="0">
                <a:latin typeface="Myriad Pro" panose="020B0503030403020204" pitchFamily="34" charset="0"/>
                <a:cs typeface="Arial" panose="020B0604020202020204" pitchFamily="34" charset="0"/>
              </a:rPr>
              <a:t>di dalam bukumu </a:t>
            </a:r>
            <a:endParaRPr lang="en-US" sz="2286" b="1" dirty="0"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555412" y="2674631"/>
            <a:ext cx="3103591" cy="1658894"/>
          </a:xfrm>
          <a:prstGeom prst="wedgeRoundRectCallout">
            <a:avLst>
              <a:gd name="adj1" fmla="val 66596"/>
              <a:gd name="adj2" fmla="val 8123"/>
              <a:gd name="adj3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143"/>
              </a:spcAft>
            </a:pPr>
            <a:r>
              <a:rPr lang="en-GB" sz="2286" dirty="0">
                <a:solidFill>
                  <a:schemeClr val="tx1"/>
                </a:solidFill>
                <a:latin typeface="Myriad Pro" panose="020B0503030403020204" pitchFamily="34" charset="0"/>
              </a:rPr>
              <a:t>D</a:t>
            </a:r>
            <a:r>
              <a:rPr lang="id-ID" sz="2286" dirty="0">
                <a:solidFill>
                  <a:schemeClr val="tx1"/>
                </a:solidFill>
                <a:latin typeface="Myriad Pro" panose="020B0503030403020204" pitchFamily="34" charset="0"/>
              </a:rPr>
              <a:t>apatkah kamu menemukan perbedaan antara kedua lagu tersebut?</a:t>
            </a:r>
            <a:endParaRPr lang="en-GB" sz="1905" dirty="0">
              <a:solidFill>
                <a:schemeClr val="tx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61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760CEF-383D-42AA-9887-052458516AAD}"/>
              </a:ext>
            </a:extLst>
          </p:cNvPr>
          <p:cNvSpPr txBox="1"/>
          <p:nvPr/>
        </p:nvSpPr>
        <p:spPr>
          <a:xfrm>
            <a:off x="437322" y="597021"/>
            <a:ext cx="6730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Jenis-Jenis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Tangga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Nada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B9079-3CEC-495D-B1A4-40465BC370A6}"/>
              </a:ext>
            </a:extLst>
          </p:cNvPr>
          <p:cNvGrpSpPr/>
          <p:nvPr/>
        </p:nvGrpSpPr>
        <p:grpSpPr>
          <a:xfrm>
            <a:off x="437322" y="-1"/>
            <a:ext cx="8706678" cy="1587415"/>
            <a:chOff x="0" y="1412013"/>
            <a:chExt cx="9144000" cy="1600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7203F9-CAAF-4248-A616-0759537C2E37}"/>
                </a:ext>
              </a:extLst>
            </p:cNvPr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FD456E-34B2-4804-BA08-037B728403B0}"/>
                </a:ext>
              </a:extLst>
            </p:cNvPr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5145FF-66E0-4E33-8874-8029B1F19C33}"/>
                  </a:ext>
                </a:extLst>
              </p:cNvPr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E6BD243-25EB-4717-B425-706A2C8496BB}"/>
                  </a:ext>
                </a:extLst>
              </p:cNvPr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417819-3C70-4B27-984B-D1E4AD4E9D94}"/>
                  </a:ext>
                </a:extLst>
              </p:cNvPr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T9  St1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1D20EA6-B2E6-4BD0-A621-EB6382F6122A}"/>
                  </a:ext>
                </a:extLst>
              </p:cNvPr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F59F9CD1-DD91-4C75-9F6E-BB145D2FAA9A}"/>
                    </a:ext>
                  </a:extLst>
                </p:cNvPr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C7E7F44-4E09-4DBA-A722-A514C38F0133}"/>
                    </a:ext>
                  </a:extLst>
                </p:cNvPr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E5FEF1-1D1D-4C8E-A935-7B302B0F52C0}"/>
                  </a:ext>
                </a:extLst>
              </p:cNvPr>
              <p:cNvSpPr txBox="1"/>
              <p:nvPr/>
            </p:nvSpPr>
            <p:spPr>
              <a:xfrm>
                <a:off x="7251219" y="625218"/>
                <a:ext cx="1553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4.2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FFDE67-8F48-4444-8F94-69A252A55953}"/>
                  </a:ext>
                </a:extLst>
              </p:cNvPr>
              <p:cNvSpPr txBox="1"/>
              <p:nvPr/>
            </p:nvSpPr>
            <p:spPr>
              <a:xfrm>
                <a:off x="228600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2: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905F05-369E-47E0-A39A-E24E717ED96E}"/>
                </a:ext>
              </a:extLst>
            </p:cNvPr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4182F-4798-4F5D-AAD7-6DB66C726E1D}"/>
              </a:ext>
            </a:extLst>
          </p:cNvPr>
          <p:cNvSpPr/>
          <p:nvPr/>
        </p:nvSpPr>
        <p:spPr>
          <a:xfrm>
            <a:off x="755374" y="1120037"/>
            <a:ext cx="57978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Nada-nada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harmonis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tersusun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berjenjang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disebut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nada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Salah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dibedakan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mayor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minor.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3B62920-FADD-4E38-9C80-AC67EB66C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8" t="38433" r="26890" b="35821"/>
          <a:stretch/>
        </p:blipFill>
        <p:spPr bwMode="auto">
          <a:xfrm>
            <a:off x="5824403" y="3710608"/>
            <a:ext cx="4002084" cy="179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DD0119-473B-47D7-8F15-70C8BDB3F8A8}"/>
              </a:ext>
            </a:extLst>
          </p:cNvPr>
          <p:cNvSpPr/>
          <p:nvPr/>
        </p:nvSpPr>
        <p:spPr>
          <a:xfrm>
            <a:off x="927651" y="2955235"/>
            <a:ext cx="3684105" cy="40011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mayor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FCE08B-57F4-4BBF-AA6E-2BD79A0F81AE}"/>
              </a:ext>
            </a:extLst>
          </p:cNvPr>
          <p:cNvSpPr/>
          <p:nvPr/>
        </p:nvSpPr>
        <p:spPr>
          <a:xfrm>
            <a:off x="649356" y="3486090"/>
            <a:ext cx="4492487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nada yang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yang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susunan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nada,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1–1–½–1–1–1–½.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mayor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lain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gembira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bersemangat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biasanya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diawali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diakhiri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Do = C.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Contohnya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"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Maju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Gentar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", "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Hari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Merdeka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",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"Indonesia Raya". </a:t>
            </a:r>
          </a:p>
        </p:txBody>
      </p:sp>
    </p:spTree>
    <p:extLst>
      <p:ext uri="{BB962C8B-B14F-4D97-AF65-F5344CB8AC3E}">
        <p14:creationId xmlns:p14="http://schemas.microsoft.com/office/powerpoint/2010/main" val="224147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897FC9-1285-4CFA-BAF8-69661936C3DF}"/>
              </a:ext>
            </a:extLst>
          </p:cNvPr>
          <p:cNvGrpSpPr/>
          <p:nvPr/>
        </p:nvGrpSpPr>
        <p:grpSpPr>
          <a:xfrm>
            <a:off x="728868" y="1041507"/>
            <a:ext cx="8110331" cy="1777893"/>
            <a:chOff x="251346" y="880139"/>
            <a:chExt cx="8587854" cy="19392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C1E3B3-89CE-4A20-8F2D-58E95DFAA9DB}"/>
                </a:ext>
              </a:extLst>
            </p:cNvPr>
            <p:cNvSpPr/>
            <p:nvPr/>
          </p:nvSpPr>
          <p:spPr>
            <a:xfrm>
              <a:off x="251346" y="880139"/>
              <a:ext cx="8587854" cy="193926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E27F19-A660-4CF6-8434-827CC6B2BDA0}"/>
                </a:ext>
              </a:extLst>
            </p:cNvPr>
            <p:cNvSpPr/>
            <p:nvPr/>
          </p:nvSpPr>
          <p:spPr>
            <a:xfrm>
              <a:off x="457199" y="1035784"/>
              <a:ext cx="815340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Tangga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nada yang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memiliki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susunan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nada,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yaitu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1–½–1–1–½–1–1.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Lagu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dengan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tangga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diatonis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minor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memiliki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ciri-ciri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antara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lain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bersifat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sedih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biasanya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diawali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diakhiri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dengan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nada La = A.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Contohnya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, "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Gugur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Bunga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", "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Syukur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",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"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Hymne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Guru".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Tangga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nada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diatonis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minor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dibedakan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menjadi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tiga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jenis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yaitu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1514181-6981-4F44-8F1B-31C642004AE5}"/>
              </a:ext>
            </a:extLst>
          </p:cNvPr>
          <p:cNvSpPr/>
          <p:nvPr/>
        </p:nvSpPr>
        <p:spPr>
          <a:xfrm>
            <a:off x="1086678" y="622851"/>
            <a:ext cx="3604592" cy="40011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diatonis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minor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7A3F981-8B55-4205-8152-7C9634A78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15" t="48135" r="27204" b="25933"/>
          <a:stretch/>
        </p:blipFill>
        <p:spPr bwMode="auto">
          <a:xfrm>
            <a:off x="4479235" y="3395745"/>
            <a:ext cx="4131364" cy="17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BFF930F2-F5DB-4511-878E-72BADE4DF5C1}"/>
              </a:ext>
            </a:extLst>
          </p:cNvPr>
          <p:cNvSpPr/>
          <p:nvPr/>
        </p:nvSpPr>
        <p:spPr>
          <a:xfrm>
            <a:off x="728869" y="3395745"/>
            <a:ext cx="3379305" cy="2061698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nada minor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asli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tangga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minor yang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hanya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nada-nada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pokok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belum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mendapat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sisipan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91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1BDA1-EE6A-4BC0-8835-F44525E3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9" y="1294423"/>
            <a:ext cx="1863021" cy="3968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AD162-EB6A-4977-8D7D-C3FA5C873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60" y="1205289"/>
            <a:ext cx="2445501" cy="4147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4E8AC0-F3D1-4A87-808E-C49B14511D0E}"/>
              </a:ext>
            </a:extLst>
          </p:cNvPr>
          <p:cNvSpPr/>
          <p:nvPr/>
        </p:nvSpPr>
        <p:spPr>
          <a:xfrm>
            <a:off x="3101010" y="2584174"/>
            <a:ext cx="5062330" cy="24118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Bahnschrift Condensed" panose="020B0502040204020203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roadway" panose="04040905080B02020502" pitchFamily="82" charset="0"/>
              </a:rPr>
              <a:t>TERIMA KASIH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roadway" panose="04040905080B02020502" pitchFamily="82" charset="0"/>
              </a:rPr>
              <a:t> SELAMAT BELAJAR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roadway" panose="04040905080B02020502" pitchFamily="82" charset="0"/>
              </a:rPr>
              <a:t>DAN TETAP SEMANGAT</a:t>
            </a:r>
            <a:endParaRPr lang="en-ID" sz="2800" dirty="0">
              <a:solidFill>
                <a:schemeClr val="tx1"/>
              </a:solidFill>
              <a:latin typeface="Broadway" panose="04040905080B02020502" pitchFamily="82" charset="0"/>
            </a:endParaRPr>
          </a:p>
          <a:p>
            <a:pPr algn="ctr"/>
            <a:endParaRPr lang="en-ID" sz="2800" dirty="0"/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73C35F4C-72FF-4263-93BB-02B799CAA888}"/>
              </a:ext>
            </a:extLst>
          </p:cNvPr>
          <p:cNvSpPr/>
          <p:nvPr/>
        </p:nvSpPr>
        <p:spPr>
          <a:xfrm>
            <a:off x="3869635" y="5486400"/>
            <a:ext cx="5260298" cy="593233"/>
          </a:xfrm>
          <a:prstGeom prst="flowChartPunchedTap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HENI NURHAENI, </a:t>
            </a:r>
            <a:r>
              <a:rPr lang="en-US" sz="2400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M.Pd</a:t>
            </a:r>
            <a:endParaRPr lang="en-ID" sz="24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/>
          <a:stretch/>
        </p:blipFill>
        <p:spPr>
          <a:xfrm>
            <a:off x="1821897" y="197261"/>
            <a:ext cx="4822349" cy="651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194" y="1629633"/>
            <a:ext cx="3596430" cy="2699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263" y="1645945"/>
            <a:ext cx="4091669" cy="26996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59685" y="891575"/>
            <a:ext cx="3490536" cy="502766"/>
            <a:chOff x="262431" y="936154"/>
            <a:chExt cx="3665062" cy="527904"/>
          </a:xfrm>
        </p:grpSpPr>
        <p:sp>
          <p:nvSpPr>
            <p:cNvPr id="14" name="Rectangle 13"/>
            <p:cNvSpPr/>
            <p:nvPr/>
          </p:nvSpPr>
          <p:spPr>
            <a:xfrm>
              <a:off x="1046204" y="936154"/>
              <a:ext cx="2881289" cy="527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Ayo </a:t>
              </a:r>
              <a:r>
                <a:rPr lang="en-US" sz="2667" b="1" dirty="0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Me</a:t>
              </a:r>
              <a:r>
                <a:rPr lang="id-ID" sz="2667" b="1" dirty="0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ngamati</a:t>
              </a:r>
              <a:endParaRPr lang="id-ID" sz="2667" dirty="0">
                <a:solidFill>
                  <a:srgbClr val="2CB1AE"/>
                </a:solidFill>
                <a:latin typeface="Myriad Pro" panose="020B0503030403020204" pitchFamily="34" charset="0"/>
                <a:cs typeface="Arial" pitchFamily="34" charset="0"/>
              </a:endParaRPr>
            </a:p>
          </p:txBody>
        </p:sp>
        <p:pic>
          <p:nvPicPr>
            <p:cNvPr id="15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31" y="987437"/>
              <a:ext cx="777635" cy="44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293194" y="4610384"/>
            <a:ext cx="7574654" cy="114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286" dirty="0">
                <a:solidFill>
                  <a:srgbClr val="FF0066"/>
                </a:solidFill>
                <a:latin typeface="Myriad Pro" panose="020B0503030403020204" pitchFamily="34" charset="0"/>
              </a:rPr>
              <a:t>Bagaimana pendapatmu mengenai kedua iklan di atas? </a:t>
            </a:r>
          </a:p>
          <a:p>
            <a:pPr algn="ctr"/>
            <a:r>
              <a:rPr lang="id-ID" sz="2286" dirty="0">
                <a:solidFill>
                  <a:srgbClr val="2CB1AE"/>
                </a:solidFill>
                <a:latin typeface="Myriad Pro" panose="020B0503030403020204" pitchFamily="34" charset="0"/>
              </a:rPr>
              <a:t>Manakah yang membuatmu lebih tertarik? </a:t>
            </a:r>
          </a:p>
          <a:p>
            <a:pPr algn="ctr"/>
            <a:r>
              <a:rPr lang="id-ID" sz="2286" dirty="0">
                <a:solidFill>
                  <a:srgbClr val="F6BB00"/>
                </a:solidFill>
                <a:latin typeface="Myriad Pro" panose="020B0503030403020204" pitchFamily="34" charset="0"/>
              </a:rPr>
              <a:t>Iklan manakah yang memberi informasi lebih banyak? </a:t>
            </a:r>
            <a:endParaRPr lang="id-ID" sz="2286" dirty="0">
              <a:solidFill>
                <a:srgbClr val="F6B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237427" y="393271"/>
            <a:ext cx="7699000" cy="2968973"/>
            <a:chOff x="305044" y="650"/>
            <a:chExt cx="8083950" cy="3117422"/>
          </a:xfrm>
          <a:solidFill>
            <a:srgbClr val="FFFFCC"/>
          </a:solidFill>
        </p:grpSpPr>
        <p:sp>
          <p:nvSpPr>
            <p:cNvPr id="37" name="Rectangle 36"/>
            <p:cNvSpPr/>
            <p:nvPr/>
          </p:nvSpPr>
          <p:spPr>
            <a:xfrm>
              <a:off x="305044" y="529809"/>
              <a:ext cx="8083950" cy="2588263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3809" y="830773"/>
              <a:ext cx="7519016" cy="1943706"/>
            </a:xfrm>
            <a:prstGeom prst="rect">
              <a:avLst/>
            </a:prstGeom>
            <a:noFill/>
          </p:spPr>
          <p:txBody>
            <a:bodyPr wrap="square" numCol="1" spcCol="457200">
              <a:spAutoFit/>
            </a:bodyPr>
            <a:lstStyle/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mengidentifikasi unsur iklan </a:t>
              </a:r>
            </a:p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mengidentifikasi zat tunggal dan campuran di lingkungan sekitar </a:t>
              </a:r>
            </a:p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menjelaskan tangga nada diatonis mayor dan minor </a:t>
              </a:r>
              <a:endParaRPr lang="id-ID" sz="2286" b="1" dirty="0">
                <a:latin typeface="Myriad Pro" panose="020B0503030403020204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46188" y="650"/>
              <a:ext cx="4432752" cy="5279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Bef>
                  <a:spcPts val="571"/>
                </a:spcBef>
              </a:pPr>
              <a:r>
                <a:rPr lang="fi-FI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Arial" pitchFamily="34" charset="0"/>
                </a:rPr>
                <a:t>Hari ini kita akan belajar: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90888" y="3654499"/>
            <a:ext cx="7561842" cy="2378287"/>
            <a:chOff x="330444" y="3422640"/>
            <a:chExt cx="7939934" cy="3249948"/>
          </a:xfrm>
        </p:grpSpPr>
        <p:sp>
          <p:nvSpPr>
            <p:cNvPr id="42" name="Rounded Rectangle 41"/>
            <p:cNvSpPr/>
            <p:nvPr/>
          </p:nvSpPr>
          <p:spPr>
            <a:xfrm>
              <a:off x="330444" y="4128818"/>
              <a:ext cx="7939934" cy="2543770"/>
            </a:xfrm>
            <a:prstGeom prst="roundRect">
              <a:avLst>
                <a:gd name="adj" fmla="val 4777"/>
              </a:avLst>
            </a:prstGeom>
            <a:solidFill>
              <a:srgbClr val="FFFFCC"/>
            </a:solidFill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4241" y="4627856"/>
              <a:ext cx="5902397" cy="1568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tanggung jawab </a:t>
              </a:r>
            </a:p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kerja sama </a:t>
              </a:r>
            </a:p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percaya diri </a:t>
              </a:r>
              <a:endParaRPr lang="en-GB" sz="2286" dirty="0"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8417" y="3422640"/>
              <a:ext cx="5852287" cy="1247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Arial" pitchFamily="34" charset="0"/>
                </a:rPr>
                <a:t>Sikap yang akan kita kembangkan</a:t>
              </a:r>
              <a:r>
                <a:rPr lang="fi-FI" sz="2667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Arial" pitchFamily="34" charset="0"/>
                </a:rPr>
                <a:t>:</a:t>
              </a:r>
            </a:p>
          </p:txBody>
        </p:sp>
      </p:grpSp>
      <p:pic>
        <p:nvPicPr>
          <p:cNvPr id="4" name="Picture 2" descr="C:\Users\user\Documents\ENDAH\TEMATIK TERPADU 4A\Subtema 2\gambar\guru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8"/>
          <a:stretch/>
        </p:blipFill>
        <p:spPr bwMode="auto">
          <a:xfrm flipH="1">
            <a:off x="7616279" y="2228961"/>
            <a:ext cx="2765971" cy="4391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001398" y="3429000"/>
            <a:ext cx="953222" cy="1069023"/>
            <a:chOff x="712788" y="2836863"/>
            <a:chExt cx="1241425" cy="1392238"/>
          </a:xfrm>
        </p:grpSpPr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712788" y="2836863"/>
              <a:ext cx="1241425" cy="1392238"/>
            </a:xfrm>
            <a:custGeom>
              <a:avLst/>
              <a:gdLst>
                <a:gd name="T0" fmla="*/ 120 w 440"/>
                <a:gd name="T1" fmla="*/ 418 h 492"/>
                <a:gd name="T2" fmla="*/ 167 w 440"/>
                <a:gd name="T3" fmla="*/ 486 h 492"/>
                <a:gd name="T4" fmla="*/ 167 w 440"/>
                <a:gd name="T5" fmla="*/ 492 h 492"/>
                <a:gd name="T6" fmla="*/ 172 w 440"/>
                <a:gd name="T7" fmla="*/ 492 h 492"/>
                <a:gd name="T8" fmla="*/ 253 w 440"/>
                <a:gd name="T9" fmla="*/ 439 h 492"/>
                <a:gd name="T10" fmla="*/ 323 w 440"/>
                <a:gd name="T11" fmla="*/ 428 h 492"/>
                <a:gd name="T12" fmla="*/ 340 w 440"/>
                <a:gd name="T13" fmla="*/ 361 h 492"/>
                <a:gd name="T14" fmla="*/ 408 w 440"/>
                <a:gd name="T15" fmla="*/ 148 h 492"/>
                <a:gd name="T16" fmla="*/ 103 w 440"/>
                <a:gd name="T17" fmla="*/ 57 h 492"/>
                <a:gd name="T18" fmla="*/ 45 w 440"/>
                <a:gd name="T19" fmla="*/ 232 h 492"/>
                <a:gd name="T20" fmla="*/ 11 w 440"/>
                <a:gd name="T21" fmla="*/ 305 h 492"/>
                <a:gd name="T22" fmla="*/ 20 w 440"/>
                <a:gd name="T23" fmla="*/ 331 h 492"/>
                <a:gd name="T24" fmla="*/ 28 w 440"/>
                <a:gd name="T25" fmla="*/ 346 h 492"/>
                <a:gd name="T26" fmla="*/ 42 w 440"/>
                <a:gd name="T27" fmla="*/ 355 h 492"/>
                <a:gd name="T28" fmla="*/ 34 w 440"/>
                <a:gd name="T29" fmla="*/ 365 h 492"/>
                <a:gd name="T30" fmla="*/ 46 w 440"/>
                <a:gd name="T31" fmla="*/ 379 h 492"/>
                <a:gd name="T32" fmla="*/ 54 w 440"/>
                <a:gd name="T33" fmla="*/ 416 h 492"/>
                <a:gd name="T34" fmla="*/ 120 w 440"/>
                <a:gd name="T35" fmla="*/ 4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492">
                  <a:moveTo>
                    <a:pt x="120" y="418"/>
                  </a:moveTo>
                  <a:cubicBezTo>
                    <a:pt x="170" y="416"/>
                    <a:pt x="167" y="486"/>
                    <a:pt x="167" y="486"/>
                  </a:cubicBezTo>
                  <a:cubicBezTo>
                    <a:pt x="167" y="492"/>
                    <a:pt x="167" y="492"/>
                    <a:pt x="167" y="492"/>
                  </a:cubicBezTo>
                  <a:cubicBezTo>
                    <a:pt x="172" y="492"/>
                    <a:pt x="172" y="492"/>
                    <a:pt x="172" y="492"/>
                  </a:cubicBezTo>
                  <a:cubicBezTo>
                    <a:pt x="198" y="472"/>
                    <a:pt x="223" y="453"/>
                    <a:pt x="253" y="439"/>
                  </a:cubicBezTo>
                  <a:cubicBezTo>
                    <a:pt x="275" y="429"/>
                    <a:pt x="300" y="425"/>
                    <a:pt x="323" y="428"/>
                  </a:cubicBezTo>
                  <a:cubicBezTo>
                    <a:pt x="324" y="392"/>
                    <a:pt x="340" y="361"/>
                    <a:pt x="340" y="361"/>
                  </a:cubicBezTo>
                  <a:cubicBezTo>
                    <a:pt x="340" y="361"/>
                    <a:pt x="440" y="272"/>
                    <a:pt x="408" y="148"/>
                  </a:cubicBezTo>
                  <a:cubicBezTo>
                    <a:pt x="377" y="25"/>
                    <a:pt x="206" y="0"/>
                    <a:pt x="103" y="57"/>
                  </a:cubicBezTo>
                  <a:cubicBezTo>
                    <a:pt x="0" y="115"/>
                    <a:pt x="41" y="215"/>
                    <a:pt x="45" y="232"/>
                  </a:cubicBezTo>
                  <a:cubicBezTo>
                    <a:pt x="48" y="250"/>
                    <a:pt x="19" y="291"/>
                    <a:pt x="11" y="305"/>
                  </a:cubicBezTo>
                  <a:cubicBezTo>
                    <a:pt x="2" y="320"/>
                    <a:pt x="6" y="325"/>
                    <a:pt x="20" y="331"/>
                  </a:cubicBezTo>
                  <a:cubicBezTo>
                    <a:pt x="34" y="336"/>
                    <a:pt x="28" y="337"/>
                    <a:pt x="28" y="346"/>
                  </a:cubicBezTo>
                  <a:cubicBezTo>
                    <a:pt x="29" y="354"/>
                    <a:pt x="42" y="355"/>
                    <a:pt x="42" y="355"/>
                  </a:cubicBezTo>
                  <a:cubicBezTo>
                    <a:pt x="42" y="355"/>
                    <a:pt x="34" y="357"/>
                    <a:pt x="34" y="365"/>
                  </a:cubicBezTo>
                  <a:cubicBezTo>
                    <a:pt x="34" y="373"/>
                    <a:pt x="46" y="379"/>
                    <a:pt x="46" y="379"/>
                  </a:cubicBezTo>
                  <a:cubicBezTo>
                    <a:pt x="54" y="387"/>
                    <a:pt x="42" y="398"/>
                    <a:pt x="54" y="416"/>
                  </a:cubicBezTo>
                  <a:cubicBezTo>
                    <a:pt x="66" y="435"/>
                    <a:pt x="71" y="420"/>
                    <a:pt x="120" y="418"/>
                  </a:cubicBezTo>
                  <a:close/>
                </a:path>
              </a:pathLst>
            </a:custGeom>
            <a:solidFill>
              <a:srgbClr val="EFD6AE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23" name="Freeform 32"/>
            <p:cNvSpPr>
              <a:spLocks/>
            </p:cNvSpPr>
            <p:nvPr/>
          </p:nvSpPr>
          <p:spPr bwMode="auto">
            <a:xfrm>
              <a:off x="1198563" y="3079750"/>
              <a:ext cx="327025" cy="223838"/>
            </a:xfrm>
            <a:custGeom>
              <a:avLst/>
              <a:gdLst>
                <a:gd name="T0" fmla="*/ 44 w 116"/>
                <a:gd name="T1" fmla="*/ 67 h 79"/>
                <a:gd name="T2" fmla="*/ 76 w 116"/>
                <a:gd name="T3" fmla="*/ 73 h 79"/>
                <a:gd name="T4" fmla="*/ 95 w 116"/>
                <a:gd name="T5" fmla="*/ 67 h 79"/>
                <a:gd name="T6" fmla="*/ 115 w 116"/>
                <a:gd name="T7" fmla="*/ 32 h 79"/>
                <a:gd name="T8" fmla="*/ 87 w 116"/>
                <a:gd name="T9" fmla="*/ 4 h 79"/>
                <a:gd name="T10" fmla="*/ 56 w 116"/>
                <a:gd name="T11" fmla="*/ 18 h 79"/>
                <a:gd name="T12" fmla="*/ 52 w 116"/>
                <a:gd name="T13" fmla="*/ 20 h 79"/>
                <a:gd name="T14" fmla="*/ 48 w 116"/>
                <a:gd name="T15" fmla="*/ 18 h 79"/>
                <a:gd name="T16" fmla="*/ 21 w 116"/>
                <a:gd name="T17" fmla="*/ 14 h 79"/>
                <a:gd name="T18" fmla="*/ 0 w 116"/>
                <a:gd name="T19" fmla="*/ 34 h 79"/>
                <a:gd name="T20" fmla="*/ 2 w 116"/>
                <a:gd name="T21" fmla="*/ 36 h 79"/>
                <a:gd name="T22" fmla="*/ 26 w 116"/>
                <a:gd name="T23" fmla="*/ 79 h 79"/>
                <a:gd name="T24" fmla="*/ 44 w 116"/>
                <a:gd name="T25" fmla="*/ 6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79">
                  <a:moveTo>
                    <a:pt x="44" y="67"/>
                  </a:moveTo>
                  <a:cubicBezTo>
                    <a:pt x="59" y="65"/>
                    <a:pt x="71" y="70"/>
                    <a:pt x="76" y="73"/>
                  </a:cubicBezTo>
                  <a:cubicBezTo>
                    <a:pt x="79" y="71"/>
                    <a:pt x="86" y="68"/>
                    <a:pt x="95" y="67"/>
                  </a:cubicBezTo>
                  <a:cubicBezTo>
                    <a:pt x="95" y="57"/>
                    <a:pt x="100" y="40"/>
                    <a:pt x="115" y="32"/>
                  </a:cubicBezTo>
                  <a:cubicBezTo>
                    <a:pt x="116" y="25"/>
                    <a:pt x="110" y="7"/>
                    <a:pt x="87" y="4"/>
                  </a:cubicBezTo>
                  <a:cubicBezTo>
                    <a:pt x="66" y="0"/>
                    <a:pt x="56" y="17"/>
                    <a:pt x="56" y="18"/>
                  </a:cubicBezTo>
                  <a:cubicBezTo>
                    <a:pt x="55" y="19"/>
                    <a:pt x="54" y="20"/>
                    <a:pt x="52" y="20"/>
                  </a:cubicBezTo>
                  <a:cubicBezTo>
                    <a:pt x="51" y="20"/>
                    <a:pt x="49" y="19"/>
                    <a:pt x="48" y="18"/>
                  </a:cubicBezTo>
                  <a:cubicBezTo>
                    <a:pt x="48" y="18"/>
                    <a:pt x="41" y="10"/>
                    <a:pt x="21" y="14"/>
                  </a:cubicBezTo>
                  <a:cubicBezTo>
                    <a:pt x="4" y="18"/>
                    <a:pt x="0" y="30"/>
                    <a:pt x="0" y="34"/>
                  </a:cubicBezTo>
                  <a:cubicBezTo>
                    <a:pt x="1" y="35"/>
                    <a:pt x="2" y="35"/>
                    <a:pt x="2" y="36"/>
                  </a:cubicBezTo>
                  <a:cubicBezTo>
                    <a:pt x="20" y="48"/>
                    <a:pt x="25" y="66"/>
                    <a:pt x="26" y="79"/>
                  </a:cubicBezTo>
                  <a:cubicBezTo>
                    <a:pt x="30" y="74"/>
                    <a:pt x="36" y="69"/>
                    <a:pt x="44" y="67"/>
                  </a:cubicBezTo>
                  <a:close/>
                </a:path>
              </a:pathLst>
            </a:custGeom>
            <a:solidFill>
              <a:srgbClr val="E2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930275" y="2952750"/>
              <a:ext cx="893763" cy="750888"/>
            </a:xfrm>
            <a:custGeom>
              <a:avLst/>
              <a:gdLst>
                <a:gd name="T0" fmla="*/ 293 w 317"/>
                <a:gd name="T1" fmla="*/ 93 h 265"/>
                <a:gd name="T2" fmla="*/ 218 w 317"/>
                <a:gd name="T3" fmla="*/ 38 h 265"/>
                <a:gd name="T4" fmla="*/ 61 w 317"/>
                <a:gd name="T5" fmla="*/ 53 h 265"/>
                <a:gd name="T6" fmla="*/ 83 w 317"/>
                <a:gd name="T7" fmla="*/ 161 h 265"/>
                <a:gd name="T8" fmla="*/ 92 w 317"/>
                <a:gd name="T9" fmla="*/ 88 h 265"/>
                <a:gd name="T10" fmla="*/ 49 w 317"/>
                <a:gd name="T11" fmla="*/ 111 h 265"/>
                <a:gd name="T12" fmla="*/ 77 w 317"/>
                <a:gd name="T13" fmla="*/ 120 h 265"/>
                <a:gd name="T14" fmla="*/ 81 w 317"/>
                <a:gd name="T15" fmla="*/ 128 h 265"/>
                <a:gd name="T16" fmla="*/ 41 w 317"/>
                <a:gd name="T17" fmla="*/ 114 h 265"/>
                <a:gd name="T18" fmla="*/ 86 w 317"/>
                <a:gd name="T19" fmla="*/ 75 h 265"/>
                <a:gd name="T20" fmla="*/ 146 w 317"/>
                <a:gd name="T21" fmla="*/ 54 h 265"/>
                <a:gd name="T22" fmla="*/ 212 w 317"/>
                <a:gd name="T23" fmla="*/ 56 h 265"/>
                <a:gd name="T24" fmla="*/ 268 w 317"/>
                <a:gd name="T25" fmla="*/ 86 h 265"/>
                <a:gd name="T26" fmla="*/ 288 w 317"/>
                <a:gd name="T27" fmla="*/ 153 h 265"/>
                <a:gd name="T28" fmla="*/ 236 w 317"/>
                <a:gd name="T29" fmla="*/ 169 h 265"/>
                <a:gd name="T30" fmla="*/ 150 w 317"/>
                <a:gd name="T31" fmla="*/ 181 h 265"/>
                <a:gd name="T32" fmla="*/ 133 w 317"/>
                <a:gd name="T33" fmla="*/ 168 h 265"/>
                <a:gd name="T34" fmla="*/ 141 w 317"/>
                <a:gd name="T35" fmla="*/ 165 h 265"/>
                <a:gd name="T36" fmla="*/ 175 w 317"/>
                <a:gd name="T37" fmla="*/ 161 h 265"/>
                <a:gd name="T38" fmla="*/ 269 w 317"/>
                <a:gd name="T39" fmla="*/ 165 h 265"/>
                <a:gd name="T40" fmla="*/ 270 w 317"/>
                <a:gd name="T41" fmla="*/ 126 h 265"/>
                <a:gd name="T42" fmla="*/ 262 w 317"/>
                <a:gd name="T43" fmla="*/ 92 h 265"/>
                <a:gd name="T44" fmla="*/ 199 w 317"/>
                <a:gd name="T45" fmla="*/ 112 h 265"/>
                <a:gd name="T46" fmla="*/ 234 w 317"/>
                <a:gd name="T47" fmla="*/ 136 h 265"/>
                <a:gd name="T48" fmla="*/ 173 w 317"/>
                <a:gd name="T49" fmla="*/ 127 h 265"/>
                <a:gd name="T50" fmla="*/ 141 w 317"/>
                <a:gd name="T51" fmla="*/ 121 h 265"/>
                <a:gd name="T52" fmla="*/ 121 w 317"/>
                <a:gd name="T53" fmla="*/ 143 h 265"/>
                <a:gd name="T54" fmla="*/ 87 w 317"/>
                <a:gd name="T55" fmla="*/ 182 h 265"/>
                <a:gd name="T56" fmla="*/ 152 w 317"/>
                <a:gd name="T57" fmla="*/ 221 h 265"/>
                <a:gd name="T58" fmla="*/ 215 w 317"/>
                <a:gd name="T59" fmla="*/ 199 h 265"/>
                <a:gd name="T60" fmla="*/ 205 w 317"/>
                <a:gd name="T61" fmla="*/ 187 h 265"/>
                <a:gd name="T62" fmla="*/ 224 w 317"/>
                <a:gd name="T63" fmla="*/ 196 h 265"/>
                <a:gd name="T64" fmla="*/ 218 w 317"/>
                <a:gd name="T65" fmla="*/ 221 h 265"/>
                <a:gd name="T66" fmla="*/ 156 w 317"/>
                <a:gd name="T67" fmla="*/ 231 h 265"/>
                <a:gd name="T68" fmla="*/ 249 w 317"/>
                <a:gd name="T69" fmla="*/ 245 h 265"/>
                <a:gd name="T70" fmla="*/ 316 w 317"/>
                <a:gd name="T71" fmla="*/ 14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7" h="265">
                  <a:moveTo>
                    <a:pt x="316" y="140"/>
                  </a:moveTo>
                  <a:cubicBezTo>
                    <a:pt x="314" y="106"/>
                    <a:pt x="293" y="93"/>
                    <a:pt x="293" y="93"/>
                  </a:cubicBezTo>
                  <a:cubicBezTo>
                    <a:pt x="293" y="93"/>
                    <a:pt x="291" y="77"/>
                    <a:pt x="275" y="59"/>
                  </a:cubicBezTo>
                  <a:cubicBezTo>
                    <a:pt x="250" y="33"/>
                    <a:pt x="218" y="38"/>
                    <a:pt x="218" y="38"/>
                  </a:cubicBezTo>
                  <a:cubicBezTo>
                    <a:pt x="177" y="0"/>
                    <a:pt x="135" y="29"/>
                    <a:pt x="135" y="29"/>
                  </a:cubicBezTo>
                  <a:cubicBezTo>
                    <a:pt x="77" y="11"/>
                    <a:pt x="61" y="53"/>
                    <a:pt x="61" y="53"/>
                  </a:cubicBezTo>
                  <a:cubicBezTo>
                    <a:pt x="27" y="56"/>
                    <a:pt x="0" y="93"/>
                    <a:pt x="25" y="132"/>
                  </a:cubicBezTo>
                  <a:cubicBezTo>
                    <a:pt x="44" y="162"/>
                    <a:pt x="71" y="162"/>
                    <a:pt x="83" y="161"/>
                  </a:cubicBezTo>
                  <a:cubicBezTo>
                    <a:pt x="87" y="152"/>
                    <a:pt x="95" y="141"/>
                    <a:pt x="113" y="137"/>
                  </a:cubicBezTo>
                  <a:cubicBezTo>
                    <a:pt x="113" y="135"/>
                    <a:pt x="115" y="103"/>
                    <a:pt x="92" y="88"/>
                  </a:cubicBezTo>
                  <a:cubicBezTo>
                    <a:pt x="79" y="78"/>
                    <a:pt x="63" y="80"/>
                    <a:pt x="55" y="86"/>
                  </a:cubicBezTo>
                  <a:cubicBezTo>
                    <a:pt x="47" y="92"/>
                    <a:pt x="45" y="101"/>
                    <a:pt x="49" y="111"/>
                  </a:cubicBezTo>
                  <a:cubicBezTo>
                    <a:pt x="51" y="116"/>
                    <a:pt x="54" y="119"/>
                    <a:pt x="59" y="120"/>
                  </a:cubicBezTo>
                  <a:cubicBezTo>
                    <a:pt x="67" y="124"/>
                    <a:pt x="77" y="120"/>
                    <a:pt x="77" y="120"/>
                  </a:cubicBezTo>
                  <a:cubicBezTo>
                    <a:pt x="79" y="119"/>
                    <a:pt x="82" y="120"/>
                    <a:pt x="83" y="122"/>
                  </a:cubicBezTo>
                  <a:cubicBezTo>
                    <a:pt x="84" y="124"/>
                    <a:pt x="83" y="127"/>
                    <a:pt x="81" y="128"/>
                  </a:cubicBezTo>
                  <a:cubicBezTo>
                    <a:pt x="80" y="128"/>
                    <a:pt x="67" y="133"/>
                    <a:pt x="55" y="128"/>
                  </a:cubicBezTo>
                  <a:cubicBezTo>
                    <a:pt x="49" y="126"/>
                    <a:pt x="44" y="121"/>
                    <a:pt x="41" y="114"/>
                  </a:cubicBezTo>
                  <a:cubicBezTo>
                    <a:pt x="35" y="100"/>
                    <a:pt x="39" y="88"/>
                    <a:pt x="50" y="80"/>
                  </a:cubicBezTo>
                  <a:cubicBezTo>
                    <a:pt x="60" y="73"/>
                    <a:pt x="74" y="71"/>
                    <a:pt x="86" y="75"/>
                  </a:cubicBezTo>
                  <a:cubicBezTo>
                    <a:pt x="89" y="67"/>
                    <a:pt x="96" y="55"/>
                    <a:pt x="114" y="51"/>
                  </a:cubicBezTo>
                  <a:cubicBezTo>
                    <a:pt x="131" y="47"/>
                    <a:pt x="141" y="51"/>
                    <a:pt x="146" y="54"/>
                  </a:cubicBezTo>
                  <a:cubicBezTo>
                    <a:pt x="152" y="47"/>
                    <a:pt x="165" y="38"/>
                    <a:pt x="183" y="41"/>
                  </a:cubicBezTo>
                  <a:cubicBezTo>
                    <a:pt x="198" y="43"/>
                    <a:pt x="207" y="50"/>
                    <a:pt x="212" y="56"/>
                  </a:cubicBezTo>
                  <a:cubicBezTo>
                    <a:pt x="216" y="62"/>
                    <a:pt x="219" y="68"/>
                    <a:pt x="219" y="74"/>
                  </a:cubicBezTo>
                  <a:cubicBezTo>
                    <a:pt x="236" y="70"/>
                    <a:pt x="256" y="75"/>
                    <a:pt x="268" y="86"/>
                  </a:cubicBezTo>
                  <a:cubicBezTo>
                    <a:pt x="278" y="96"/>
                    <a:pt x="281" y="108"/>
                    <a:pt x="278" y="122"/>
                  </a:cubicBezTo>
                  <a:cubicBezTo>
                    <a:pt x="282" y="126"/>
                    <a:pt x="291" y="136"/>
                    <a:pt x="288" y="153"/>
                  </a:cubicBezTo>
                  <a:cubicBezTo>
                    <a:pt x="287" y="162"/>
                    <a:pt x="282" y="169"/>
                    <a:pt x="273" y="173"/>
                  </a:cubicBezTo>
                  <a:cubicBezTo>
                    <a:pt x="262" y="178"/>
                    <a:pt x="248" y="176"/>
                    <a:pt x="236" y="169"/>
                  </a:cubicBezTo>
                  <a:cubicBezTo>
                    <a:pt x="219" y="159"/>
                    <a:pt x="192" y="158"/>
                    <a:pt x="180" y="167"/>
                  </a:cubicBezTo>
                  <a:cubicBezTo>
                    <a:pt x="171" y="175"/>
                    <a:pt x="160" y="182"/>
                    <a:pt x="150" y="181"/>
                  </a:cubicBezTo>
                  <a:cubicBezTo>
                    <a:pt x="149" y="181"/>
                    <a:pt x="148" y="181"/>
                    <a:pt x="148" y="181"/>
                  </a:cubicBezTo>
                  <a:cubicBezTo>
                    <a:pt x="142" y="179"/>
                    <a:pt x="137" y="175"/>
                    <a:pt x="133" y="168"/>
                  </a:cubicBezTo>
                  <a:cubicBezTo>
                    <a:pt x="132" y="166"/>
                    <a:pt x="133" y="164"/>
                    <a:pt x="135" y="163"/>
                  </a:cubicBezTo>
                  <a:cubicBezTo>
                    <a:pt x="137" y="162"/>
                    <a:pt x="140" y="163"/>
                    <a:pt x="141" y="165"/>
                  </a:cubicBezTo>
                  <a:cubicBezTo>
                    <a:pt x="143" y="169"/>
                    <a:pt x="146" y="172"/>
                    <a:pt x="149" y="173"/>
                  </a:cubicBezTo>
                  <a:cubicBezTo>
                    <a:pt x="157" y="174"/>
                    <a:pt x="167" y="167"/>
                    <a:pt x="175" y="161"/>
                  </a:cubicBezTo>
                  <a:cubicBezTo>
                    <a:pt x="190" y="149"/>
                    <a:pt x="220" y="150"/>
                    <a:pt x="240" y="162"/>
                  </a:cubicBezTo>
                  <a:cubicBezTo>
                    <a:pt x="250" y="167"/>
                    <a:pt x="261" y="169"/>
                    <a:pt x="269" y="165"/>
                  </a:cubicBezTo>
                  <a:cubicBezTo>
                    <a:pt x="275" y="163"/>
                    <a:pt x="279" y="158"/>
                    <a:pt x="279" y="152"/>
                  </a:cubicBezTo>
                  <a:cubicBezTo>
                    <a:pt x="282" y="135"/>
                    <a:pt x="270" y="126"/>
                    <a:pt x="270" y="126"/>
                  </a:cubicBezTo>
                  <a:cubicBezTo>
                    <a:pt x="269" y="125"/>
                    <a:pt x="268" y="124"/>
                    <a:pt x="269" y="122"/>
                  </a:cubicBezTo>
                  <a:cubicBezTo>
                    <a:pt x="272" y="110"/>
                    <a:pt x="270" y="100"/>
                    <a:pt x="262" y="92"/>
                  </a:cubicBezTo>
                  <a:cubicBezTo>
                    <a:pt x="252" y="83"/>
                    <a:pt x="235" y="79"/>
                    <a:pt x="221" y="82"/>
                  </a:cubicBezTo>
                  <a:cubicBezTo>
                    <a:pt x="202" y="87"/>
                    <a:pt x="200" y="105"/>
                    <a:pt x="199" y="112"/>
                  </a:cubicBezTo>
                  <a:cubicBezTo>
                    <a:pt x="210" y="112"/>
                    <a:pt x="223" y="117"/>
                    <a:pt x="235" y="130"/>
                  </a:cubicBezTo>
                  <a:cubicBezTo>
                    <a:pt x="236" y="132"/>
                    <a:pt x="236" y="135"/>
                    <a:pt x="234" y="136"/>
                  </a:cubicBezTo>
                  <a:cubicBezTo>
                    <a:pt x="232" y="138"/>
                    <a:pt x="229" y="137"/>
                    <a:pt x="228" y="136"/>
                  </a:cubicBezTo>
                  <a:cubicBezTo>
                    <a:pt x="203" y="107"/>
                    <a:pt x="174" y="126"/>
                    <a:pt x="173" y="127"/>
                  </a:cubicBezTo>
                  <a:cubicBezTo>
                    <a:pt x="171" y="128"/>
                    <a:pt x="169" y="128"/>
                    <a:pt x="168" y="127"/>
                  </a:cubicBezTo>
                  <a:cubicBezTo>
                    <a:pt x="167" y="126"/>
                    <a:pt x="157" y="118"/>
                    <a:pt x="141" y="121"/>
                  </a:cubicBezTo>
                  <a:cubicBezTo>
                    <a:pt x="127" y="123"/>
                    <a:pt x="124" y="140"/>
                    <a:pt x="124" y="140"/>
                  </a:cubicBezTo>
                  <a:cubicBezTo>
                    <a:pt x="124" y="142"/>
                    <a:pt x="122" y="143"/>
                    <a:pt x="121" y="143"/>
                  </a:cubicBezTo>
                  <a:cubicBezTo>
                    <a:pt x="87" y="149"/>
                    <a:pt x="89" y="177"/>
                    <a:pt x="89" y="178"/>
                  </a:cubicBezTo>
                  <a:cubicBezTo>
                    <a:pt x="89" y="179"/>
                    <a:pt x="88" y="181"/>
                    <a:pt x="87" y="182"/>
                  </a:cubicBezTo>
                  <a:cubicBezTo>
                    <a:pt x="92" y="223"/>
                    <a:pt x="152" y="219"/>
                    <a:pt x="152" y="219"/>
                  </a:cubicBezTo>
                  <a:cubicBezTo>
                    <a:pt x="152" y="220"/>
                    <a:pt x="152" y="220"/>
                    <a:pt x="152" y="221"/>
                  </a:cubicBezTo>
                  <a:cubicBezTo>
                    <a:pt x="154" y="221"/>
                    <a:pt x="193" y="236"/>
                    <a:pt x="211" y="216"/>
                  </a:cubicBezTo>
                  <a:cubicBezTo>
                    <a:pt x="216" y="209"/>
                    <a:pt x="217" y="203"/>
                    <a:pt x="215" y="199"/>
                  </a:cubicBezTo>
                  <a:cubicBezTo>
                    <a:pt x="214" y="194"/>
                    <a:pt x="208" y="192"/>
                    <a:pt x="208" y="192"/>
                  </a:cubicBezTo>
                  <a:cubicBezTo>
                    <a:pt x="206" y="191"/>
                    <a:pt x="205" y="189"/>
                    <a:pt x="205" y="187"/>
                  </a:cubicBezTo>
                  <a:cubicBezTo>
                    <a:pt x="206" y="185"/>
                    <a:pt x="209" y="183"/>
                    <a:pt x="211" y="184"/>
                  </a:cubicBezTo>
                  <a:cubicBezTo>
                    <a:pt x="211" y="184"/>
                    <a:pt x="220" y="187"/>
                    <a:pt x="224" y="196"/>
                  </a:cubicBezTo>
                  <a:cubicBezTo>
                    <a:pt x="226" y="203"/>
                    <a:pt x="225" y="211"/>
                    <a:pt x="219" y="221"/>
                  </a:cubicBezTo>
                  <a:cubicBezTo>
                    <a:pt x="218" y="221"/>
                    <a:pt x="218" y="221"/>
                    <a:pt x="218" y="221"/>
                  </a:cubicBezTo>
                  <a:cubicBezTo>
                    <a:pt x="207" y="234"/>
                    <a:pt x="190" y="236"/>
                    <a:pt x="176" y="234"/>
                  </a:cubicBezTo>
                  <a:cubicBezTo>
                    <a:pt x="168" y="234"/>
                    <a:pt x="161" y="232"/>
                    <a:pt x="156" y="231"/>
                  </a:cubicBezTo>
                  <a:cubicBezTo>
                    <a:pt x="166" y="252"/>
                    <a:pt x="190" y="262"/>
                    <a:pt x="214" y="263"/>
                  </a:cubicBezTo>
                  <a:cubicBezTo>
                    <a:pt x="243" y="265"/>
                    <a:pt x="249" y="245"/>
                    <a:pt x="249" y="245"/>
                  </a:cubicBezTo>
                  <a:cubicBezTo>
                    <a:pt x="288" y="230"/>
                    <a:pt x="279" y="194"/>
                    <a:pt x="279" y="194"/>
                  </a:cubicBezTo>
                  <a:cubicBezTo>
                    <a:pt x="295" y="191"/>
                    <a:pt x="317" y="174"/>
                    <a:pt x="316" y="140"/>
                  </a:cubicBezTo>
                  <a:close/>
                </a:path>
              </a:pathLst>
            </a:custGeom>
            <a:solidFill>
              <a:srgbClr val="E2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0427" y="308649"/>
            <a:ext cx="1129970" cy="788664"/>
            <a:chOff x="3160713" y="3440113"/>
            <a:chExt cx="1471613" cy="1027113"/>
          </a:xfrm>
        </p:grpSpPr>
        <p:sp>
          <p:nvSpPr>
            <p:cNvPr id="28" name="Freeform 71"/>
            <p:cNvSpPr>
              <a:spLocks/>
            </p:cNvSpPr>
            <p:nvPr/>
          </p:nvSpPr>
          <p:spPr bwMode="auto">
            <a:xfrm>
              <a:off x="3795713" y="4370388"/>
              <a:ext cx="203200" cy="96838"/>
            </a:xfrm>
            <a:custGeom>
              <a:avLst/>
              <a:gdLst>
                <a:gd name="T0" fmla="*/ 72 w 72"/>
                <a:gd name="T1" fmla="*/ 17 h 34"/>
                <a:gd name="T2" fmla="*/ 55 w 72"/>
                <a:gd name="T3" fmla="*/ 34 h 34"/>
                <a:gd name="T4" fmla="*/ 17 w 72"/>
                <a:gd name="T5" fmla="*/ 34 h 34"/>
                <a:gd name="T6" fmla="*/ 0 w 72"/>
                <a:gd name="T7" fmla="*/ 17 h 34"/>
                <a:gd name="T8" fmla="*/ 17 w 72"/>
                <a:gd name="T9" fmla="*/ 0 h 34"/>
                <a:gd name="T10" fmla="*/ 55 w 72"/>
                <a:gd name="T11" fmla="*/ 0 h 34"/>
                <a:gd name="T12" fmla="*/ 72 w 72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34">
                  <a:moveTo>
                    <a:pt x="72" y="17"/>
                  </a:moveTo>
                  <a:cubicBezTo>
                    <a:pt x="72" y="27"/>
                    <a:pt x="65" y="34"/>
                    <a:pt x="55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2" y="8"/>
                    <a:pt x="72" y="17"/>
                  </a:cubicBezTo>
                </a:path>
              </a:pathLst>
            </a:custGeom>
            <a:solidFill>
              <a:srgbClr val="E2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1" name="Rectangle 72"/>
            <p:cNvSpPr>
              <a:spLocks noChangeArrowheads="1"/>
            </p:cNvSpPr>
            <p:nvPr/>
          </p:nvSpPr>
          <p:spPr bwMode="auto">
            <a:xfrm>
              <a:off x="3160713" y="3544888"/>
              <a:ext cx="1471613" cy="890588"/>
            </a:xfrm>
            <a:prstGeom prst="rect">
              <a:avLst/>
            </a:prstGeom>
            <a:solidFill>
              <a:srgbClr val="E257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3" name="Rectangle 73"/>
            <p:cNvSpPr>
              <a:spLocks noChangeArrowheads="1"/>
            </p:cNvSpPr>
            <p:nvPr/>
          </p:nvSpPr>
          <p:spPr bwMode="auto">
            <a:xfrm>
              <a:off x="3160713" y="3544888"/>
              <a:ext cx="1471613" cy="89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4" name="Freeform 74"/>
            <p:cNvSpPr>
              <a:spLocks/>
            </p:cNvSpPr>
            <p:nvPr/>
          </p:nvSpPr>
          <p:spPr bwMode="auto">
            <a:xfrm>
              <a:off x="3189288" y="3440113"/>
              <a:ext cx="708025" cy="954088"/>
            </a:xfrm>
            <a:custGeom>
              <a:avLst/>
              <a:gdLst>
                <a:gd name="T0" fmla="*/ 251 w 251"/>
                <a:gd name="T1" fmla="*/ 337 h 337"/>
                <a:gd name="T2" fmla="*/ 0 w 251"/>
                <a:gd name="T3" fmla="*/ 337 h 337"/>
                <a:gd name="T4" fmla="*/ 0 w 251"/>
                <a:gd name="T5" fmla="*/ 17 h 337"/>
                <a:gd name="T6" fmla="*/ 251 w 251"/>
                <a:gd name="T7" fmla="*/ 17 h 337"/>
                <a:gd name="T8" fmla="*/ 251 w 251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37">
                  <a:moveTo>
                    <a:pt x="251" y="337"/>
                  </a:moveTo>
                  <a:cubicBezTo>
                    <a:pt x="168" y="319"/>
                    <a:pt x="83" y="319"/>
                    <a:pt x="0" y="337"/>
                  </a:cubicBezTo>
                  <a:cubicBezTo>
                    <a:pt x="0" y="230"/>
                    <a:pt x="0" y="124"/>
                    <a:pt x="0" y="17"/>
                  </a:cubicBezTo>
                  <a:cubicBezTo>
                    <a:pt x="83" y="0"/>
                    <a:pt x="168" y="0"/>
                    <a:pt x="251" y="17"/>
                  </a:cubicBezTo>
                  <a:cubicBezTo>
                    <a:pt x="251" y="124"/>
                    <a:pt x="251" y="230"/>
                    <a:pt x="251" y="337"/>
                  </a:cubicBezTo>
                  <a:close/>
                </a:path>
              </a:pathLst>
            </a:custGeom>
            <a:solidFill>
              <a:srgbClr val="F2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5" name="Freeform 75"/>
            <p:cNvSpPr>
              <a:spLocks/>
            </p:cNvSpPr>
            <p:nvPr/>
          </p:nvSpPr>
          <p:spPr bwMode="auto">
            <a:xfrm>
              <a:off x="3276600" y="3563938"/>
              <a:ext cx="171450" cy="277813"/>
            </a:xfrm>
            <a:custGeom>
              <a:avLst/>
              <a:gdLst>
                <a:gd name="T0" fmla="*/ 61 w 61"/>
                <a:gd name="T1" fmla="*/ 92 h 98"/>
                <a:gd name="T2" fmla="*/ 0 w 61"/>
                <a:gd name="T3" fmla="*/ 98 h 98"/>
                <a:gd name="T4" fmla="*/ 0 w 61"/>
                <a:gd name="T5" fmla="*/ 7 h 98"/>
                <a:gd name="T6" fmla="*/ 61 w 61"/>
                <a:gd name="T7" fmla="*/ 0 h 98"/>
                <a:gd name="T8" fmla="*/ 61 w 61"/>
                <a:gd name="T9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8">
                  <a:moveTo>
                    <a:pt x="61" y="92"/>
                  </a:moveTo>
                  <a:cubicBezTo>
                    <a:pt x="41" y="93"/>
                    <a:pt x="21" y="95"/>
                    <a:pt x="0" y="98"/>
                  </a:cubicBezTo>
                  <a:cubicBezTo>
                    <a:pt x="0" y="68"/>
                    <a:pt x="0" y="37"/>
                    <a:pt x="0" y="7"/>
                  </a:cubicBezTo>
                  <a:cubicBezTo>
                    <a:pt x="21" y="4"/>
                    <a:pt x="41" y="2"/>
                    <a:pt x="61" y="0"/>
                  </a:cubicBezTo>
                  <a:cubicBezTo>
                    <a:pt x="61" y="31"/>
                    <a:pt x="61" y="62"/>
                    <a:pt x="61" y="92"/>
                  </a:cubicBezTo>
                  <a:close/>
                </a:path>
              </a:pathLst>
            </a:custGeom>
            <a:solidFill>
              <a:srgbClr val="2D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6" name="Freeform 76"/>
            <p:cNvSpPr>
              <a:spLocks/>
            </p:cNvSpPr>
            <p:nvPr/>
          </p:nvSpPr>
          <p:spPr bwMode="auto">
            <a:xfrm>
              <a:off x="3490913" y="3560763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8" name="Freeform 77"/>
            <p:cNvSpPr>
              <a:spLocks/>
            </p:cNvSpPr>
            <p:nvPr/>
          </p:nvSpPr>
          <p:spPr bwMode="auto">
            <a:xfrm>
              <a:off x="3490913" y="3624263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41" name="Freeform 78"/>
            <p:cNvSpPr>
              <a:spLocks/>
            </p:cNvSpPr>
            <p:nvPr/>
          </p:nvSpPr>
          <p:spPr bwMode="auto">
            <a:xfrm>
              <a:off x="3490913" y="3686175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43" name="Freeform 79"/>
            <p:cNvSpPr>
              <a:spLocks/>
            </p:cNvSpPr>
            <p:nvPr/>
          </p:nvSpPr>
          <p:spPr bwMode="auto">
            <a:xfrm>
              <a:off x="3490913" y="3748088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3490913" y="3810000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1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3279775" y="3870325"/>
              <a:ext cx="506413" cy="55563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3279775" y="3932238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0" name="Freeform 83"/>
            <p:cNvSpPr>
              <a:spLocks/>
            </p:cNvSpPr>
            <p:nvPr/>
          </p:nvSpPr>
          <p:spPr bwMode="auto">
            <a:xfrm>
              <a:off x="3279775" y="3994150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auto">
            <a:xfrm>
              <a:off x="3279775" y="4056063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2" name="Freeform 85"/>
            <p:cNvSpPr>
              <a:spLocks/>
            </p:cNvSpPr>
            <p:nvPr/>
          </p:nvSpPr>
          <p:spPr bwMode="auto">
            <a:xfrm>
              <a:off x="3279775" y="4119563"/>
              <a:ext cx="506413" cy="55563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6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3" name="Freeform 86"/>
            <p:cNvSpPr>
              <a:spLocks/>
            </p:cNvSpPr>
            <p:nvPr/>
          </p:nvSpPr>
          <p:spPr bwMode="auto">
            <a:xfrm>
              <a:off x="3279775" y="4181475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6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4" name="Freeform 87"/>
            <p:cNvSpPr>
              <a:spLocks/>
            </p:cNvSpPr>
            <p:nvPr/>
          </p:nvSpPr>
          <p:spPr bwMode="auto">
            <a:xfrm>
              <a:off x="3897313" y="3440113"/>
              <a:ext cx="708025" cy="954088"/>
            </a:xfrm>
            <a:custGeom>
              <a:avLst/>
              <a:gdLst>
                <a:gd name="T0" fmla="*/ 251 w 251"/>
                <a:gd name="T1" fmla="*/ 337 h 337"/>
                <a:gd name="T2" fmla="*/ 0 w 251"/>
                <a:gd name="T3" fmla="*/ 337 h 337"/>
                <a:gd name="T4" fmla="*/ 0 w 251"/>
                <a:gd name="T5" fmla="*/ 17 h 337"/>
                <a:gd name="T6" fmla="*/ 251 w 251"/>
                <a:gd name="T7" fmla="*/ 17 h 337"/>
                <a:gd name="T8" fmla="*/ 251 w 251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37">
                  <a:moveTo>
                    <a:pt x="251" y="337"/>
                  </a:moveTo>
                  <a:cubicBezTo>
                    <a:pt x="168" y="319"/>
                    <a:pt x="83" y="319"/>
                    <a:pt x="0" y="337"/>
                  </a:cubicBezTo>
                  <a:cubicBezTo>
                    <a:pt x="0" y="230"/>
                    <a:pt x="0" y="124"/>
                    <a:pt x="0" y="17"/>
                  </a:cubicBezTo>
                  <a:cubicBezTo>
                    <a:pt x="83" y="0"/>
                    <a:pt x="168" y="0"/>
                    <a:pt x="251" y="17"/>
                  </a:cubicBezTo>
                  <a:cubicBezTo>
                    <a:pt x="251" y="124"/>
                    <a:pt x="251" y="230"/>
                    <a:pt x="251" y="337"/>
                  </a:cubicBezTo>
                </a:path>
              </a:pathLst>
            </a:custGeom>
            <a:solidFill>
              <a:srgbClr val="F2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5" name="Freeform 88"/>
            <p:cNvSpPr>
              <a:spLocks/>
            </p:cNvSpPr>
            <p:nvPr/>
          </p:nvSpPr>
          <p:spPr bwMode="auto">
            <a:xfrm>
              <a:off x="3986213" y="3556000"/>
              <a:ext cx="504825" cy="58738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3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6" name="Freeform 89"/>
            <p:cNvSpPr>
              <a:spLocks/>
            </p:cNvSpPr>
            <p:nvPr/>
          </p:nvSpPr>
          <p:spPr bwMode="auto">
            <a:xfrm>
              <a:off x="3986213" y="3617913"/>
              <a:ext cx="504825" cy="60325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3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7" name="Freeform 90"/>
            <p:cNvSpPr>
              <a:spLocks/>
            </p:cNvSpPr>
            <p:nvPr/>
          </p:nvSpPr>
          <p:spPr bwMode="auto">
            <a:xfrm>
              <a:off x="3986213" y="3679825"/>
              <a:ext cx="504825" cy="60325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3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8" name="Freeform 91"/>
            <p:cNvSpPr>
              <a:spLocks/>
            </p:cNvSpPr>
            <p:nvPr/>
          </p:nvSpPr>
          <p:spPr bwMode="auto">
            <a:xfrm>
              <a:off x="3986213" y="3743325"/>
              <a:ext cx="504825" cy="58738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4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59" name="Freeform 92"/>
            <p:cNvSpPr>
              <a:spLocks/>
            </p:cNvSpPr>
            <p:nvPr/>
          </p:nvSpPr>
          <p:spPr bwMode="auto">
            <a:xfrm>
              <a:off x="3986213" y="3805238"/>
              <a:ext cx="504825" cy="58738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2"/>
                    <a:pt x="59" y="12"/>
                    <a:pt x="0" y="21"/>
                  </a:cubicBezTo>
                  <a:cubicBezTo>
                    <a:pt x="0" y="17"/>
                    <a:pt x="0" y="14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3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0" name="Freeform 93"/>
            <p:cNvSpPr>
              <a:spLocks/>
            </p:cNvSpPr>
            <p:nvPr/>
          </p:nvSpPr>
          <p:spPr bwMode="auto">
            <a:xfrm>
              <a:off x="3986213" y="3870325"/>
              <a:ext cx="504825" cy="55563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3986213" y="3932238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2" name="Freeform 95"/>
            <p:cNvSpPr>
              <a:spLocks/>
            </p:cNvSpPr>
            <p:nvPr/>
          </p:nvSpPr>
          <p:spPr bwMode="auto">
            <a:xfrm>
              <a:off x="3986213" y="3994150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3986213" y="4056063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4" name="Freeform 97"/>
            <p:cNvSpPr>
              <a:spLocks/>
            </p:cNvSpPr>
            <p:nvPr/>
          </p:nvSpPr>
          <p:spPr bwMode="auto">
            <a:xfrm>
              <a:off x="3986213" y="4119563"/>
              <a:ext cx="504825" cy="55563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6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5" name="Freeform 98"/>
            <p:cNvSpPr>
              <a:spLocks/>
            </p:cNvSpPr>
            <p:nvPr/>
          </p:nvSpPr>
          <p:spPr bwMode="auto">
            <a:xfrm>
              <a:off x="3986213" y="4181475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6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6" name="Freeform 99"/>
            <p:cNvSpPr>
              <a:spLocks noEditPoints="1"/>
            </p:cNvSpPr>
            <p:nvPr/>
          </p:nvSpPr>
          <p:spPr bwMode="auto">
            <a:xfrm>
              <a:off x="3897313" y="3454400"/>
              <a:ext cx="708025" cy="939800"/>
            </a:xfrm>
            <a:custGeom>
              <a:avLst/>
              <a:gdLst>
                <a:gd name="T0" fmla="*/ 53 w 251"/>
                <a:gd name="T1" fmla="*/ 87 h 332"/>
                <a:gd name="T2" fmla="*/ 53 w 251"/>
                <a:gd name="T3" fmla="*/ 264 h 332"/>
                <a:gd name="T4" fmla="*/ 232 w 251"/>
                <a:gd name="T5" fmla="*/ 264 h 332"/>
                <a:gd name="T6" fmla="*/ 211 w 251"/>
                <a:gd name="T7" fmla="*/ 276 h 332"/>
                <a:gd name="T8" fmla="*/ 32 w 251"/>
                <a:gd name="T9" fmla="*/ 266 h 332"/>
                <a:gd name="T10" fmla="*/ 53 w 251"/>
                <a:gd name="T11" fmla="*/ 237 h 332"/>
                <a:gd name="T12" fmla="*/ 232 w 251"/>
                <a:gd name="T13" fmla="*/ 253 h 332"/>
                <a:gd name="T14" fmla="*/ 125 w 251"/>
                <a:gd name="T15" fmla="*/ 248 h 332"/>
                <a:gd name="T16" fmla="*/ 53 w 251"/>
                <a:gd name="T17" fmla="*/ 241 h 332"/>
                <a:gd name="T18" fmla="*/ 125 w 251"/>
                <a:gd name="T19" fmla="*/ 210 h 332"/>
                <a:gd name="T20" fmla="*/ 211 w 251"/>
                <a:gd name="T21" fmla="*/ 227 h 332"/>
                <a:gd name="T22" fmla="*/ 32 w 251"/>
                <a:gd name="T23" fmla="*/ 233 h 332"/>
                <a:gd name="T24" fmla="*/ 53 w 251"/>
                <a:gd name="T25" fmla="*/ 197 h 332"/>
                <a:gd name="T26" fmla="*/ 232 w 251"/>
                <a:gd name="T27" fmla="*/ 198 h 332"/>
                <a:gd name="T28" fmla="*/ 211 w 251"/>
                <a:gd name="T29" fmla="*/ 210 h 332"/>
                <a:gd name="T30" fmla="*/ 32 w 251"/>
                <a:gd name="T31" fmla="*/ 200 h 332"/>
                <a:gd name="T32" fmla="*/ 53 w 251"/>
                <a:gd name="T33" fmla="*/ 171 h 332"/>
                <a:gd name="T34" fmla="*/ 232 w 251"/>
                <a:gd name="T35" fmla="*/ 187 h 332"/>
                <a:gd name="T36" fmla="*/ 125 w 251"/>
                <a:gd name="T37" fmla="*/ 182 h 332"/>
                <a:gd name="T38" fmla="*/ 53 w 251"/>
                <a:gd name="T39" fmla="*/ 175 h 332"/>
                <a:gd name="T40" fmla="*/ 125 w 251"/>
                <a:gd name="T41" fmla="*/ 144 h 332"/>
                <a:gd name="T42" fmla="*/ 211 w 251"/>
                <a:gd name="T43" fmla="*/ 161 h 332"/>
                <a:gd name="T44" fmla="*/ 32 w 251"/>
                <a:gd name="T45" fmla="*/ 167 h 332"/>
                <a:gd name="T46" fmla="*/ 53 w 251"/>
                <a:gd name="T47" fmla="*/ 131 h 332"/>
                <a:gd name="T48" fmla="*/ 232 w 251"/>
                <a:gd name="T49" fmla="*/ 131 h 332"/>
                <a:gd name="T50" fmla="*/ 211 w 251"/>
                <a:gd name="T51" fmla="*/ 144 h 332"/>
                <a:gd name="T52" fmla="*/ 32 w 251"/>
                <a:gd name="T53" fmla="*/ 134 h 332"/>
                <a:gd name="T54" fmla="*/ 53 w 251"/>
                <a:gd name="T55" fmla="*/ 104 h 332"/>
                <a:gd name="T56" fmla="*/ 232 w 251"/>
                <a:gd name="T57" fmla="*/ 120 h 332"/>
                <a:gd name="T58" fmla="*/ 125 w 251"/>
                <a:gd name="T59" fmla="*/ 116 h 332"/>
                <a:gd name="T60" fmla="*/ 53 w 251"/>
                <a:gd name="T61" fmla="*/ 109 h 332"/>
                <a:gd name="T62" fmla="*/ 60 w 251"/>
                <a:gd name="T63" fmla="*/ 4 h 332"/>
                <a:gd name="T64" fmla="*/ 125 w 251"/>
                <a:gd name="T65" fmla="*/ 34 h 332"/>
                <a:gd name="T66" fmla="*/ 211 w 251"/>
                <a:gd name="T67" fmla="*/ 51 h 332"/>
                <a:gd name="T68" fmla="*/ 64 w 251"/>
                <a:gd name="T69" fmla="*/ 53 h 332"/>
                <a:gd name="T70" fmla="*/ 232 w 251"/>
                <a:gd name="T71" fmla="*/ 65 h 332"/>
                <a:gd name="T72" fmla="*/ 211 w 251"/>
                <a:gd name="T73" fmla="*/ 78 h 332"/>
                <a:gd name="T74" fmla="*/ 64 w 251"/>
                <a:gd name="T75" fmla="*/ 81 h 332"/>
                <a:gd name="T76" fmla="*/ 232 w 251"/>
                <a:gd name="T77" fmla="*/ 98 h 332"/>
                <a:gd name="T78" fmla="*/ 125 w 251"/>
                <a:gd name="T79" fmla="*/ 94 h 332"/>
                <a:gd name="T80" fmla="*/ 61 w 251"/>
                <a:gd name="T81" fmla="*/ 97 h 332"/>
                <a:gd name="T82" fmla="*/ 29 w 251"/>
                <a:gd name="T83" fmla="*/ 101 h 332"/>
                <a:gd name="T84" fmla="*/ 0 w 251"/>
                <a:gd name="T85" fmla="*/ 332 h 332"/>
                <a:gd name="T86" fmla="*/ 251 w 251"/>
                <a:gd name="T87" fmla="*/ 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1" h="332">
                  <a:moveTo>
                    <a:pt x="46" y="78"/>
                  </a:moveTo>
                  <a:cubicBezTo>
                    <a:pt x="38" y="89"/>
                    <a:pt x="38" y="89"/>
                    <a:pt x="38" y="89"/>
                  </a:cubicBezTo>
                  <a:cubicBezTo>
                    <a:pt x="43" y="88"/>
                    <a:pt x="48" y="88"/>
                    <a:pt x="53" y="87"/>
                  </a:cubicBezTo>
                  <a:cubicBezTo>
                    <a:pt x="53" y="87"/>
                    <a:pt x="53" y="86"/>
                    <a:pt x="53" y="86"/>
                  </a:cubicBezTo>
                  <a:cubicBezTo>
                    <a:pt x="46" y="78"/>
                    <a:pt x="46" y="78"/>
                    <a:pt x="46" y="78"/>
                  </a:cubicBezTo>
                  <a:moveTo>
                    <a:pt x="53" y="264"/>
                  </a:moveTo>
                  <a:cubicBezTo>
                    <a:pt x="53" y="262"/>
                    <a:pt x="53" y="260"/>
                    <a:pt x="53" y="259"/>
                  </a:cubicBezTo>
                  <a:cubicBezTo>
                    <a:pt x="77" y="256"/>
                    <a:pt x="101" y="255"/>
                    <a:pt x="125" y="255"/>
                  </a:cubicBezTo>
                  <a:cubicBezTo>
                    <a:pt x="161" y="255"/>
                    <a:pt x="197" y="258"/>
                    <a:pt x="232" y="264"/>
                  </a:cubicBezTo>
                  <a:cubicBezTo>
                    <a:pt x="232" y="267"/>
                    <a:pt x="232" y="271"/>
                    <a:pt x="232" y="275"/>
                  </a:cubicBezTo>
                  <a:cubicBezTo>
                    <a:pt x="225" y="274"/>
                    <a:pt x="218" y="273"/>
                    <a:pt x="211" y="272"/>
                  </a:cubicBezTo>
                  <a:cubicBezTo>
                    <a:pt x="211" y="273"/>
                    <a:pt x="211" y="275"/>
                    <a:pt x="211" y="276"/>
                  </a:cubicBezTo>
                  <a:cubicBezTo>
                    <a:pt x="183" y="272"/>
                    <a:pt x="154" y="270"/>
                    <a:pt x="125" y="270"/>
                  </a:cubicBezTo>
                  <a:cubicBezTo>
                    <a:pt x="94" y="270"/>
                    <a:pt x="63" y="273"/>
                    <a:pt x="32" y="277"/>
                  </a:cubicBezTo>
                  <a:cubicBezTo>
                    <a:pt x="32" y="274"/>
                    <a:pt x="32" y="270"/>
                    <a:pt x="32" y="266"/>
                  </a:cubicBezTo>
                  <a:cubicBezTo>
                    <a:pt x="39" y="265"/>
                    <a:pt x="46" y="264"/>
                    <a:pt x="53" y="264"/>
                  </a:cubicBezTo>
                  <a:moveTo>
                    <a:pt x="53" y="241"/>
                  </a:moveTo>
                  <a:cubicBezTo>
                    <a:pt x="53" y="240"/>
                    <a:pt x="53" y="238"/>
                    <a:pt x="53" y="237"/>
                  </a:cubicBezTo>
                  <a:cubicBezTo>
                    <a:pt x="77" y="234"/>
                    <a:pt x="101" y="232"/>
                    <a:pt x="125" y="232"/>
                  </a:cubicBezTo>
                  <a:cubicBezTo>
                    <a:pt x="161" y="232"/>
                    <a:pt x="197" y="236"/>
                    <a:pt x="232" y="242"/>
                  </a:cubicBezTo>
                  <a:cubicBezTo>
                    <a:pt x="232" y="245"/>
                    <a:pt x="232" y="249"/>
                    <a:pt x="232" y="253"/>
                  </a:cubicBezTo>
                  <a:cubicBezTo>
                    <a:pt x="225" y="252"/>
                    <a:pt x="218" y="250"/>
                    <a:pt x="211" y="250"/>
                  </a:cubicBezTo>
                  <a:cubicBezTo>
                    <a:pt x="211" y="251"/>
                    <a:pt x="211" y="253"/>
                    <a:pt x="211" y="254"/>
                  </a:cubicBezTo>
                  <a:cubicBezTo>
                    <a:pt x="183" y="250"/>
                    <a:pt x="154" y="248"/>
                    <a:pt x="125" y="248"/>
                  </a:cubicBezTo>
                  <a:cubicBezTo>
                    <a:pt x="94" y="248"/>
                    <a:pt x="63" y="251"/>
                    <a:pt x="32" y="255"/>
                  </a:cubicBezTo>
                  <a:cubicBezTo>
                    <a:pt x="32" y="252"/>
                    <a:pt x="32" y="248"/>
                    <a:pt x="32" y="244"/>
                  </a:cubicBezTo>
                  <a:cubicBezTo>
                    <a:pt x="39" y="243"/>
                    <a:pt x="46" y="242"/>
                    <a:pt x="53" y="241"/>
                  </a:cubicBezTo>
                  <a:moveTo>
                    <a:pt x="53" y="219"/>
                  </a:moveTo>
                  <a:cubicBezTo>
                    <a:pt x="53" y="218"/>
                    <a:pt x="53" y="216"/>
                    <a:pt x="53" y="215"/>
                  </a:cubicBezTo>
                  <a:cubicBezTo>
                    <a:pt x="77" y="212"/>
                    <a:pt x="101" y="210"/>
                    <a:pt x="125" y="210"/>
                  </a:cubicBezTo>
                  <a:cubicBezTo>
                    <a:pt x="161" y="210"/>
                    <a:pt x="197" y="213"/>
                    <a:pt x="232" y="220"/>
                  </a:cubicBezTo>
                  <a:cubicBezTo>
                    <a:pt x="232" y="223"/>
                    <a:pt x="232" y="227"/>
                    <a:pt x="232" y="231"/>
                  </a:cubicBezTo>
                  <a:cubicBezTo>
                    <a:pt x="225" y="229"/>
                    <a:pt x="218" y="228"/>
                    <a:pt x="211" y="227"/>
                  </a:cubicBezTo>
                  <a:cubicBezTo>
                    <a:pt x="211" y="229"/>
                    <a:pt x="211" y="231"/>
                    <a:pt x="211" y="232"/>
                  </a:cubicBezTo>
                  <a:cubicBezTo>
                    <a:pt x="183" y="228"/>
                    <a:pt x="154" y="226"/>
                    <a:pt x="125" y="226"/>
                  </a:cubicBezTo>
                  <a:cubicBezTo>
                    <a:pt x="94" y="226"/>
                    <a:pt x="63" y="228"/>
                    <a:pt x="32" y="233"/>
                  </a:cubicBezTo>
                  <a:cubicBezTo>
                    <a:pt x="32" y="230"/>
                    <a:pt x="32" y="226"/>
                    <a:pt x="32" y="222"/>
                  </a:cubicBezTo>
                  <a:cubicBezTo>
                    <a:pt x="39" y="221"/>
                    <a:pt x="46" y="220"/>
                    <a:pt x="53" y="219"/>
                  </a:cubicBezTo>
                  <a:moveTo>
                    <a:pt x="53" y="197"/>
                  </a:moveTo>
                  <a:cubicBezTo>
                    <a:pt x="53" y="196"/>
                    <a:pt x="53" y="194"/>
                    <a:pt x="53" y="193"/>
                  </a:cubicBezTo>
                  <a:cubicBezTo>
                    <a:pt x="77" y="190"/>
                    <a:pt x="101" y="188"/>
                    <a:pt x="125" y="188"/>
                  </a:cubicBezTo>
                  <a:cubicBezTo>
                    <a:pt x="161" y="188"/>
                    <a:pt x="197" y="191"/>
                    <a:pt x="232" y="198"/>
                  </a:cubicBezTo>
                  <a:cubicBezTo>
                    <a:pt x="232" y="201"/>
                    <a:pt x="232" y="205"/>
                    <a:pt x="232" y="209"/>
                  </a:cubicBezTo>
                  <a:cubicBezTo>
                    <a:pt x="225" y="207"/>
                    <a:pt x="218" y="206"/>
                    <a:pt x="211" y="205"/>
                  </a:cubicBezTo>
                  <a:cubicBezTo>
                    <a:pt x="211" y="207"/>
                    <a:pt x="211" y="209"/>
                    <a:pt x="211" y="210"/>
                  </a:cubicBezTo>
                  <a:cubicBezTo>
                    <a:pt x="183" y="206"/>
                    <a:pt x="154" y="204"/>
                    <a:pt x="125" y="204"/>
                  </a:cubicBezTo>
                  <a:cubicBezTo>
                    <a:pt x="94" y="204"/>
                    <a:pt x="63" y="206"/>
                    <a:pt x="32" y="211"/>
                  </a:cubicBezTo>
                  <a:cubicBezTo>
                    <a:pt x="32" y="207"/>
                    <a:pt x="32" y="204"/>
                    <a:pt x="32" y="200"/>
                  </a:cubicBezTo>
                  <a:cubicBezTo>
                    <a:pt x="39" y="199"/>
                    <a:pt x="46" y="198"/>
                    <a:pt x="53" y="197"/>
                  </a:cubicBezTo>
                  <a:moveTo>
                    <a:pt x="53" y="175"/>
                  </a:moveTo>
                  <a:cubicBezTo>
                    <a:pt x="53" y="174"/>
                    <a:pt x="53" y="172"/>
                    <a:pt x="53" y="171"/>
                  </a:cubicBezTo>
                  <a:cubicBezTo>
                    <a:pt x="77" y="168"/>
                    <a:pt x="101" y="166"/>
                    <a:pt x="125" y="166"/>
                  </a:cubicBezTo>
                  <a:cubicBezTo>
                    <a:pt x="161" y="166"/>
                    <a:pt x="197" y="169"/>
                    <a:pt x="232" y="176"/>
                  </a:cubicBezTo>
                  <a:cubicBezTo>
                    <a:pt x="232" y="179"/>
                    <a:pt x="232" y="183"/>
                    <a:pt x="232" y="187"/>
                  </a:cubicBezTo>
                  <a:cubicBezTo>
                    <a:pt x="225" y="185"/>
                    <a:pt x="218" y="184"/>
                    <a:pt x="211" y="183"/>
                  </a:cubicBezTo>
                  <a:cubicBezTo>
                    <a:pt x="211" y="185"/>
                    <a:pt x="211" y="186"/>
                    <a:pt x="211" y="188"/>
                  </a:cubicBezTo>
                  <a:cubicBezTo>
                    <a:pt x="183" y="184"/>
                    <a:pt x="154" y="182"/>
                    <a:pt x="125" y="182"/>
                  </a:cubicBezTo>
                  <a:cubicBezTo>
                    <a:pt x="94" y="182"/>
                    <a:pt x="63" y="184"/>
                    <a:pt x="32" y="189"/>
                  </a:cubicBezTo>
                  <a:cubicBezTo>
                    <a:pt x="32" y="185"/>
                    <a:pt x="32" y="182"/>
                    <a:pt x="32" y="178"/>
                  </a:cubicBezTo>
                  <a:cubicBezTo>
                    <a:pt x="39" y="177"/>
                    <a:pt x="46" y="176"/>
                    <a:pt x="53" y="175"/>
                  </a:cubicBezTo>
                  <a:moveTo>
                    <a:pt x="53" y="153"/>
                  </a:moveTo>
                  <a:cubicBezTo>
                    <a:pt x="53" y="152"/>
                    <a:pt x="53" y="150"/>
                    <a:pt x="53" y="149"/>
                  </a:cubicBezTo>
                  <a:cubicBezTo>
                    <a:pt x="77" y="146"/>
                    <a:pt x="101" y="144"/>
                    <a:pt x="125" y="144"/>
                  </a:cubicBezTo>
                  <a:cubicBezTo>
                    <a:pt x="161" y="144"/>
                    <a:pt x="197" y="147"/>
                    <a:pt x="232" y="153"/>
                  </a:cubicBezTo>
                  <a:cubicBezTo>
                    <a:pt x="232" y="157"/>
                    <a:pt x="232" y="161"/>
                    <a:pt x="232" y="165"/>
                  </a:cubicBezTo>
                  <a:cubicBezTo>
                    <a:pt x="225" y="163"/>
                    <a:pt x="218" y="162"/>
                    <a:pt x="211" y="161"/>
                  </a:cubicBezTo>
                  <a:cubicBezTo>
                    <a:pt x="211" y="163"/>
                    <a:pt x="211" y="164"/>
                    <a:pt x="211" y="166"/>
                  </a:cubicBezTo>
                  <a:cubicBezTo>
                    <a:pt x="183" y="162"/>
                    <a:pt x="154" y="160"/>
                    <a:pt x="125" y="160"/>
                  </a:cubicBezTo>
                  <a:cubicBezTo>
                    <a:pt x="94" y="160"/>
                    <a:pt x="63" y="162"/>
                    <a:pt x="32" y="167"/>
                  </a:cubicBezTo>
                  <a:cubicBezTo>
                    <a:pt x="32" y="163"/>
                    <a:pt x="32" y="160"/>
                    <a:pt x="32" y="156"/>
                  </a:cubicBezTo>
                  <a:cubicBezTo>
                    <a:pt x="39" y="155"/>
                    <a:pt x="46" y="154"/>
                    <a:pt x="53" y="153"/>
                  </a:cubicBezTo>
                  <a:moveTo>
                    <a:pt x="53" y="131"/>
                  </a:moveTo>
                  <a:cubicBezTo>
                    <a:pt x="53" y="130"/>
                    <a:pt x="53" y="128"/>
                    <a:pt x="53" y="126"/>
                  </a:cubicBezTo>
                  <a:cubicBezTo>
                    <a:pt x="77" y="124"/>
                    <a:pt x="101" y="122"/>
                    <a:pt x="125" y="122"/>
                  </a:cubicBezTo>
                  <a:cubicBezTo>
                    <a:pt x="161" y="122"/>
                    <a:pt x="197" y="125"/>
                    <a:pt x="232" y="131"/>
                  </a:cubicBezTo>
                  <a:cubicBezTo>
                    <a:pt x="232" y="135"/>
                    <a:pt x="232" y="139"/>
                    <a:pt x="232" y="142"/>
                  </a:cubicBezTo>
                  <a:cubicBezTo>
                    <a:pt x="225" y="141"/>
                    <a:pt x="218" y="140"/>
                    <a:pt x="211" y="139"/>
                  </a:cubicBezTo>
                  <a:cubicBezTo>
                    <a:pt x="211" y="141"/>
                    <a:pt x="211" y="142"/>
                    <a:pt x="211" y="144"/>
                  </a:cubicBezTo>
                  <a:cubicBezTo>
                    <a:pt x="183" y="140"/>
                    <a:pt x="154" y="138"/>
                    <a:pt x="125" y="138"/>
                  </a:cubicBezTo>
                  <a:cubicBezTo>
                    <a:pt x="94" y="138"/>
                    <a:pt x="63" y="140"/>
                    <a:pt x="32" y="145"/>
                  </a:cubicBezTo>
                  <a:cubicBezTo>
                    <a:pt x="32" y="141"/>
                    <a:pt x="32" y="138"/>
                    <a:pt x="32" y="134"/>
                  </a:cubicBezTo>
                  <a:cubicBezTo>
                    <a:pt x="39" y="133"/>
                    <a:pt x="46" y="132"/>
                    <a:pt x="53" y="131"/>
                  </a:cubicBezTo>
                  <a:moveTo>
                    <a:pt x="53" y="109"/>
                  </a:moveTo>
                  <a:cubicBezTo>
                    <a:pt x="53" y="108"/>
                    <a:pt x="53" y="106"/>
                    <a:pt x="53" y="104"/>
                  </a:cubicBezTo>
                  <a:cubicBezTo>
                    <a:pt x="77" y="102"/>
                    <a:pt x="101" y="100"/>
                    <a:pt x="125" y="100"/>
                  </a:cubicBezTo>
                  <a:cubicBezTo>
                    <a:pt x="161" y="100"/>
                    <a:pt x="197" y="103"/>
                    <a:pt x="232" y="109"/>
                  </a:cubicBezTo>
                  <a:cubicBezTo>
                    <a:pt x="232" y="113"/>
                    <a:pt x="232" y="117"/>
                    <a:pt x="232" y="120"/>
                  </a:cubicBezTo>
                  <a:cubicBezTo>
                    <a:pt x="225" y="119"/>
                    <a:pt x="218" y="118"/>
                    <a:pt x="211" y="117"/>
                  </a:cubicBezTo>
                  <a:cubicBezTo>
                    <a:pt x="211" y="119"/>
                    <a:pt x="211" y="120"/>
                    <a:pt x="211" y="122"/>
                  </a:cubicBezTo>
                  <a:cubicBezTo>
                    <a:pt x="183" y="118"/>
                    <a:pt x="154" y="116"/>
                    <a:pt x="125" y="116"/>
                  </a:cubicBezTo>
                  <a:cubicBezTo>
                    <a:pt x="94" y="116"/>
                    <a:pt x="63" y="118"/>
                    <a:pt x="32" y="123"/>
                  </a:cubicBezTo>
                  <a:cubicBezTo>
                    <a:pt x="32" y="119"/>
                    <a:pt x="32" y="116"/>
                    <a:pt x="32" y="112"/>
                  </a:cubicBezTo>
                  <a:cubicBezTo>
                    <a:pt x="39" y="111"/>
                    <a:pt x="46" y="110"/>
                    <a:pt x="53" y="109"/>
                  </a:cubicBezTo>
                  <a:moveTo>
                    <a:pt x="29" y="101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48" y="4"/>
                    <a:pt x="60" y="4"/>
                  </a:cubicBezTo>
                  <a:cubicBezTo>
                    <a:pt x="61" y="4"/>
                    <a:pt x="63" y="4"/>
                    <a:pt x="64" y="4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84" y="35"/>
                    <a:pt x="105" y="34"/>
                    <a:pt x="125" y="34"/>
                  </a:cubicBezTo>
                  <a:cubicBezTo>
                    <a:pt x="161" y="34"/>
                    <a:pt x="197" y="37"/>
                    <a:pt x="232" y="43"/>
                  </a:cubicBezTo>
                  <a:cubicBezTo>
                    <a:pt x="232" y="47"/>
                    <a:pt x="232" y="51"/>
                    <a:pt x="232" y="54"/>
                  </a:cubicBezTo>
                  <a:cubicBezTo>
                    <a:pt x="225" y="53"/>
                    <a:pt x="218" y="52"/>
                    <a:pt x="211" y="51"/>
                  </a:cubicBezTo>
                  <a:cubicBezTo>
                    <a:pt x="211" y="53"/>
                    <a:pt x="211" y="54"/>
                    <a:pt x="211" y="56"/>
                  </a:cubicBezTo>
                  <a:cubicBezTo>
                    <a:pt x="183" y="52"/>
                    <a:pt x="154" y="50"/>
                    <a:pt x="125" y="50"/>
                  </a:cubicBezTo>
                  <a:cubicBezTo>
                    <a:pt x="105" y="50"/>
                    <a:pt x="84" y="51"/>
                    <a:pt x="64" y="53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4" y="57"/>
                    <a:pt x="105" y="56"/>
                    <a:pt x="125" y="56"/>
                  </a:cubicBezTo>
                  <a:cubicBezTo>
                    <a:pt x="161" y="56"/>
                    <a:pt x="197" y="59"/>
                    <a:pt x="232" y="65"/>
                  </a:cubicBezTo>
                  <a:cubicBezTo>
                    <a:pt x="232" y="69"/>
                    <a:pt x="232" y="73"/>
                    <a:pt x="232" y="76"/>
                  </a:cubicBezTo>
                  <a:cubicBezTo>
                    <a:pt x="225" y="75"/>
                    <a:pt x="218" y="74"/>
                    <a:pt x="211" y="73"/>
                  </a:cubicBezTo>
                  <a:cubicBezTo>
                    <a:pt x="211" y="75"/>
                    <a:pt x="211" y="76"/>
                    <a:pt x="211" y="78"/>
                  </a:cubicBezTo>
                  <a:cubicBezTo>
                    <a:pt x="183" y="74"/>
                    <a:pt x="154" y="72"/>
                    <a:pt x="125" y="72"/>
                  </a:cubicBezTo>
                  <a:cubicBezTo>
                    <a:pt x="105" y="72"/>
                    <a:pt x="85" y="73"/>
                    <a:pt x="64" y="75"/>
                  </a:cubicBezTo>
                  <a:cubicBezTo>
                    <a:pt x="64" y="81"/>
                    <a:pt x="64" y="81"/>
                    <a:pt x="64" y="81"/>
                  </a:cubicBezTo>
                  <a:cubicBezTo>
                    <a:pt x="85" y="79"/>
                    <a:pt x="105" y="78"/>
                    <a:pt x="125" y="78"/>
                  </a:cubicBezTo>
                  <a:cubicBezTo>
                    <a:pt x="161" y="78"/>
                    <a:pt x="197" y="81"/>
                    <a:pt x="232" y="87"/>
                  </a:cubicBezTo>
                  <a:cubicBezTo>
                    <a:pt x="232" y="91"/>
                    <a:pt x="232" y="95"/>
                    <a:pt x="232" y="98"/>
                  </a:cubicBezTo>
                  <a:cubicBezTo>
                    <a:pt x="225" y="97"/>
                    <a:pt x="218" y="96"/>
                    <a:pt x="211" y="95"/>
                  </a:cubicBezTo>
                  <a:cubicBezTo>
                    <a:pt x="211" y="97"/>
                    <a:pt x="211" y="98"/>
                    <a:pt x="211" y="100"/>
                  </a:cubicBezTo>
                  <a:cubicBezTo>
                    <a:pt x="183" y="96"/>
                    <a:pt x="154" y="94"/>
                    <a:pt x="125" y="94"/>
                  </a:cubicBezTo>
                  <a:cubicBezTo>
                    <a:pt x="105" y="94"/>
                    <a:pt x="85" y="95"/>
                    <a:pt x="64" y="97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52" y="98"/>
                    <a:pt x="42" y="99"/>
                    <a:pt x="32" y="101"/>
                  </a:cubicBezTo>
                  <a:cubicBezTo>
                    <a:pt x="32" y="99"/>
                    <a:pt x="32" y="98"/>
                    <a:pt x="32" y="97"/>
                  </a:cubicBezTo>
                  <a:cubicBezTo>
                    <a:pt x="29" y="101"/>
                    <a:pt x="29" y="101"/>
                    <a:pt x="29" y="101"/>
                  </a:cubicBezTo>
                  <a:moveTo>
                    <a:pt x="125" y="0"/>
                  </a:moveTo>
                  <a:cubicBezTo>
                    <a:pt x="83" y="0"/>
                    <a:pt x="41" y="4"/>
                    <a:pt x="0" y="12"/>
                  </a:cubicBezTo>
                  <a:cubicBezTo>
                    <a:pt x="0" y="119"/>
                    <a:pt x="0" y="225"/>
                    <a:pt x="0" y="332"/>
                  </a:cubicBezTo>
                  <a:cubicBezTo>
                    <a:pt x="41" y="323"/>
                    <a:pt x="83" y="319"/>
                    <a:pt x="125" y="319"/>
                  </a:cubicBezTo>
                  <a:cubicBezTo>
                    <a:pt x="167" y="319"/>
                    <a:pt x="209" y="323"/>
                    <a:pt x="251" y="332"/>
                  </a:cubicBezTo>
                  <a:cubicBezTo>
                    <a:pt x="251" y="232"/>
                    <a:pt x="251" y="132"/>
                    <a:pt x="251" y="32"/>
                  </a:cubicBezTo>
                  <a:cubicBezTo>
                    <a:pt x="251" y="25"/>
                    <a:pt x="251" y="19"/>
                    <a:pt x="251" y="12"/>
                  </a:cubicBezTo>
                  <a:cubicBezTo>
                    <a:pt x="209" y="4"/>
                    <a:pt x="167" y="0"/>
                    <a:pt x="125" y="0"/>
                  </a:cubicBezTo>
                </a:path>
              </a:pathLst>
            </a:custGeom>
            <a:solidFill>
              <a:srgbClr val="EFEB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7" name="Freeform 100"/>
            <p:cNvSpPr>
              <a:spLocks/>
            </p:cNvSpPr>
            <p:nvPr/>
          </p:nvSpPr>
          <p:spPr bwMode="auto">
            <a:xfrm>
              <a:off x="4076700" y="3581400"/>
              <a:ext cx="414338" cy="30163"/>
            </a:xfrm>
            <a:custGeom>
              <a:avLst/>
              <a:gdLst>
                <a:gd name="T0" fmla="*/ 61 w 147"/>
                <a:gd name="T1" fmla="*/ 0 h 11"/>
                <a:gd name="T2" fmla="*/ 0 w 147"/>
                <a:gd name="T3" fmla="*/ 3 h 11"/>
                <a:gd name="T4" fmla="*/ 0 w 147"/>
                <a:gd name="T5" fmla="*/ 8 h 11"/>
                <a:gd name="T6" fmla="*/ 61 w 147"/>
                <a:gd name="T7" fmla="*/ 5 h 11"/>
                <a:gd name="T8" fmla="*/ 147 w 147"/>
                <a:gd name="T9" fmla="*/ 11 h 11"/>
                <a:gd name="T10" fmla="*/ 147 w 147"/>
                <a:gd name="T11" fmla="*/ 6 h 11"/>
                <a:gd name="T12" fmla="*/ 61 w 14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1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0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9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8" name="Freeform 101"/>
            <p:cNvSpPr>
              <a:spLocks/>
            </p:cNvSpPr>
            <p:nvPr/>
          </p:nvSpPr>
          <p:spPr bwMode="auto">
            <a:xfrm>
              <a:off x="4076700" y="3643313"/>
              <a:ext cx="414338" cy="31750"/>
            </a:xfrm>
            <a:custGeom>
              <a:avLst/>
              <a:gdLst>
                <a:gd name="T0" fmla="*/ 61 w 147"/>
                <a:gd name="T1" fmla="*/ 0 h 11"/>
                <a:gd name="T2" fmla="*/ 0 w 147"/>
                <a:gd name="T3" fmla="*/ 3 h 11"/>
                <a:gd name="T4" fmla="*/ 0 w 147"/>
                <a:gd name="T5" fmla="*/ 8 h 11"/>
                <a:gd name="T6" fmla="*/ 61 w 147"/>
                <a:gd name="T7" fmla="*/ 5 h 11"/>
                <a:gd name="T8" fmla="*/ 147 w 147"/>
                <a:gd name="T9" fmla="*/ 11 h 11"/>
                <a:gd name="T10" fmla="*/ 147 w 147"/>
                <a:gd name="T11" fmla="*/ 6 h 11"/>
                <a:gd name="T12" fmla="*/ 61 w 14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1">
                  <a:moveTo>
                    <a:pt x="61" y="0"/>
                  </a:moveTo>
                  <a:cubicBezTo>
                    <a:pt x="41" y="0"/>
                    <a:pt x="21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9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69" name="Freeform 102"/>
            <p:cNvSpPr>
              <a:spLocks noEditPoints="1"/>
            </p:cNvSpPr>
            <p:nvPr/>
          </p:nvSpPr>
          <p:spPr bwMode="auto">
            <a:xfrm>
              <a:off x="3986213" y="3700463"/>
              <a:ext cx="504825" cy="39688"/>
            </a:xfrm>
            <a:custGeom>
              <a:avLst/>
              <a:gdLst>
                <a:gd name="T0" fmla="*/ 93 w 179"/>
                <a:gd name="T1" fmla="*/ 2 h 14"/>
                <a:gd name="T2" fmla="*/ 32 w 179"/>
                <a:gd name="T3" fmla="*/ 5 h 14"/>
                <a:gd name="T4" fmla="*/ 32 w 179"/>
                <a:gd name="T5" fmla="*/ 10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0 h 14"/>
                <a:gd name="T16" fmla="*/ 6 w 179"/>
                <a:gd name="T17" fmla="*/ 2 h 14"/>
                <a:gd name="T18" fmla="*/ 0 w 179"/>
                <a:gd name="T19" fmla="*/ 10 h 14"/>
                <a:gd name="T20" fmla="*/ 0 w 179"/>
                <a:gd name="T21" fmla="*/ 14 h 14"/>
                <a:gd name="T22" fmla="*/ 29 w 179"/>
                <a:gd name="T23" fmla="*/ 10 h 14"/>
                <a:gd name="T24" fmla="*/ 26 w 179"/>
                <a:gd name="T25" fmla="*/ 6 h 14"/>
                <a:gd name="T26" fmla="*/ 21 w 179"/>
                <a:gd name="T27" fmla="*/ 6 h 14"/>
                <a:gd name="T28" fmla="*/ 21 w 179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" h="14">
                  <a:moveTo>
                    <a:pt x="93" y="2"/>
                  </a:moveTo>
                  <a:cubicBezTo>
                    <a:pt x="73" y="2"/>
                    <a:pt x="53" y="3"/>
                    <a:pt x="32" y="5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53" y="8"/>
                    <a:pt x="73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moveTo>
                    <a:pt x="21" y="0"/>
                  </a:moveTo>
                  <a:cubicBezTo>
                    <a:pt x="16" y="1"/>
                    <a:pt x="11" y="1"/>
                    <a:pt x="6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0" y="12"/>
                    <a:pt x="20" y="11"/>
                    <a:pt x="29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0" name="Freeform 103"/>
            <p:cNvSpPr>
              <a:spLocks/>
            </p:cNvSpPr>
            <p:nvPr/>
          </p:nvSpPr>
          <p:spPr bwMode="auto">
            <a:xfrm>
              <a:off x="3986213" y="3762375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6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1" name="Freeform 104"/>
            <p:cNvSpPr>
              <a:spLocks/>
            </p:cNvSpPr>
            <p:nvPr/>
          </p:nvSpPr>
          <p:spPr bwMode="auto">
            <a:xfrm>
              <a:off x="3986213" y="3824288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6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2" name="Freeform 105"/>
            <p:cNvSpPr>
              <a:spLocks/>
            </p:cNvSpPr>
            <p:nvPr/>
          </p:nvSpPr>
          <p:spPr bwMode="auto">
            <a:xfrm>
              <a:off x="3986213" y="3886200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3" name="Freeform 106"/>
            <p:cNvSpPr>
              <a:spLocks/>
            </p:cNvSpPr>
            <p:nvPr/>
          </p:nvSpPr>
          <p:spPr bwMode="auto">
            <a:xfrm>
              <a:off x="3986213" y="3949700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3986213" y="4011613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2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5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5" name="Freeform 108"/>
            <p:cNvSpPr>
              <a:spLocks/>
            </p:cNvSpPr>
            <p:nvPr/>
          </p:nvSpPr>
          <p:spPr bwMode="auto">
            <a:xfrm>
              <a:off x="3986213" y="4073525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1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2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5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6" name="Freeform 109"/>
            <p:cNvSpPr>
              <a:spLocks/>
            </p:cNvSpPr>
            <p:nvPr/>
          </p:nvSpPr>
          <p:spPr bwMode="auto">
            <a:xfrm>
              <a:off x="3986213" y="4135438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9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1"/>
                    <a:pt x="0" y="14"/>
                  </a:cubicBezTo>
                  <a:cubicBezTo>
                    <a:pt x="31" y="10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2"/>
                    <a:pt x="179" y="10"/>
                    <a:pt x="179" y="9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5"/>
                    <a:pt x="21" y="3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7" name="Freeform 110"/>
            <p:cNvSpPr>
              <a:spLocks/>
            </p:cNvSpPr>
            <p:nvPr/>
          </p:nvSpPr>
          <p:spPr bwMode="auto">
            <a:xfrm>
              <a:off x="3986213" y="4200525"/>
              <a:ext cx="504825" cy="38100"/>
            </a:xfrm>
            <a:custGeom>
              <a:avLst/>
              <a:gdLst>
                <a:gd name="T0" fmla="*/ 21 w 179"/>
                <a:gd name="T1" fmla="*/ 0 h 13"/>
                <a:gd name="T2" fmla="*/ 0 w 179"/>
                <a:gd name="T3" fmla="*/ 2 h 13"/>
                <a:gd name="T4" fmla="*/ 0 w 179"/>
                <a:gd name="T5" fmla="*/ 13 h 13"/>
                <a:gd name="T6" fmla="*/ 93 w 179"/>
                <a:gd name="T7" fmla="*/ 6 h 13"/>
                <a:gd name="T8" fmla="*/ 179 w 179"/>
                <a:gd name="T9" fmla="*/ 12 h 13"/>
                <a:gd name="T10" fmla="*/ 179 w 179"/>
                <a:gd name="T11" fmla="*/ 8 h 13"/>
                <a:gd name="T12" fmla="*/ 93 w 179"/>
                <a:gd name="T13" fmla="*/ 2 h 13"/>
                <a:gd name="T14" fmla="*/ 21 w 179"/>
                <a:gd name="T15" fmla="*/ 6 h 13"/>
                <a:gd name="T16" fmla="*/ 21 w 179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3">
                  <a:moveTo>
                    <a:pt x="21" y="0"/>
                  </a:moveTo>
                  <a:cubicBezTo>
                    <a:pt x="14" y="0"/>
                    <a:pt x="7" y="1"/>
                    <a:pt x="0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31" y="9"/>
                    <a:pt x="62" y="6"/>
                    <a:pt x="93" y="6"/>
                  </a:cubicBezTo>
                  <a:cubicBezTo>
                    <a:pt x="122" y="6"/>
                    <a:pt x="151" y="8"/>
                    <a:pt x="179" y="12"/>
                  </a:cubicBezTo>
                  <a:cubicBezTo>
                    <a:pt x="179" y="11"/>
                    <a:pt x="179" y="9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3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8" name="Freeform 111"/>
            <p:cNvSpPr>
              <a:spLocks/>
            </p:cNvSpPr>
            <p:nvPr/>
          </p:nvSpPr>
          <p:spPr bwMode="auto">
            <a:xfrm>
              <a:off x="4076700" y="3549650"/>
              <a:ext cx="474663" cy="57150"/>
            </a:xfrm>
            <a:custGeom>
              <a:avLst/>
              <a:gdLst>
                <a:gd name="T0" fmla="*/ 61 w 168"/>
                <a:gd name="T1" fmla="*/ 0 h 20"/>
                <a:gd name="T2" fmla="*/ 0 w 168"/>
                <a:gd name="T3" fmla="*/ 3 h 20"/>
                <a:gd name="T4" fmla="*/ 0 w 168"/>
                <a:gd name="T5" fmla="*/ 8 h 20"/>
                <a:gd name="T6" fmla="*/ 61 w 168"/>
                <a:gd name="T7" fmla="*/ 5 h 20"/>
                <a:gd name="T8" fmla="*/ 147 w 168"/>
                <a:gd name="T9" fmla="*/ 11 h 20"/>
                <a:gd name="T10" fmla="*/ 147 w 168"/>
                <a:gd name="T11" fmla="*/ 17 h 20"/>
                <a:gd name="T12" fmla="*/ 168 w 168"/>
                <a:gd name="T13" fmla="*/ 20 h 20"/>
                <a:gd name="T14" fmla="*/ 168 w 168"/>
                <a:gd name="T15" fmla="*/ 9 h 20"/>
                <a:gd name="T16" fmla="*/ 61 w 168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20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0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13"/>
                    <a:pt x="147" y="15"/>
                    <a:pt x="147" y="17"/>
                  </a:cubicBezTo>
                  <a:cubicBezTo>
                    <a:pt x="154" y="18"/>
                    <a:pt x="161" y="19"/>
                    <a:pt x="168" y="20"/>
                  </a:cubicBezTo>
                  <a:cubicBezTo>
                    <a:pt x="168" y="17"/>
                    <a:pt x="168" y="13"/>
                    <a:pt x="168" y="9"/>
                  </a:cubicBezTo>
                  <a:cubicBezTo>
                    <a:pt x="133" y="3"/>
                    <a:pt x="97" y="0"/>
                    <a:pt x="61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79" name="Freeform 112"/>
            <p:cNvSpPr>
              <a:spLocks/>
            </p:cNvSpPr>
            <p:nvPr/>
          </p:nvSpPr>
          <p:spPr bwMode="auto">
            <a:xfrm>
              <a:off x="4076700" y="3563938"/>
              <a:ext cx="414338" cy="34925"/>
            </a:xfrm>
            <a:custGeom>
              <a:avLst/>
              <a:gdLst>
                <a:gd name="T0" fmla="*/ 61 w 147"/>
                <a:gd name="T1" fmla="*/ 0 h 12"/>
                <a:gd name="T2" fmla="*/ 0 w 147"/>
                <a:gd name="T3" fmla="*/ 3 h 12"/>
                <a:gd name="T4" fmla="*/ 0 w 147"/>
                <a:gd name="T5" fmla="*/ 9 h 12"/>
                <a:gd name="T6" fmla="*/ 61 w 147"/>
                <a:gd name="T7" fmla="*/ 6 h 12"/>
                <a:gd name="T8" fmla="*/ 147 w 147"/>
                <a:gd name="T9" fmla="*/ 12 h 12"/>
                <a:gd name="T10" fmla="*/ 147 w 147"/>
                <a:gd name="T11" fmla="*/ 6 h 12"/>
                <a:gd name="T12" fmla="*/ 61 w 14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2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41" y="6"/>
                    <a:pt x="61" y="6"/>
                  </a:cubicBezTo>
                  <a:cubicBezTo>
                    <a:pt x="90" y="6"/>
                    <a:pt x="119" y="8"/>
                    <a:pt x="147" y="12"/>
                  </a:cubicBezTo>
                  <a:cubicBezTo>
                    <a:pt x="147" y="10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0" name="Freeform 113"/>
            <p:cNvSpPr>
              <a:spLocks/>
            </p:cNvSpPr>
            <p:nvPr/>
          </p:nvSpPr>
          <p:spPr bwMode="auto">
            <a:xfrm>
              <a:off x="4076700" y="3611563"/>
              <a:ext cx="474663" cy="57150"/>
            </a:xfrm>
            <a:custGeom>
              <a:avLst/>
              <a:gdLst>
                <a:gd name="T0" fmla="*/ 61 w 168"/>
                <a:gd name="T1" fmla="*/ 0 h 20"/>
                <a:gd name="T2" fmla="*/ 0 w 168"/>
                <a:gd name="T3" fmla="*/ 3 h 20"/>
                <a:gd name="T4" fmla="*/ 0 w 168"/>
                <a:gd name="T5" fmla="*/ 8 h 20"/>
                <a:gd name="T6" fmla="*/ 61 w 168"/>
                <a:gd name="T7" fmla="*/ 5 h 20"/>
                <a:gd name="T8" fmla="*/ 147 w 168"/>
                <a:gd name="T9" fmla="*/ 11 h 20"/>
                <a:gd name="T10" fmla="*/ 147 w 168"/>
                <a:gd name="T11" fmla="*/ 17 h 20"/>
                <a:gd name="T12" fmla="*/ 168 w 168"/>
                <a:gd name="T13" fmla="*/ 20 h 20"/>
                <a:gd name="T14" fmla="*/ 168 w 168"/>
                <a:gd name="T15" fmla="*/ 9 h 20"/>
                <a:gd name="T16" fmla="*/ 61 w 168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20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0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13"/>
                    <a:pt x="147" y="15"/>
                    <a:pt x="147" y="17"/>
                  </a:cubicBezTo>
                  <a:cubicBezTo>
                    <a:pt x="154" y="18"/>
                    <a:pt x="161" y="19"/>
                    <a:pt x="168" y="20"/>
                  </a:cubicBezTo>
                  <a:cubicBezTo>
                    <a:pt x="168" y="17"/>
                    <a:pt x="168" y="13"/>
                    <a:pt x="168" y="9"/>
                  </a:cubicBezTo>
                  <a:cubicBezTo>
                    <a:pt x="133" y="3"/>
                    <a:pt x="97" y="0"/>
                    <a:pt x="61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1" name="Freeform 114"/>
            <p:cNvSpPr>
              <a:spLocks/>
            </p:cNvSpPr>
            <p:nvPr/>
          </p:nvSpPr>
          <p:spPr bwMode="auto">
            <a:xfrm>
              <a:off x="4076700" y="3625850"/>
              <a:ext cx="414338" cy="34925"/>
            </a:xfrm>
            <a:custGeom>
              <a:avLst/>
              <a:gdLst>
                <a:gd name="T0" fmla="*/ 61 w 147"/>
                <a:gd name="T1" fmla="*/ 0 h 12"/>
                <a:gd name="T2" fmla="*/ 0 w 147"/>
                <a:gd name="T3" fmla="*/ 3 h 12"/>
                <a:gd name="T4" fmla="*/ 0 w 147"/>
                <a:gd name="T5" fmla="*/ 9 h 12"/>
                <a:gd name="T6" fmla="*/ 61 w 147"/>
                <a:gd name="T7" fmla="*/ 6 h 12"/>
                <a:gd name="T8" fmla="*/ 147 w 147"/>
                <a:gd name="T9" fmla="*/ 12 h 12"/>
                <a:gd name="T10" fmla="*/ 147 w 147"/>
                <a:gd name="T11" fmla="*/ 6 h 12"/>
                <a:gd name="T12" fmla="*/ 61 w 14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2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1" y="7"/>
                    <a:pt x="41" y="6"/>
                    <a:pt x="61" y="6"/>
                  </a:cubicBezTo>
                  <a:cubicBezTo>
                    <a:pt x="90" y="6"/>
                    <a:pt x="119" y="8"/>
                    <a:pt x="147" y="12"/>
                  </a:cubicBezTo>
                  <a:cubicBezTo>
                    <a:pt x="147" y="10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2" name="Freeform 115"/>
            <p:cNvSpPr>
              <a:spLocks noEditPoints="1"/>
            </p:cNvSpPr>
            <p:nvPr/>
          </p:nvSpPr>
          <p:spPr bwMode="auto">
            <a:xfrm>
              <a:off x="4046538" y="3675063"/>
              <a:ext cx="504825" cy="55563"/>
            </a:xfrm>
            <a:custGeom>
              <a:avLst/>
              <a:gdLst>
                <a:gd name="T0" fmla="*/ 0 w 179"/>
                <a:gd name="T1" fmla="*/ 8 h 20"/>
                <a:gd name="T2" fmla="*/ 0 w 179"/>
                <a:gd name="T3" fmla="*/ 9 h 20"/>
                <a:gd name="T4" fmla="*/ 0 w 179"/>
                <a:gd name="T5" fmla="*/ 9 h 20"/>
                <a:gd name="T6" fmla="*/ 0 w 179"/>
                <a:gd name="T7" fmla="*/ 8 h 20"/>
                <a:gd name="T8" fmla="*/ 72 w 179"/>
                <a:gd name="T9" fmla="*/ 0 h 20"/>
                <a:gd name="T10" fmla="*/ 11 w 179"/>
                <a:gd name="T11" fmla="*/ 3 h 20"/>
                <a:gd name="T12" fmla="*/ 11 w 179"/>
                <a:gd name="T13" fmla="*/ 8 h 20"/>
                <a:gd name="T14" fmla="*/ 72 w 179"/>
                <a:gd name="T15" fmla="*/ 5 h 20"/>
                <a:gd name="T16" fmla="*/ 158 w 179"/>
                <a:gd name="T17" fmla="*/ 11 h 20"/>
                <a:gd name="T18" fmla="*/ 158 w 179"/>
                <a:gd name="T19" fmla="*/ 17 h 20"/>
                <a:gd name="T20" fmla="*/ 179 w 179"/>
                <a:gd name="T21" fmla="*/ 20 h 20"/>
                <a:gd name="T22" fmla="*/ 179 w 179"/>
                <a:gd name="T23" fmla="*/ 9 h 20"/>
                <a:gd name="T24" fmla="*/ 72 w 179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20">
                  <a:moveTo>
                    <a:pt x="0" y="8"/>
                  </a:move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72" y="0"/>
                  </a:moveTo>
                  <a:cubicBezTo>
                    <a:pt x="52" y="0"/>
                    <a:pt x="32" y="1"/>
                    <a:pt x="11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2" y="6"/>
                    <a:pt x="52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3" name="Freeform 116"/>
            <p:cNvSpPr>
              <a:spLocks noEditPoints="1"/>
            </p:cNvSpPr>
            <p:nvPr/>
          </p:nvSpPr>
          <p:spPr bwMode="auto">
            <a:xfrm>
              <a:off x="4046538" y="3689350"/>
              <a:ext cx="444500" cy="33338"/>
            </a:xfrm>
            <a:custGeom>
              <a:avLst/>
              <a:gdLst>
                <a:gd name="T0" fmla="*/ 0 w 158"/>
                <a:gd name="T1" fmla="*/ 4 h 12"/>
                <a:gd name="T2" fmla="*/ 0 w 158"/>
                <a:gd name="T3" fmla="*/ 4 h 12"/>
                <a:gd name="T4" fmla="*/ 0 w 158"/>
                <a:gd name="T5" fmla="*/ 10 h 12"/>
                <a:gd name="T6" fmla="*/ 5 w 158"/>
                <a:gd name="T7" fmla="*/ 10 h 12"/>
                <a:gd name="T8" fmla="*/ 0 w 158"/>
                <a:gd name="T9" fmla="*/ 4 h 12"/>
                <a:gd name="T10" fmla="*/ 72 w 158"/>
                <a:gd name="T11" fmla="*/ 0 h 12"/>
                <a:gd name="T12" fmla="*/ 11 w 158"/>
                <a:gd name="T13" fmla="*/ 3 h 12"/>
                <a:gd name="T14" fmla="*/ 11 w 158"/>
                <a:gd name="T15" fmla="*/ 9 h 12"/>
                <a:gd name="T16" fmla="*/ 72 w 158"/>
                <a:gd name="T17" fmla="*/ 6 h 12"/>
                <a:gd name="T18" fmla="*/ 158 w 158"/>
                <a:gd name="T19" fmla="*/ 12 h 12"/>
                <a:gd name="T20" fmla="*/ 158 w 158"/>
                <a:gd name="T21" fmla="*/ 6 h 12"/>
                <a:gd name="T22" fmla="*/ 72 w 158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2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0"/>
                    <a:pt x="3" y="10"/>
                    <a:pt x="5" y="10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72" y="0"/>
                  </a:moveTo>
                  <a:cubicBezTo>
                    <a:pt x="52" y="0"/>
                    <a:pt x="32" y="1"/>
                    <a:pt x="11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32" y="7"/>
                    <a:pt x="52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4" name="Freeform 117"/>
            <p:cNvSpPr>
              <a:spLocks/>
            </p:cNvSpPr>
            <p:nvPr/>
          </p:nvSpPr>
          <p:spPr bwMode="auto">
            <a:xfrm>
              <a:off x="4046538" y="3736975"/>
              <a:ext cx="504825" cy="57150"/>
            </a:xfrm>
            <a:custGeom>
              <a:avLst/>
              <a:gdLst>
                <a:gd name="T0" fmla="*/ 72 w 179"/>
                <a:gd name="T1" fmla="*/ 0 h 20"/>
                <a:gd name="T2" fmla="*/ 0 w 179"/>
                <a:gd name="T3" fmla="*/ 4 h 20"/>
                <a:gd name="T4" fmla="*/ 0 w 179"/>
                <a:gd name="T5" fmla="*/ 9 h 20"/>
                <a:gd name="T6" fmla="*/ 72 w 179"/>
                <a:gd name="T7" fmla="*/ 5 h 20"/>
                <a:gd name="T8" fmla="*/ 158 w 179"/>
                <a:gd name="T9" fmla="*/ 11 h 20"/>
                <a:gd name="T10" fmla="*/ 158 w 179"/>
                <a:gd name="T11" fmla="*/ 17 h 20"/>
                <a:gd name="T12" fmla="*/ 179 w 179"/>
                <a:gd name="T13" fmla="*/ 20 h 20"/>
                <a:gd name="T14" fmla="*/ 179 w 179"/>
                <a:gd name="T15" fmla="*/ 9 h 20"/>
                <a:gd name="T16" fmla="*/ 72 w 17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0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5" name="Freeform 118"/>
            <p:cNvSpPr>
              <a:spLocks/>
            </p:cNvSpPr>
            <p:nvPr/>
          </p:nvSpPr>
          <p:spPr bwMode="auto">
            <a:xfrm>
              <a:off x="4046538" y="3751263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0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6" name="Freeform 119"/>
            <p:cNvSpPr>
              <a:spLocks/>
            </p:cNvSpPr>
            <p:nvPr/>
          </p:nvSpPr>
          <p:spPr bwMode="auto">
            <a:xfrm>
              <a:off x="4046538" y="3798888"/>
              <a:ext cx="504825" cy="57150"/>
            </a:xfrm>
            <a:custGeom>
              <a:avLst/>
              <a:gdLst>
                <a:gd name="T0" fmla="*/ 72 w 179"/>
                <a:gd name="T1" fmla="*/ 0 h 20"/>
                <a:gd name="T2" fmla="*/ 0 w 179"/>
                <a:gd name="T3" fmla="*/ 4 h 20"/>
                <a:gd name="T4" fmla="*/ 0 w 179"/>
                <a:gd name="T5" fmla="*/ 9 h 20"/>
                <a:gd name="T6" fmla="*/ 72 w 179"/>
                <a:gd name="T7" fmla="*/ 5 h 20"/>
                <a:gd name="T8" fmla="*/ 158 w 179"/>
                <a:gd name="T9" fmla="*/ 11 h 20"/>
                <a:gd name="T10" fmla="*/ 158 w 179"/>
                <a:gd name="T11" fmla="*/ 17 h 20"/>
                <a:gd name="T12" fmla="*/ 179 w 179"/>
                <a:gd name="T13" fmla="*/ 20 h 20"/>
                <a:gd name="T14" fmla="*/ 179 w 179"/>
                <a:gd name="T15" fmla="*/ 9 h 20"/>
                <a:gd name="T16" fmla="*/ 72 w 17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0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7" name="Freeform 120"/>
            <p:cNvSpPr>
              <a:spLocks/>
            </p:cNvSpPr>
            <p:nvPr/>
          </p:nvSpPr>
          <p:spPr bwMode="auto">
            <a:xfrm>
              <a:off x="4046538" y="3813175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0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8" name="Freeform 121"/>
            <p:cNvSpPr>
              <a:spLocks/>
            </p:cNvSpPr>
            <p:nvPr/>
          </p:nvSpPr>
          <p:spPr bwMode="auto">
            <a:xfrm>
              <a:off x="4046538" y="3860800"/>
              <a:ext cx="504825" cy="60325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9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89" name="Freeform 122"/>
            <p:cNvSpPr>
              <a:spLocks/>
            </p:cNvSpPr>
            <p:nvPr/>
          </p:nvSpPr>
          <p:spPr bwMode="auto">
            <a:xfrm>
              <a:off x="4046538" y="3875088"/>
              <a:ext cx="444500" cy="34925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0" name="Freeform 123"/>
            <p:cNvSpPr>
              <a:spLocks/>
            </p:cNvSpPr>
            <p:nvPr/>
          </p:nvSpPr>
          <p:spPr bwMode="auto">
            <a:xfrm>
              <a:off x="4046538" y="3924300"/>
              <a:ext cx="504825" cy="58738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1" name="Freeform 124"/>
            <p:cNvSpPr>
              <a:spLocks/>
            </p:cNvSpPr>
            <p:nvPr/>
          </p:nvSpPr>
          <p:spPr bwMode="auto">
            <a:xfrm>
              <a:off x="4046538" y="3938588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2" name="Freeform 125"/>
            <p:cNvSpPr>
              <a:spLocks/>
            </p:cNvSpPr>
            <p:nvPr/>
          </p:nvSpPr>
          <p:spPr bwMode="auto">
            <a:xfrm>
              <a:off x="4046538" y="3986213"/>
              <a:ext cx="504825" cy="58738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3" name="Freeform 126"/>
            <p:cNvSpPr>
              <a:spLocks/>
            </p:cNvSpPr>
            <p:nvPr/>
          </p:nvSpPr>
          <p:spPr bwMode="auto">
            <a:xfrm>
              <a:off x="4046538" y="4000500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4" name="Freeform 127"/>
            <p:cNvSpPr>
              <a:spLocks/>
            </p:cNvSpPr>
            <p:nvPr/>
          </p:nvSpPr>
          <p:spPr bwMode="auto">
            <a:xfrm>
              <a:off x="4046538" y="4048125"/>
              <a:ext cx="504825" cy="60325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7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5" name="Freeform 128"/>
            <p:cNvSpPr>
              <a:spLocks/>
            </p:cNvSpPr>
            <p:nvPr/>
          </p:nvSpPr>
          <p:spPr bwMode="auto">
            <a:xfrm>
              <a:off x="4046538" y="4062413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6" name="Freeform 129"/>
            <p:cNvSpPr>
              <a:spLocks/>
            </p:cNvSpPr>
            <p:nvPr/>
          </p:nvSpPr>
          <p:spPr bwMode="auto">
            <a:xfrm>
              <a:off x="4046538" y="4110038"/>
              <a:ext cx="504825" cy="60325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8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7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8"/>
                  </a:cubicBezTo>
                  <a:cubicBezTo>
                    <a:pt x="165" y="18"/>
                    <a:pt x="172" y="20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4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7" name="Freeform 130"/>
            <p:cNvSpPr>
              <a:spLocks/>
            </p:cNvSpPr>
            <p:nvPr/>
          </p:nvSpPr>
          <p:spPr bwMode="auto">
            <a:xfrm>
              <a:off x="4046538" y="4124325"/>
              <a:ext cx="444500" cy="36513"/>
            </a:xfrm>
            <a:custGeom>
              <a:avLst/>
              <a:gdLst>
                <a:gd name="T0" fmla="*/ 72 w 158"/>
                <a:gd name="T1" fmla="*/ 0 h 13"/>
                <a:gd name="T2" fmla="*/ 0 w 158"/>
                <a:gd name="T3" fmla="*/ 4 h 13"/>
                <a:gd name="T4" fmla="*/ 0 w 158"/>
                <a:gd name="T5" fmla="*/ 11 h 13"/>
                <a:gd name="T6" fmla="*/ 72 w 158"/>
                <a:gd name="T7" fmla="*/ 6 h 13"/>
                <a:gd name="T8" fmla="*/ 158 w 158"/>
                <a:gd name="T9" fmla="*/ 13 h 13"/>
                <a:gd name="T10" fmla="*/ 158 w 158"/>
                <a:gd name="T11" fmla="*/ 6 h 13"/>
                <a:gd name="T12" fmla="*/ 72 w 15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3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7"/>
                    <a:pt x="0" y="9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3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8" name="Freeform 131"/>
            <p:cNvSpPr>
              <a:spLocks/>
            </p:cNvSpPr>
            <p:nvPr/>
          </p:nvSpPr>
          <p:spPr bwMode="auto">
            <a:xfrm>
              <a:off x="4046538" y="4175125"/>
              <a:ext cx="504825" cy="57150"/>
            </a:xfrm>
            <a:custGeom>
              <a:avLst/>
              <a:gdLst>
                <a:gd name="T0" fmla="*/ 72 w 179"/>
                <a:gd name="T1" fmla="*/ 0 h 20"/>
                <a:gd name="T2" fmla="*/ 0 w 179"/>
                <a:gd name="T3" fmla="*/ 4 h 20"/>
                <a:gd name="T4" fmla="*/ 0 w 179"/>
                <a:gd name="T5" fmla="*/ 9 h 20"/>
                <a:gd name="T6" fmla="*/ 72 w 179"/>
                <a:gd name="T7" fmla="*/ 4 h 20"/>
                <a:gd name="T8" fmla="*/ 158 w 179"/>
                <a:gd name="T9" fmla="*/ 10 h 20"/>
                <a:gd name="T10" fmla="*/ 158 w 179"/>
                <a:gd name="T11" fmla="*/ 17 h 20"/>
                <a:gd name="T12" fmla="*/ 179 w 179"/>
                <a:gd name="T13" fmla="*/ 20 h 20"/>
                <a:gd name="T14" fmla="*/ 179 w 179"/>
                <a:gd name="T15" fmla="*/ 9 h 20"/>
                <a:gd name="T16" fmla="*/ 72 w 17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0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5"/>
                    <a:pt x="0" y="7"/>
                    <a:pt x="0" y="9"/>
                  </a:cubicBezTo>
                  <a:cubicBezTo>
                    <a:pt x="24" y="6"/>
                    <a:pt x="48" y="4"/>
                    <a:pt x="72" y="4"/>
                  </a:cubicBezTo>
                  <a:cubicBezTo>
                    <a:pt x="101" y="4"/>
                    <a:pt x="130" y="6"/>
                    <a:pt x="158" y="10"/>
                  </a:cubicBezTo>
                  <a:cubicBezTo>
                    <a:pt x="158" y="12"/>
                    <a:pt x="158" y="14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6"/>
                    <a:pt x="179" y="12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99" name="Freeform 132"/>
            <p:cNvSpPr>
              <a:spLocks/>
            </p:cNvSpPr>
            <p:nvPr/>
          </p:nvSpPr>
          <p:spPr bwMode="auto">
            <a:xfrm>
              <a:off x="4046538" y="4186238"/>
              <a:ext cx="444500" cy="38100"/>
            </a:xfrm>
            <a:custGeom>
              <a:avLst/>
              <a:gdLst>
                <a:gd name="T0" fmla="*/ 72 w 158"/>
                <a:gd name="T1" fmla="*/ 0 h 13"/>
                <a:gd name="T2" fmla="*/ 0 w 158"/>
                <a:gd name="T3" fmla="*/ 5 h 13"/>
                <a:gd name="T4" fmla="*/ 0 w 158"/>
                <a:gd name="T5" fmla="*/ 11 h 13"/>
                <a:gd name="T6" fmla="*/ 72 w 158"/>
                <a:gd name="T7" fmla="*/ 7 h 13"/>
                <a:gd name="T8" fmla="*/ 158 w 158"/>
                <a:gd name="T9" fmla="*/ 13 h 13"/>
                <a:gd name="T10" fmla="*/ 158 w 158"/>
                <a:gd name="T11" fmla="*/ 6 h 13"/>
                <a:gd name="T12" fmla="*/ 72 w 15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3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7"/>
                    <a:pt x="0" y="9"/>
                    <a:pt x="0" y="11"/>
                  </a:cubicBezTo>
                  <a:cubicBezTo>
                    <a:pt x="24" y="8"/>
                    <a:pt x="48" y="7"/>
                    <a:pt x="72" y="7"/>
                  </a:cubicBezTo>
                  <a:cubicBezTo>
                    <a:pt x="101" y="7"/>
                    <a:pt x="130" y="9"/>
                    <a:pt x="158" y="13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0" name="Freeform 133"/>
            <p:cNvSpPr>
              <a:spLocks noEditPoints="1"/>
            </p:cNvSpPr>
            <p:nvPr/>
          </p:nvSpPr>
          <p:spPr bwMode="auto">
            <a:xfrm>
              <a:off x="3978275" y="3465513"/>
              <a:ext cx="98425" cy="274638"/>
            </a:xfrm>
            <a:custGeom>
              <a:avLst/>
              <a:gdLst>
                <a:gd name="T0" fmla="*/ 35 w 35"/>
                <a:gd name="T1" fmla="*/ 93 h 97"/>
                <a:gd name="T2" fmla="*/ 32 w 35"/>
                <a:gd name="T3" fmla="*/ 93 h 97"/>
                <a:gd name="T4" fmla="*/ 35 w 35"/>
                <a:gd name="T5" fmla="*/ 97 h 97"/>
                <a:gd name="T6" fmla="*/ 35 w 35"/>
                <a:gd name="T7" fmla="*/ 93 h 97"/>
                <a:gd name="T8" fmla="*/ 31 w 35"/>
                <a:gd name="T9" fmla="*/ 0 h 97"/>
                <a:gd name="T10" fmla="*/ 0 w 35"/>
                <a:gd name="T11" fmla="*/ 5 h 97"/>
                <a:gd name="T12" fmla="*/ 0 w 35"/>
                <a:gd name="T13" fmla="*/ 97 h 97"/>
                <a:gd name="T14" fmla="*/ 3 w 35"/>
                <a:gd name="T15" fmla="*/ 93 h 97"/>
                <a:gd name="T16" fmla="*/ 3 w 35"/>
                <a:gd name="T17" fmla="*/ 86 h 97"/>
                <a:gd name="T18" fmla="*/ 9 w 35"/>
                <a:gd name="T19" fmla="*/ 85 h 97"/>
                <a:gd name="T20" fmla="*/ 17 w 35"/>
                <a:gd name="T21" fmla="*/ 74 h 97"/>
                <a:gd name="T22" fmla="*/ 24 w 35"/>
                <a:gd name="T23" fmla="*/ 82 h 97"/>
                <a:gd name="T24" fmla="*/ 24 w 35"/>
                <a:gd name="T25" fmla="*/ 78 h 97"/>
                <a:gd name="T26" fmla="*/ 35 w 35"/>
                <a:gd name="T27" fmla="*/ 77 h 97"/>
                <a:gd name="T28" fmla="*/ 35 w 35"/>
                <a:gd name="T29" fmla="*/ 71 h 97"/>
                <a:gd name="T30" fmla="*/ 3 w 35"/>
                <a:gd name="T31" fmla="*/ 75 h 97"/>
                <a:gd name="T32" fmla="*/ 3 w 35"/>
                <a:gd name="T33" fmla="*/ 64 h 97"/>
                <a:gd name="T34" fmla="*/ 24 w 35"/>
                <a:gd name="T35" fmla="*/ 61 h 97"/>
                <a:gd name="T36" fmla="*/ 24 w 35"/>
                <a:gd name="T37" fmla="*/ 56 h 97"/>
                <a:gd name="T38" fmla="*/ 35 w 35"/>
                <a:gd name="T39" fmla="*/ 55 h 97"/>
                <a:gd name="T40" fmla="*/ 35 w 35"/>
                <a:gd name="T41" fmla="*/ 49 h 97"/>
                <a:gd name="T42" fmla="*/ 3 w 35"/>
                <a:gd name="T43" fmla="*/ 53 h 97"/>
                <a:gd name="T44" fmla="*/ 3 w 35"/>
                <a:gd name="T45" fmla="*/ 42 h 97"/>
                <a:gd name="T46" fmla="*/ 24 w 35"/>
                <a:gd name="T47" fmla="*/ 39 h 97"/>
                <a:gd name="T48" fmla="*/ 24 w 35"/>
                <a:gd name="T49" fmla="*/ 34 h 97"/>
                <a:gd name="T50" fmla="*/ 35 w 35"/>
                <a:gd name="T51" fmla="*/ 33 h 97"/>
                <a:gd name="T52" fmla="*/ 35 w 35"/>
                <a:gd name="T53" fmla="*/ 0 h 97"/>
                <a:gd name="T54" fmla="*/ 31 w 35"/>
                <a:gd name="T5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97">
                  <a:moveTo>
                    <a:pt x="35" y="93"/>
                  </a:moveTo>
                  <a:cubicBezTo>
                    <a:pt x="34" y="93"/>
                    <a:pt x="33" y="93"/>
                    <a:pt x="32" y="93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3"/>
                    <a:pt x="35" y="93"/>
                    <a:pt x="35" y="93"/>
                  </a:cubicBezTo>
                  <a:moveTo>
                    <a:pt x="31" y="0"/>
                  </a:moveTo>
                  <a:cubicBezTo>
                    <a:pt x="19" y="0"/>
                    <a:pt x="0" y="5"/>
                    <a:pt x="0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0"/>
                    <a:pt x="3" y="88"/>
                    <a:pt x="3" y="86"/>
                  </a:cubicBezTo>
                  <a:cubicBezTo>
                    <a:pt x="5" y="86"/>
                    <a:pt x="7" y="85"/>
                    <a:pt x="9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81"/>
                    <a:pt x="24" y="79"/>
                    <a:pt x="24" y="78"/>
                  </a:cubicBezTo>
                  <a:cubicBezTo>
                    <a:pt x="27" y="78"/>
                    <a:pt x="31" y="77"/>
                    <a:pt x="35" y="77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24" y="72"/>
                    <a:pt x="14" y="73"/>
                    <a:pt x="3" y="75"/>
                  </a:cubicBezTo>
                  <a:cubicBezTo>
                    <a:pt x="3" y="71"/>
                    <a:pt x="3" y="67"/>
                    <a:pt x="3" y="64"/>
                  </a:cubicBezTo>
                  <a:cubicBezTo>
                    <a:pt x="10" y="63"/>
                    <a:pt x="17" y="62"/>
                    <a:pt x="24" y="61"/>
                  </a:cubicBezTo>
                  <a:cubicBezTo>
                    <a:pt x="24" y="59"/>
                    <a:pt x="24" y="58"/>
                    <a:pt x="24" y="56"/>
                  </a:cubicBezTo>
                  <a:cubicBezTo>
                    <a:pt x="27" y="56"/>
                    <a:pt x="31" y="55"/>
                    <a:pt x="35" y="5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24" y="50"/>
                    <a:pt x="14" y="51"/>
                    <a:pt x="3" y="53"/>
                  </a:cubicBezTo>
                  <a:cubicBezTo>
                    <a:pt x="3" y="49"/>
                    <a:pt x="3" y="45"/>
                    <a:pt x="3" y="42"/>
                  </a:cubicBezTo>
                  <a:cubicBezTo>
                    <a:pt x="10" y="41"/>
                    <a:pt x="17" y="40"/>
                    <a:pt x="24" y="39"/>
                  </a:cubicBezTo>
                  <a:cubicBezTo>
                    <a:pt x="24" y="37"/>
                    <a:pt x="24" y="36"/>
                    <a:pt x="24" y="34"/>
                  </a:cubicBezTo>
                  <a:cubicBezTo>
                    <a:pt x="27" y="34"/>
                    <a:pt x="31" y="33"/>
                    <a:pt x="35" y="3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2" y="0"/>
                    <a:pt x="31" y="0"/>
                  </a:cubicBezTo>
                </a:path>
              </a:pathLst>
            </a:custGeom>
            <a:solidFill>
              <a:srgbClr val="D7D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1" name="Freeform 134"/>
            <p:cNvSpPr>
              <a:spLocks/>
            </p:cNvSpPr>
            <p:nvPr/>
          </p:nvSpPr>
          <p:spPr bwMode="auto">
            <a:xfrm>
              <a:off x="3986213" y="3575050"/>
              <a:ext cx="90488" cy="39688"/>
            </a:xfrm>
            <a:custGeom>
              <a:avLst/>
              <a:gdLst>
                <a:gd name="T0" fmla="*/ 21 w 32"/>
                <a:gd name="T1" fmla="*/ 0 h 14"/>
                <a:gd name="T2" fmla="*/ 0 w 32"/>
                <a:gd name="T3" fmla="*/ 3 h 14"/>
                <a:gd name="T4" fmla="*/ 0 w 32"/>
                <a:gd name="T5" fmla="*/ 14 h 14"/>
                <a:gd name="T6" fmla="*/ 32 w 32"/>
                <a:gd name="T7" fmla="*/ 10 h 14"/>
                <a:gd name="T8" fmla="*/ 32 w 32"/>
                <a:gd name="T9" fmla="*/ 5 h 14"/>
                <a:gd name="T10" fmla="*/ 21 w 32"/>
                <a:gd name="T11" fmla="*/ 6 h 14"/>
                <a:gd name="T12" fmla="*/ 21 w 3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6"/>
                    <a:pt x="0" y="10"/>
                    <a:pt x="0" y="14"/>
                  </a:cubicBezTo>
                  <a:cubicBezTo>
                    <a:pt x="11" y="12"/>
                    <a:pt x="21" y="11"/>
                    <a:pt x="32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8" y="5"/>
                    <a:pt x="24" y="6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83A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2" name="Freeform 135"/>
            <p:cNvSpPr>
              <a:spLocks/>
            </p:cNvSpPr>
            <p:nvPr/>
          </p:nvSpPr>
          <p:spPr bwMode="auto">
            <a:xfrm>
              <a:off x="3986213" y="3638550"/>
              <a:ext cx="90488" cy="39688"/>
            </a:xfrm>
            <a:custGeom>
              <a:avLst/>
              <a:gdLst>
                <a:gd name="T0" fmla="*/ 21 w 32"/>
                <a:gd name="T1" fmla="*/ 0 h 14"/>
                <a:gd name="T2" fmla="*/ 0 w 32"/>
                <a:gd name="T3" fmla="*/ 3 h 14"/>
                <a:gd name="T4" fmla="*/ 0 w 32"/>
                <a:gd name="T5" fmla="*/ 14 h 14"/>
                <a:gd name="T6" fmla="*/ 32 w 32"/>
                <a:gd name="T7" fmla="*/ 10 h 14"/>
                <a:gd name="T8" fmla="*/ 32 w 32"/>
                <a:gd name="T9" fmla="*/ 5 h 14"/>
                <a:gd name="T10" fmla="*/ 21 w 32"/>
                <a:gd name="T11" fmla="*/ 6 h 14"/>
                <a:gd name="T12" fmla="*/ 21 w 3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6"/>
                    <a:pt x="0" y="10"/>
                    <a:pt x="0" y="14"/>
                  </a:cubicBezTo>
                  <a:cubicBezTo>
                    <a:pt x="11" y="12"/>
                    <a:pt x="21" y="11"/>
                    <a:pt x="32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8" y="5"/>
                    <a:pt x="24" y="6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83A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3" name="Freeform 136"/>
            <p:cNvSpPr>
              <a:spLocks noEditPoints="1"/>
            </p:cNvSpPr>
            <p:nvPr/>
          </p:nvSpPr>
          <p:spPr bwMode="auto">
            <a:xfrm>
              <a:off x="3986213" y="3705225"/>
              <a:ext cx="90488" cy="23813"/>
            </a:xfrm>
            <a:custGeom>
              <a:avLst/>
              <a:gdLst>
                <a:gd name="T0" fmla="*/ 32 w 32"/>
                <a:gd name="T1" fmla="*/ 3 h 8"/>
                <a:gd name="T2" fmla="*/ 26 w 32"/>
                <a:gd name="T3" fmla="*/ 4 h 8"/>
                <a:gd name="T4" fmla="*/ 29 w 32"/>
                <a:gd name="T5" fmla="*/ 8 h 8"/>
                <a:gd name="T6" fmla="*/ 32 w 32"/>
                <a:gd name="T7" fmla="*/ 8 h 8"/>
                <a:gd name="T8" fmla="*/ 32 w 32"/>
                <a:gd name="T9" fmla="*/ 3 h 8"/>
                <a:gd name="T10" fmla="*/ 6 w 32"/>
                <a:gd name="T11" fmla="*/ 0 h 8"/>
                <a:gd name="T12" fmla="*/ 0 w 32"/>
                <a:gd name="T13" fmla="*/ 1 h 8"/>
                <a:gd name="T14" fmla="*/ 0 w 32"/>
                <a:gd name="T15" fmla="*/ 8 h 8"/>
                <a:gd name="T16" fmla="*/ 6 w 32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8">
                  <a:moveTo>
                    <a:pt x="32" y="3"/>
                  </a:moveTo>
                  <a:cubicBezTo>
                    <a:pt x="30" y="3"/>
                    <a:pt x="28" y="4"/>
                    <a:pt x="26" y="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1" y="8"/>
                    <a:pt x="32" y="8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6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83A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4" name="Freeform 137"/>
            <p:cNvSpPr>
              <a:spLocks/>
            </p:cNvSpPr>
            <p:nvPr/>
          </p:nvSpPr>
          <p:spPr bwMode="auto">
            <a:xfrm>
              <a:off x="4046538" y="3559175"/>
              <a:ext cx="30163" cy="15875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1 h 6"/>
                <a:gd name="T4" fmla="*/ 0 w 11"/>
                <a:gd name="T5" fmla="*/ 6 h 6"/>
                <a:gd name="T6" fmla="*/ 11 w 11"/>
                <a:gd name="T7" fmla="*/ 5 h 6"/>
                <a:gd name="T8" fmla="*/ 11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3" y="5"/>
                    <a:pt x="7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8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5" name="Freeform 138"/>
            <p:cNvSpPr>
              <a:spLocks/>
            </p:cNvSpPr>
            <p:nvPr/>
          </p:nvSpPr>
          <p:spPr bwMode="auto">
            <a:xfrm>
              <a:off x="4046538" y="3573463"/>
              <a:ext cx="30163" cy="19050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1 h 7"/>
                <a:gd name="T4" fmla="*/ 0 w 11"/>
                <a:gd name="T5" fmla="*/ 7 h 7"/>
                <a:gd name="T6" fmla="*/ 11 w 11"/>
                <a:gd name="T7" fmla="*/ 6 h 7"/>
                <a:gd name="T8" fmla="*/ 11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0"/>
                    <a:pt x="3" y="0"/>
                    <a:pt x="0" y="1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3" y="7"/>
                    <a:pt x="7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BA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6" name="Freeform 139"/>
            <p:cNvSpPr>
              <a:spLocks/>
            </p:cNvSpPr>
            <p:nvPr/>
          </p:nvSpPr>
          <p:spPr bwMode="auto">
            <a:xfrm>
              <a:off x="4046538" y="3621088"/>
              <a:ext cx="30163" cy="17463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1 h 6"/>
                <a:gd name="T4" fmla="*/ 0 w 11"/>
                <a:gd name="T5" fmla="*/ 6 h 6"/>
                <a:gd name="T6" fmla="*/ 11 w 11"/>
                <a:gd name="T7" fmla="*/ 5 h 6"/>
                <a:gd name="T8" fmla="*/ 11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3" y="6"/>
                    <a:pt x="7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8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7" name="Freeform 140"/>
            <p:cNvSpPr>
              <a:spLocks/>
            </p:cNvSpPr>
            <p:nvPr/>
          </p:nvSpPr>
          <p:spPr bwMode="auto">
            <a:xfrm>
              <a:off x="4046538" y="3635375"/>
              <a:ext cx="30163" cy="19050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1 h 7"/>
                <a:gd name="T4" fmla="*/ 0 w 11"/>
                <a:gd name="T5" fmla="*/ 7 h 7"/>
                <a:gd name="T6" fmla="*/ 11 w 11"/>
                <a:gd name="T7" fmla="*/ 6 h 7"/>
                <a:gd name="T8" fmla="*/ 11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3" y="7"/>
                    <a:pt x="7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BA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8" name="Freeform 141"/>
            <p:cNvSpPr>
              <a:spLocks/>
            </p:cNvSpPr>
            <p:nvPr/>
          </p:nvSpPr>
          <p:spPr bwMode="auto">
            <a:xfrm>
              <a:off x="4046538" y="3683000"/>
              <a:ext cx="30163" cy="17463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1 h 6"/>
                <a:gd name="T4" fmla="*/ 0 w 11"/>
                <a:gd name="T5" fmla="*/ 5 h 6"/>
                <a:gd name="T6" fmla="*/ 0 w 11"/>
                <a:gd name="T7" fmla="*/ 6 h 6"/>
                <a:gd name="T8" fmla="*/ 11 w 11"/>
                <a:gd name="T9" fmla="*/ 5 h 6"/>
                <a:gd name="T10" fmla="*/ 11 w 1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5"/>
                    <a:pt x="8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8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09" name="Freeform 142"/>
            <p:cNvSpPr>
              <a:spLocks/>
            </p:cNvSpPr>
            <p:nvPr/>
          </p:nvSpPr>
          <p:spPr bwMode="auto">
            <a:xfrm>
              <a:off x="4046538" y="3697288"/>
              <a:ext cx="30163" cy="19050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1 h 7"/>
                <a:gd name="T4" fmla="*/ 5 w 11"/>
                <a:gd name="T5" fmla="*/ 7 h 7"/>
                <a:gd name="T6" fmla="*/ 11 w 11"/>
                <a:gd name="T7" fmla="*/ 6 h 7"/>
                <a:gd name="T8" fmla="*/ 11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8" y="0"/>
                    <a:pt x="4" y="0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BA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110" name="Freeform 143"/>
            <p:cNvSpPr>
              <a:spLocks/>
            </p:cNvSpPr>
            <p:nvPr/>
          </p:nvSpPr>
          <p:spPr bwMode="auto">
            <a:xfrm>
              <a:off x="3963988" y="3459163"/>
              <a:ext cx="101600" cy="277813"/>
            </a:xfrm>
            <a:custGeom>
              <a:avLst/>
              <a:gdLst>
                <a:gd name="T0" fmla="*/ 36 w 36"/>
                <a:gd name="T1" fmla="*/ 98 h 98"/>
                <a:gd name="T2" fmla="*/ 18 w 36"/>
                <a:gd name="T3" fmla="*/ 75 h 98"/>
                <a:gd name="T4" fmla="*/ 0 w 36"/>
                <a:gd name="T5" fmla="*/ 98 h 98"/>
                <a:gd name="T6" fmla="*/ 0 w 36"/>
                <a:gd name="T7" fmla="*/ 6 h 98"/>
                <a:gd name="T8" fmla="*/ 35 w 36"/>
                <a:gd name="T9" fmla="*/ 1 h 98"/>
                <a:gd name="T10" fmla="*/ 36 w 36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98">
                  <a:moveTo>
                    <a:pt x="36" y="98"/>
                  </a:moveTo>
                  <a:cubicBezTo>
                    <a:pt x="18" y="75"/>
                    <a:pt x="18" y="75"/>
                    <a:pt x="18" y="7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3" y="0"/>
                    <a:pt x="35" y="1"/>
                  </a:cubicBezTo>
                  <a:lnTo>
                    <a:pt x="36" y="98"/>
                  </a:lnTo>
                  <a:close/>
                </a:path>
              </a:pathLst>
            </a:custGeom>
            <a:solidFill>
              <a:srgbClr val="2D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740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8415" y="1440208"/>
            <a:ext cx="760078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86" b="1" dirty="0">
                <a:solidFill>
                  <a:srgbClr val="2CB1AE"/>
                </a:solidFill>
                <a:latin typeface="Myriad Pro" panose="020B0503030403020204" pitchFamily="34" charset="0"/>
              </a:rPr>
              <a:t>Mengidentifikasi Unsur Iklan </a:t>
            </a:r>
            <a:endParaRPr lang="id-ID" sz="2286" b="1" dirty="0">
              <a:solidFill>
                <a:srgbClr val="2CB1AE"/>
              </a:solidFill>
              <a:latin typeface="Myriad Pro" panose="020B0503030403020204" pitchFamily="34" charset="0"/>
              <a:ea typeface="Adobe Gothic Std B" panose="020B0800000000000000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1920261"/>
            <a:ext cx="7943676" cy="7257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>
              <a:latin typeface="Myriad Pro" panose="020B05030304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9685" y="891575"/>
            <a:ext cx="3213088" cy="502766"/>
            <a:chOff x="262431" y="936154"/>
            <a:chExt cx="3373742" cy="527904"/>
          </a:xfrm>
        </p:grpSpPr>
        <p:sp>
          <p:nvSpPr>
            <p:cNvPr id="24" name="Rectangle 23"/>
            <p:cNvSpPr/>
            <p:nvPr/>
          </p:nvSpPr>
          <p:spPr>
            <a:xfrm>
              <a:off x="1046205" y="936154"/>
              <a:ext cx="2589968" cy="527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Ayo </a:t>
              </a:r>
              <a:r>
                <a:rPr lang="en-US" sz="2667" b="1" dirty="0" err="1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Membaca</a:t>
              </a:r>
              <a:endParaRPr lang="id-ID" sz="2667" dirty="0">
                <a:solidFill>
                  <a:srgbClr val="2CB1AE"/>
                </a:solidFill>
                <a:latin typeface="Myriad Pro" panose="020B0503030403020204" pitchFamily="34" charset="0"/>
                <a:cs typeface="Arial" pitchFamily="34" charset="0"/>
              </a:endParaRPr>
            </a:p>
          </p:txBody>
        </p:sp>
        <p:pic>
          <p:nvPicPr>
            <p:cNvPr id="10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31" y="987437"/>
              <a:ext cx="777635" cy="44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648547" y="2323126"/>
            <a:ext cx="4603587" cy="2917061"/>
          </a:xfrm>
          <a:prstGeom prst="roundRect">
            <a:avLst>
              <a:gd name="adj" fmla="val 7912"/>
            </a:avLst>
          </a:prstGeom>
          <a:noFill/>
          <a:ln w="28575">
            <a:solidFill>
              <a:srgbClr val="FFC000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5714" tIns="171429" bIns="171429" rtlCol="0" anchor="ctr">
            <a:spAutoFit/>
          </a:bodyPr>
          <a:lstStyle/>
          <a:p>
            <a:r>
              <a:rPr lang="de-DE" sz="2286" b="1" dirty="0">
                <a:solidFill>
                  <a:srgbClr val="FF0066"/>
                </a:solidFill>
                <a:latin typeface="Myriad Pro" panose="020B0503030403020204" pitchFamily="34" charset="0"/>
              </a:rPr>
              <a:t>Unsur-unsur </a:t>
            </a:r>
            <a:r>
              <a:rPr lang="id-ID" sz="2286" b="1" dirty="0">
                <a:solidFill>
                  <a:srgbClr val="FF0066"/>
                </a:solidFill>
                <a:latin typeface="Myriad Pro" panose="020B0503030403020204" pitchFamily="34" charset="0"/>
              </a:rPr>
              <a:t>iklan: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286" dirty="0">
                <a:latin typeface="Myriad Pro" panose="020B0503030403020204" pitchFamily="34" charset="0"/>
              </a:rPr>
              <a:t>Nama produk atau jasa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286" dirty="0">
                <a:latin typeface="Myriad Pro" panose="020B0503030403020204" pitchFamily="34" charset="0"/>
              </a:rPr>
              <a:t>Gambar produk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286" dirty="0">
                <a:latin typeface="Myriad Pro" panose="020B0503030403020204" pitchFamily="34" charset="0"/>
              </a:rPr>
              <a:t>Kalimat atau slogan iklan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286" dirty="0">
                <a:latin typeface="Myriad Pro" panose="020B0503030403020204" pitchFamily="34" charset="0"/>
              </a:rPr>
              <a:t>Keunggulan produk atau jasa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286" dirty="0">
                <a:latin typeface="Myriad Pro" panose="020B0503030403020204" pitchFamily="34" charset="0"/>
              </a:rPr>
              <a:t>Harga produk atau jasa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286" dirty="0">
                <a:latin typeface="Myriad Pro" panose="020B0503030403020204" pitchFamily="34" charset="0"/>
              </a:rPr>
              <a:t>Kontak yang dapat dihubungi </a:t>
            </a:r>
            <a:endParaRPr lang="en-US" sz="2286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/>
          <a:stretch/>
        </p:blipFill>
        <p:spPr>
          <a:xfrm>
            <a:off x="1821897" y="197261"/>
            <a:ext cx="4822349" cy="651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2"/>
          <a:stretch/>
        </p:blipFill>
        <p:spPr>
          <a:xfrm>
            <a:off x="7330424" y="2125999"/>
            <a:ext cx="2204631" cy="45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9640" y="411522"/>
            <a:ext cx="8572500" cy="593626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sp>
        <p:nvSpPr>
          <p:cNvPr id="2" name="TextBox 1"/>
          <p:cNvSpPr txBox="1"/>
          <p:nvPr/>
        </p:nvSpPr>
        <p:spPr>
          <a:xfrm>
            <a:off x="1809751" y="411522"/>
            <a:ext cx="85724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b="1" dirty="0">
                <a:solidFill>
                  <a:srgbClr val="2CB2A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Video: </a:t>
            </a:r>
            <a:r>
              <a:rPr lang="id-ID" sz="2667" b="1" dirty="0">
                <a:solidFill>
                  <a:srgbClr val="2CB2A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Video unsur-unsur iklan</a:t>
            </a:r>
            <a:endParaRPr lang="id-ID" sz="2667" b="1" dirty="0">
              <a:solidFill>
                <a:srgbClr val="2CB2AF"/>
              </a:solidFill>
              <a:latin typeface="Myriad Pro" panose="020B0503030403020204" pitchFamily="34" charset="0"/>
              <a:ea typeface="Adobe Gothic Std B" panose="020B0800000000000000" pitchFamily="34" charset="-128"/>
              <a:cs typeface="Arial" pitchFamily="34" charset="0"/>
            </a:endParaRPr>
          </a:p>
        </p:txBody>
      </p:sp>
      <p:pic>
        <p:nvPicPr>
          <p:cNvPr id="5" name="0009 Unsur unsur ikl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639" y="1018267"/>
            <a:ext cx="8572500" cy="482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4472" y="815814"/>
            <a:ext cx="4389059" cy="1550529"/>
          </a:xfrm>
          <a:prstGeom prst="wedgeRoundRectCallout">
            <a:avLst>
              <a:gd name="adj1" fmla="val -63333"/>
              <a:gd name="adj2" fmla="val -2897"/>
              <a:gd name="adj3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85714" tIns="171429" bIns="171429" rtlCol="0" anchor="ctr">
            <a:spAutoFit/>
          </a:bodyPr>
          <a:lstStyle/>
          <a:p>
            <a:pPr algn="ctr"/>
            <a:r>
              <a:rPr lang="id-ID" sz="2286" dirty="0">
                <a:latin typeface="Myriad Pro" panose="020B0503030403020204" pitchFamily="34" charset="0"/>
              </a:rPr>
              <a:t>Carilah sebuah iklan dari media cetak! Gunting dan tempelkan iklan tersebut di bukumu! </a:t>
            </a:r>
            <a:endParaRPr lang="en-US" sz="1905" dirty="0">
              <a:solidFill>
                <a:srgbClr val="FF0066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2822883"/>
            <a:ext cx="3551832" cy="2718144"/>
          </a:xfrm>
          <a:prstGeom prst="wedgeRoundRectCallout">
            <a:avLst>
              <a:gd name="adj1" fmla="val -67689"/>
              <a:gd name="adj2" fmla="val -39045"/>
              <a:gd name="adj3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85714" tIns="171429" bIns="171429" rtlCol="0" anchor="ctr">
            <a:spAutoFit/>
          </a:bodyPr>
          <a:lstStyle/>
          <a:p>
            <a:pPr algn="ctr"/>
            <a:r>
              <a:rPr lang="id-ID" sz="2286" dirty="0">
                <a:latin typeface="Myriad Pro" panose="020B0503030403020204" pitchFamily="34" charset="0"/>
              </a:rPr>
              <a:t>Setelah itu, identifikasilah iklan tersebut secara rinci! Tuliskan semua unsur iklan yang terdapat pada iklan tersebut! </a:t>
            </a:r>
            <a:endParaRPr lang="en-US" sz="1905" dirty="0">
              <a:solidFill>
                <a:srgbClr val="FF0066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40" y="547326"/>
            <a:ext cx="2881674" cy="57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72996A-194A-45E0-B22A-57A5628A54BC}"/>
              </a:ext>
            </a:extLst>
          </p:cNvPr>
          <p:cNvGrpSpPr/>
          <p:nvPr/>
        </p:nvGrpSpPr>
        <p:grpSpPr>
          <a:xfrm>
            <a:off x="212034" y="79570"/>
            <a:ext cx="8931965" cy="1520630"/>
            <a:chOff x="0" y="1412013"/>
            <a:chExt cx="9144000" cy="16002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769DBBA-08F4-4B7A-834F-46B83F10304F}"/>
                </a:ext>
              </a:extLst>
            </p:cNvPr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49281D2-4153-433D-ACA7-1EDABCC88E95}"/>
                </a:ext>
              </a:extLst>
            </p:cNvPr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4C2E66-0E4D-43D8-AF64-B53F5326DD0E}"/>
                  </a:ext>
                </a:extLst>
              </p:cNvPr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4B4B41-23E8-461E-B91B-331F1066B73C}"/>
                  </a:ext>
                </a:extLst>
              </p:cNvPr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C45B23-72BE-4841-9B49-C77FAC9532E2}"/>
                  </a:ext>
                </a:extLst>
              </p:cNvPr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T9  St1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A50A84B-7B15-4599-8BBD-49E463AEDD87}"/>
                  </a:ext>
                </a:extLst>
              </p:cNvPr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3591C38-EB7B-4EC1-8A69-762478686BB9}"/>
                    </a:ext>
                  </a:extLst>
                </p:cNvPr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E564A7C-587B-486C-AD20-055EACABEF73}"/>
                    </a:ext>
                  </a:extLst>
                </p:cNvPr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EC1B6F-0E12-401D-BBD8-7E505E2A52EB}"/>
                  </a:ext>
                </a:extLst>
              </p:cNvPr>
              <p:cNvSpPr txBox="1"/>
              <p:nvPr/>
            </p:nvSpPr>
            <p:spPr>
              <a:xfrm>
                <a:off x="7064469" y="625218"/>
                <a:ext cx="192713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dirty="0">
                    <a:latin typeface="Arial" pitchFamily="34" charset="0"/>
                    <a:cs typeface="Arial" pitchFamily="34" charset="0"/>
                  </a:rPr>
                  <a:t>KD 3.4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4.4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FF194-DDE2-4B0E-9036-CE3B8F69BDA6}"/>
                  </a:ext>
                </a:extLst>
              </p:cNvPr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2: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885EC2-25FD-4B6E-8443-AEA53C3070BC}"/>
                </a:ext>
              </a:extLst>
            </p:cNvPr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85863A7-C619-436B-A2F5-4C9DEB3FE9EF}"/>
              </a:ext>
            </a:extLst>
          </p:cNvPr>
          <p:cNvSpPr txBox="1"/>
          <p:nvPr/>
        </p:nvSpPr>
        <p:spPr>
          <a:xfrm>
            <a:off x="728870" y="596477"/>
            <a:ext cx="4847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Unsur-Unsur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Iklan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Media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Cetak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E5547-A7D8-48A0-8321-B4718765D6D3}"/>
              </a:ext>
            </a:extLst>
          </p:cNvPr>
          <p:cNvSpPr/>
          <p:nvPr/>
        </p:nvSpPr>
        <p:spPr>
          <a:xfrm>
            <a:off x="622852" y="1553528"/>
            <a:ext cx="83687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Iklan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media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cetak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unsur-unsur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64481C37-E01A-4943-A628-5262D541EA25}"/>
              </a:ext>
            </a:extLst>
          </p:cNvPr>
          <p:cNvSpPr/>
          <p:nvPr/>
        </p:nvSpPr>
        <p:spPr>
          <a:xfrm>
            <a:off x="1143000" y="2362200"/>
            <a:ext cx="2345871" cy="1143000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Judul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Iklan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DF8A8342-CE30-4279-9468-DD822E37DF19}"/>
              </a:ext>
            </a:extLst>
          </p:cNvPr>
          <p:cNvSpPr/>
          <p:nvPr/>
        </p:nvSpPr>
        <p:spPr>
          <a:xfrm>
            <a:off x="5576206" y="2362200"/>
            <a:ext cx="2345871" cy="1143000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Isi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Iklan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8C54EFFC-5D00-4293-B8D6-8B674E5F9EBD}"/>
              </a:ext>
            </a:extLst>
          </p:cNvPr>
          <p:cNvSpPr/>
          <p:nvPr/>
        </p:nvSpPr>
        <p:spPr>
          <a:xfrm>
            <a:off x="3352800" y="3657600"/>
            <a:ext cx="2345871" cy="1143000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Sumber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Iklan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932E0B93-C127-491A-A780-C5A75114AE0A}"/>
              </a:ext>
            </a:extLst>
          </p:cNvPr>
          <p:cNvSpPr/>
          <p:nvPr/>
        </p:nvSpPr>
        <p:spPr>
          <a:xfrm>
            <a:off x="1129144" y="4979158"/>
            <a:ext cx="2345871" cy="114300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Deskripsi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Produk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FB3AD4B2-372E-4737-862A-DF7B00B0D6C2}"/>
              </a:ext>
            </a:extLst>
          </p:cNvPr>
          <p:cNvSpPr/>
          <p:nvPr/>
        </p:nvSpPr>
        <p:spPr>
          <a:xfrm>
            <a:off x="5555424" y="4953000"/>
            <a:ext cx="2345871" cy="1143000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itchFamily="34" charset="0"/>
                <a:cs typeface="Arial" pitchFamily="34" charset="0"/>
              </a:rPr>
              <a:t>Alamat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Nomor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Kontak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Sumber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497809" y="4135785"/>
            <a:ext cx="2429557" cy="1550590"/>
          </a:xfrm>
          <a:prstGeom prst="roundRect">
            <a:avLst/>
          </a:prstGeom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85714" tIns="171429" bIns="171429" rtlCol="0" anchor="ctr">
            <a:spAutoFit/>
          </a:bodyPr>
          <a:lstStyle/>
          <a:p>
            <a:pPr algn="ctr"/>
            <a:r>
              <a:rPr lang="id-ID" sz="2286" dirty="0"/>
              <a:t>sedangkan air teh merupakan campuran. </a:t>
            </a:r>
            <a:endParaRPr lang="en-US" sz="1905" dirty="0">
              <a:solidFill>
                <a:srgbClr val="FF0066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09071" y="4262954"/>
            <a:ext cx="2232863" cy="1161406"/>
          </a:xfrm>
          <a:prstGeom prst="roundRect">
            <a:avLst/>
          </a:prstGeom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85714" tIns="171429" bIns="171429" rtlCol="0" anchor="ctr">
            <a:spAutoFit/>
          </a:bodyPr>
          <a:lstStyle/>
          <a:p>
            <a:pPr algn="ctr"/>
            <a:r>
              <a:rPr lang="id-ID" sz="2286" dirty="0"/>
              <a:t>Air merupakan zat tunggal </a:t>
            </a:r>
            <a:endParaRPr lang="en-US" sz="1905" dirty="0">
              <a:solidFill>
                <a:srgbClr val="FF0066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91" y="2135108"/>
            <a:ext cx="2726805" cy="4379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7444" y="1426260"/>
            <a:ext cx="7543695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86" b="1" dirty="0">
                <a:solidFill>
                  <a:srgbClr val="2CB1AE"/>
                </a:solidFill>
                <a:latin typeface="Myriad Pro" panose="020B0503030403020204" pitchFamily="34" charset="0"/>
              </a:rPr>
              <a:t>Mengidentifikasi Zat Tunggal dan Campuran di Lingkungan Sekitar </a:t>
            </a:r>
            <a:endParaRPr lang="id-ID" sz="2286" b="1" dirty="0">
              <a:solidFill>
                <a:srgbClr val="2CB1AE"/>
              </a:solidFill>
              <a:latin typeface="Myriad Pro" panose="020B0503030403020204" pitchFamily="34" charset="0"/>
              <a:ea typeface="Adobe Gothic Std B" panose="020B0800000000000000" pitchFamily="34" charset="-128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81412" y="2190585"/>
            <a:ext cx="7943676" cy="7257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>
              <a:latin typeface="Myriad Pro" panose="020B05030304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71846" y="822996"/>
            <a:ext cx="4076861" cy="704040"/>
            <a:chOff x="380200" y="988998"/>
            <a:chExt cx="4280704" cy="739242"/>
          </a:xfrm>
        </p:grpSpPr>
        <p:sp>
          <p:nvSpPr>
            <p:cNvPr id="4" name="Rectangle 3"/>
            <p:cNvSpPr/>
            <p:nvPr/>
          </p:nvSpPr>
          <p:spPr>
            <a:xfrm>
              <a:off x="863980" y="988998"/>
              <a:ext cx="3796924" cy="527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1AE"/>
                  </a:solidFill>
                  <a:latin typeface="Myriad Pro" panose="020B0503030403020204" pitchFamily="34" charset="0"/>
                  <a:cs typeface="Arial" pitchFamily="34" charset="0"/>
                </a:rPr>
                <a:t>Ayo Mengidentifikasi</a:t>
              </a:r>
              <a:endParaRPr lang="id-ID" sz="2667" dirty="0">
                <a:solidFill>
                  <a:srgbClr val="2CB1AE"/>
                </a:solidFill>
                <a:latin typeface="Myriad Pro" panose="020B0503030403020204" pitchFamily="34" charset="0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00" y="999920"/>
              <a:ext cx="735984" cy="72832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/>
          <a:stretch/>
        </p:blipFill>
        <p:spPr>
          <a:xfrm>
            <a:off x="1821897" y="197261"/>
            <a:ext cx="4822349" cy="6514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56122" y="2277596"/>
            <a:ext cx="2271245" cy="1809758"/>
            <a:chOff x="5986022" y="2523332"/>
            <a:chExt cx="2384807" cy="1900246"/>
          </a:xfrm>
        </p:grpSpPr>
        <p:sp>
          <p:nvSpPr>
            <p:cNvPr id="27" name="Cloud Callout 26"/>
            <p:cNvSpPr/>
            <p:nvPr/>
          </p:nvSpPr>
          <p:spPr>
            <a:xfrm rot="20906324" flipH="1">
              <a:off x="5986022" y="2523332"/>
              <a:ext cx="2384807" cy="1900246"/>
            </a:xfrm>
            <a:prstGeom prst="cloudCallout">
              <a:avLst>
                <a:gd name="adj1" fmla="val 77420"/>
                <a:gd name="adj2" fmla="val -141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14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611" y="2794612"/>
              <a:ext cx="1615631" cy="107708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71846" y="2403173"/>
            <a:ext cx="2271245" cy="1809758"/>
            <a:chOff x="548753" y="2523332"/>
            <a:chExt cx="2384807" cy="1900246"/>
          </a:xfrm>
        </p:grpSpPr>
        <p:sp>
          <p:nvSpPr>
            <p:cNvPr id="23" name="Cloud Callout 22"/>
            <p:cNvSpPr/>
            <p:nvPr/>
          </p:nvSpPr>
          <p:spPr>
            <a:xfrm rot="919911">
              <a:off x="548753" y="2523332"/>
              <a:ext cx="2384807" cy="1900246"/>
            </a:xfrm>
            <a:prstGeom prst="cloudCallout">
              <a:avLst>
                <a:gd name="adj1" fmla="val 77420"/>
                <a:gd name="adj2" fmla="val -141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14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103" y="2737676"/>
              <a:ext cx="936106" cy="1471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9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6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26693-93B4-44DB-9892-8DB8F47B54D6}"/>
              </a:ext>
            </a:extLst>
          </p:cNvPr>
          <p:cNvSpPr txBox="1"/>
          <p:nvPr/>
        </p:nvSpPr>
        <p:spPr>
          <a:xfrm>
            <a:off x="530087" y="517489"/>
            <a:ext cx="6267119" cy="135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Ciri-Ciri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Zat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Tunggal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Campuran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Kehidupan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Sehari-hari</a:t>
            </a:r>
            <a:endParaRPr lang="en-US" sz="27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0D60AE-24E8-4F50-B557-AD7A46E0B683}"/>
              </a:ext>
            </a:extLst>
          </p:cNvPr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7F67E23-F9AD-4F67-AD4F-F19AB177BB2C}"/>
                </a:ext>
              </a:extLst>
            </p:cNvPr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74C0B9-023C-433A-A019-A4C8AE64E410}"/>
                </a:ext>
              </a:extLst>
            </p:cNvPr>
            <p:cNvGrpSpPr/>
            <p:nvPr/>
          </p:nvGrpSpPr>
          <p:grpSpPr>
            <a:xfrm>
              <a:off x="304800" y="1412013"/>
              <a:ext cx="8839200" cy="1600200"/>
              <a:chOff x="304800" y="0"/>
              <a:chExt cx="8839200" cy="16002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482D1ED-1F98-40FD-920D-12199826AF14}"/>
                  </a:ext>
                </a:extLst>
              </p:cNvPr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23829C5-D4B9-4209-AD79-FF26B3863087}"/>
                  </a:ext>
                </a:extLst>
              </p:cNvPr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E8CE55-8B5C-4DD2-BD16-8BAF3ADDD607}"/>
                  </a:ext>
                </a:extLst>
              </p:cNvPr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T9  St1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263608-21DD-4E77-A8C9-739D07366FF9}"/>
                  </a:ext>
                </a:extLst>
              </p:cNvPr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EA400910-D66E-4B2C-A95F-0A6297C3E1C5}"/>
                    </a:ext>
                  </a:extLst>
                </p:cNvPr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E09B26D-91C3-491C-8972-2190AF49EBA4}"/>
                    </a:ext>
                  </a:extLst>
                </p:cNvPr>
                <p:cNvSpPr/>
                <p:nvPr/>
              </p:nvSpPr>
              <p:spPr>
                <a:xfrm>
                  <a:off x="6391206" y="2654554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7AA23F-D2C6-4625-BF22-91BEA74939C4}"/>
                  </a:ext>
                </a:extLst>
              </p:cNvPr>
              <p:cNvSpPr txBox="1"/>
              <p:nvPr/>
            </p:nvSpPr>
            <p:spPr>
              <a:xfrm>
                <a:off x="7251219" y="625218"/>
                <a:ext cx="1553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IPA</a:t>
                </a:r>
              </a:p>
              <a:p>
                <a:pPr algn="ctr"/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3.9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4.9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EFF2DA-A874-4293-957D-F84D466DD581}"/>
                  </a:ext>
                </a:extLst>
              </p:cNvPr>
              <p:cNvSpPr txBox="1"/>
              <p:nvPr/>
            </p:nvSpPr>
            <p:spPr>
              <a:xfrm>
                <a:off x="304800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2: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3D7C1EC-1383-44AB-A819-EC53238D8919}"/>
                </a:ext>
              </a:extLst>
            </p:cNvPr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587181D-72FB-4568-A88A-7D01A30BC68B}"/>
              </a:ext>
            </a:extLst>
          </p:cNvPr>
          <p:cNvSpPr/>
          <p:nvPr/>
        </p:nvSpPr>
        <p:spPr>
          <a:xfrm>
            <a:off x="669452" y="2074735"/>
            <a:ext cx="8245948" cy="777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Arial" pitchFamily="34" charset="0"/>
                <a:cs typeface="Arial" pitchFamily="34" charset="0"/>
              </a:rPr>
              <a:t>Zat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tunggal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materi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hanya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tersusun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atas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jenis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zat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Benda-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termasuk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zat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tunggal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:</a:t>
            </a:r>
          </a:p>
        </p:txBody>
      </p:sp>
      <p:pic>
        <p:nvPicPr>
          <p:cNvPr id="16" name="Picture 2" descr="D:\dinna data\BUPENA\BUPENA 5D\BUPENA 5D\Gambar BUPENA 5D\Jarwo 2 feb 2018\shutterstock_242616895.jpg">
            <a:extLst>
              <a:ext uri="{FF2B5EF4-FFF2-40B4-BE49-F238E27FC236}">
                <a16:creationId xmlns:a16="http://schemas.microsoft.com/office/drawing/2014/main" id="{BB487384-B572-48AA-A9BA-DF1CFDC23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9822" r="15046" b="9226"/>
          <a:stretch/>
        </p:blipFill>
        <p:spPr bwMode="auto">
          <a:xfrm>
            <a:off x="669452" y="3168850"/>
            <a:ext cx="214994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dinna data\BUPENA\BUPENA 5D\BUPENA 5D\Gambar BUPENA 5D\Jarwo 2 feb 2018\shutterstock_397373947.jpg">
            <a:extLst>
              <a:ext uri="{FF2B5EF4-FFF2-40B4-BE49-F238E27FC236}">
                <a16:creationId xmlns:a16="http://schemas.microsoft.com/office/drawing/2014/main" id="{ADD553FF-10B9-44F6-A92E-8C543C221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625" r="4791" b="8125"/>
          <a:stretch/>
        </p:blipFill>
        <p:spPr bwMode="auto">
          <a:xfrm>
            <a:off x="4953000" y="2981325"/>
            <a:ext cx="2149949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dinna data\BUPENA\BUPENA 5D\BUPENA 5D\Gambar BUPENA 5D\iStock-508449912.jpg">
            <a:extLst>
              <a:ext uri="{FF2B5EF4-FFF2-40B4-BE49-F238E27FC236}">
                <a16:creationId xmlns:a16="http://schemas.microsoft.com/office/drawing/2014/main" id="{45BF8BA3-96DA-46F9-955B-FDDE7A738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25226" r="20974" b="12599"/>
          <a:stretch/>
        </p:blipFill>
        <p:spPr bwMode="auto">
          <a:xfrm>
            <a:off x="669452" y="4724397"/>
            <a:ext cx="2476501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dinna data\BUPENA\BUPENA 5D\BUPENA 5D\Gambar BUPENA 5D\Salt_shaker_on_white_background.jpg">
            <a:extLst>
              <a:ext uri="{FF2B5EF4-FFF2-40B4-BE49-F238E27FC236}">
                <a16:creationId xmlns:a16="http://schemas.microsoft.com/office/drawing/2014/main" id="{4777FC42-AF02-4F2C-B35C-03BE7738E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8" t="20175" r="32785" b="8480"/>
          <a:stretch/>
        </p:blipFill>
        <p:spPr bwMode="auto">
          <a:xfrm>
            <a:off x="5411114" y="4376220"/>
            <a:ext cx="1233720" cy="196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E3FE7F8-662E-467D-9FBD-0B3AE477A136}"/>
              </a:ext>
            </a:extLst>
          </p:cNvPr>
          <p:cNvSpPr/>
          <p:nvPr/>
        </p:nvSpPr>
        <p:spPr>
          <a:xfrm>
            <a:off x="3066527" y="3425795"/>
            <a:ext cx="1007007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Emas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33900E-7A9D-4268-AD04-C0837D0280BF}"/>
              </a:ext>
            </a:extLst>
          </p:cNvPr>
          <p:cNvSpPr/>
          <p:nvPr/>
        </p:nvSpPr>
        <p:spPr>
          <a:xfrm>
            <a:off x="7373284" y="3395017"/>
            <a:ext cx="102463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Perak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26A54C-C0EE-4DA0-9417-D5C14481ED42}"/>
              </a:ext>
            </a:extLst>
          </p:cNvPr>
          <p:cNvSpPr/>
          <p:nvPr/>
        </p:nvSpPr>
        <p:spPr>
          <a:xfrm>
            <a:off x="3543582" y="5518117"/>
            <a:ext cx="86754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Gula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CFB116-9E30-4566-AFF2-0DDF5D9A0615}"/>
              </a:ext>
            </a:extLst>
          </p:cNvPr>
          <p:cNvSpPr/>
          <p:nvPr/>
        </p:nvSpPr>
        <p:spPr>
          <a:xfrm>
            <a:off x="7010401" y="5147121"/>
            <a:ext cx="137160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Garam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Dapur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0" grpId="0" animBg="1"/>
      <p:bldP spid="21" grpId="0" animBg="1"/>
      <p:bldP spid="22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</TotalTime>
  <Words>582</Words>
  <Application>Microsoft Office PowerPoint</Application>
  <PresentationFormat>Widescreen</PresentationFormat>
  <Paragraphs>90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Bahnschrift Condensed</vt:lpstr>
      <vt:lpstr>Bernard MT Condensed</vt:lpstr>
      <vt:lpstr>Broadway</vt:lpstr>
      <vt:lpstr>Calibri</vt:lpstr>
      <vt:lpstr>Garamond</vt:lpstr>
      <vt:lpstr>Myriad Pro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7</cp:revision>
  <dcterms:created xsi:type="dcterms:W3CDTF">2021-04-02T10:50:42Z</dcterms:created>
  <dcterms:modified xsi:type="dcterms:W3CDTF">2021-04-05T06:44:42Z</dcterms:modified>
</cp:coreProperties>
</file>