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238E7-E910-42BD-A70A-B622BB7AB11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C9F578-11C1-46D3-8420-87410371A97E}">
      <dgm:prSet custT="1"/>
      <dgm:spPr/>
      <dgm:t>
        <a:bodyPr/>
        <a:lstStyle/>
        <a:p>
          <a:pPr rtl="0"/>
          <a:r>
            <a:rPr lang="en-US" sz="1800" dirty="0">
              <a:latin typeface="Arial" pitchFamily="34" charset="0"/>
              <a:cs typeface="Arial" pitchFamily="34" charset="0"/>
            </a:rPr>
            <a:t>Australia,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Hindia</a:t>
          </a:r>
          <a:r>
            <a:rPr lang="en-US" sz="1800" dirty="0">
              <a:latin typeface="Arial" pitchFamily="34" charset="0"/>
              <a:cs typeface="Arial" pitchFamily="34" charset="0"/>
            </a:rPr>
            <a:t>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dirty="0">
              <a:latin typeface="Arial" pitchFamily="34" charset="0"/>
              <a:cs typeface="Arial" pitchFamily="34" charset="0"/>
            </a:rPr>
            <a:t>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 </a:t>
          </a:r>
          <a:r>
            <a:rPr lang="en-US" sz="1800" dirty="0" err="1">
              <a:latin typeface="Arial" pitchFamily="34" charset="0"/>
              <a:cs typeface="Arial" pitchFamily="34" charset="0"/>
            </a:rPr>
            <a:t>Arafuru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A21CF04A-634F-40BE-9DE8-9EBABAC3B507}">
      <dgm:prSet custT="1"/>
      <dgm:spPr/>
      <dgm:t>
        <a:bodyPr/>
        <a:lstStyle/>
        <a:p>
          <a:pPr algn="ctr" rtl="0"/>
          <a:r>
            <a:rPr lang="en-US" sz="18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dirty="0">
              <a:latin typeface="Arial" pitchFamily="34" charset="0"/>
              <a:cs typeface="Arial" pitchFamily="34" charset="0"/>
            </a:rPr>
            <a:t> Selatan</a:t>
          </a:r>
        </a:p>
      </dgm:t>
    </dgm:pt>
    <dgm:pt modelId="{354BD2D6-C6C3-465B-A49A-7F66ABA1B396}" type="sibTrans" cxnId="{4E9CB36B-8802-49BA-8399-609A0704271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788B805-0A7C-49F8-828A-D1BB13086C78}" type="parTrans" cxnId="{4E9CB36B-8802-49BA-8399-609A07042716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919993A-AC83-4ADC-92A1-02EFD520DB1F}" type="sibTrans" cxnId="{E5DA9530-8917-4A46-AC0E-23D0576F005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11A33F6-3DD1-4A97-B2FF-1CECC666377B}" type="parTrans" cxnId="{E5DA9530-8917-4A46-AC0E-23D0576F005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4D686D2-840F-4ECF-8CCD-7CF2CE923A82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Hindia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02C1BE04-F08C-43EA-BC85-6B184814A236}">
      <dgm:prSet custT="1"/>
      <dgm:spPr/>
      <dgm:t>
        <a:bodyPr/>
        <a:lstStyle/>
        <a:p>
          <a:pPr algn="ctr" rtl="0"/>
          <a:r>
            <a:rPr lang="en-US" sz="18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dirty="0">
              <a:latin typeface="Arial" pitchFamily="34" charset="0"/>
              <a:cs typeface="Arial" pitchFamily="34" charset="0"/>
            </a:rPr>
            <a:t> Barat	 </a:t>
          </a:r>
        </a:p>
      </dgm:t>
    </dgm:pt>
    <dgm:pt modelId="{48298061-62CB-47EA-B824-C83A0B5D47BC}" type="sibTrans" cxnId="{99006EEC-0587-480F-BE5C-6F78979FC6B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114180F-6490-4C32-B733-9D7CAF5C3A82}" type="parTrans" cxnId="{99006EEC-0587-480F-BE5C-6F78979FC6B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F057EAE-D99E-4E4A-BB3F-C5C17DE3F13B}" type="sibTrans" cxnId="{4502EE69-9030-4433-AE96-2C8F9451EC2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4104CB5-7FB2-48F5-B68F-AC46981D1EA5}" type="parTrans" cxnId="{4502EE69-9030-4433-AE96-2C8F9451EC2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658D2EC-45C8-4E0E-B9F5-B06BE4F552C9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Selat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Malaka</a:t>
          </a:r>
          <a:r>
            <a:rPr lang="en-US" sz="1800" dirty="0">
              <a:latin typeface="Arial" pitchFamily="34" charset="0"/>
              <a:cs typeface="Arial" pitchFamily="34" charset="0"/>
            </a:rPr>
            <a:t>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Andaman,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Tiongkok</a:t>
          </a:r>
          <a:r>
            <a:rPr lang="en-US" sz="1800" dirty="0">
              <a:latin typeface="Arial" pitchFamily="34" charset="0"/>
              <a:cs typeface="Arial" pitchFamily="34" charset="0"/>
            </a:rPr>
            <a:t> Selatan,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dirty="0">
              <a:latin typeface="Arial" pitchFamily="34" charset="0"/>
              <a:cs typeface="Arial" pitchFamily="34" charset="0"/>
            </a:rPr>
            <a:t> Sulawesi,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Pasifik</a:t>
          </a:r>
          <a:r>
            <a:rPr lang="en-US" sz="1800" dirty="0">
              <a:latin typeface="Arial" pitchFamily="34" charset="0"/>
              <a:cs typeface="Arial" pitchFamily="34" charset="0"/>
            </a:rPr>
            <a:t>,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latin typeface="Arial" pitchFamily="34" charset="0"/>
              <a:cs typeface="Arial" pitchFamily="34" charset="0"/>
            </a:rPr>
            <a:t> Malaysia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E5E0290F-2B84-4BE9-A5FF-C58C235830EF}">
      <dgm:prSet custT="1"/>
      <dgm:spPr/>
      <dgm:t>
        <a:bodyPr/>
        <a:lstStyle/>
        <a:p>
          <a:pPr algn="ctr" rtl="0"/>
          <a:r>
            <a:rPr lang="en-US" sz="18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dirty="0">
              <a:latin typeface="Arial" pitchFamily="34" charset="0"/>
              <a:cs typeface="Arial" pitchFamily="34" charset="0"/>
            </a:rPr>
            <a:t> Utara	 </a:t>
          </a:r>
        </a:p>
      </dgm:t>
    </dgm:pt>
    <dgm:pt modelId="{8F85C7A8-D4B7-4FC7-8961-ACA54FB63F5D}" type="sibTrans" cxnId="{A43BDB91-5240-4131-9731-FB63CAD0520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810572C-E8F0-4AF7-B756-5911680F0E35}" type="parTrans" cxnId="{A43BDB91-5240-4131-9731-FB63CAD0520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2754934-A1BF-4880-9874-94F384F0A56B}" type="sibTrans" cxnId="{0875DE23-AEEF-436C-854A-1772CCA09DC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E57A514-F27C-4FF2-9A7D-7B7A33FFED6B}" type="parTrans" cxnId="{0875DE23-AEEF-436C-854A-1772CCA09DC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30C0763-15F0-4CEA-946B-FC06EDCA1DCB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Pasifik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latin typeface="Arial" pitchFamily="34" charset="0"/>
              <a:cs typeface="Arial" pitchFamily="34" charset="0"/>
            </a:rPr>
            <a:t> Papua </a:t>
          </a:r>
          <a:r>
            <a:rPr lang="en-US" sz="1800" dirty="0" err="1">
              <a:latin typeface="Arial" pitchFamily="34" charset="0"/>
              <a:cs typeface="Arial" pitchFamily="34" charset="0"/>
            </a:rPr>
            <a:t>Nugini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1AFBD367-0313-4CA9-9A18-7DEDCF0A892B}">
      <dgm:prSet custT="1"/>
      <dgm:spPr/>
      <dgm:t>
        <a:bodyPr/>
        <a:lstStyle/>
        <a:p>
          <a:pPr algn="ctr" rtl="0"/>
          <a:r>
            <a:rPr lang="en-US" sz="18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dirty="0">
              <a:latin typeface="Arial" pitchFamily="34" charset="0"/>
              <a:cs typeface="Arial" pitchFamily="34" charset="0"/>
            </a:rPr>
            <a:t>	</a:t>
          </a:r>
        </a:p>
      </dgm:t>
    </dgm:pt>
    <dgm:pt modelId="{D1628F4F-8DCD-4497-8A19-3A0BF94CA8C1}" type="sibTrans" cxnId="{92225558-9C0A-4629-AEFA-8C8E0BF79C7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0D2C39A-9C6D-4E67-B65A-8B620CAB6817}" type="parTrans" cxnId="{92225558-9C0A-4629-AEFA-8C8E0BF79C7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5D66250-BBCE-4F85-B977-63BCE8952E97}" type="sibTrans" cxnId="{10687594-98F1-4C3B-B3C4-C77AF663429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E03549C-D30C-4AE7-8C92-16E1CB4471D3}" type="parTrans" cxnId="{10687594-98F1-4C3B-B3C4-C77AF663429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F9503E6-5D8B-4222-9D27-27B4E5784B9A}" type="pres">
      <dgm:prSet presAssocID="{9AB238E7-E910-42BD-A70A-B622BB7AB11A}" presName="Name0" presStyleCnt="0">
        <dgm:presLayoutVars>
          <dgm:dir/>
          <dgm:animLvl val="lvl"/>
          <dgm:resizeHandles val="exact"/>
        </dgm:presLayoutVars>
      </dgm:prSet>
      <dgm:spPr/>
    </dgm:pt>
    <dgm:pt modelId="{2FF7C5DB-0FB0-4051-B5E0-437E02844294}" type="pres">
      <dgm:prSet presAssocID="{1AFBD367-0313-4CA9-9A18-7DEDCF0A892B}" presName="linNode" presStyleCnt="0"/>
      <dgm:spPr/>
    </dgm:pt>
    <dgm:pt modelId="{87A2E7C6-9903-427E-9398-EAE6B75529B6}" type="pres">
      <dgm:prSet presAssocID="{1AFBD367-0313-4CA9-9A18-7DEDCF0A892B}" presName="parentText" presStyleLbl="node1" presStyleIdx="0" presStyleCnt="4" custScaleX="86598">
        <dgm:presLayoutVars>
          <dgm:chMax val="1"/>
          <dgm:bulletEnabled val="1"/>
        </dgm:presLayoutVars>
      </dgm:prSet>
      <dgm:spPr/>
    </dgm:pt>
    <dgm:pt modelId="{73FE1DEF-C2D7-4340-BCA5-1126099CAD2D}" type="pres">
      <dgm:prSet presAssocID="{1AFBD367-0313-4CA9-9A18-7DEDCF0A892B}" presName="descendantText" presStyleLbl="alignAccFollowNode1" presStyleIdx="0" presStyleCnt="4" custScaleX="111227">
        <dgm:presLayoutVars>
          <dgm:bulletEnabled val="1"/>
        </dgm:presLayoutVars>
      </dgm:prSet>
      <dgm:spPr/>
    </dgm:pt>
    <dgm:pt modelId="{8BC7329B-1787-4B57-8C11-1A6CC30AEBB1}" type="pres">
      <dgm:prSet presAssocID="{D1628F4F-8DCD-4497-8A19-3A0BF94CA8C1}" presName="sp" presStyleCnt="0"/>
      <dgm:spPr/>
    </dgm:pt>
    <dgm:pt modelId="{61908331-1C47-4C1B-AF2D-4A3B6B67728B}" type="pres">
      <dgm:prSet presAssocID="{E5E0290F-2B84-4BE9-A5FF-C58C235830EF}" presName="linNode" presStyleCnt="0"/>
      <dgm:spPr/>
    </dgm:pt>
    <dgm:pt modelId="{AAA63F34-02BE-45C9-AAB9-C6BF0A03B82E}" type="pres">
      <dgm:prSet presAssocID="{E5E0290F-2B84-4BE9-A5FF-C58C235830EF}" presName="parentText" presStyleLbl="node1" presStyleIdx="1" presStyleCnt="4" custScaleX="86513" custScaleY="201469">
        <dgm:presLayoutVars>
          <dgm:chMax val="1"/>
          <dgm:bulletEnabled val="1"/>
        </dgm:presLayoutVars>
      </dgm:prSet>
      <dgm:spPr/>
    </dgm:pt>
    <dgm:pt modelId="{2ED9D1B1-BDBE-4D46-9650-83C21CCF18AA}" type="pres">
      <dgm:prSet presAssocID="{E5E0290F-2B84-4BE9-A5FF-C58C235830EF}" presName="descendantText" presStyleLbl="alignAccFollowNode1" presStyleIdx="1" presStyleCnt="4" custScaleX="111227" custScaleY="231021">
        <dgm:presLayoutVars>
          <dgm:bulletEnabled val="1"/>
        </dgm:presLayoutVars>
      </dgm:prSet>
      <dgm:spPr/>
    </dgm:pt>
    <dgm:pt modelId="{ECA6EEC3-6F39-46CF-B344-0A944185E132}" type="pres">
      <dgm:prSet presAssocID="{8F85C7A8-D4B7-4FC7-8961-ACA54FB63F5D}" presName="sp" presStyleCnt="0"/>
      <dgm:spPr/>
    </dgm:pt>
    <dgm:pt modelId="{97E95115-FEAB-458C-ADC8-D216CC162157}" type="pres">
      <dgm:prSet presAssocID="{02C1BE04-F08C-43EA-BC85-6B184814A236}" presName="linNode" presStyleCnt="0"/>
      <dgm:spPr/>
    </dgm:pt>
    <dgm:pt modelId="{B1182581-4373-4CB5-A524-7586C9AF100B}" type="pres">
      <dgm:prSet presAssocID="{02C1BE04-F08C-43EA-BC85-6B184814A236}" presName="parentText" presStyleLbl="node1" presStyleIdx="2" presStyleCnt="4" custScaleX="86598">
        <dgm:presLayoutVars>
          <dgm:chMax val="1"/>
          <dgm:bulletEnabled val="1"/>
        </dgm:presLayoutVars>
      </dgm:prSet>
      <dgm:spPr/>
    </dgm:pt>
    <dgm:pt modelId="{F49FA114-ACD1-4F46-A889-C07BFEDA1B8F}" type="pres">
      <dgm:prSet presAssocID="{02C1BE04-F08C-43EA-BC85-6B184814A236}" presName="descendantText" presStyleLbl="alignAccFollowNode1" presStyleIdx="2" presStyleCnt="4" custScaleX="111227">
        <dgm:presLayoutVars>
          <dgm:bulletEnabled val="1"/>
        </dgm:presLayoutVars>
      </dgm:prSet>
      <dgm:spPr/>
    </dgm:pt>
    <dgm:pt modelId="{1D4B93CB-CE0D-4C8E-AA8E-85158672BDBD}" type="pres">
      <dgm:prSet presAssocID="{48298061-62CB-47EA-B824-C83A0B5D47BC}" presName="sp" presStyleCnt="0"/>
      <dgm:spPr/>
    </dgm:pt>
    <dgm:pt modelId="{FD23F820-AB32-4F68-B059-ABE76BD1F159}" type="pres">
      <dgm:prSet presAssocID="{A21CF04A-634F-40BE-9DE8-9EBABAC3B507}" presName="linNode" presStyleCnt="0"/>
      <dgm:spPr/>
    </dgm:pt>
    <dgm:pt modelId="{10CC1C11-094D-4885-9A1E-79AC184DB5E4}" type="pres">
      <dgm:prSet presAssocID="{A21CF04A-634F-40BE-9DE8-9EBABAC3B507}" presName="parentText" presStyleLbl="node1" presStyleIdx="3" presStyleCnt="4" custScaleX="86598">
        <dgm:presLayoutVars>
          <dgm:chMax val="1"/>
          <dgm:bulletEnabled val="1"/>
        </dgm:presLayoutVars>
      </dgm:prSet>
      <dgm:spPr/>
    </dgm:pt>
    <dgm:pt modelId="{15083730-A1E1-4B88-A787-F2CA0E7869B1}" type="pres">
      <dgm:prSet presAssocID="{A21CF04A-634F-40BE-9DE8-9EBABAC3B507}" presName="descendantText" presStyleLbl="alignAccFollowNode1" presStyleIdx="3" presStyleCnt="4" custScaleX="111227">
        <dgm:presLayoutVars>
          <dgm:bulletEnabled val="1"/>
        </dgm:presLayoutVars>
      </dgm:prSet>
      <dgm:spPr/>
    </dgm:pt>
  </dgm:ptLst>
  <dgm:cxnLst>
    <dgm:cxn modelId="{F835AA1B-49E7-44AC-B569-B1DD82499281}" type="presOf" srcId="{530C0763-15F0-4CEA-946B-FC06EDCA1DCB}" destId="{73FE1DEF-C2D7-4340-BCA5-1126099CAD2D}" srcOrd="0" destOrd="0" presId="urn:microsoft.com/office/officeart/2005/8/layout/vList5"/>
    <dgm:cxn modelId="{0875DE23-AEEF-436C-854A-1772CCA09DC4}" srcId="{E5E0290F-2B84-4BE9-A5FF-C58C235830EF}" destId="{E658D2EC-45C8-4E0E-B9F5-B06BE4F552C9}" srcOrd="0" destOrd="0" parTransId="{7E57A514-F27C-4FF2-9A7D-7B7A33FFED6B}" sibTransId="{72754934-A1BF-4880-9874-94F384F0A56B}"/>
    <dgm:cxn modelId="{E5DA9530-8917-4A46-AC0E-23D0576F005E}" srcId="{A21CF04A-634F-40BE-9DE8-9EBABAC3B507}" destId="{E2C9F578-11C1-46D3-8420-87410371A97E}" srcOrd="0" destOrd="0" parTransId="{811A33F6-3DD1-4A97-B2FF-1CECC666377B}" sibTransId="{3919993A-AC83-4ADC-92A1-02EFD520DB1F}"/>
    <dgm:cxn modelId="{747D8040-776F-4A37-ABC7-520A30CB1681}" type="presOf" srcId="{02C1BE04-F08C-43EA-BC85-6B184814A236}" destId="{B1182581-4373-4CB5-A524-7586C9AF100B}" srcOrd="0" destOrd="0" presId="urn:microsoft.com/office/officeart/2005/8/layout/vList5"/>
    <dgm:cxn modelId="{4502EE69-9030-4433-AE96-2C8F9451EC20}" srcId="{02C1BE04-F08C-43EA-BC85-6B184814A236}" destId="{54D686D2-840F-4ECF-8CCD-7CF2CE923A82}" srcOrd="0" destOrd="0" parTransId="{74104CB5-7FB2-48F5-B68F-AC46981D1EA5}" sibTransId="{EF057EAE-D99E-4E4A-BB3F-C5C17DE3F13B}"/>
    <dgm:cxn modelId="{4E9CB36B-8802-49BA-8399-609A07042716}" srcId="{9AB238E7-E910-42BD-A70A-B622BB7AB11A}" destId="{A21CF04A-634F-40BE-9DE8-9EBABAC3B507}" srcOrd="3" destOrd="0" parTransId="{E788B805-0A7C-49F8-828A-D1BB13086C78}" sibTransId="{354BD2D6-C6C3-465B-A49A-7F66ABA1B396}"/>
    <dgm:cxn modelId="{A022E673-B4CB-4499-9350-2248E73DD736}" type="presOf" srcId="{E658D2EC-45C8-4E0E-B9F5-B06BE4F552C9}" destId="{2ED9D1B1-BDBE-4D46-9650-83C21CCF18AA}" srcOrd="0" destOrd="0" presId="urn:microsoft.com/office/officeart/2005/8/layout/vList5"/>
    <dgm:cxn modelId="{CD348F56-5FC9-46E3-8847-063690BB9A95}" type="presOf" srcId="{E2C9F578-11C1-46D3-8420-87410371A97E}" destId="{15083730-A1E1-4B88-A787-F2CA0E7869B1}" srcOrd="0" destOrd="0" presId="urn:microsoft.com/office/officeart/2005/8/layout/vList5"/>
    <dgm:cxn modelId="{92225558-9C0A-4629-AEFA-8C8E0BF79C70}" srcId="{9AB238E7-E910-42BD-A70A-B622BB7AB11A}" destId="{1AFBD367-0313-4CA9-9A18-7DEDCF0A892B}" srcOrd="0" destOrd="0" parTransId="{A0D2C39A-9C6D-4E67-B65A-8B620CAB6817}" sibTransId="{D1628F4F-8DCD-4497-8A19-3A0BF94CA8C1}"/>
    <dgm:cxn modelId="{199FB47A-AFC3-4019-AA9C-4F7FF4FA0F30}" type="presOf" srcId="{A21CF04A-634F-40BE-9DE8-9EBABAC3B507}" destId="{10CC1C11-094D-4885-9A1E-79AC184DB5E4}" srcOrd="0" destOrd="0" presId="urn:microsoft.com/office/officeart/2005/8/layout/vList5"/>
    <dgm:cxn modelId="{CBC76C83-985E-425D-95C2-BA65C7F7C085}" type="presOf" srcId="{1AFBD367-0313-4CA9-9A18-7DEDCF0A892B}" destId="{87A2E7C6-9903-427E-9398-EAE6B75529B6}" srcOrd="0" destOrd="0" presId="urn:microsoft.com/office/officeart/2005/8/layout/vList5"/>
    <dgm:cxn modelId="{A43BDB91-5240-4131-9731-FB63CAD0520F}" srcId="{9AB238E7-E910-42BD-A70A-B622BB7AB11A}" destId="{E5E0290F-2B84-4BE9-A5FF-C58C235830EF}" srcOrd="1" destOrd="0" parTransId="{0810572C-E8F0-4AF7-B756-5911680F0E35}" sibTransId="{8F85C7A8-D4B7-4FC7-8961-ACA54FB63F5D}"/>
    <dgm:cxn modelId="{10687594-98F1-4C3B-B3C4-C77AF663429F}" srcId="{1AFBD367-0313-4CA9-9A18-7DEDCF0A892B}" destId="{530C0763-15F0-4CEA-946B-FC06EDCA1DCB}" srcOrd="0" destOrd="0" parTransId="{BE03549C-D30C-4AE7-8C92-16E1CB4471D3}" sibTransId="{15D66250-BBCE-4F85-B977-63BCE8952E97}"/>
    <dgm:cxn modelId="{062BA0C2-6707-4AEC-AD2E-9DE9FB455119}" type="presOf" srcId="{E5E0290F-2B84-4BE9-A5FF-C58C235830EF}" destId="{AAA63F34-02BE-45C9-AAB9-C6BF0A03B82E}" srcOrd="0" destOrd="0" presId="urn:microsoft.com/office/officeart/2005/8/layout/vList5"/>
    <dgm:cxn modelId="{A16B1DC4-1F19-49B4-BED6-D5556EE0D4CE}" type="presOf" srcId="{9AB238E7-E910-42BD-A70A-B622BB7AB11A}" destId="{3F9503E6-5D8B-4222-9D27-27B4E5784B9A}" srcOrd="0" destOrd="0" presId="urn:microsoft.com/office/officeart/2005/8/layout/vList5"/>
    <dgm:cxn modelId="{99006EEC-0587-480F-BE5C-6F78979FC6B5}" srcId="{9AB238E7-E910-42BD-A70A-B622BB7AB11A}" destId="{02C1BE04-F08C-43EA-BC85-6B184814A236}" srcOrd="2" destOrd="0" parTransId="{3114180F-6490-4C32-B733-9D7CAF5C3A82}" sibTransId="{48298061-62CB-47EA-B824-C83A0B5D47BC}"/>
    <dgm:cxn modelId="{AE4ABCF9-0C39-44E9-8504-BC6C7F05693E}" type="presOf" srcId="{54D686D2-840F-4ECF-8CCD-7CF2CE923A82}" destId="{F49FA114-ACD1-4F46-A889-C07BFEDA1B8F}" srcOrd="0" destOrd="0" presId="urn:microsoft.com/office/officeart/2005/8/layout/vList5"/>
    <dgm:cxn modelId="{A338180B-7EE7-4976-A541-FF2765E0D622}" type="presParOf" srcId="{3F9503E6-5D8B-4222-9D27-27B4E5784B9A}" destId="{2FF7C5DB-0FB0-4051-B5E0-437E02844294}" srcOrd="0" destOrd="0" presId="urn:microsoft.com/office/officeart/2005/8/layout/vList5"/>
    <dgm:cxn modelId="{31C85E89-3124-4C26-8B43-39B92C0DF05B}" type="presParOf" srcId="{2FF7C5DB-0FB0-4051-B5E0-437E02844294}" destId="{87A2E7C6-9903-427E-9398-EAE6B75529B6}" srcOrd="0" destOrd="0" presId="urn:microsoft.com/office/officeart/2005/8/layout/vList5"/>
    <dgm:cxn modelId="{67F6B336-15AE-40BD-B2E6-D7060EA5E5F7}" type="presParOf" srcId="{2FF7C5DB-0FB0-4051-B5E0-437E02844294}" destId="{73FE1DEF-C2D7-4340-BCA5-1126099CAD2D}" srcOrd="1" destOrd="0" presId="urn:microsoft.com/office/officeart/2005/8/layout/vList5"/>
    <dgm:cxn modelId="{41CE4417-42AE-49C4-8FAD-3182B26022B4}" type="presParOf" srcId="{3F9503E6-5D8B-4222-9D27-27B4E5784B9A}" destId="{8BC7329B-1787-4B57-8C11-1A6CC30AEBB1}" srcOrd="1" destOrd="0" presId="urn:microsoft.com/office/officeart/2005/8/layout/vList5"/>
    <dgm:cxn modelId="{EDE67AD2-2ED6-4BEE-B5DD-6A71C82441F2}" type="presParOf" srcId="{3F9503E6-5D8B-4222-9D27-27B4E5784B9A}" destId="{61908331-1C47-4C1B-AF2D-4A3B6B67728B}" srcOrd="2" destOrd="0" presId="urn:microsoft.com/office/officeart/2005/8/layout/vList5"/>
    <dgm:cxn modelId="{B9CBCDC2-9A49-42CF-AB6B-1EB107C6D8A3}" type="presParOf" srcId="{61908331-1C47-4C1B-AF2D-4A3B6B67728B}" destId="{AAA63F34-02BE-45C9-AAB9-C6BF0A03B82E}" srcOrd="0" destOrd="0" presId="urn:microsoft.com/office/officeart/2005/8/layout/vList5"/>
    <dgm:cxn modelId="{1A973744-4CBE-4AFF-9C66-7EDD99DC3A45}" type="presParOf" srcId="{61908331-1C47-4C1B-AF2D-4A3B6B67728B}" destId="{2ED9D1B1-BDBE-4D46-9650-83C21CCF18AA}" srcOrd="1" destOrd="0" presId="urn:microsoft.com/office/officeart/2005/8/layout/vList5"/>
    <dgm:cxn modelId="{57793B76-869D-4B4F-9DD8-F00DD85F97AC}" type="presParOf" srcId="{3F9503E6-5D8B-4222-9D27-27B4E5784B9A}" destId="{ECA6EEC3-6F39-46CF-B344-0A944185E132}" srcOrd="3" destOrd="0" presId="urn:microsoft.com/office/officeart/2005/8/layout/vList5"/>
    <dgm:cxn modelId="{09778E7F-CBB5-4EF6-A4BD-70B24BFFF8B9}" type="presParOf" srcId="{3F9503E6-5D8B-4222-9D27-27B4E5784B9A}" destId="{97E95115-FEAB-458C-ADC8-D216CC162157}" srcOrd="4" destOrd="0" presId="urn:microsoft.com/office/officeart/2005/8/layout/vList5"/>
    <dgm:cxn modelId="{6AB286E4-8C85-4F7A-B5A8-39424DED3505}" type="presParOf" srcId="{97E95115-FEAB-458C-ADC8-D216CC162157}" destId="{B1182581-4373-4CB5-A524-7586C9AF100B}" srcOrd="0" destOrd="0" presId="urn:microsoft.com/office/officeart/2005/8/layout/vList5"/>
    <dgm:cxn modelId="{3A39EBEB-A8FE-4F07-A1C7-007ED0DE1803}" type="presParOf" srcId="{97E95115-FEAB-458C-ADC8-D216CC162157}" destId="{F49FA114-ACD1-4F46-A889-C07BFEDA1B8F}" srcOrd="1" destOrd="0" presId="urn:microsoft.com/office/officeart/2005/8/layout/vList5"/>
    <dgm:cxn modelId="{E0312822-4E8D-4297-8625-5DCEE9DE9A1D}" type="presParOf" srcId="{3F9503E6-5D8B-4222-9D27-27B4E5784B9A}" destId="{1D4B93CB-CE0D-4C8E-AA8E-85158672BDBD}" srcOrd="5" destOrd="0" presId="urn:microsoft.com/office/officeart/2005/8/layout/vList5"/>
    <dgm:cxn modelId="{D6EC7257-5B03-4320-A50A-8D486EC98D25}" type="presParOf" srcId="{3F9503E6-5D8B-4222-9D27-27B4E5784B9A}" destId="{FD23F820-AB32-4F68-B059-ABE76BD1F159}" srcOrd="6" destOrd="0" presId="urn:microsoft.com/office/officeart/2005/8/layout/vList5"/>
    <dgm:cxn modelId="{74B82595-B809-48FF-A667-A816D9BBE30A}" type="presParOf" srcId="{FD23F820-AB32-4F68-B059-ABE76BD1F159}" destId="{10CC1C11-094D-4885-9A1E-79AC184DB5E4}" srcOrd="0" destOrd="0" presId="urn:microsoft.com/office/officeart/2005/8/layout/vList5"/>
    <dgm:cxn modelId="{8C7F6D38-F204-49D3-AB48-C0583F5C31E9}" type="presParOf" srcId="{FD23F820-AB32-4F68-B059-ABE76BD1F159}" destId="{15083730-A1E1-4B88-A787-F2CA0E7869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E1DEF-C2D7-4340-BCA5-1126099CAD2D}">
      <dsp:nvSpPr>
        <dsp:cNvPr id="0" name=""/>
        <dsp:cNvSpPr/>
      </dsp:nvSpPr>
      <dsp:spPr>
        <a:xfrm rot="5400000">
          <a:off x="5134422" y="-2542602"/>
          <a:ext cx="539626" cy="576007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Pasifik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Papua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Nugini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524196" y="93966"/>
        <a:ext cx="5733736" cy="486942"/>
      </dsp:txXfrm>
    </dsp:sp>
    <dsp:sp modelId="{87A2E7C6-9903-427E-9398-EAE6B75529B6}">
      <dsp:nvSpPr>
        <dsp:cNvPr id="0" name=""/>
        <dsp:cNvSpPr/>
      </dsp:nvSpPr>
      <dsp:spPr>
        <a:xfrm>
          <a:off x="1595" y="170"/>
          <a:ext cx="2522601" cy="6745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	</a:t>
          </a:r>
        </a:p>
      </dsp:txBody>
      <dsp:txXfrm>
        <a:off x="34523" y="33098"/>
        <a:ext cx="2456745" cy="608677"/>
      </dsp:txXfrm>
    </dsp:sp>
    <dsp:sp modelId="{2ED9D1B1-BDBE-4D46-9650-83C21CCF18AA}">
      <dsp:nvSpPr>
        <dsp:cNvPr id="0" name=""/>
        <dsp:cNvSpPr/>
      </dsp:nvSpPr>
      <dsp:spPr>
        <a:xfrm rot="5400000">
          <a:off x="4778434" y="-1492120"/>
          <a:ext cx="1246651" cy="5760078"/>
        </a:xfrm>
        <a:prstGeom prst="round2SameRect">
          <a:avLst/>
        </a:prstGeom>
        <a:solidFill>
          <a:schemeClr val="accent2">
            <a:tint val="40000"/>
            <a:alpha val="90000"/>
            <a:hueOff val="-398147"/>
            <a:satOff val="4656"/>
            <a:lumOff val="51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98147"/>
              <a:satOff val="4656"/>
              <a:lumOff val="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Selat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Malaka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Andaman,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Tiongkok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Selatan,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Sulawesi,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Pasifik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Malaysia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521721" y="825449"/>
        <a:ext cx="5699222" cy="1124939"/>
      </dsp:txXfrm>
    </dsp:sp>
    <dsp:sp modelId="{AAA63F34-02BE-45C9-AAB9-C6BF0A03B82E}">
      <dsp:nvSpPr>
        <dsp:cNvPr id="0" name=""/>
        <dsp:cNvSpPr/>
      </dsp:nvSpPr>
      <dsp:spPr>
        <a:xfrm>
          <a:off x="1595" y="708430"/>
          <a:ext cx="2520125" cy="1358976"/>
        </a:xfrm>
        <a:prstGeom prst="roundRect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Utara	 </a:t>
          </a:r>
        </a:p>
      </dsp:txBody>
      <dsp:txXfrm>
        <a:off x="67935" y="774770"/>
        <a:ext cx="2387445" cy="1226296"/>
      </dsp:txXfrm>
    </dsp:sp>
    <dsp:sp modelId="{F49FA114-ACD1-4F46-A889-C07BFEDA1B8F}">
      <dsp:nvSpPr>
        <dsp:cNvPr id="0" name=""/>
        <dsp:cNvSpPr/>
      </dsp:nvSpPr>
      <dsp:spPr>
        <a:xfrm rot="5400000">
          <a:off x="5134422" y="-441638"/>
          <a:ext cx="539626" cy="5760078"/>
        </a:xfrm>
        <a:prstGeom prst="round2SameRect">
          <a:avLst/>
        </a:prstGeom>
        <a:solidFill>
          <a:schemeClr val="accent2">
            <a:tint val="40000"/>
            <a:alpha val="90000"/>
            <a:hueOff val="-796293"/>
            <a:satOff val="9313"/>
            <a:lumOff val="102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796293"/>
              <a:satOff val="9313"/>
              <a:lumOff val="1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Hindia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524196" y="2194930"/>
        <a:ext cx="5733736" cy="486942"/>
      </dsp:txXfrm>
    </dsp:sp>
    <dsp:sp modelId="{B1182581-4373-4CB5-A524-7586C9AF100B}">
      <dsp:nvSpPr>
        <dsp:cNvPr id="0" name=""/>
        <dsp:cNvSpPr/>
      </dsp:nvSpPr>
      <dsp:spPr>
        <a:xfrm>
          <a:off x="1595" y="2101133"/>
          <a:ext cx="2522601" cy="674533"/>
        </a:xfrm>
        <a:prstGeom prst="roundRect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Barat	 </a:t>
          </a:r>
        </a:p>
      </dsp:txBody>
      <dsp:txXfrm>
        <a:off x="34523" y="2134061"/>
        <a:ext cx="2456745" cy="608677"/>
      </dsp:txXfrm>
    </dsp:sp>
    <dsp:sp modelId="{15083730-A1E1-4B88-A787-F2CA0E7869B1}">
      <dsp:nvSpPr>
        <dsp:cNvPr id="0" name=""/>
        <dsp:cNvSpPr/>
      </dsp:nvSpPr>
      <dsp:spPr>
        <a:xfrm rot="5400000">
          <a:off x="5134422" y="266621"/>
          <a:ext cx="539626" cy="5760078"/>
        </a:xfrm>
        <a:prstGeom prst="round2SameRect">
          <a:avLst/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itchFamily="34" charset="0"/>
              <a:cs typeface="Arial" pitchFamily="34" charset="0"/>
            </a:rPr>
            <a:t>Australia,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Samudra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Hindia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Timur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Laut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Arafuru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524196" y="2903189"/>
        <a:ext cx="5733736" cy="486942"/>
      </dsp:txXfrm>
    </dsp:sp>
    <dsp:sp modelId="{10CC1C11-094D-4885-9A1E-79AC184DB5E4}">
      <dsp:nvSpPr>
        <dsp:cNvPr id="0" name=""/>
        <dsp:cNvSpPr/>
      </dsp:nvSpPr>
      <dsp:spPr>
        <a:xfrm>
          <a:off x="1595" y="2809393"/>
          <a:ext cx="2522601" cy="674533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Sebelah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Selatan</a:t>
          </a:r>
        </a:p>
      </dsp:txBody>
      <dsp:txXfrm>
        <a:off x="34523" y="2842321"/>
        <a:ext cx="2456745" cy="608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2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64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6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7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591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4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4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96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01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2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863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1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6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27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7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7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E5108F-9DEA-42A6-B908-61D2D10E3DEA}" type="datetimeFigureOut">
              <a:rPr lang="en-ID" smtClean="0"/>
              <a:t>26/07/2021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87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AA10B-549B-4859-B548-29DD8522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35">
            <a:off x="5196757" y="1156593"/>
            <a:ext cx="5378260" cy="362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E:\ELISA\ERLANGGA LISA\2016\MEDIA MENGAJAR PPT\Printilan tematik\gambar tematik\toni icon tematik.png">
            <a:extLst>
              <a:ext uri="{FF2B5EF4-FFF2-40B4-BE49-F238E27FC236}">
                <a16:creationId xmlns:a16="http://schemas.microsoft.com/office/drawing/2014/main" id="{A33A9CD1-2933-4857-8DD5-EE39D329E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2"/>
          <a:stretch/>
        </p:blipFill>
        <p:spPr bwMode="auto">
          <a:xfrm>
            <a:off x="9905925" y="3805299"/>
            <a:ext cx="2291327" cy="229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83AC76-14F2-4C7A-BE01-FEFDE80D58D7}"/>
              </a:ext>
            </a:extLst>
          </p:cNvPr>
          <p:cNvSpPr/>
          <p:nvPr/>
        </p:nvSpPr>
        <p:spPr>
          <a:xfrm>
            <a:off x="970670" y="1019896"/>
            <a:ext cx="4135902" cy="27854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rgbClr val="FF0000"/>
                </a:solidFill>
                <a:latin typeface="Copperplate Gothic Bold" pitchFamily="34" charset="0"/>
              </a:rPr>
              <a:t>LETAK GEOGRAFIS DAN</a:t>
            </a:r>
          </a:p>
          <a:p>
            <a:pPr algn="ctr"/>
            <a:r>
              <a:rPr lang="en-US" sz="2400" b="1" i="0" dirty="0">
                <a:solidFill>
                  <a:srgbClr val="FF0000"/>
                </a:solidFill>
                <a:latin typeface="Copperplate Gothic Bold" pitchFamily="34" charset="0"/>
              </a:rPr>
              <a:t> LETAK ASTRONOMIS INDONESIA</a:t>
            </a:r>
            <a:endParaRPr lang="en-ID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8F340-8967-4BF0-B378-F22834BE0853}"/>
              </a:ext>
            </a:extLst>
          </p:cNvPr>
          <p:cNvSpPr txBox="1"/>
          <p:nvPr/>
        </p:nvSpPr>
        <p:spPr>
          <a:xfrm>
            <a:off x="4965895" y="5528602"/>
            <a:ext cx="4375053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HENI </a:t>
            </a:r>
            <a:r>
              <a:rPr lang="en-US" sz="2000" b="1" dirty="0" err="1">
                <a:solidFill>
                  <a:srgbClr val="FF0000"/>
                </a:solidFill>
              </a:rPr>
              <a:t>NURHAENI,M.Pd</a:t>
            </a:r>
            <a:endParaRPr lang="en-ID" sz="20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37469-9437-4072-836F-9A02A3BFFA24}"/>
              </a:ext>
            </a:extLst>
          </p:cNvPr>
          <p:cNvSpPr/>
          <p:nvPr/>
        </p:nvSpPr>
        <p:spPr>
          <a:xfrm>
            <a:off x="970670" y="4023360"/>
            <a:ext cx="3995225" cy="137863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IPS KELAS 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TEMA 1 SUBTEMA 1</a:t>
            </a:r>
            <a:endParaRPr lang="en-ID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0B87-2FAF-4D8F-A065-FF69FCE152BE}"/>
              </a:ext>
            </a:extLst>
          </p:cNvPr>
          <p:cNvSpPr txBox="1">
            <a:spLocks/>
          </p:cNvSpPr>
          <p:nvPr/>
        </p:nvSpPr>
        <p:spPr>
          <a:xfrm>
            <a:off x="3137094" y="872196"/>
            <a:ext cx="5321105" cy="6910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Humble boys demo" pitchFamily="50" charset="0"/>
              </a:rPr>
              <a:t>LETAK GEOGRAFIS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77AAC-0E6C-4265-A8AD-679238B48BFB}"/>
              </a:ext>
            </a:extLst>
          </p:cNvPr>
          <p:cNvSpPr txBox="1">
            <a:spLocks/>
          </p:cNvSpPr>
          <p:nvPr/>
        </p:nvSpPr>
        <p:spPr>
          <a:xfrm>
            <a:off x="971599" y="2811840"/>
            <a:ext cx="7621944" cy="8457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/>
              <a:t> </a:t>
            </a:r>
            <a:endParaRPr lang="en-US" sz="2800" dirty="0"/>
          </a:p>
          <a:p>
            <a:pPr marL="0" indent="0">
              <a:buFont typeface="Arial"/>
              <a:buNone/>
            </a:pPr>
            <a:r>
              <a:rPr lang="en-US" sz="2800" dirty="0"/>
              <a:t>  </a:t>
            </a:r>
          </a:p>
          <a:p>
            <a:pPr marL="0" indent="0">
              <a:buFont typeface="Arial"/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F0304-82D5-473E-AD84-BFEC2DA08118}"/>
              </a:ext>
            </a:extLst>
          </p:cNvPr>
          <p:cNvSpPr txBox="1"/>
          <p:nvPr/>
        </p:nvSpPr>
        <p:spPr>
          <a:xfrm>
            <a:off x="971598" y="1716260"/>
            <a:ext cx="9987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/>
              <a:t>*</a:t>
            </a:r>
            <a:r>
              <a:rPr lang="en-US" sz="28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Letak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geografis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wilayah yang                     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kenyataannya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bumi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B84B6-355F-4C09-83D8-602C971F05FD}"/>
              </a:ext>
            </a:extLst>
          </p:cNvPr>
          <p:cNvSpPr txBox="1"/>
          <p:nvPr/>
        </p:nvSpPr>
        <p:spPr>
          <a:xfrm>
            <a:off x="1125415" y="3101255"/>
            <a:ext cx="10094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*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geografis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terletak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Benua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Australia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Benua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Asia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 Samudra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Samudra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Pasifik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dan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Samudera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Hindia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65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4">
            <a:extLst>
              <a:ext uri="{FF2B5EF4-FFF2-40B4-BE49-F238E27FC236}">
                <a16:creationId xmlns:a16="http://schemas.microsoft.com/office/drawing/2014/main" id="{A228D120-9A5B-4D44-9C4C-F1515DF90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240004"/>
              </p:ext>
            </p:extLst>
          </p:nvPr>
        </p:nvGraphicFramePr>
        <p:xfrm>
          <a:off x="1223888" y="2307103"/>
          <a:ext cx="8285871" cy="348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7541EE-E37E-413B-8D83-42733DDE22E0}"/>
              </a:ext>
            </a:extLst>
          </p:cNvPr>
          <p:cNvSpPr txBox="1"/>
          <p:nvPr/>
        </p:nvSpPr>
        <p:spPr>
          <a:xfrm>
            <a:off x="998806" y="1066800"/>
            <a:ext cx="980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Batas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geografisnya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94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ordinat-Peta.jpg">
            <a:extLst>
              <a:ext uri="{FF2B5EF4-FFF2-40B4-BE49-F238E27FC236}">
                <a16:creationId xmlns:a16="http://schemas.microsoft.com/office/drawing/2014/main" id="{A7A819EB-0CE3-4593-B4AA-B6211118A3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0304" y="1434555"/>
            <a:ext cx="4229100" cy="2819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28A3-975F-4953-A80C-B42EAE2DBE4B}"/>
              </a:ext>
            </a:extLst>
          </p:cNvPr>
          <p:cNvSpPr txBox="1">
            <a:spLocks/>
          </p:cNvSpPr>
          <p:nvPr/>
        </p:nvSpPr>
        <p:spPr>
          <a:xfrm>
            <a:off x="1941341" y="4734388"/>
            <a:ext cx="6133513" cy="1021556"/>
          </a:xfrm>
          <a:prstGeom prst="doubleWav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astronomis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Arial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LU - 11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LS dan 95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BT - 141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C602-0EB4-4D43-A4E4-53E5869013A6}"/>
              </a:ext>
            </a:extLst>
          </p:cNvPr>
          <p:cNvSpPr txBox="1"/>
          <p:nvPr/>
        </p:nvSpPr>
        <p:spPr>
          <a:xfrm>
            <a:off x="761999" y="533401"/>
            <a:ext cx="743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Letak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astronomis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posisinya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lintang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bujur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384100-1C5B-4B3F-AE6D-F37FA0B6C6E1}"/>
              </a:ext>
            </a:extLst>
          </p:cNvPr>
          <p:cNvGrpSpPr/>
          <p:nvPr/>
        </p:nvGrpSpPr>
        <p:grpSpPr>
          <a:xfrm>
            <a:off x="1010530" y="1537188"/>
            <a:ext cx="6675122" cy="1021556"/>
            <a:chOff x="1219200" y="1676400"/>
            <a:chExt cx="6675122" cy="10215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5AB0-8A76-4913-96C2-B40CEAA6C88E}"/>
                </a:ext>
              </a:extLst>
            </p:cNvPr>
            <p:cNvSpPr txBox="1"/>
            <p:nvPr/>
          </p:nvSpPr>
          <p:spPr>
            <a:xfrm>
              <a:off x="1219200" y="1676400"/>
              <a:ext cx="3992880" cy="102155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lintang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r>
                <a:rPr lang="en-US" dirty="0" err="1"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khayal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melingkar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mendatar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di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permukaan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bumi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.</a:t>
              </a:r>
              <a:endParaRPr lang="en-US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12197B6-66D7-4CB9-B453-BBFD0D64419B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212080" y="2187178"/>
              <a:ext cx="2682242" cy="759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13B5C-B5DE-4C23-8CD0-0C8066A25AD9}"/>
              </a:ext>
            </a:extLst>
          </p:cNvPr>
          <p:cNvGrpSpPr/>
          <p:nvPr/>
        </p:nvGrpSpPr>
        <p:grpSpPr>
          <a:xfrm>
            <a:off x="761999" y="2895600"/>
            <a:ext cx="6553201" cy="1021556"/>
            <a:chOff x="1273791" y="2971800"/>
            <a:chExt cx="6553201" cy="10215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845C60-FACA-402C-99F7-C839456EC0A9}"/>
                </a:ext>
              </a:extLst>
            </p:cNvPr>
            <p:cNvSpPr txBox="1"/>
            <p:nvPr/>
          </p:nvSpPr>
          <p:spPr>
            <a:xfrm>
              <a:off x="1273791" y="2971800"/>
              <a:ext cx="3992880" cy="102155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bujur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r>
                <a:rPr lang="en-US" dirty="0" err="1">
                  <a:latin typeface="Arial" pitchFamily="34" charset="0"/>
                  <a:cs typeface="Arial" pitchFamily="34" charset="0"/>
                </a:rPr>
                <a:t>garis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menghubungkan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Kutub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Utara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Kutub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Selatan.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B94BD75-A794-4204-BEC6-2E8E8A99004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266671" y="3482578"/>
              <a:ext cx="2560321" cy="4994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43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6">
            <a:extLst>
              <a:ext uri="{FF2B5EF4-FFF2-40B4-BE49-F238E27FC236}">
                <a16:creationId xmlns:a16="http://schemas.microsoft.com/office/drawing/2014/main" id="{0DA48B42-1BE7-4991-A9F4-7A7B6C38E266}"/>
              </a:ext>
            </a:extLst>
          </p:cNvPr>
          <p:cNvSpPr/>
          <p:nvPr/>
        </p:nvSpPr>
        <p:spPr>
          <a:xfrm>
            <a:off x="886264" y="3429001"/>
            <a:ext cx="4836945" cy="2521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Sumatera</a:t>
            </a:r>
          </a:p>
          <a:p>
            <a:pPr marL="57150" lvl="1" indent="-57150" algn="l" defTabSz="400050"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9625" lvl="2" indent="-755650" algn="l" defTabSz="400050"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Teluk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Benggala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Malaysia,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Thailand</a:t>
            </a:r>
          </a:p>
          <a:p>
            <a:pPr marL="809625" lvl="2" indent="-755650" algn="l" defTabSz="400050"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Malaka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Kalimantan</a:t>
            </a:r>
          </a:p>
          <a:p>
            <a:pPr marL="809625" lvl="2" indent="-755650" algn="l" defTabSz="400050"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Samudra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Hindia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9625" lvl="2" indent="-755650" algn="l" defTabSz="400050"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Sunda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Malaka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Toba, Sungai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Musi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Kerinci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Leuser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ound Same Side Corner Rectangle 9">
            <a:extLst>
              <a:ext uri="{FF2B5EF4-FFF2-40B4-BE49-F238E27FC236}">
                <a16:creationId xmlns:a16="http://schemas.microsoft.com/office/drawing/2014/main" id="{8A16ABB3-6DB7-427D-BE1B-038DE34BA082}"/>
              </a:ext>
            </a:extLst>
          </p:cNvPr>
          <p:cNvSpPr/>
          <p:nvPr/>
        </p:nvSpPr>
        <p:spPr>
          <a:xfrm>
            <a:off x="6468792" y="3429000"/>
            <a:ext cx="4447737" cy="2521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b="1" kern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Kalimantan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Bali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Bali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Sunda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Selatan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Samudra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Hindia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Bengawan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Solo,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Kumbolo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Semeru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1FE447-202F-4C27-AC34-E107EC406AF1}"/>
              </a:ext>
            </a:extLst>
          </p:cNvPr>
          <p:cNvSpPr txBox="1">
            <a:spLocks/>
          </p:cNvSpPr>
          <p:nvPr/>
        </p:nvSpPr>
        <p:spPr>
          <a:xfrm>
            <a:off x="1111347" y="576775"/>
            <a:ext cx="6710290" cy="6049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Geografis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Indonesia</a:t>
            </a:r>
          </a:p>
        </p:txBody>
      </p:sp>
      <p:pic>
        <p:nvPicPr>
          <p:cNvPr id="5" name="Picture 4" descr="download.jpg">
            <a:extLst>
              <a:ext uri="{FF2B5EF4-FFF2-40B4-BE49-F238E27FC236}">
                <a16:creationId xmlns:a16="http://schemas.microsoft.com/office/drawing/2014/main" id="{345AFE2A-7B58-4438-800B-82C55C6142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269" y="1181686"/>
            <a:ext cx="1936180" cy="201538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Peta Pulau Jawa 02.png">
            <a:extLst>
              <a:ext uri="{FF2B5EF4-FFF2-40B4-BE49-F238E27FC236}">
                <a16:creationId xmlns:a16="http://schemas.microsoft.com/office/drawing/2014/main" id="{B1272B3A-A732-45BC-864F-C96B829BE9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0485" y="1587299"/>
            <a:ext cx="2508740" cy="160977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9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29B00B17-924E-4B75-9752-223EA3ABAA83}"/>
              </a:ext>
            </a:extLst>
          </p:cNvPr>
          <p:cNvSpPr/>
          <p:nvPr/>
        </p:nvSpPr>
        <p:spPr>
          <a:xfrm>
            <a:off x="470869" y="2668763"/>
            <a:ext cx="5689184" cy="3576712"/>
          </a:xfrm>
          <a:prstGeom prst="roundRect">
            <a:avLst>
              <a:gd name="adj" fmla="val 4523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ound Same Side Corner Rectangle 12">
            <a:extLst>
              <a:ext uri="{FF2B5EF4-FFF2-40B4-BE49-F238E27FC236}">
                <a16:creationId xmlns:a16="http://schemas.microsoft.com/office/drawing/2014/main" id="{4DC2DD40-73DB-4921-86E8-FF8B7A5A8EE3}"/>
              </a:ext>
            </a:extLst>
          </p:cNvPr>
          <p:cNvSpPr/>
          <p:nvPr/>
        </p:nvSpPr>
        <p:spPr>
          <a:xfrm>
            <a:off x="1195754" y="3150878"/>
            <a:ext cx="4515729" cy="30667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Kalimantan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9625" lvl="2" indent="-700088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Malaysia, Brunei,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Tiongkok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</a:t>
            </a:r>
          </a:p>
          <a:p>
            <a:pPr marL="809625" lvl="2" indent="-700088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Makassar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Sulawesi</a:t>
            </a:r>
          </a:p>
          <a:p>
            <a:pPr marL="809625" lvl="2" indent="-700088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Natuna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Sumatra</a:t>
            </a:r>
          </a:p>
          <a:p>
            <a:pPr marL="809625" lvl="2" indent="-700088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Kapuas,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Bangkau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Raya,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Kinabalu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ound Same Side Corner Rectangle 15">
            <a:extLst>
              <a:ext uri="{FF2B5EF4-FFF2-40B4-BE49-F238E27FC236}">
                <a16:creationId xmlns:a16="http://schemas.microsoft.com/office/drawing/2014/main" id="{35101E91-49B3-43D8-8C00-5AE0028A7A50}"/>
              </a:ext>
            </a:extLst>
          </p:cNvPr>
          <p:cNvSpPr/>
          <p:nvPr/>
        </p:nvSpPr>
        <p:spPr>
          <a:xfrm>
            <a:off x="6436368" y="3237560"/>
            <a:ext cx="4817786" cy="2677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Sulawesi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60425" lvl="2" indent="-803275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Sulawesi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Filipina</a:t>
            </a:r>
          </a:p>
          <a:p>
            <a:pPr marL="860425" lvl="2" indent="-803275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Maluku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Kepulauan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Maluku</a:t>
            </a:r>
          </a:p>
          <a:p>
            <a:pPr marL="860425" lvl="2" indent="-803275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Makassar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Kalimantan</a:t>
            </a:r>
          </a:p>
          <a:p>
            <a:pPr marL="860425" lvl="2" indent="-803275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Flores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NTT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Poso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Tempe,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Klabat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Lokon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 descr="Peta Pulau Kalimantan.jpg">
            <a:extLst>
              <a:ext uri="{FF2B5EF4-FFF2-40B4-BE49-F238E27FC236}">
                <a16:creationId xmlns:a16="http://schemas.microsoft.com/office/drawing/2014/main" id="{A187E47D-E494-4276-A54C-25835093F4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1086" y="612525"/>
            <a:ext cx="2211592" cy="262503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Peta Pulau Sulawesi.jpg">
            <a:extLst>
              <a:ext uri="{FF2B5EF4-FFF2-40B4-BE49-F238E27FC236}">
                <a16:creationId xmlns:a16="http://schemas.microsoft.com/office/drawing/2014/main" id="{6AC9D2FC-56B9-4701-A1C1-4C00830B93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5879" y="912169"/>
            <a:ext cx="1689382" cy="220834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9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8">
            <a:extLst>
              <a:ext uri="{FF2B5EF4-FFF2-40B4-BE49-F238E27FC236}">
                <a16:creationId xmlns:a16="http://schemas.microsoft.com/office/drawing/2014/main" id="{4DBA2549-D2DF-4D33-A208-FD9F9C1846D5}"/>
              </a:ext>
            </a:extLst>
          </p:cNvPr>
          <p:cNvSpPr/>
          <p:nvPr/>
        </p:nvSpPr>
        <p:spPr>
          <a:xfrm>
            <a:off x="984738" y="3233224"/>
            <a:ext cx="4540137" cy="25743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Bali </a:t>
            </a:r>
            <a:r>
              <a:rPr lang="en-US" b="1" kern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Nusa Tenggara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Bali,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Flores,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Sulawesi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Timor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Bali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Samudra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Hindia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Petanu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Rinjani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ound Same Side Corner Rectangle 21">
            <a:extLst>
              <a:ext uri="{FF2B5EF4-FFF2-40B4-BE49-F238E27FC236}">
                <a16:creationId xmlns:a16="http://schemas.microsoft.com/office/drawing/2014/main" id="{158DFC38-5D70-450F-AA87-BC37B2CFE8E7}"/>
              </a:ext>
            </a:extLst>
          </p:cNvPr>
          <p:cNvSpPr/>
          <p:nvPr/>
        </p:nvSpPr>
        <p:spPr>
          <a:xfrm>
            <a:off x="5979942" y="3429000"/>
            <a:ext cx="4540137" cy="27700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lvl="0" algn="l" defTabSz="533400"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Papua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Batas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Utara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Samudra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Pasifik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Negara Papua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Nugini</a:t>
            </a:r>
            <a:endPara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Barat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Kepulauan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Maluku</a:t>
            </a:r>
          </a:p>
          <a:p>
            <a:pPr marL="57150" lvl="2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Selatan 	: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Arafura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Australia</a:t>
            </a:r>
          </a:p>
          <a:p>
            <a:pPr marL="57150" lvl="1" indent="-57150" algn="l" defTabSz="400050"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Keadaan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alam</a:t>
            </a:r>
            <a:r>
              <a:rPr lang="en-US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Sungai Memberamo,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Sentani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Gunung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Jaya </a:t>
            </a:r>
            <a:r>
              <a:rPr lang="en-US" sz="16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Wijaya</a:t>
            </a:r>
            <a:r>
              <a:rPr lang="en-US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 descr="ntb.jpg">
            <a:extLst>
              <a:ext uri="{FF2B5EF4-FFF2-40B4-BE49-F238E27FC236}">
                <a16:creationId xmlns:a16="http://schemas.microsoft.com/office/drawing/2014/main" id="{18D10AC9-6BD5-43D9-9331-4209AA6F0B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9296" y="1050469"/>
            <a:ext cx="3856569" cy="1857375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Peta Pulau papua.jpg">
            <a:extLst>
              <a:ext uri="{FF2B5EF4-FFF2-40B4-BE49-F238E27FC236}">
                <a16:creationId xmlns:a16="http://schemas.microsoft.com/office/drawing/2014/main" id="{7F505143-7C03-4D90-9AAA-CD3D410E80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842" y="872732"/>
            <a:ext cx="2914188" cy="236049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8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B2004B-58A1-4822-95E7-D39A8C1A0BCA}"/>
              </a:ext>
            </a:extLst>
          </p:cNvPr>
          <p:cNvSpPr txBox="1"/>
          <p:nvPr/>
        </p:nvSpPr>
        <p:spPr>
          <a:xfrm>
            <a:off x="1125415" y="1308295"/>
            <a:ext cx="98895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Tugas</a:t>
            </a:r>
            <a:r>
              <a:rPr lang="en-US" sz="2800" b="1" dirty="0"/>
              <a:t> 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Setelah </a:t>
            </a:r>
            <a:r>
              <a:rPr lang="en-US" sz="2800" b="1" dirty="0" err="1"/>
              <a:t>menyimak</a:t>
            </a:r>
            <a:r>
              <a:rPr lang="en-US" sz="2800" b="1" dirty="0"/>
              <a:t> video dan </a:t>
            </a:r>
            <a:r>
              <a:rPr lang="en-US" sz="2800" b="1" dirty="0" err="1"/>
              <a:t>materi</a:t>
            </a:r>
            <a:r>
              <a:rPr lang="en-US" sz="2800" b="1" dirty="0"/>
              <a:t> </a:t>
            </a:r>
            <a:r>
              <a:rPr lang="en-US" sz="2800" b="1" dirty="0" err="1"/>
              <a:t>hari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err="1"/>
              <a:t>Rangkumlah</a:t>
            </a:r>
            <a:r>
              <a:rPr lang="en-US" sz="2800" b="1" dirty="0"/>
              <a:t> di </a:t>
            </a:r>
            <a:r>
              <a:rPr lang="en-US" sz="2800" b="1" dirty="0" err="1"/>
              <a:t>buku</a:t>
            </a:r>
            <a:r>
              <a:rPr lang="en-US" sz="2800" b="1" dirty="0"/>
              <a:t> </a:t>
            </a:r>
            <a:r>
              <a:rPr lang="en-US" sz="2800" b="1" dirty="0" err="1"/>
              <a:t>catatan</a:t>
            </a:r>
            <a:r>
              <a:rPr lang="en-US" sz="2800" b="1" dirty="0"/>
              <a:t> mu </a:t>
            </a:r>
            <a:r>
              <a:rPr lang="en-US" sz="2800" b="1" dirty="0" err="1"/>
              <a:t>tentang</a:t>
            </a:r>
            <a:r>
              <a:rPr lang="en-US" sz="2800" b="1" dirty="0"/>
              <a:t> </a:t>
            </a:r>
            <a:r>
              <a:rPr lang="en-US" sz="2800" b="1" dirty="0" err="1"/>
              <a:t>Letak</a:t>
            </a:r>
            <a:r>
              <a:rPr lang="en-US" sz="2800" b="1" dirty="0"/>
              <a:t> </a:t>
            </a:r>
            <a:r>
              <a:rPr lang="en-US" sz="2800" b="1" dirty="0" err="1"/>
              <a:t>Geografis</a:t>
            </a:r>
            <a:r>
              <a:rPr lang="en-US" sz="2800" b="1" dirty="0"/>
              <a:t> dan </a:t>
            </a:r>
            <a:r>
              <a:rPr lang="en-US" sz="2800" b="1" dirty="0" err="1"/>
              <a:t>Astronomis</a:t>
            </a:r>
            <a:r>
              <a:rPr lang="en-US" sz="2800" b="1" dirty="0"/>
              <a:t> Indonesia.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err="1"/>
              <a:t>Kemudian</a:t>
            </a:r>
            <a:r>
              <a:rPr lang="en-US" sz="2800" b="1" dirty="0"/>
              <a:t> </a:t>
            </a:r>
            <a:r>
              <a:rPr lang="en-US" sz="2800" b="1" dirty="0" err="1"/>
              <a:t>hafalkan</a:t>
            </a:r>
            <a:r>
              <a:rPr lang="en-US" sz="2800" b="1" dirty="0"/>
              <a:t> dan </a:t>
            </a:r>
            <a:r>
              <a:rPr lang="en-US" sz="2800" b="1" dirty="0" err="1"/>
              <a:t>presentasikan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singkat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video </a:t>
            </a:r>
            <a:r>
              <a:rPr lang="en-US" sz="2800" b="1" dirty="0" err="1"/>
              <a:t>kirim</a:t>
            </a:r>
            <a:r>
              <a:rPr lang="en-US" sz="2800" b="1" dirty="0"/>
              <a:t>  Google Classroom !</a:t>
            </a:r>
          </a:p>
        </p:txBody>
      </p:sp>
    </p:spTree>
    <p:extLst>
      <p:ext uri="{BB962C8B-B14F-4D97-AF65-F5344CB8AC3E}">
        <p14:creationId xmlns:p14="http://schemas.microsoft.com/office/powerpoint/2010/main" val="23315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cuments\ENDAH\130018 Tematik terpadu 1a NEW\hasil\subtema 3\gambar\toni seragam.tif">
            <a:extLst>
              <a:ext uri="{FF2B5EF4-FFF2-40B4-BE49-F238E27FC236}">
                <a16:creationId xmlns:a16="http://schemas.microsoft.com/office/drawing/2014/main" id="{D9EA1A70-C00C-4BB4-8C0F-9F433125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73" y="1390424"/>
            <a:ext cx="1631950" cy="33425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" name="Picture 2" descr="D:\Agni\TEMATIK TERPADU 4A\File idd\pembelajaran 15\Links\nina2.tif">
            <a:extLst>
              <a:ext uri="{FF2B5EF4-FFF2-40B4-BE49-F238E27FC236}">
                <a16:creationId xmlns:a16="http://schemas.microsoft.com/office/drawing/2014/main" id="{191EA61F-EE09-4CF3-9106-A234714D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9346" y="1390424"/>
            <a:ext cx="1631950" cy="37873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0999FE-439D-49EC-9459-57071272993C}"/>
              </a:ext>
            </a:extLst>
          </p:cNvPr>
          <p:cNvSpPr txBox="1"/>
          <p:nvPr/>
        </p:nvSpPr>
        <p:spPr>
          <a:xfrm>
            <a:off x="2155616" y="2509634"/>
            <a:ext cx="7849771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Terima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kasih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DAN TETAP </a:t>
            </a:r>
            <a:r>
              <a:rPr lang="en-US" sz="3600" dirty="0" err="1">
                <a:solidFill>
                  <a:srgbClr val="FF0000"/>
                </a:solidFill>
                <a:latin typeface="Algerian" panose="04020705040A02060702" pitchFamily="82" charset="0"/>
              </a:rPr>
              <a:t>Semangat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536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</vt:lpstr>
      <vt:lpstr>Copperplate Gothic Bold</vt:lpstr>
      <vt:lpstr>Garamond</vt:lpstr>
      <vt:lpstr>Humble boys demo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4</cp:revision>
  <dcterms:created xsi:type="dcterms:W3CDTF">2021-07-24T02:33:31Z</dcterms:created>
  <dcterms:modified xsi:type="dcterms:W3CDTF">2021-07-25T20:42:15Z</dcterms:modified>
</cp:coreProperties>
</file>