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88665E-4BF6-49A6-B8DA-4486A37057C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4EA815D-F806-4731-93EC-6E2854A14CC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16833"/>
            <a:ext cx="8458200" cy="1584176"/>
          </a:xfrm>
        </p:spPr>
        <p:txBody>
          <a:bodyPr>
            <a:noAutofit/>
          </a:bodyPr>
          <a:lstStyle/>
          <a:p>
            <a:r>
              <a:rPr lang="id-ID" sz="5400" dirty="0" smtClean="0"/>
              <a:t>SBdP Kelas 4 Tema 2 Subtema 1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KD 3.2 dan 4.2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4584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Tinggi dan Rendahnya Nada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 smtClean="0"/>
          </a:p>
          <a:p>
            <a:pPr marL="109728" indent="0">
              <a:buNone/>
            </a:pPr>
            <a:endParaRPr lang="id-ID" b="1" dirty="0"/>
          </a:p>
          <a:p>
            <a:pPr>
              <a:buFont typeface="Arial" pitchFamily="34" charset="0"/>
              <a:buChar char="•"/>
            </a:pPr>
            <a:r>
              <a:rPr lang="es-ES" sz="2400" b="1" dirty="0" smtClean="0"/>
              <a:t>Nada </a:t>
            </a:r>
            <a:r>
              <a:rPr lang="es-ES" sz="2400" b="1" dirty="0" err="1"/>
              <a:t>adalah</a:t>
            </a:r>
            <a:r>
              <a:rPr lang="es-ES" sz="2400" b="1" dirty="0"/>
              <a:t> </a:t>
            </a:r>
            <a:r>
              <a:rPr lang="es-ES" sz="2400" b="1" dirty="0" err="1"/>
              <a:t>bunyi</a:t>
            </a:r>
            <a:r>
              <a:rPr lang="es-ES" sz="2400" b="1" dirty="0"/>
              <a:t> yang </a:t>
            </a:r>
            <a:r>
              <a:rPr lang="es-ES" sz="2400" b="1" dirty="0" err="1"/>
              <a:t>beraturan</a:t>
            </a:r>
            <a:r>
              <a:rPr lang="es-ES" sz="2400" b="1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sz="2400" b="1" dirty="0"/>
              <a:t>Dalam nada, terdapat nada tinggi dan nada rendah</a:t>
            </a:r>
            <a:r>
              <a:rPr lang="pt-BR" sz="2400" b="1" dirty="0" smtClean="0"/>
              <a:t>.</a:t>
            </a:r>
            <a:endParaRPr lang="id-ID" sz="2400" b="1" dirty="0" smtClean="0"/>
          </a:p>
          <a:p>
            <a:pPr>
              <a:buFont typeface="Arial" pitchFamily="34" charset="0"/>
              <a:buChar char="•"/>
            </a:pPr>
            <a:r>
              <a:rPr lang="id-ID" sz="2400" b="1" dirty="0"/>
              <a:t>Tinggi dan rendahnya nada ditentukan oleh frekuensi bunyi.</a:t>
            </a:r>
          </a:p>
          <a:p>
            <a:pPr>
              <a:buFont typeface="Arial" pitchFamily="34" charset="0"/>
              <a:buChar char="•"/>
            </a:pPr>
            <a:endParaRPr lang="pt-BR" b="1" dirty="0"/>
          </a:p>
          <a:p>
            <a:pPr marL="109728" indent="0">
              <a:buNone/>
            </a:pP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92896"/>
            <a:ext cx="561662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8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22304"/>
          </a:xfrm>
        </p:spPr>
        <p:txBody>
          <a:bodyPr>
            <a:normAutofit/>
          </a:bodyPr>
          <a:lstStyle/>
          <a:p>
            <a:r>
              <a:rPr lang="id-ID" sz="2800" b="1" dirty="0" smtClean="0"/>
              <a:t>- Urutan tinggi rendahnya nada disebut tangga nada</a:t>
            </a:r>
            <a:br>
              <a:rPr lang="id-ID" sz="2800" b="1" dirty="0" smtClean="0"/>
            </a:br>
            <a:r>
              <a:rPr lang="id-ID" sz="2800" b="1" dirty="0" smtClean="0"/>
              <a:t/>
            </a:r>
            <a:br>
              <a:rPr lang="id-ID" sz="2800" b="1" dirty="0" smtClean="0"/>
            </a:br>
            <a:r>
              <a:rPr lang="id-ID" sz="2800" b="1" dirty="0" smtClean="0"/>
              <a:t>- Terdapat </a:t>
            </a:r>
            <a:r>
              <a:rPr lang="id-ID" sz="2800" b="1" dirty="0"/>
              <a:t>tujuh nada yang menyusun tangga nada dari nada rendah ke nada tinggi</a:t>
            </a:r>
            <a:r>
              <a:rPr lang="id-ID" sz="2800" b="1" dirty="0" smtClean="0"/>
              <a:t>.</a:t>
            </a:r>
            <a:br>
              <a:rPr lang="id-ID" sz="2800" b="1" dirty="0" smtClean="0"/>
            </a:br>
            <a:r>
              <a:rPr lang="id-ID" sz="2800" b="1" dirty="0"/>
              <a:t/>
            </a:r>
            <a:br>
              <a:rPr lang="id-ID" sz="2800" b="1" dirty="0"/>
            </a:br>
            <a:r>
              <a:rPr lang="id-ID" sz="2800" b="1" dirty="0" smtClean="0"/>
              <a:t>- Nada </a:t>
            </a:r>
            <a:r>
              <a:rPr lang="id-ID" sz="2800" b="1" dirty="0"/>
              <a:t>yang ditulis dengan angka dinamakan not angka.</a:t>
            </a:r>
            <a:br>
              <a:rPr lang="id-ID" sz="2800" b="1" dirty="0"/>
            </a:b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73227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Mengenal Tinggi Rendah Suatu Nada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pPr marL="109728" indent="0">
              <a:buNone/>
            </a:pPr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pPr algn="just"/>
            <a:r>
              <a:rPr lang="es-ES" sz="2400" b="1" dirty="0" smtClean="0"/>
              <a:t>Nada </a:t>
            </a:r>
            <a:r>
              <a:rPr lang="es-ES" sz="2400" b="1" dirty="0" err="1"/>
              <a:t>adalah</a:t>
            </a:r>
            <a:r>
              <a:rPr lang="es-ES" sz="2400" b="1" dirty="0"/>
              <a:t> </a:t>
            </a:r>
            <a:r>
              <a:rPr lang="es-ES" sz="2400" b="1" dirty="0" err="1"/>
              <a:t>bunyi</a:t>
            </a:r>
            <a:r>
              <a:rPr lang="es-ES" sz="2400" b="1" dirty="0"/>
              <a:t> yang </a:t>
            </a:r>
            <a:r>
              <a:rPr lang="es-ES" sz="2400" b="1" dirty="0" err="1"/>
              <a:t>beraturan</a:t>
            </a:r>
            <a:r>
              <a:rPr lang="es-ES" sz="2400" b="1" dirty="0"/>
              <a:t>.</a:t>
            </a:r>
          </a:p>
          <a:p>
            <a:pPr algn="just"/>
            <a:r>
              <a:rPr lang="id-ID" sz="2400" b="1" dirty="0"/>
              <a:t>Terdapat nada tinggi dan nada rendah (ditentukan oleh frekuensi bunyi).</a:t>
            </a:r>
          </a:p>
          <a:p>
            <a:pPr algn="just"/>
            <a:r>
              <a:rPr lang="id-ID" sz="2400" b="1" dirty="0"/>
              <a:t>Urutan tinggi rendah nada disebut tangga nada.</a:t>
            </a:r>
          </a:p>
          <a:p>
            <a:pPr algn="just"/>
            <a:r>
              <a:rPr lang="id-ID" sz="2400" b="1" dirty="0"/>
              <a:t>Nada yang tinggi menunjukkan suara semakin tinggi</a:t>
            </a:r>
          </a:p>
          <a:p>
            <a:pPr algn="just"/>
            <a:endParaRPr lang="id-ID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124744"/>
            <a:ext cx="7416824" cy="331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Tempo dalam Lagu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d-ID" dirty="0"/>
              <a:t>Tempo lagu adalah cepat atau lambatnya lagu       saat dinyanyikan.</a:t>
            </a:r>
          </a:p>
          <a:p>
            <a:pPr algn="just" fontAlgn="base"/>
            <a:r>
              <a:rPr lang="id-ID" dirty="0"/>
              <a:t>Tanda tempo lagu berada di sebelah kiri atas      dalam lagu. </a:t>
            </a:r>
          </a:p>
          <a:p>
            <a:pPr algn="just" fontAlgn="base"/>
            <a:r>
              <a:rPr lang="id-ID" dirty="0"/>
              <a:t>Tempo terdiri atas       tempo lambat, sedang, dan cepat. </a:t>
            </a:r>
          </a:p>
          <a:p>
            <a:pPr algn="just" fontAlgn="base"/>
            <a:r>
              <a:rPr lang="id-ID" dirty="0"/>
              <a:t>Tempo lagu berhubungan dengan syair lagunya.</a:t>
            </a:r>
          </a:p>
          <a:p>
            <a:pPr algn="just" fontAlgn="base"/>
            <a:r>
              <a:rPr lang="id-ID" dirty="0"/>
              <a:t>Lagu bertempo cepat menunjukkan suasana gembira dan kemegahan. </a:t>
            </a:r>
          </a:p>
          <a:p>
            <a:pPr algn="just" fontAlgn="base"/>
            <a:r>
              <a:rPr lang="id-ID" dirty="0"/>
              <a:t>Lagu bertempo lambat menunjukkan suasana sedih dan khidmat. </a:t>
            </a:r>
          </a:p>
          <a:p>
            <a:pPr algn="just" fontAlgn="base"/>
            <a:r>
              <a:rPr lang="id-ID" dirty="0"/>
              <a:t>Alat untuk mengatur tempo lagu adalah </a:t>
            </a:r>
            <a:r>
              <a:rPr lang="id-ID" i="1" dirty="0"/>
              <a:t>metronome</a:t>
            </a:r>
            <a:r>
              <a:rPr lang="id-ID" dirty="0"/>
              <a:t>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825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id-ID" dirty="0"/>
              <a:t>Tempo biasa ditulis dengan tanda tempo. Berikut istilah tanda tempo.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/>
          <a:lstStyle/>
          <a:p>
            <a:pPr fontAlgn="base"/>
            <a:r>
              <a:rPr lang="it-IT" b="1" dirty="0"/>
              <a:t>Tempo cepat: </a:t>
            </a:r>
            <a:r>
              <a:rPr lang="it-IT" i="1" dirty="0"/>
              <a:t>alegro, nesto, dan vivate.</a:t>
            </a:r>
            <a:endParaRPr lang="it-IT" b="1" dirty="0"/>
          </a:p>
          <a:p>
            <a:pPr fontAlgn="base"/>
            <a:r>
              <a:rPr lang="it-IT" b="1" dirty="0"/>
              <a:t>Tempo sedang: </a:t>
            </a:r>
            <a:r>
              <a:rPr lang="it-IT" i="1" dirty="0"/>
              <a:t>moderato, andante,       dan andantino.</a:t>
            </a:r>
            <a:endParaRPr lang="it-IT" b="1" dirty="0"/>
          </a:p>
          <a:p>
            <a:pPr fontAlgn="base"/>
            <a:r>
              <a:rPr lang="it-IT" b="1" dirty="0"/>
              <a:t>Tempo lambat:</a:t>
            </a:r>
            <a:r>
              <a:rPr lang="it-IT" dirty="0"/>
              <a:t> </a:t>
            </a:r>
            <a:r>
              <a:rPr lang="it-IT" i="1" dirty="0"/>
              <a:t>adagio, largo, dan lento.</a:t>
            </a:r>
            <a:endParaRPr lang="it-IT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29157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125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SBdP Kelas 4 Tema 2 Subtema 1</vt:lpstr>
      <vt:lpstr>Tinggi dan Rendahnya Nada</vt:lpstr>
      <vt:lpstr>- Urutan tinggi rendahnya nada disebut tangga nada  - Terdapat tujuh nada yang menyusun tangga nada dari nada rendah ke nada tinggi.  - Nada yang ditulis dengan angka dinamakan not angka. </vt:lpstr>
      <vt:lpstr>Mengenal Tinggi Rendah Suatu Nada  </vt:lpstr>
      <vt:lpstr>Tempo dalam Lagu  </vt:lpstr>
      <vt:lpstr>Tempo biasa ditulis dengan tanda tempo. Berikut istilah tanda tempo.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Kelas 4 Tema 2 Subtema 1</dc:title>
  <dc:creator>acer</dc:creator>
  <cp:lastModifiedBy>acer</cp:lastModifiedBy>
  <cp:revision>8</cp:revision>
  <dcterms:created xsi:type="dcterms:W3CDTF">2021-08-01T12:31:23Z</dcterms:created>
  <dcterms:modified xsi:type="dcterms:W3CDTF">2021-08-01T13:25:09Z</dcterms:modified>
</cp:coreProperties>
</file>