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87" r:id="rId2"/>
    <p:sldId id="277" r:id="rId3"/>
    <p:sldId id="270" r:id="rId4"/>
    <p:sldId id="299" r:id="rId5"/>
    <p:sldId id="300" r:id="rId6"/>
    <p:sldId id="264" r:id="rId7"/>
    <p:sldId id="268" r:id="rId8"/>
    <p:sldId id="273" r:id="rId9"/>
    <p:sldId id="30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974D2C-4A8D-4653-8729-C7698FEDC2DF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05AA706-231B-4064-AAFF-408EDE7B6C9E}">
      <dgm:prSet custT="1"/>
      <dgm:spPr/>
      <dgm:t>
        <a:bodyPr/>
        <a:lstStyle/>
        <a:p>
          <a:pPr rtl="0"/>
          <a:r>
            <a:rPr lang="en-US" sz="1600" b="1" dirty="0" err="1">
              <a:latin typeface="Arial" pitchFamily="34" charset="0"/>
              <a:cs typeface="Arial" pitchFamily="34" charset="0"/>
            </a:rPr>
            <a:t>Perilaku</a:t>
          </a:r>
          <a:r>
            <a:rPr 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sz="1600" b="1" dirty="0" err="1">
              <a:latin typeface="Arial" pitchFamily="34" charset="0"/>
              <a:cs typeface="Arial" pitchFamily="34" charset="0"/>
            </a:rPr>
            <a:t>tidak</a:t>
          </a:r>
          <a:r>
            <a:rPr 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sz="1600" b="1" dirty="0" err="1">
              <a:latin typeface="Arial" pitchFamily="34" charset="0"/>
              <a:cs typeface="Arial" pitchFamily="34" charset="0"/>
            </a:rPr>
            <a:t>menjaga</a:t>
          </a:r>
          <a:r>
            <a:rPr 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sz="1600" b="1" dirty="0" err="1">
              <a:latin typeface="Arial" pitchFamily="34" charset="0"/>
              <a:cs typeface="Arial" pitchFamily="34" charset="0"/>
            </a:rPr>
            <a:t>kebersihan</a:t>
          </a:r>
          <a:r>
            <a:rPr 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sz="1600" b="1" dirty="0" err="1">
              <a:latin typeface="Arial" pitchFamily="34" charset="0"/>
              <a:cs typeface="Arial" pitchFamily="34" charset="0"/>
            </a:rPr>
            <a:t>dan</a:t>
          </a:r>
          <a:r>
            <a:rPr lang="en-US" sz="1600" b="1" dirty="0">
              <a:latin typeface="Arial" pitchFamily="34" charset="0"/>
              <a:cs typeface="Arial" pitchFamily="34" charset="0"/>
            </a:rPr>
            <a:t> </a:t>
          </a:r>
          <a:r>
            <a:rPr lang="en-US" sz="1600" b="1" dirty="0" err="1">
              <a:latin typeface="Arial" pitchFamily="34" charset="0"/>
              <a:cs typeface="Arial" pitchFamily="34" charset="0"/>
            </a:rPr>
            <a:t>akibatnya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7C175B93-38C4-4926-9A2C-922A6D81EE66}" type="parTrans" cxnId="{C33ECAC6-3F25-48A0-986E-F21F28BD84CD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F6026342-DDF3-41C3-91F7-50954480F225}" type="sibTrans" cxnId="{C33ECAC6-3F25-48A0-986E-F21F28BD84CD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14570DB9-D2C2-41E4-B54D-87525DF86CE2}">
      <dgm:prSet custT="1"/>
      <dgm:spPr/>
      <dgm:t>
        <a:bodyPr/>
        <a:lstStyle/>
        <a:p>
          <a:pPr rtl="0"/>
          <a:r>
            <a:rPr lang="en-US" sz="1600" dirty="0" err="1">
              <a:latin typeface="Arial" pitchFamily="34" charset="0"/>
              <a:cs typeface="Arial" pitchFamily="34" charset="0"/>
            </a:rPr>
            <a:t>Membuang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sampah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sembarangan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</a:p>
      </dgm:t>
    </dgm:pt>
    <dgm:pt modelId="{64C22096-DF81-4565-8F22-4618D6DAD1B2}" type="parTrans" cxnId="{9700E8A4-DB54-4EAE-BDE8-0CF0BED0C936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BBB5535F-CE2B-4EBA-91BC-71B4518E1BB7}" type="sibTrans" cxnId="{9700E8A4-DB54-4EAE-BDE8-0CF0BED0C936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B48925AF-4AA7-4C52-85B1-0D000B6F895F}">
      <dgm:prSet custT="1"/>
      <dgm:spPr/>
      <dgm:t>
        <a:bodyPr/>
        <a:lstStyle/>
        <a:p>
          <a:pPr rtl="0"/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membuat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aliran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sungai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atau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selokan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tersumbat</a:t>
          </a:r>
          <a:r>
            <a:rPr lang="en-US" sz="1600" dirty="0">
              <a:latin typeface="Arial" pitchFamily="34" charset="0"/>
              <a:cs typeface="Arial" pitchFamily="34" charset="0"/>
            </a:rPr>
            <a:t>.</a:t>
          </a:r>
        </a:p>
      </dgm:t>
    </dgm:pt>
    <dgm:pt modelId="{B7F81FD0-2C30-403B-A3E4-52C7DE575CC8}" type="parTrans" cxnId="{E1BF0CA9-B8F5-43F8-91D0-32EA078F7D49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A7515BC8-DC13-44C5-AB8F-7B8F72EA4556}" type="sibTrans" cxnId="{E1BF0CA9-B8F5-43F8-91D0-32EA078F7D49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55BE1EE1-D7BE-4CFA-89E1-DBCED4B14D6C}">
      <dgm:prSet custT="1"/>
      <dgm:spPr/>
      <dgm:t>
        <a:bodyPr/>
        <a:lstStyle/>
        <a:p>
          <a:pPr rtl="0"/>
          <a:r>
            <a:rPr lang="en-US" sz="1600" dirty="0" err="1">
              <a:latin typeface="Arial" pitchFamily="34" charset="0"/>
              <a:cs typeface="Arial" pitchFamily="34" charset="0"/>
            </a:rPr>
            <a:t>Tumpukan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sampah</a:t>
          </a:r>
          <a:r>
            <a:rPr lang="en-US" sz="1600" dirty="0">
              <a:latin typeface="Arial" pitchFamily="34" charset="0"/>
              <a:cs typeface="Arial" pitchFamily="34" charset="0"/>
            </a:rPr>
            <a:t> yang </a:t>
          </a:r>
          <a:r>
            <a:rPr lang="en-US" sz="1600" dirty="0" err="1">
              <a:latin typeface="Arial" pitchFamily="34" charset="0"/>
              <a:cs typeface="Arial" pitchFamily="34" charset="0"/>
            </a:rPr>
            <a:t>dibiarkan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di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pinggir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jalan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6DC3AF27-D1E5-4B27-AEFC-A1E97BB18EA0}" type="parTrans" cxnId="{93C3EC8F-7830-4655-B253-66ACC0C201B6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7F6B020F-6C3A-4FA3-B58E-DE2913E1860F}" type="sibTrans" cxnId="{93C3EC8F-7830-4655-B253-66ACC0C201B6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26B6856F-6ADA-41F8-A5FF-14F3D69D3632}">
      <dgm:prSet custT="1"/>
      <dgm:spPr/>
      <dgm:t>
        <a:bodyPr/>
        <a:lstStyle/>
        <a:p>
          <a:pPr rtl="0"/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menimbulkan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bau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tidak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sedap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dan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mencemari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lingkungan</a:t>
          </a:r>
          <a:r>
            <a:rPr lang="en-US" sz="1600" dirty="0">
              <a:latin typeface="Arial" pitchFamily="34" charset="0"/>
              <a:cs typeface="Arial" pitchFamily="34" charset="0"/>
            </a:rPr>
            <a:t>.</a:t>
          </a:r>
        </a:p>
      </dgm:t>
    </dgm:pt>
    <dgm:pt modelId="{64EAD5BD-DD81-4C17-8D50-6A790F56E7AE}" type="parTrans" cxnId="{CCD3D070-D5F9-47A6-914B-10B15065A417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03166A6B-3AD4-4BA2-8A90-696ED5E50DF2}" type="sibTrans" cxnId="{CCD3D070-D5F9-47A6-914B-10B15065A417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F8BA5197-C1AE-4C16-8EBA-22B7DFBAFC24}" type="pres">
      <dgm:prSet presAssocID="{47974D2C-4A8D-4653-8729-C7698FEDC2D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ACFC732-E0CC-41E6-838A-89A397D88926}" type="pres">
      <dgm:prSet presAssocID="{205AA706-231B-4064-AAFF-408EDE7B6C9E}" presName="hierRoot1" presStyleCnt="0">
        <dgm:presLayoutVars>
          <dgm:hierBranch val="init"/>
        </dgm:presLayoutVars>
      </dgm:prSet>
      <dgm:spPr/>
    </dgm:pt>
    <dgm:pt modelId="{3DE9CAB3-90EA-4F4A-B07E-F7934AE79006}" type="pres">
      <dgm:prSet presAssocID="{205AA706-231B-4064-AAFF-408EDE7B6C9E}" presName="rootComposite1" presStyleCnt="0"/>
      <dgm:spPr/>
    </dgm:pt>
    <dgm:pt modelId="{73BCD170-91F2-41A8-BF8F-AFD17A023930}" type="pres">
      <dgm:prSet presAssocID="{205AA706-231B-4064-AAFF-408EDE7B6C9E}" presName="rootText1" presStyleLbl="node0" presStyleIdx="0" presStyleCnt="1" custScaleX="276272" custScaleY="66085">
        <dgm:presLayoutVars>
          <dgm:chPref val="3"/>
        </dgm:presLayoutVars>
      </dgm:prSet>
      <dgm:spPr/>
    </dgm:pt>
    <dgm:pt modelId="{6886D89A-0CC6-4753-A727-BFF4D8C05A28}" type="pres">
      <dgm:prSet presAssocID="{205AA706-231B-4064-AAFF-408EDE7B6C9E}" presName="rootConnector1" presStyleLbl="node1" presStyleIdx="0" presStyleCnt="0"/>
      <dgm:spPr/>
    </dgm:pt>
    <dgm:pt modelId="{CA5F55A0-B6A6-4BC8-A45C-DA4C31ABA349}" type="pres">
      <dgm:prSet presAssocID="{205AA706-231B-4064-AAFF-408EDE7B6C9E}" presName="hierChild2" presStyleCnt="0"/>
      <dgm:spPr/>
    </dgm:pt>
    <dgm:pt modelId="{98532B07-ABCA-4C07-B7AD-78C8FCDD9A00}" type="pres">
      <dgm:prSet presAssocID="{64C22096-DF81-4565-8F22-4618D6DAD1B2}" presName="Name37" presStyleLbl="parChTrans1D2" presStyleIdx="0" presStyleCnt="2"/>
      <dgm:spPr/>
    </dgm:pt>
    <dgm:pt modelId="{87488AAA-23AE-4424-B44B-43D5A1033840}" type="pres">
      <dgm:prSet presAssocID="{14570DB9-D2C2-41E4-B54D-87525DF86CE2}" presName="hierRoot2" presStyleCnt="0">
        <dgm:presLayoutVars>
          <dgm:hierBranch val="init"/>
        </dgm:presLayoutVars>
      </dgm:prSet>
      <dgm:spPr/>
    </dgm:pt>
    <dgm:pt modelId="{2F636221-E11C-41B3-9B9E-AF4818D88ADD}" type="pres">
      <dgm:prSet presAssocID="{14570DB9-D2C2-41E4-B54D-87525DF86CE2}" presName="rootComposite" presStyleCnt="0"/>
      <dgm:spPr/>
    </dgm:pt>
    <dgm:pt modelId="{C804AB52-3F2D-428E-82E8-B99704354C86}" type="pres">
      <dgm:prSet presAssocID="{14570DB9-D2C2-41E4-B54D-87525DF86CE2}" presName="rootText" presStyleLbl="node2" presStyleIdx="0" presStyleCnt="2">
        <dgm:presLayoutVars>
          <dgm:chPref val="3"/>
        </dgm:presLayoutVars>
      </dgm:prSet>
      <dgm:spPr/>
    </dgm:pt>
    <dgm:pt modelId="{21EA844A-02EA-4FA2-8F95-3F39E18B0F98}" type="pres">
      <dgm:prSet presAssocID="{14570DB9-D2C2-41E4-B54D-87525DF86CE2}" presName="rootConnector" presStyleLbl="node2" presStyleIdx="0" presStyleCnt="2"/>
      <dgm:spPr/>
    </dgm:pt>
    <dgm:pt modelId="{50B6C01D-3804-4B21-B955-126EBA00212C}" type="pres">
      <dgm:prSet presAssocID="{14570DB9-D2C2-41E4-B54D-87525DF86CE2}" presName="hierChild4" presStyleCnt="0"/>
      <dgm:spPr/>
    </dgm:pt>
    <dgm:pt modelId="{ED308AFB-D0A6-4890-BD37-8F6C01879C20}" type="pres">
      <dgm:prSet presAssocID="{B7F81FD0-2C30-403B-A3E4-52C7DE575CC8}" presName="Name37" presStyleLbl="parChTrans1D3" presStyleIdx="0" presStyleCnt="2"/>
      <dgm:spPr/>
    </dgm:pt>
    <dgm:pt modelId="{336B609B-0F76-4DB1-899E-006F6F9EDEFF}" type="pres">
      <dgm:prSet presAssocID="{B48925AF-4AA7-4C52-85B1-0D000B6F895F}" presName="hierRoot2" presStyleCnt="0">
        <dgm:presLayoutVars>
          <dgm:hierBranch val="init"/>
        </dgm:presLayoutVars>
      </dgm:prSet>
      <dgm:spPr/>
    </dgm:pt>
    <dgm:pt modelId="{197BFE22-CB74-45AF-9EBB-045882512776}" type="pres">
      <dgm:prSet presAssocID="{B48925AF-4AA7-4C52-85B1-0D000B6F895F}" presName="rootComposite" presStyleCnt="0"/>
      <dgm:spPr/>
    </dgm:pt>
    <dgm:pt modelId="{0DA4D4E6-3C07-4ABF-B145-4292F32ACD8A}" type="pres">
      <dgm:prSet presAssocID="{B48925AF-4AA7-4C52-85B1-0D000B6F895F}" presName="rootText" presStyleLbl="node3" presStyleIdx="0" presStyleCnt="2">
        <dgm:presLayoutVars>
          <dgm:chPref val="3"/>
        </dgm:presLayoutVars>
      </dgm:prSet>
      <dgm:spPr/>
    </dgm:pt>
    <dgm:pt modelId="{61607422-1EC7-4538-87BA-8FDB01A9E614}" type="pres">
      <dgm:prSet presAssocID="{B48925AF-4AA7-4C52-85B1-0D000B6F895F}" presName="rootConnector" presStyleLbl="node3" presStyleIdx="0" presStyleCnt="2"/>
      <dgm:spPr/>
    </dgm:pt>
    <dgm:pt modelId="{438034D9-4849-4D19-AA92-66DA974291CB}" type="pres">
      <dgm:prSet presAssocID="{B48925AF-4AA7-4C52-85B1-0D000B6F895F}" presName="hierChild4" presStyleCnt="0"/>
      <dgm:spPr/>
    </dgm:pt>
    <dgm:pt modelId="{E839E275-72F5-472E-A312-47EE53AE1E01}" type="pres">
      <dgm:prSet presAssocID="{B48925AF-4AA7-4C52-85B1-0D000B6F895F}" presName="hierChild5" presStyleCnt="0"/>
      <dgm:spPr/>
    </dgm:pt>
    <dgm:pt modelId="{E7DDC858-20E2-4DD6-BE5B-B00E0A5D7D1D}" type="pres">
      <dgm:prSet presAssocID="{14570DB9-D2C2-41E4-B54D-87525DF86CE2}" presName="hierChild5" presStyleCnt="0"/>
      <dgm:spPr/>
    </dgm:pt>
    <dgm:pt modelId="{BC6829C2-DC56-48A1-B625-46E59F292631}" type="pres">
      <dgm:prSet presAssocID="{6DC3AF27-D1E5-4B27-AEFC-A1E97BB18EA0}" presName="Name37" presStyleLbl="parChTrans1D2" presStyleIdx="1" presStyleCnt="2"/>
      <dgm:spPr/>
    </dgm:pt>
    <dgm:pt modelId="{73FD8AE4-BCE3-4AE3-A56A-7D34E2AD2898}" type="pres">
      <dgm:prSet presAssocID="{55BE1EE1-D7BE-4CFA-89E1-DBCED4B14D6C}" presName="hierRoot2" presStyleCnt="0">
        <dgm:presLayoutVars>
          <dgm:hierBranch val="init"/>
        </dgm:presLayoutVars>
      </dgm:prSet>
      <dgm:spPr/>
    </dgm:pt>
    <dgm:pt modelId="{FA97CE7B-C1BA-4917-BA37-70CBA08D003A}" type="pres">
      <dgm:prSet presAssocID="{55BE1EE1-D7BE-4CFA-89E1-DBCED4B14D6C}" presName="rootComposite" presStyleCnt="0"/>
      <dgm:spPr/>
    </dgm:pt>
    <dgm:pt modelId="{92D036EE-BD05-4B49-AC6C-4ED4C842A296}" type="pres">
      <dgm:prSet presAssocID="{55BE1EE1-D7BE-4CFA-89E1-DBCED4B14D6C}" presName="rootText" presStyleLbl="node2" presStyleIdx="1" presStyleCnt="2">
        <dgm:presLayoutVars>
          <dgm:chPref val="3"/>
        </dgm:presLayoutVars>
      </dgm:prSet>
      <dgm:spPr/>
    </dgm:pt>
    <dgm:pt modelId="{6DD5DD4C-9DA4-44E7-B44E-19AA2A29D78E}" type="pres">
      <dgm:prSet presAssocID="{55BE1EE1-D7BE-4CFA-89E1-DBCED4B14D6C}" presName="rootConnector" presStyleLbl="node2" presStyleIdx="1" presStyleCnt="2"/>
      <dgm:spPr/>
    </dgm:pt>
    <dgm:pt modelId="{20F36B2D-AF87-4BA9-94E0-358AE803E05E}" type="pres">
      <dgm:prSet presAssocID="{55BE1EE1-D7BE-4CFA-89E1-DBCED4B14D6C}" presName="hierChild4" presStyleCnt="0"/>
      <dgm:spPr/>
    </dgm:pt>
    <dgm:pt modelId="{574AB8A5-7E54-4EC4-A0A8-44DDF8DED509}" type="pres">
      <dgm:prSet presAssocID="{64EAD5BD-DD81-4C17-8D50-6A790F56E7AE}" presName="Name37" presStyleLbl="parChTrans1D3" presStyleIdx="1" presStyleCnt="2"/>
      <dgm:spPr/>
    </dgm:pt>
    <dgm:pt modelId="{3457FC40-9742-4A9B-8A50-F775AC4E9C4B}" type="pres">
      <dgm:prSet presAssocID="{26B6856F-6ADA-41F8-A5FF-14F3D69D3632}" presName="hierRoot2" presStyleCnt="0">
        <dgm:presLayoutVars>
          <dgm:hierBranch val="init"/>
        </dgm:presLayoutVars>
      </dgm:prSet>
      <dgm:spPr/>
    </dgm:pt>
    <dgm:pt modelId="{04D44DEB-C175-4C55-B0A0-5D4ADFCCFB88}" type="pres">
      <dgm:prSet presAssocID="{26B6856F-6ADA-41F8-A5FF-14F3D69D3632}" presName="rootComposite" presStyleCnt="0"/>
      <dgm:spPr/>
    </dgm:pt>
    <dgm:pt modelId="{469D1170-E6CE-40D1-9632-AF6B527A924D}" type="pres">
      <dgm:prSet presAssocID="{26B6856F-6ADA-41F8-A5FF-14F3D69D3632}" presName="rootText" presStyleLbl="node3" presStyleIdx="1" presStyleCnt="2">
        <dgm:presLayoutVars>
          <dgm:chPref val="3"/>
        </dgm:presLayoutVars>
      </dgm:prSet>
      <dgm:spPr/>
    </dgm:pt>
    <dgm:pt modelId="{B5B1393E-C5A7-477F-B56B-9072F16D36DF}" type="pres">
      <dgm:prSet presAssocID="{26B6856F-6ADA-41F8-A5FF-14F3D69D3632}" presName="rootConnector" presStyleLbl="node3" presStyleIdx="1" presStyleCnt="2"/>
      <dgm:spPr/>
    </dgm:pt>
    <dgm:pt modelId="{20309954-A161-4524-8DDC-DA7D4B602DE4}" type="pres">
      <dgm:prSet presAssocID="{26B6856F-6ADA-41F8-A5FF-14F3D69D3632}" presName="hierChild4" presStyleCnt="0"/>
      <dgm:spPr/>
    </dgm:pt>
    <dgm:pt modelId="{BF6B3C0F-A9E8-4452-87B4-2202956B3A95}" type="pres">
      <dgm:prSet presAssocID="{26B6856F-6ADA-41F8-A5FF-14F3D69D3632}" presName="hierChild5" presStyleCnt="0"/>
      <dgm:spPr/>
    </dgm:pt>
    <dgm:pt modelId="{A7EC1D2C-5E90-4F89-A821-74C9A8A1548F}" type="pres">
      <dgm:prSet presAssocID="{55BE1EE1-D7BE-4CFA-89E1-DBCED4B14D6C}" presName="hierChild5" presStyleCnt="0"/>
      <dgm:spPr/>
    </dgm:pt>
    <dgm:pt modelId="{8744CB7A-133D-4A56-A39C-80AA8B314E73}" type="pres">
      <dgm:prSet presAssocID="{205AA706-231B-4064-AAFF-408EDE7B6C9E}" presName="hierChild3" presStyleCnt="0"/>
      <dgm:spPr/>
    </dgm:pt>
  </dgm:ptLst>
  <dgm:cxnLst>
    <dgm:cxn modelId="{B40E7807-4246-49B2-AD12-0E9037C45D09}" type="presOf" srcId="{B7F81FD0-2C30-403B-A3E4-52C7DE575CC8}" destId="{ED308AFB-D0A6-4890-BD37-8F6C01879C20}" srcOrd="0" destOrd="0" presId="urn:microsoft.com/office/officeart/2005/8/layout/orgChart1"/>
    <dgm:cxn modelId="{4C446B11-ABA3-4CCF-AF35-7FECC5514944}" type="presOf" srcId="{B48925AF-4AA7-4C52-85B1-0D000B6F895F}" destId="{0DA4D4E6-3C07-4ABF-B145-4292F32ACD8A}" srcOrd="0" destOrd="0" presId="urn:microsoft.com/office/officeart/2005/8/layout/orgChart1"/>
    <dgm:cxn modelId="{807B0A20-0168-41A5-A6E1-AF0BC4E192EA}" type="presOf" srcId="{55BE1EE1-D7BE-4CFA-89E1-DBCED4B14D6C}" destId="{6DD5DD4C-9DA4-44E7-B44E-19AA2A29D78E}" srcOrd="1" destOrd="0" presId="urn:microsoft.com/office/officeart/2005/8/layout/orgChart1"/>
    <dgm:cxn modelId="{7AE63729-5557-4BE6-9C69-79767A14DEAF}" type="presOf" srcId="{26B6856F-6ADA-41F8-A5FF-14F3D69D3632}" destId="{469D1170-E6CE-40D1-9632-AF6B527A924D}" srcOrd="0" destOrd="0" presId="urn:microsoft.com/office/officeart/2005/8/layout/orgChart1"/>
    <dgm:cxn modelId="{B1CA2630-E69B-4BB0-9796-A2D45582C964}" type="presOf" srcId="{26B6856F-6ADA-41F8-A5FF-14F3D69D3632}" destId="{B5B1393E-C5A7-477F-B56B-9072F16D36DF}" srcOrd="1" destOrd="0" presId="urn:microsoft.com/office/officeart/2005/8/layout/orgChart1"/>
    <dgm:cxn modelId="{C1800C36-18A9-4878-8600-B61FFDB6F71B}" type="presOf" srcId="{47974D2C-4A8D-4653-8729-C7698FEDC2DF}" destId="{F8BA5197-C1AE-4C16-8EBA-22B7DFBAFC24}" srcOrd="0" destOrd="0" presId="urn:microsoft.com/office/officeart/2005/8/layout/orgChart1"/>
    <dgm:cxn modelId="{C0664839-A6FF-42B9-8782-4F617B811663}" type="presOf" srcId="{B48925AF-4AA7-4C52-85B1-0D000B6F895F}" destId="{61607422-1EC7-4538-87BA-8FDB01A9E614}" srcOrd="1" destOrd="0" presId="urn:microsoft.com/office/officeart/2005/8/layout/orgChart1"/>
    <dgm:cxn modelId="{CCD3D070-D5F9-47A6-914B-10B15065A417}" srcId="{55BE1EE1-D7BE-4CFA-89E1-DBCED4B14D6C}" destId="{26B6856F-6ADA-41F8-A5FF-14F3D69D3632}" srcOrd="0" destOrd="0" parTransId="{64EAD5BD-DD81-4C17-8D50-6A790F56E7AE}" sibTransId="{03166A6B-3AD4-4BA2-8A90-696ED5E50DF2}"/>
    <dgm:cxn modelId="{93C3EC8F-7830-4655-B253-66ACC0C201B6}" srcId="{205AA706-231B-4064-AAFF-408EDE7B6C9E}" destId="{55BE1EE1-D7BE-4CFA-89E1-DBCED4B14D6C}" srcOrd="1" destOrd="0" parTransId="{6DC3AF27-D1E5-4B27-AEFC-A1E97BB18EA0}" sibTransId="{7F6B020F-6C3A-4FA3-B58E-DE2913E1860F}"/>
    <dgm:cxn modelId="{C9DDBA99-9A17-494C-B9FC-298B2383450B}" type="presOf" srcId="{55BE1EE1-D7BE-4CFA-89E1-DBCED4B14D6C}" destId="{92D036EE-BD05-4B49-AC6C-4ED4C842A296}" srcOrd="0" destOrd="0" presId="urn:microsoft.com/office/officeart/2005/8/layout/orgChart1"/>
    <dgm:cxn modelId="{74FB8C9B-0EB8-46FE-8BCD-F63E954E58F0}" type="presOf" srcId="{64C22096-DF81-4565-8F22-4618D6DAD1B2}" destId="{98532B07-ABCA-4C07-B7AD-78C8FCDD9A00}" srcOrd="0" destOrd="0" presId="urn:microsoft.com/office/officeart/2005/8/layout/orgChart1"/>
    <dgm:cxn modelId="{9700E8A4-DB54-4EAE-BDE8-0CF0BED0C936}" srcId="{205AA706-231B-4064-AAFF-408EDE7B6C9E}" destId="{14570DB9-D2C2-41E4-B54D-87525DF86CE2}" srcOrd="0" destOrd="0" parTransId="{64C22096-DF81-4565-8F22-4618D6DAD1B2}" sibTransId="{BBB5535F-CE2B-4EBA-91BC-71B4518E1BB7}"/>
    <dgm:cxn modelId="{E1BF0CA9-B8F5-43F8-91D0-32EA078F7D49}" srcId="{14570DB9-D2C2-41E4-B54D-87525DF86CE2}" destId="{B48925AF-4AA7-4C52-85B1-0D000B6F895F}" srcOrd="0" destOrd="0" parTransId="{B7F81FD0-2C30-403B-A3E4-52C7DE575CC8}" sibTransId="{A7515BC8-DC13-44C5-AB8F-7B8F72EA4556}"/>
    <dgm:cxn modelId="{C33ECAC6-3F25-48A0-986E-F21F28BD84CD}" srcId="{47974D2C-4A8D-4653-8729-C7698FEDC2DF}" destId="{205AA706-231B-4064-AAFF-408EDE7B6C9E}" srcOrd="0" destOrd="0" parTransId="{7C175B93-38C4-4926-9A2C-922A6D81EE66}" sibTransId="{F6026342-DDF3-41C3-91F7-50954480F225}"/>
    <dgm:cxn modelId="{AE22A1D2-848A-4CCA-B708-6534920E7E63}" type="presOf" srcId="{205AA706-231B-4064-AAFF-408EDE7B6C9E}" destId="{6886D89A-0CC6-4753-A727-BFF4D8C05A28}" srcOrd="1" destOrd="0" presId="urn:microsoft.com/office/officeart/2005/8/layout/orgChart1"/>
    <dgm:cxn modelId="{841C1DDC-70CA-4804-ADBC-B5FFDB574A58}" type="presOf" srcId="{205AA706-231B-4064-AAFF-408EDE7B6C9E}" destId="{73BCD170-91F2-41A8-BF8F-AFD17A023930}" srcOrd="0" destOrd="0" presId="urn:microsoft.com/office/officeart/2005/8/layout/orgChart1"/>
    <dgm:cxn modelId="{2BA4B1EC-281C-457D-A4F1-3AA8B20F28B2}" type="presOf" srcId="{14570DB9-D2C2-41E4-B54D-87525DF86CE2}" destId="{21EA844A-02EA-4FA2-8F95-3F39E18B0F98}" srcOrd="1" destOrd="0" presId="urn:microsoft.com/office/officeart/2005/8/layout/orgChart1"/>
    <dgm:cxn modelId="{63C5D4F3-7956-484D-84DA-5AC5A8D660F5}" type="presOf" srcId="{64EAD5BD-DD81-4C17-8D50-6A790F56E7AE}" destId="{574AB8A5-7E54-4EC4-A0A8-44DDF8DED509}" srcOrd="0" destOrd="0" presId="urn:microsoft.com/office/officeart/2005/8/layout/orgChart1"/>
    <dgm:cxn modelId="{8CDD1BF4-68CB-4F46-B44C-39CE3030A675}" type="presOf" srcId="{14570DB9-D2C2-41E4-B54D-87525DF86CE2}" destId="{C804AB52-3F2D-428E-82E8-B99704354C86}" srcOrd="0" destOrd="0" presId="urn:microsoft.com/office/officeart/2005/8/layout/orgChart1"/>
    <dgm:cxn modelId="{447C4BFB-47CF-4220-9EB0-915F759FF076}" type="presOf" srcId="{6DC3AF27-D1E5-4B27-AEFC-A1E97BB18EA0}" destId="{BC6829C2-DC56-48A1-B625-46E59F292631}" srcOrd="0" destOrd="0" presId="urn:microsoft.com/office/officeart/2005/8/layout/orgChart1"/>
    <dgm:cxn modelId="{0E36FD86-1D99-4A32-A202-06AAC7E9B8D0}" type="presParOf" srcId="{F8BA5197-C1AE-4C16-8EBA-22B7DFBAFC24}" destId="{2ACFC732-E0CC-41E6-838A-89A397D88926}" srcOrd="0" destOrd="0" presId="urn:microsoft.com/office/officeart/2005/8/layout/orgChart1"/>
    <dgm:cxn modelId="{2311061A-5281-493C-B588-7D3DEC751688}" type="presParOf" srcId="{2ACFC732-E0CC-41E6-838A-89A397D88926}" destId="{3DE9CAB3-90EA-4F4A-B07E-F7934AE79006}" srcOrd="0" destOrd="0" presId="urn:microsoft.com/office/officeart/2005/8/layout/orgChart1"/>
    <dgm:cxn modelId="{1B5B2259-1D58-4575-B6A5-042CA1270D63}" type="presParOf" srcId="{3DE9CAB3-90EA-4F4A-B07E-F7934AE79006}" destId="{73BCD170-91F2-41A8-BF8F-AFD17A023930}" srcOrd="0" destOrd="0" presId="urn:microsoft.com/office/officeart/2005/8/layout/orgChart1"/>
    <dgm:cxn modelId="{8A4945E1-97AD-4229-9EB9-4D87DE35E666}" type="presParOf" srcId="{3DE9CAB3-90EA-4F4A-B07E-F7934AE79006}" destId="{6886D89A-0CC6-4753-A727-BFF4D8C05A28}" srcOrd="1" destOrd="0" presId="urn:microsoft.com/office/officeart/2005/8/layout/orgChart1"/>
    <dgm:cxn modelId="{99EB36DD-6AA9-4996-B550-C8DC28488B32}" type="presParOf" srcId="{2ACFC732-E0CC-41E6-838A-89A397D88926}" destId="{CA5F55A0-B6A6-4BC8-A45C-DA4C31ABA349}" srcOrd="1" destOrd="0" presId="urn:microsoft.com/office/officeart/2005/8/layout/orgChart1"/>
    <dgm:cxn modelId="{21F9ACD6-4FFA-4A21-8BC9-16241727E51A}" type="presParOf" srcId="{CA5F55A0-B6A6-4BC8-A45C-DA4C31ABA349}" destId="{98532B07-ABCA-4C07-B7AD-78C8FCDD9A00}" srcOrd="0" destOrd="0" presId="urn:microsoft.com/office/officeart/2005/8/layout/orgChart1"/>
    <dgm:cxn modelId="{0345AFAA-BA95-4415-9135-0E5541E94E77}" type="presParOf" srcId="{CA5F55A0-B6A6-4BC8-A45C-DA4C31ABA349}" destId="{87488AAA-23AE-4424-B44B-43D5A1033840}" srcOrd="1" destOrd="0" presId="urn:microsoft.com/office/officeart/2005/8/layout/orgChart1"/>
    <dgm:cxn modelId="{178A704C-3C0A-458F-8292-53E71AEE2342}" type="presParOf" srcId="{87488AAA-23AE-4424-B44B-43D5A1033840}" destId="{2F636221-E11C-41B3-9B9E-AF4818D88ADD}" srcOrd="0" destOrd="0" presId="urn:microsoft.com/office/officeart/2005/8/layout/orgChart1"/>
    <dgm:cxn modelId="{E66E0163-918C-42DF-B8CB-0DA92120D1F0}" type="presParOf" srcId="{2F636221-E11C-41B3-9B9E-AF4818D88ADD}" destId="{C804AB52-3F2D-428E-82E8-B99704354C86}" srcOrd="0" destOrd="0" presId="urn:microsoft.com/office/officeart/2005/8/layout/orgChart1"/>
    <dgm:cxn modelId="{86800ADF-E13C-4D7B-BB40-C85CBCC6B217}" type="presParOf" srcId="{2F636221-E11C-41B3-9B9E-AF4818D88ADD}" destId="{21EA844A-02EA-4FA2-8F95-3F39E18B0F98}" srcOrd="1" destOrd="0" presId="urn:microsoft.com/office/officeart/2005/8/layout/orgChart1"/>
    <dgm:cxn modelId="{8F0EE6D4-7371-4E65-B908-E88B8B1D74BC}" type="presParOf" srcId="{87488AAA-23AE-4424-B44B-43D5A1033840}" destId="{50B6C01D-3804-4B21-B955-126EBA00212C}" srcOrd="1" destOrd="0" presId="urn:microsoft.com/office/officeart/2005/8/layout/orgChart1"/>
    <dgm:cxn modelId="{1CB229E1-C7C7-4E43-BCAE-C85A1EFACF30}" type="presParOf" srcId="{50B6C01D-3804-4B21-B955-126EBA00212C}" destId="{ED308AFB-D0A6-4890-BD37-8F6C01879C20}" srcOrd="0" destOrd="0" presId="urn:microsoft.com/office/officeart/2005/8/layout/orgChart1"/>
    <dgm:cxn modelId="{DBD0E271-264F-4943-8BBB-B6FFCD1CE1EA}" type="presParOf" srcId="{50B6C01D-3804-4B21-B955-126EBA00212C}" destId="{336B609B-0F76-4DB1-899E-006F6F9EDEFF}" srcOrd="1" destOrd="0" presId="urn:microsoft.com/office/officeart/2005/8/layout/orgChart1"/>
    <dgm:cxn modelId="{C682C68B-02DA-4345-A477-BE7607BB7623}" type="presParOf" srcId="{336B609B-0F76-4DB1-899E-006F6F9EDEFF}" destId="{197BFE22-CB74-45AF-9EBB-045882512776}" srcOrd="0" destOrd="0" presId="urn:microsoft.com/office/officeart/2005/8/layout/orgChart1"/>
    <dgm:cxn modelId="{6F0B75B1-174E-4D27-9ECF-990D4887803E}" type="presParOf" srcId="{197BFE22-CB74-45AF-9EBB-045882512776}" destId="{0DA4D4E6-3C07-4ABF-B145-4292F32ACD8A}" srcOrd="0" destOrd="0" presId="urn:microsoft.com/office/officeart/2005/8/layout/orgChart1"/>
    <dgm:cxn modelId="{F0CCF394-BC9D-41B1-90DA-E7E010FFFA7C}" type="presParOf" srcId="{197BFE22-CB74-45AF-9EBB-045882512776}" destId="{61607422-1EC7-4538-87BA-8FDB01A9E614}" srcOrd="1" destOrd="0" presId="urn:microsoft.com/office/officeart/2005/8/layout/orgChart1"/>
    <dgm:cxn modelId="{F3D9E8C5-C669-4C13-8F61-967B7A258FEB}" type="presParOf" srcId="{336B609B-0F76-4DB1-899E-006F6F9EDEFF}" destId="{438034D9-4849-4D19-AA92-66DA974291CB}" srcOrd="1" destOrd="0" presId="urn:microsoft.com/office/officeart/2005/8/layout/orgChart1"/>
    <dgm:cxn modelId="{601352B5-C5FE-4691-AD6B-6F418145880E}" type="presParOf" srcId="{336B609B-0F76-4DB1-899E-006F6F9EDEFF}" destId="{E839E275-72F5-472E-A312-47EE53AE1E01}" srcOrd="2" destOrd="0" presId="urn:microsoft.com/office/officeart/2005/8/layout/orgChart1"/>
    <dgm:cxn modelId="{2F0F35D4-8369-48D6-9EA9-B989E0A90713}" type="presParOf" srcId="{87488AAA-23AE-4424-B44B-43D5A1033840}" destId="{E7DDC858-20E2-4DD6-BE5B-B00E0A5D7D1D}" srcOrd="2" destOrd="0" presId="urn:microsoft.com/office/officeart/2005/8/layout/orgChart1"/>
    <dgm:cxn modelId="{3813ACAC-8285-4AC0-AB6F-8558BE4E35F4}" type="presParOf" srcId="{CA5F55A0-B6A6-4BC8-A45C-DA4C31ABA349}" destId="{BC6829C2-DC56-48A1-B625-46E59F292631}" srcOrd="2" destOrd="0" presId="urn:microsoft.com/office/officeart/2005/8/layout/orgChart1"/>
    <dgm:cxn modelId="{9FCBEAB8-3FAE-4F21-B4B7-765DD80FE4ED}" type="presParOf" srcId="{CA5F55A0-B6A6-4BC8-A45C-DA4C31ABA349}" destId="{73FD8AE4-BCE3-4AE3-A56A-7D34E2AD2898}" srcOrd="3" destOrd="0" presId="urn:microsoft.com/office/officeart/2005/8/layout/orgChart1"/>
    <dgm:cxn modelId="{6006B1B6-0DE3-4058-A913-7625FAB7855D}" type="presParOf" srcId="{73FD8AE4-BCE3-4AE3-A56A-7D34E2AD2898}" destId="{FA97CE7B-C1BA-4917-BA37-70CBA08D003A}" srcOrd="0" destOrd="0" presId="urn:microsoft.com/office/officeart/2005/8/layout/orgChart1"/>
    <dgm:cxn modelId="{2450B614-DAF0-471C-B8D5-94F976D7E7F8}" type="presParOf" srcId="{FA97CE7B-C1BA-4917-BA37-70CBA08D003A}" destId="{92D036EE-BD05-4B49-AC6C-4ED4C842A296}" srcOrd="0" destOrd="0" presId="urn:microsoft.com/office/officeart/2005/8/layout/orgChart1"/>
    <dgm:cxn modelId="{107ADCF7-3DAE-4A1E-BF75-0C8C1AF507A9}" type="presParOf" srcId="{FA97CE7B-C1BA-4917-BA37-70CBA08D003A}" destId="{6DD5DD4C-9DA4-44E7-B44E-19AA2A29D78E}" srcOrd="1" destOrd="0" presId="urn:microsoft.com/office/officeart/2005/8/layout/orgChart1"/>
    <dgm:cxn modelId="{44F5D7FF-D751-448B-9C7C-0AEEF3E7A7A9}" type="presParOf" srcId="{73FD8AE4-BCE3-4AE3-A56A-7D34E2AD2898}" destId="{20F36B2D-AF87-4BA9-94E0-358AE803E05E}" srcOrd="1" destOrd="0" presId="urn:microsoft.com/office/officeart/2005/8/layout/orgChart1"/>
    <dgm:cxn modelId="{46A01BA3-0AD1-41C5-82AD-6AA3846B916E}" type="presParOf" srcId="{20F36B2D-AF87-4BA9-94E0-358AE803E05E}" destId="{574AB8A5-7E54-4EC4-A0A8-44DDF8DED509}" srcOrd="0" destOrd="0" presId="urn:microsoft.com/office/officeart/2005/8/layout/orgChart1"/>
    <dgm:cxn modelId="{E0B16BD4-AFEB-4F4D-8008-6DD7920FC1AA}" type="presParOf" srcId="{20F36B2D-AF87-4BA9-94E0-358AE803E05E}" destId="{3457FC40-9742-4A9B-8A50-F775AC4E9C4B}" srcOrd="1" destOrd="0" presId="urn:microsoft.com/office/officeart/2005/8/layout/orgChart1"/>
    <dgm:cxn modelId="{56D8398E-B8F5-4A98-A464-3E2CD910C0F7}" type="presParOf" srcId="{3457FC40-9742-4A9B-8A50-F775AC4E9C4B}" destId="{04D44DEB-C175-4C55-B0A0-5D4ADFCCFB88}" srcOrd="0" destOrd="0" presId="urn:microsoft.com/office/officeart/2005/8/layout/orgChart1"/>
    <dgm:cxn modelId="{0DE81E72-B556-40FF-A798-CC78FFDEBC13}" type="presParOf" srcId="{04D44DEB-C175-4C55-B0A0-5D4ADFCCFB88}" destId="{469D1170-E6CE-40D1-9632-AF6B527A924D}" srcOrd="0" destOrd="0" presId="urn:microsoft.com/office/officeart/2005/8/layout/orgChart1"/>
    <dgm:cxn modelId="{14A05D1A-DABF-4EB8-A2CA-DB47E5C0719A}" type="presParOf" srcId="{04D44DEB-C175-4C55-B0A0-5D4ADFCCFB88}" destId="{B5B1393E-C5A7-477F-B56B-9072F16D36DF}" srcOrd="1" destOrd="0" presId="urn:microsoft.com/office/officeart/2005/8/layout/orgChart1"/>
    <dgm:cxn modelId="{786E827A-23A7-4DC4-B3BF-478947A7D56E}" type="presParOf" srcId="{3457FC40-9742-4A9B-8A50-F775AC4E9C4B}" destId="{20309954-A161-4524-8DDC-DA7D4B602DE4}" srcOrd="1" destOrd="0" presId="urn:microsoft.com/office/officeart/2005/8/layout/orgChart1"/>
    <dgm:cxn modelId="{C50474F7-ED0A-4E8D-A91E-6B6DB89A1A9A}" type="presParOf" srcId="{3457FC40-9742-4A9B-8A50-F775AC4E9C4B}" destId="{BF6B3C0F-A9E8-4452-87B4-2202956B3A95}" srcOrd="2" destOrd="0" presId="urn:microsoft.com/office/officeart/2005/8/layout/orgChart1"/>
    <dgm:cxn modelId="{34067908-973B-43A5-925B-B19AB60E9B7C}" type="presParOf" srcId="{73FD8AE4-BCE3-4AE3-A56A-7D34E2AD2898}" destId="{A7EC1D2C-5E90-4F89-A821-74C9A8A1548F}" srcOrd="2" destOrd="0" presId="urn:microsoft.com/office/officeart/2005/8/layout/orgChart1"/>
    <dgm:cxn modelId="{CF3B57F8-625B-4E57-8436-F012A0E01FF8}" type="presParOf" srcId="{2ACFC732-E0CC-41E6-838A-89A397D88926}" destId="{8744CB7A-133D-4A56-A39C-80AA8B314E7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271666-5B7F-4CA7-9291-868C23EB7C9E}" type="doc">
      <dgm:prSet loTypeId="urn:microsoft.com/office/officeart/2005/8/layout/lProcess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71E2DF1-364A-4EB4-BCA1-4CAE1628F924}">
      <dgm:prSet custT="1"/>
      <dgm:spPr/>
      <dgm:t>
        <a:bodyPr/>
        <a:lstStyle/>
        <a:p>
          <a:pPr rtl="0"/>
          <a:r>
            <a:rPr lang="en-US" sz="1600" dirty="0" err="1">
              <a:latin typeface="Arial" pitchFamily="34" charset="0"/>
              <a:cs typeface="Arial" pitchFamily="34" charset="0"/>
            </a:rPr>
            <a:t>Contoh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hasil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sikap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tanggung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jawab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terhadap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kebersihan</a:t>
          </a:r>
          <a:r>
            <a:rPr lang="en-US" sz="1600" dirty="0">
              <a:latin typeface="Arial" pitchFamily="34" charset="0"/>
              <a:cs typeface="Arial" pitchFamily="34" charset="0"/>
            </a:rPr>
            <a:t> di </a:t>
          </a:r>
          <a:r>
            <a:rPr lang="en-US" sz="1600" dirty="0" err="1">
              <a:latin typeface="Arial" pitchFamily="34" charset="0"/>
              <a:cs typeface="Arial" pitchFamily="34" charset="0"/>
            </a:rPr>
            <a:t>masyarakat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adalah</a:t>
          </a:r>
          <a:r>
            <a:rPr lang="en-US" sz="1600" dirty="0">
              <a:latin typeface="Arial" pitchFamily="34" charset="0"/>
              <a:cs typeface="Arial" pitchFamily="34" charset="0"/>
            </a:rPr>
            <a:t>:</a:t>
          </a:r>
        </a:p>
      </dgm:t>
    </dgm:pt>
    <dgm:pt modelId="{45F7B98C-9BE3-4F07-94F3-8AA1DD1D4536}" type="parTrans" cxnId="{10C76AF2-8275-4B64-994B-D00CB76CB112}">
      <dgm:prSet/>
      <dgm:spPr/>
      <dgm:t>
        <a:bodyPr/>
        <a:lstStyle/>
        <a:p>
          <a:endParaRPr lang="en-US"/>
        </a:p>
      </dgm:t>
    </dgm:pt>
    <dgm:pt modelId="{FA62F2C6-96FF-4943-89C6-E38BD535F67A}" type="sibTrans" cxnId="{10C76AF2-8275-4B64-994B-D00CB76CB112}">
      <dgm:prSet/>
      <dgm:spPr/>
      <dgm:t>
        <a:bodyPr/>
        <a:lstStyle/>
        <a:p>
          <a:endParaRPr lang="en-US"/>
        </a:p>
      </dgm:t>
    </dgm:pt>
    <dgm:pt modelId="{97CBB274-2AFA-4A30-9B96-74F7F23C72F5}">
      <dgm:prSet custT="1"/>
      <dgm:spPr/>
      <dgm:t>
        <a:bodyPr/>
        <a:lstStyle/>
        <a:p>
          <a:pPr rtl="0"/>
          <a:r>
            <a:rPr lang="en-US" sz="1600" dirty="0" err="1">
              <a:latin typeface="Arial" pitchFamily="34" charset="0"/>
              <a:cs typeface="Arial" pitchFamily="34" charset="0"/>
            </a:rPr>
            <a:t>Lingkungan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bersih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dan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nyaman</a:t>
          </a:r>
          <a:r>
            <a:rPr lang="en-US" sz="1600" dirty="0">
              <a:latin typeface="Arial" pitchFamily="34" charset="0"/>
              <a:cs typeface="Arial" pitchFamily="34" charset="0"/>
            </a:rPr>
            <a:t>.</a:t>
          </a:r>
        </a:p>
      </dgm:t>
    </dgm:pt>
    <dgm:pt modelId="{6845149B-6763-4FF1-A8CD-48EA345C2408}" type="parTrans" cxnId="{8E2131EC-E5AE-4896-988C-4495073E3AE2}">
      <dgm:prSet/>
      <dgm:spPr/>
      <dgm:t>
        <a:bodyPr/>
        <a:lstStyle/>
        <a:p>
          <a:endParaRPr lang="en-US"/>
        </a:p>
      </dgm:t>
    </dgm:pt>
    <dgm:pt modelId="{7BE11EBA-9939-44A0-A419-0ECC5E32D36E}" type="sibTrans" cxnId="{8E2131EC-E5AE-4896-988C-4495073E3AE2}">
      <dgm:prSet/>
      <dgm:spPr/>
      <dgm:t>
        <a:bodyPr/>
        <a:lstStyle/>
        <a:p>
          <a:endParaRPr lang="en-US"/>
        </a:p>
      </dgm:t>
    </dgm:pt>
    <dgm:pt modelId="{BE158FF0-E78D-4C5F-AB4F-90873DFA5132}">
      <dgm:prSet custT="1"/>
      <dgm:spPr/>
      <dgm:t>
        <a:bodyPr/>
        <a:lstStyle/>
        <a:p>
          <a:pPr rtl="0"/>
          <a:r>
            <a:rPr lang="en-US" sz="1600">
              <a:latin typeface="Arial" pitchFamily="34" charset="0"/>
              <a:cs typeface="Arial" pitchFamily="34" charset="0"/>
            </a:rPr>
            <a:t>Terhindar dari penyakit.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8E925E12-56FB-4542-A70F-440767B0BBB6}" type="parTrans" cxnId="{4BFFE401-5F0E-4CDE-8146-926905A4E86A}">
      <dgm:prSet/>
      <dgm:spPr/>
      <dgm:t>
        <a:bodyPr/>
        <a:lstStyle/>
        <a:p>
          <a:endParaRPr lang="en-US"/>
        </a:p>
      </dgm:t>
    </dgm:pt>
    <dgm:pt modelId="{CB0803A5-542B-43DB-9372-9FD83B886364}" type="sibTrans" cxnId="{4BFFE401-5F0E-4CDE-8146-926905A4E86A}">
      <dgm:prSet/>
      <dgm:spPr/>
      <dgm:t>
        <a:bodyPr/>
        <a:lstStyle/>
        <a:p>
          <a:endParaRPr lang="en-US"/>
        </a:p>
      </dgm:t>
    </dgm:pt>
    <dgm:pt modelId="{C39EEA1E-DBC6-4D1B-8A38-33EFE2620915}">
      <dgm:prSet custT="1"/>
      <dgm:spPr/>
      <dgm:t>
        <a:bodyPr/>
        <a:lstStyle/>
        <a:p>
          <a:pPr rtl="0"/>
          <a:r>
            <a:rPr lang="en-US" sz="1600">
              <a:latin typeface="Arial" pitchFamily="34" charset="0"/>
              <a:cs typeface="Arial" pitchFamily="34" charset="0"/>
            </a:rPr>
            <a:t>Timbul kepedulian.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E34532FF-EC3D-4290-A8E3-D107CF33937D}" type="parTrans" cxnId="{D28A09A0-D6D5-4893-A2CB-A90CC5FAC851}">
      <dgm:prSet/>
      <dgm:spPr/>
      <dgm:t>
        <a:bodyPr/>
        <a:lstStyle/>
        <a:p>
          <a:endParaRPr lang="en-US"/>
        </a:p>
      </dgm:t>
    </dgm:pt>
    <dgm:pt modelId="{0906591E-18ED-4771-AF46-57C09452898F}" type="sibTrans" cxnId="{D28A09A0-D6D5-4893-A2CB-A90CC5FAC851}">
      <dgm:prSet/>
      <dgm:spPr/>
      <dgm:t>
        <a:bodyPr/>
        <a:lstStyle/>
        <a:p>
          <a:endParaRPr lang="en-US"/>
        </a:p>
      </dgm:t>
    </dgm:pt>
    <dgm:pt modelId="{5CFBF720-77B0-4FC6-8DD4-2F73F86998C1}">
      <dgm:prSet custT="1"/>
      <dgm:spPr/>
      <dgm:t>
        <a:bodyPr/>
        <a:lstStyle/>
        <a:p>
          <a:pPr rtl="0"/>
          <a:r>
            <a:rPr lang="en-US" sz="1600" dirty="0" err="1">
              <a:latin typeface="Arial" pitchFamily="34" charset="0"/>
              <a:cs typeface="Arial" pitchFamily="34" charset="0"/>
            </a:rPr>
            <a:t>Kehidupan</a:t>
          </a:r>
          <a:r>
            <a:rPr lang="en-US" sz="1600" dirty="0"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latin typeface="Arial" pitchFamily="34" charset="0"/>
              <a:cs typeface="Arial" pitchFamily="34" charset="0"/>
            </a:rPr>
            <a:t>masyarakat</a:t>
          </a:r>
          <a:r>
            <a:rPr lang="en-US" sz="1600" dirty="0">
              <a:latin typeface="Arial" pitchFamily="34" charset="0"/>
              <a:cs typeface="Arial" pitchFamily="34" charset="0"/>
            </a:rPr>
            <a:t> yang </a:t>
          </a:r>
          <a:r>
            <a:rPr lang="en-US" sz="1600" dirty="0" err="1">
              <a:latin typeface="Arial" pitchFamily="34" charset="0"/>
              <a:cs typeface="Arial" pitchFamily="34" charset="0"/>
            </a:rPr>
            <a:t>harmonis</a:t>
          </a:r>
          <a:r>
            <a:rPr lang="en-US" sz="1600" dirty="0">
              <a:latin typeface="Arial" pitchFamily="34" charset="0"/>
              <a:cs typeface="Arial" pitchFamily="34" charset="0"/>
            </a:rPr>
            <a:t>.</a:t>
          </a:r>
        </a:p>
      </dgm:t>
    </dgm:pt>
    <dgm:pt modelId="{CEF7CD08-D235-45D7-B050-A045FE684DDD}" type="parTrans" cxnId="{6BE65C96-529F-4E93-A266-DDCC1A48CD1B}">
      <dgm:prSet/>
      <dgm:spPr/>
      <dgm:t>
        <a:bodyPr/>
        <a:lstStyle/>
        <a:p>
          <a:endParaRPr lang="en-US"/>
        </a:p>
      </dgm:t>
    </dgm:pt>
    <dgm:pt modelId="{E342C9A9-0D3E-40D1-99ED-6AF6CC8EE84E}" type="sibTrans" cxnId="{6BE65C96-529F-4E93-A266-DDCC1A48CD1B}">
      <dgm:prSet/>
      <dgm:spPr/>
      <dgm:t>
        <a:bodyPr/>
        <a:lstStyle/>
        <a:p>
          <a:endParaRPr lang="en-US"/>
        </a:p>
      </dgm:t>
    </dgm:pt>
    <dgm:pt modelId="{BA1A00F1-77C0-4F3A-9757-F8C11AF23329}" type="pres">
      <dgm:prSet presAssocID="{0D271666-5B7F-4CA7-9291-868C23EB7C9E}" presName="theList" presStyleCnt="0">
        <dgm:presLayoutVars>
          <dgm:dir/>
          <dgm:animLvl val="lvl"/>
          <dgm:resizeHandles val="exact"/>
        </dgm:presLayoutVars>
      </dgm:prSet>
      <dgm:spPr/>
    </dgm:pt>
    <dgm:pt modelId="{A3E8DF01-558B-47B3-9CAE-441C87F93753}" type="pres">
      <dgm:prSet presAssocID="{571E2DF1-364A-4EB4-BCA1-4CAE1628F924}" presName="compNode" presStyleCnt="0"/>
      <dgm:spPr/>
    </dgm:pt>
    <dgm:pt modelId="{76E30503-C75B-4F91-AA05-27B09DDE5C1C}" type="pres">
      <dgm:prSet presAssocID="{571E2DF1-364A-4EB4-BCA1-4CAE1628F924}" presName="aNode" presStyleLbl="bgShp" presStyleIdx="0" presStyleCnt="1"/>
      <dgm:spPr/>
    </dgm:pt>
    <dgm:pt modelId="{B2E56185-DFD9-4F85-B0F3-2CAB1688EE3D}" type="pres">
      <dgm:prSet presAssocID="{571E2DF1-364A-4EB4-BCA1-4CAE1628F924}" presName="textNode" presStyleLbl="bgShp" presStyleIdx="0" presStyleCnt="1"/>
      <dgm:spPr/>
    </dgm:pt>
    <dgm:pt modelId="{0DB1DF2E-5DFB-4632-8576-F3DF17D07ED3}" type="pres">
      <dgm:prSet presAssocID="{571E2DF1-364A-4EB4-BCA1-4CAE1628F924}" presName="compChildNode" presStyleCnt="0"/>
      <dgm:spPr/>
    </dgm:pt>
    <dgm:pt modelId="{9EBB51AF-27FF-4EC9-BC6C-B07D7825428F}" type="pres">
      <dgm:prSet presAssocID="{571E2DF1-364A-4EB4-BCA1-4CAE1628F924}" presName="theInnerList" presStyleCnt="0"/>
      <dgm:spPr/>
    </dgm:pt>
    <dgm:pt modelId="{505A2427-C373-4A97-B533-A5CF82BB5302}" type="pres">
      <dgm:prSet presAssocID="{97CBB274-2AFA-4A30-9B96-74F7F23C72F5}" presName="childNode" presStyleLbl="node1" presStyleIdx="0" presStyleCnt="4">
        <dgm:presLayoutVars>
          <dgm:bulletEnabled val="1"/>
        </dgm:presLayoutVars>
      </dgm:prSet>
      <dgm:spPr/>
    </dgm:pt>
    <dgm:pt modelId="{DC8A9DAD-3C25-4D41-86DD-527B4163A334}" type="pres">
      <dgm:prSet presAssocID="{97CBB274-2AFA-4A30-9B96-74F7F23C72F5}" presName="aSpace2" presStyleCnt="0"/>
      <dgm:spPr/>
    </dgm:pt>
    <dgm:pt modelId="{D7E9F438-EBE7-4D05-B2C0-43E290FDECC7}" type="pres">
      <dgm:prSet presAssocID="{BE158FF0-E78D-4C5F-AB4F-90873DFA5132}" presName="childNode" presStyleLbl="node1" presStyleIdx="1" presStyleCnt="4">
        <dgm:presLayoutVars>
          <dgm:bulletEnabled val="1"/>
        </dgm:presLayoutVars>
      </dgm:prSet>
      <dgm:spPr/>
    </dgm:pt>
    <dgm:pt modelId="{BA122A8D-0178-4CE4-A512-B996E2AD1889}" type="pres">
      <dgm:prSet presAssocID="{BE158FF0-E78D-4C5F-AB4F-90873DFA5132}" presName="aSpace2" presStyleCnt="0"/>
      <dgm:spPr/>
    </dgm:pt>
    <dgm:pt modelId="{D1EF9009-2392-4A4E-B702-21CFD33F4251}" type="pres">
      <dgm:prSet presAssocID="{C39EEA1E-DBC6-4D1B-8A38-33EFE2620915}" presName="childNode" presStyleLbl="node1" presStyleIdx="2" presStyleCnt="4">
        <dgm:presLayoutVars>
          <dgm:bulletEnabled val="1"/>
        </dgm:presLayoutVars>
      </dgm:prSet>
      <dgm:spPr/>
    </dgm:pt>
    <dgm:pt modelId="{0E09EF78-E947-4821-8899-8A383B9A9F28}" type="pres">
      <dgm:prSet presAssocID="{C39EEA1E-DBC6-4D1B-8A38-33EFE2620915}" presName="aSpace2" presStyleCnt="0"/>
      <dgm:spPr/>
    </dgm:pt>
    <dgm:pt modelId="{E10D2794-92AC-4F62-A22A-EAEA29A40503}" type="pres">
      <dgm:prSet presAssocID="{5CFBF720-77B0-4FC6-8DD4-2F73F86998C1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4BFFE401-5F0E-4CDE-8146-926905A4E86A}" srcId="{571E2DF1-364A-4EB4-BCA1-4CAE1628F924}" destId="{BE158FF0-E78D-4C5F-AB4F-90873DFA5132}" srcOrd="1" destOrd="0" parTransId="{8E925E12-56FB-4542-A70F-440767B0BBB6}" sibTransId="{CB0803A5-542B-43DB-9372-9FD83B886364}"/>
    <dgm:cxn modelId="{4B813F11-2042-497E-9E44-8600040CAB33}" type="presOf" srcId="{0D271666-5B7F-4CA7-9291-868C23EB7C9E}" destId="{BA1A00F1-77C0-4F3A-9757-F8C11AF23329}" srcOrd="0" destOrd="0" presId="urn:microsoft.com/office/officeart/2005/8/layout/lProcess2"/>
    <dgm:cxn modelId="{2BF13024-C5AD-43A8-B5A8-572A78B365FF}" type="presOf" srcId="{BE158FF0-E78D-4C5F-AB4F-90873DFA5132}" destId="{D7E9F438-EBE7-4D05-B2C0-43E290FDECC7}" srcOrd="0" destOrd="0" presId="urn:microsoft.com/office/officeart/2005/8/layout/lProcess2"/>
    <dgm:cxn modelId="{6F1CDB26-7FD8-4233-A3B0-37C3C29D7B59}" type="presOf" srcId="{C39EEA1E-DBC6-4D1B-8A38-33EFE2620915}" destId="{D1EF9009-2392-4A4E-B702-21CFD33F4251}" srcOrd="0" destOrd="0" presId="urn:microsoft.com/office/officeart/2005/8/layout/lProcess2"/>
    <dgm:cxn modelId="{08BE8A3C-C337-4BC4-B8F6-6257A734577A}" type="presOf" srcId="{5CFBF720-77B0-4FC6-8DD4-2F73F86998C1}" destId="{E10D2794-92AC-4F62-A22A-EAEA29A40503}" srcOrd="0" destOrd="0" presId="urn:microsoft.com/office/officeart/2005/8/layout/lProcess2"/>
    <dgm:cxn modelId="{780D5362-1CB7-4AF1-8F77-55F2842E971F}" type="presOf" srcId="{97CBB274-2AFA-4A30-9B96-74F7F23C72F5}" destId="{505A2427-C373-4A97-B533-A5CF82BB5302}" srcOrd="0" destOrd="0" presId="urn:microsoft.com/office/officeart/2005/8/layout/lProcess2"/>
    <dgm:cxn modelId="{44A6C37B-DCDE-413B-ADCE-2FC49FD191FB}" type="presOf" srcId="{571E2DF1-364A-4EB4-BCA1-4CAE1628F924}" destId="{B2E56185-DFD9-4F85-B0F3-2CAB1688EE3D}" srcOrd="1" destOrd="0" presId="urn:microsoft.com/office/officeart/2005/8/layout/lProcess2"/>
    <dgm:cxn modelId="{6BE65C96-529F-4E93-A266-DDCC1A48CD1B}" srcId="{571E2DF1-364A-4EB4-BCA1-4CAE1628F924}" destId="{5CFBF720-77B0-4FC6-8DD4-2F73F86998C1}" srcOrd="3" destOrd="0" parTransId="{CEF7CD08-D235-45D7-B050-A045FE684DDD}" sibTransId="{E342C9A9-0D3E-40D1-99ED-6AF6CC8EE84E}"/>
    <dgm:cxn modelId="{D28A09A0-D6D5-4893-A2CB-A90CC5FAC851}" srcId="{571E2DF1-364A-4EB4-BCA1-4CAE1628F924}" destId="{C39EEA1E-DBC6-4D1B-8A38-33EFE2620915}" srcOrd="2" destOrd="0" parTransId="{E34532FF-EC3D-4290-A8E3-D107CF33937D}" sibTransId="{0906591E-18ED-4771-AF46-57C09452898F}"/>
    <dgm:cxn modelId="{8E2131EC-E5AE-4896-988C-4495073E3AE2}" srcId="{571E2DF1-364A-4EB4-BCA1-4CAE1628F924}" destId="{97CBB274-2AFA-4A30-9B96-74F7F23C72F5}" srcOrd="0" destOrd="0" parTransId="{6845149B-6763-4FF1-A8CD-48EA345C2408}" sibTransId="{7BE11EBA-9939-44A0-A419-0ECC5E32D36E}"/>
    <dgm:cxn modelId="{10C76AF2-8275-4B64-994B-D00CB76CB112}" srcId="{0D271666-5B7F-4CA7-9291-868C23EB7C9E}" destId="{571E2DF1-364A-4EB4-BCA1-4CAE1628F924}" srcOrd="0" destOrd="0" parTransId="{45F7B98C-9BE3-4F07-94F3-8AA1DD1D4536}" sibTransId="{FA62F2C6-96FF-4943-89C6-E38BD535F67A}"/>
    <dgm:cxn modelId="{75784EF2-CED2-4587-AE2B-FC57C821FFA6}" type="presOf" srcId="{571E2DF1-364A-4EB4-BCA1-4CAE1628F924}" destId="{76E30503-C75B-4F91-AA05-27B09DDE5C1C}" srcOrd="0" destOrd="0" presId="urn:microsoft.com/office/officeart/2005/8/layout/lProcess2"/>
    <dgm:cxn modelId="{08BD222B-598F-43B2-AE4E-A9B656F57CE5}" type="presParOf" srcId="{BA1A00F1-77C0-4F3A-9757-F8C11AF23329}" destId="{A3E8DF01-558B-47B3-9CAE-441C87F93753}" srcOrd="0" destOrd="0" presId="urn:microsoft.com/office/officeart/2005/8/layout/lProcess2"/>
    <dgm:cxn modelId="{D6AB3AA5-CEED-4964-B781-8E60AAD8641D}" type="presParOf" srcId="{A3E8DF01-558B-47B3-9CAE-441C87F93753}" destId="{76E30503-C75B-4F91-AA05-27B09DDE5C1C}" srcOrd="0" destOrd="0" presId="urn:microsoft.com/office/officeart/2005/8/layout/lProcess2"/>
    <dgm:cxn modelId="{30B93E4A-5535-4CFA-BC41-720D6D895545}" type="presParOf" srcId="{A3E8DF01-558B-47B3-9CAE-441C87F93753}" destId="{B2E56185-DFD9-4F85-B0F3-2CAB1688EE3D}" srcOrd="1" destOrd="0" presId="urn:microsoft.com/office/officeart/2005/8/layout/lProcess2"/>
    <dgm:cxn modelId="{9665C895-F42E-44BD-BE01-096BE1F81634}" type="presParOf" srcId="{A3E8DF01-558B-47B3-9CAE-441C87F93753}" destId="{0DB1DF2E-5DFB-4632-8576-F3DF17D07ED3}" srcOrd="2" destOrd="0" presId="urn:microsoft.com/office/officeart/2005/8/layout/lProcess2"/>
    <dgm:cxn modelId="{47F3D723-681A-41E9-B778-031C9CAFAB30}" type="presParOf" srcId="{0DB1DF2E-5DFB-4632-8576-F3DF17D07ED3}" destId="{9EBB51AF-27FF-4EC9-BC6C-B07D7825428F}" srcOrd="0" destOrd="0" presId="urn:microsoft.com/office/officeart/2005/8/layout/lProcess2"/>
    <dgm:cxn modelId="{4DBB708C-BC59-4BBB-838C-7EE464541ABF}" type="presParOf" srcId="{9EBB51AF-27FF-4EC9-BC6C-B07D7825428F}" destId="{505A2427-C373-4A97-B533-A5CF82BB5302}" srcOrd="0" destOrd="0" presId="urn:microsoft.com/office/officeart/2005/8/layout/lProcess2"/>
    <dgm:cxn modelId="{62330724-1DCD-4721-BC4A-BBEB04556DD6}" type="presParOf" srcId="{9EBB51AF-27FF-4EC9-BC6C-B07D7825428F}" destId="{DC8A9DAD-3C25-4D41-86DD-527B4163A334}" srcOrd="1" destOrd="0" presId="urn:microsoft.com/office/officeart/2005/8/layout/lProcess2"/>
    <dgm:cxn modelId="{ED791315-79CB-405B-8988-8B29B426EDC5}" type="presParOf" srcId="{9EBB51AF-27FF-4EC9-BC6C-B07D7825428F}" destId="{D7E9F438-EBE7-4D05-B2C0-43E290FDECC7}" srcOrd="2" destOrd="0" presId="urn:microsoft.com/office/officeart/2005/8/layout/lProcess2"/>
    <dgm:cxn modelId="{5C615D1E-4D69-4EB9-A9C3-783E962CD66C}" type="presParOf" srcId="{9EBB51AF-27FF-4EC9-BC6C-B07D7825428F}" destId="{BA122A8D-0178-4CE4-A512-B996E2AD1889}" srcOrd="3" destOrd="0" presId="urn:microsoft.com/office/officeart/2005/8/layout/lProcess2"/>
    <dgm:cxn modelId="{C4EEA72F-539F-4B02-B7C5-BABDE1C537A9}" type="presParOf" srcId="{9EBB51AF-27FF-4EC9-BC6C-B07D7825428F}" destId="{D1EF9009-2392-4A4E-B702-21CFD33F4251}" srcOrd="4" destOrd="0" presId="urn:microsoft.com/office/officeart/2005/8/layout/lProcess2"/>
    <dgm:cxn modelId="{25150CBE-0388-46A9-BE33-8098EBA0D24D}" type="presParOf" srcId="{9EBB51AF-27FF-4EC9-BC6C-B07D7825428F}" destId="{0E09EF78-E947-4821-8899-8A383B9A9F28}" srcOrd="5" destOrd="0" presId="urn:microsoft.com/office/officeart/2005/8/layout/lProcess2"/>
    <dgm:cxn modelId="{8A7777F3-D077-443F-80EA-C7E95F98F85B}" type="presParOf" srcId="{9EBB51AF-27FF-4EC9-BC6C-B07D7825428F}" destId="{E10D2794-92AC-4F62-A22A-EAEA29A40503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3C4F42-E241-4D61-8AA9-4C634A46D7F7}" type="doc">
      <dgm:prSet loTypeId="urn:microsoft.com/office/officeart/2005/8/layout/lProcess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659D78C-3FEA-483C-B5B7-757CF523C0E3}">
      <dgm:prSet custT="1"/>
      <dgm:spPr/>
      <dgm:t>
        <a:bodyPr/>
        <a:lstStyle/>
        <a:p>
          <a:pPr rtl="0"/>
          <a:r>
            <a:rPr lang="en-US" sz="16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Masyarakat</a:t>
          </a:r>
          <a:r>
            <a: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harus</a:t>
          </a:r>
          <a:r>
            <a: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sadar</a:t>
          </a:r>
          <a:r>
            <a: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akan</a:t>
          </a:r>
          <a:r>
            <a: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kewajibannya</a:t>
          </a:r>
          <a:r>
            <a: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menjaga</a:t>
          </a:r>
          <a:r>
            <a: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kebersihan</a:t>
          </a:r>
          <a:r>
            <a: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lingkungan</a:t>
          </a:r>
          <a:r>
            <a: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16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misalnya</a:t>
          </a:r>
          <a:r>
            <a: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:</a:t>
          </a:r>
        </a:p>
      </dgm:t>
    </dgm:pt>
    <dgm:pt modelId="{4E9C2E35-D014-426C-9F2D-2857995AEDE3}" type="parTrans" cxnId="{CFA47492-1E73-446A-9CDC-20FC6F0CBC66}">
      <dgm:prSet/>
      <dgm:spPr/>
      <dgm:t>
        <a:bodyPr/>
        <a:lstStyle/>
        <a:p>
          <a:endParaRPr lang="en-US"/>
        </a:p>
      </dgm:t>
    </dgm:pt>
    <dgm:pt modelId="{CB182AF4-0493-4455-B3AE-10FA475A0D5B}" type="sibTrans" cxnId="{CFA47492-1E73-446A-9CDC-20FC6F0CBC66}">
      <dgm:prSet/>
      <dgm:spPr/>
      <dgm:t>
        <a:bodyPr/>
        <a:lstStyle/>
        <a:p>
          <a:endParaRPr lang="en-US"/>
        </a:p>
      </dgm:t>
    </dgm:pt>
    <dgm:pt modelId="{5FB9239A-940F-4A6D-9AD1-FA301219A315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US" sz="160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Tidak</a:t>
          </a:r>
          <a:r>
            <a: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membuang</a:t>
          </a:r>
          <a:r>
            <a: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sampah</a:t>
          </a:r>
          <a:r>
            <a: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sembarangan</a:t>
          </a:r>
          <a:r>
            <a: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.</a:t>
          </a:r>
        </a:p>
      </dgm:t>
    </dgm:pt>
    <dgm:pt modelId="{D13ED440-9C08-41D4-BC89-61FD9D435A00}" type="parTrans" cxnId="{297A6EAB-E996-41D4-98A8-27A16357E838}">
      <dgm:prSet/>
      <dgm:spPr/>
      <dgm:t>
        <a:bodyPr/>
        <a:lstStyle/>
        <a:p>
          <a:endParaRPr lang="en-US"/>
        </a:p>
      </dgm:t>
    </dgm:pt>
    <dgm:pt modelId="{496BB325-D056-4842-BD4A-617E05D9EDCD}" type="sibTrans" cxnId="{297A6EAB-E996-41D4-98A8-27A16357E838}">
      <dgm:prSet/>
      <dgm:spPr/>
      <dgm:t>
        <a:bodyPr/>
        <a:lstStyle/>
        <a:p>
          <a:endParaRPr lang="en-US"/>
        </a:p>
      </dgm:t>
    </dgm:pt>
    <dgm:pt modelId="{4C1DEDDC-04E1-4B84-97E0-6DF89041EA88}">
      <dgm:prSet custT="1"/>
      <dgm:spPr/>
      <dgm:t>
        <a:bodyPr/>
        <a:lstStyle/>
        <a:p>
          <a:pPr rtl="0"/>
          <a:r>
            <a:rPr lang="en-US" sz="160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Menjaga</a:t>
          </a:r>
          <a:r>
            <a: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kebersihan</a:t>
          </a:r>
          <a:r>
            <a: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lingkungan</a:t>
          </a:r>
          <a:r>
            <a: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.</a:t>
          </a:r>
        </a:p>
      </dgm:t>
    </dgm:pt>
    <dgm:pt modelId="{BC08AE6C-BC36-451E-92EA-CE0AF0B48A3D}" type="parTrans" cxnId="{372DD7A8-639C-441E-8DC3-31B1BCA986C0}">
      <dgm:prSet/>
      <dgm:spPr/>
      <dgm:t>
        <a:bodyPr/>
        <a:lstStyle/>
        <a:p>
          <a:endParaRPr lang="en-US"/>
        </a:p>
      </dgm:t>
    </dgm:pt>
    <dgm:pt modelId="{9A5F45E7-BE2F-44AB-BDDE-752E6823009B}" type="sibTrans" cxnId="{372DD7A8-639C-441E-8DC3-31B1BCA986C0}">
      <dgm:prSet/>
      <dgm:spPr/>
      <dgm:t>
        <a:bodyPr/>
        <a:lstStyle/>
        <a:p>
          <a:endParaRPr lang="en-US"/>
        </a:p>
      </dgm:t>
    </dgm:pt>
    <dgm:pt modelId="{F998C94F-1031-4023-8EBA-81C25AEEB8AA}">
      <dgm:prSet custT="1"/>
      <dgm:spPr/>
      <dgm:t>
        <a:bodyPr/>
        <a:lstStyle/>
        <a:p>
          <a:pPr rtl="0"/>
          <a:r>
            <a:rPr lang="en-US" sz="160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Mengikuti</a:t>
          </a:r>
          <a:r>
            <a: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kerja</a:t>
          </a:r>
          <a:r>
            <a: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bakti</a:t>
          </a:r>
          <a:r>
            <a: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membersihkan</a:t>
          </a:r>
          <a:r>
            <a: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lingkungan</a:t>
          </a:r>
          <a:r>
            <a: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.</a:t>
          </a:r>
        </a:p>
      </dgm:t>
    </dgm:pt>
    <dgm:pt modelId="{3529A94F-E2B4-4651-9043-2C040B3D1016}" type="parTrans" cxnId="{018D5C17-DCA4-4515-B73F-C28B235C9CE9}">
      <dgm:prSet/>
      <dgm:spPr/>
      <dgm:t>
        <a:bodyPr/>
        <a:lstStyle/>
        <a:p>
          <a:endParaRPr lang="en-US"/>
        </a:p>
      </dgm:t>
    </dgm:pt>
    <dgm:pt modelId="{426837E5-C358-40B8-8B66-0DE466C190A0}" type="sibTrans" cxnId="{018D5C17-DCA4-4515-B73F-C28B235C9CE9}">
      <dgm:prSet/>
      <dgm:spPr/>
      <dgm:t>
        <a:bodyPr/>
        <a:lstStyle/>
        <a:p>
          <a:endParaRPr lang="en-US"/>
        </a:p>
      </dgm:t>
    </dgm:pt>
    <dgm:pt modelId="{65259A5A-2FD2-49CA-8C2C-8CA97DE64B2F}" type="pres">
      <dgm:prSet presAssocID="{A23C4F42-E241-4D61-8AA9-4C634A46D7F7}" presName="theList" presStyleCnt="0">
        <dgm:presLayoutVars>
          <dgm:dir/>
          <dgm:animLvl val="lvl"/>
          <dgm:resizeHandles val="exact"/>
        </dgm:presLayoutVars>
      </dgm:prSet>
      <dgm:spPr/>
    </dgm:pt>
    <dgm:pt modelId="{AFB130D7-27A4-482E-98E7-25C3E27E2D00}" type="pres">
      <dgm:prSet presAssocID="{3659D78C-3FEA-483C-B5B7-757CF523C0E3}" presName="compNode" presStyleCnt="0"/>
      <dgm:spPr/>
    </dgm:pt>
    <dgm:pt modelId="{6F05ECC6-711E-42CD-B48B-36AF258D7B88}" type="pres">
      <dgm:prSet presAssocID="{3659D78C-3FEA-483C-B5B7-757CF523C0E3}" presName="aNode" presStyleLbl="bgShp" presStyleIdx="0" presStyleCnt="1" custScaleX="100098"/>
      <dgm:spPr/>
    </dgm:pt>
    <dgm:pt modelId="{C6BC2B53-86ED-4ED3-9F7F-46D71A32D450}" type="pres">
      <dgm:prSet presAssocID="{3659D78C-3FEA-483C-B5B7-757CF523C0E3}" presName="textNode" presStyleLbl="bgShp" presStyleIdx="0" presStyleCnt="1"/>
      <dgm:spPr/>
    </dgm:pt>
    <dgm:pt modelId="{CCC13593-8540-47BA-A495-3563573F9C91}" type="pres">
      <dgm:prSet presAssocID="{3659D78C-3FEA-483C-B5B7-757CF523C0E3}" presName="compChildNode" presStyleCnt="0"/>
      <dgm:spPr/>
    </dgm:pt>
    <dgm:pt modelId="{51FD6F32-C3E3-480E-99B8-8D575FD97139}" type="pres">
      <dgm:prSet presAssocID="{3659D78C-3FEA-483C-B5B7-757CF523C0E3}" presName="theInnerList" presStyleCnt="0"/>
      <dgm:spPr/>
    </dgm:pt>
    <dgm:pt modelId="{FC226708-F9E9-4196-A979-05032C42190D}" type="pres">
      <dgm:prSet presAssocID="{5FB9239A-940F-4A6D-9AD1-FA301219A315}" presName="childNode" presStyleLbl="node1" presStyleIdx="0" presStyleCnt="3" custScaleX="117178">
        <dgm:presLayoutVars>
          <dgm:bulletEnabled val="1"/>
        </dgm:presLayoutVars>
      </dgm:prSet>
      <dgm:spPr/>
    </dgm:pt>
    <dgm:pt modelId="{83755368-DEC7-4190-8BF7-5DF2463FBAA8}" type="pres">
      <dgm:prSet presAssocID="{5FB9239A-940F-4A6D-9AD1-FA301219A315}" presName="aSpace2" presStyleCnt="0"/>
      <dgm:spPr/>
    </dgm:pt>
    <dgm:pt modelId="{CBE2AEA8-294D-4E52-970D-592A3FA48633}" type="pres">
      <dgm:prSet presAssocID="{4C1DEDDC-04E1-4B84-97E0-6DF89041EA88}" presName="childNode" presStyleLbl="node1" presStyleIdx="1" presStyleCnt="3" custScaleX="117178">
        <dgm:presLayoutVars>
          <dgm:bulletEnabled val="1"/>
        </dgm:presLayoutVars>
      </dgm:prSet>
      <dgm:spPr/>
    </dgm:pt>
    <dgm:pt modelId="{386C4058-88CB-46F9-99EB-925B72D1224E}" type="pres">
      <dgm:prSet presAssocID="{4C1DEDDC-04E1-4B84-97E0-6DF89041EA88}" presName="aSpace2" presStyleCnt="0"/>
      <dgm:spPr/>
    </dgm:pt>
    <dgm:pt modelId="{DF591409-318F-421A-9AED-8F004926549A}" type="pres">
      <dgm:prSet presAssocID="{F998C94F-1031-4023-8EBA-81C25AEEB8AA}" presName="childNode" presStyleLbl="node1" presStyleIdx="2" presStyleCnt="3" custScaleX="117178">
        <dgm:presLayoutVars>
          <dgm:bulletEnabled val="1"/>
        </dgm:presLayoutVars>
      </dgm:prSet>
      <dgm:spPr/>
    </dgm:pt>
  </dgm:ptLst>
  <dgm:cxnLst>
    <dgm:cxn modelId="{018D5C17-DCA4-4515-B73F-C28B235C9CE9}" srcId="{3659D78C-3FEA-483C-B5B7-757CF523C0E3}" destId="{F998C94F-1031-4023-8EBA-81C25AEEB8AA}" srcOrd="2" destOrd="0" parTransId="{3529A94F-E2B4-4651-9043-2C040B3D1016}" sibTransId="{426837E5-C358-40B8-8B66-0DE466C190A0}"/>
    <dgm:cxn modelId="{17F1D248-0E56-4DA6-B4EB-9B77B95775BD}" type="presOf" srcId="{F998C94F-1031-4023-8EBA-81C25AEEB8AA}" destId="{DF591409-318F-421A-9AED-8F004926549A}" srcOrd="0" destOrd="0" presId="urn:microsoft.com/office/officeart/2005/8/layout/lProcess2"/>
    <dgm:cxn modelId="{1D34076E-AA98-40D8-B561-07C600A6F285}" type="presOf" srcId="{4C1DEDDC-04E1-4B84-97E0-6DF89041EA88}" destId="{CBE2AEA8-294D-4E52-970D-592A3FA48633}" srcOrd="0" destOrd="0" presId="urn:microsoft.com/office/officeart/2005/8/layout/lProcess2"/>
    <dgm:cxn modelId="{9B72348E-56ED-4FB1-9DC3-F0F284F45F12}" type="presOf" srcId="{3659D78C-3FEA-483C-B5B7-757CF523C0E3}" destId="{C6BC2B53-86ED-4ED3-9F7F-46D71A32D450}" srcOrd="1" destOrd="0" presId="urn:microsoft.com/office/officeart/2005/8/layout/lProcess2"/>
    <dgm:cxn modelId="{CFA47492-1E73-446A-9CDC-20FC6F0CBC66}" srcId="{A23C4F42-E241-4D61-8AA9-4C634A46D7F7}" destId="{3659D78C-3FEA-483C-B5B7-757CF523C0E3}" srcOrd="0" destOrd="0" parTransId="{4E9C2E35-D014-426C-9F2D-2857995AEDE3}" sibTransId="{CB182AF4-0493-4455-B3AE-10FA475A0D5B}"/>
    <dgm:cxn modelId="{AC3336A8-4B0C-4A77-9864-1996D123513A}" type="presOf" srcId="{3659D78C-3FEA-483C-B5B7-757CF523C0E3}" destId="{6F05ECC6-711E-42CD-B48B-36AF258D7B88}" srcOrd="0" destOrd="0" presId="urn:microsoft.com/office/officeart/2005/8/layout/lProcess2"/>
    <dgm:cxn modelId="{372DD7A8-639C-441E-8DC3-31B1BCA986C0}" srcId="{3659D78C-3FEA-483C-B5B7-757CF523C0E3}" destId="{4C1DEDDC-04E1-4B84-97E0-6DF89041EA88}" srcOrd="1" destOrd="0" parTransId="{BC08AE6C-BC36-451E-92EA-CE0AF0B48A3D}" sibTransId="{9A5F45E7-BE2F-44AB-BDDE-752E6823009B}"/>
    <dgm:cxn modelId="{297A6EAB-E996-41D4-98A8-27A16357E838}" srcId="{3659D78C-3FEA-483C-B5B7-757CF523C0E3}" destId="{5FB9239A-940F-4A6D-9AD1-FA301219A315}" srcOrd="0" destOrd="0" parTransId="{D13ED440-9C08-41D4-BC89-61FD9D435A00}" sibTransId="{496BB325-D056-4842-BD4A-617E05D9EDCD}"/>
    <dgm:cxn modelId="{588312C8-F0B2-4A22-B1CC-9E2A565922E1}" type="presOf" srcId="{5FB9239A-940F-4A6D-9AD1-FA301219A315}" destId="{FC226708-F9E9-4196-A979-05032C42190D}" srcOrd="0" destOrd="0" presId="urn:microsoft.com/office/officeart/2005/8/layout/lProcess2"/>
    <dgm:cxn modelId="{27617CFB-CB80-4524-813D-79B76CA5AA5E}" type="presOf" srcId="{A23C4F42-E241-4D61-8AA9-4C634A46D7F7}" destId="{65259A5A-2FD2-49CA-8C2C-8CA97DE64B2F}" srcOrd="0" destOrd="0" presId="urn:microsoft.com/office/officeart/2005/8/layout/lProcess2"/>
    <dgm:cxn modelId="{171E663E-0181-4706-B5AC-3AD00ACEEDC4}" type="presParOf" srcId="{65259A5A-2FD2-49CA-8C2C-8CA97DE64B2F}" destId="{AFB130D7-27A4-482E-98E7-25C3E27E2D00}" srcOrd="0" destOrd="0" presId="urn:microsoft.com/office/officeart/2005/8/layout/lProcess2"/>
    <dgm:cxn modelId="{A9894E84-A097-471B-A9A5-5D3C5E790280}" type="presParOf" srcId="{AFB130D7-27A4-482E-98E7-25C3E27E2D00}" destId="{6F05ECC6-711E-42CD-B48B-36AF258D7B88}" srcOrd="0" destOrd="0" presId="urn:microsoft.com/office/officeart/2005/8/layout/lProcess2"/>
    <dgm:cxn modelId="{E6FBC11F-4344-4237-AFD3-F2E6EB20D367}" type="presParOf" srcId="{AFB130D7-27A4-482E-98E7-25C3E27E2D00}" destId="{C6BC2B53-86ED-4ED3-9F7F-46D71A32D450}" srcOrd="1" destOrd="0" presId="urn:microsoft.com/office/officeart/2005/8/layout/lProcess2"/>
    <dgm:cxn modelId="{E94F2CC6-61DE-4468-B84E-387F8E09AA25}" type="presParOf" srcId="{AFB130D7-27A4-482E-98E7-25C3E27E2D00}" destId="{CCC13593-8540-47BA-A495-3563573F9C91}" srcOrd="2" destOrd="0" presId="urn:microsoft.com/office/officeart/2005/8/layout/lProcess2"/>
    <dgm:cxn modelId="{CF7DEB1C-B4BC-4827-B1D1-56B26B2FDE4B}" type="presParOf" srcId="{CCC13593-8540-47BA-A495-3563573F9C91}" destId="{51FD6F32-C3E3-480E-99B8-8D575FD97139}" srcOrd="0" destOrd="0" presId="urn:microsoft.com/office/officeart/2005/8/layout/lProcess2"/>
    <dgm:cxn modelId="{D1641EC4-C33B-441B-B6D5-2FE6CF7448DE}" type="presParOf" srcId="{51FD6F32-C3E3-480E-99B8-8D575FD97139}" destId="{FC226708-F9E9-4196-A979-05032C42190D}" srcOrd="0" destOrd="0" presId="urn:microsoft.com/office/officeart/2005/8/layout/lProcess2"/>
    <dgm:cxn modelId="{E7E88289-75DA-4DAB-ABBC-58BE55739622}" type="presParOf" srcId="{51FD6F32-C3E3-480E-99B8-8D575FD97139}" destId="{83755368-DEC7-4190-8BF7-5DF2463FBAA8}" srcOrd="1" destOrd="0" presId="urn:microsoft.com/office/officeart/2005/8/layout/lProcess2"/>
    <dgm:cxn modelId="{F4E396C1-FF7C-41ED-8A0A-9E64D025A240}" type="presParOf" srcId="{51FD6F32-C3E3-480E-99B8-8D575FD97139}" destId="{CBE2AEA8-294D-4E52-970D-592A3FA48633}" srcOrd="2" destOrd="0" presId="urn:microsoft.com/office/officeart/2005/8/layout/lProcess2"/>
    <dgm:cxn modelId="{48C9FF96-4925-400A-8674-4AB702615460}" type="presParOf" srcId="{51FD6F32-C3E3-480E-99B8-8D575FD97139}" destId="{386C4058-88CB-46F9-99EB-925B72D1224E}" srcOrd="3" destOrd="0" presId="urn:microsoft.com/office/officeart/2005/8/layout/lProcess2"/>
    <dgm:cxn modelId="{B1F32FFB-73AB-4673-B138-0B731B004774}" type="presParOf" srcId="{51FD6F32-C3E3-480E-99B8-8D575FD97139}" destId="{DF591409-318F-421A-9AED-8F004926549A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97CEA9-1B6C-46FE-A8F0-2291C36CE565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#14" csCatId="colorful" phldr="1"/>
      <dgm:spPr/>
      <dgm:t>
        <a:bodyPr/>
        <a:lstStyle/>
        <a:p>
          <a:endParaRPr lang="en-US"/>
        </a:p>
      </dgm:t>
    </dgm:pt>
    <dgm:pt modelId="{259AE752-19AC-44A2-8B37-FF444AADA174}">
      <dgm:prSet custT="1"/>
      <dgm:spPr/>
      <dgm:t>
        <a:bodyPr/>
        <a:lstStyle/>
        <a:p>
          <a:pPr rtl="0"/>
          <a:r>
            <a:rPr lang="en-US" sz="1800" b="1" dirty="0" err="1">
              <a:latin typeface="Arial" pitchFamily="34" charset="0"/>
              <a:cs typeface="Arial" pitchFamily="34" charset="0"/>
            </a:rPr>
            <a:t>Tanggung</a:t>
          </a:r>
          <a:r>
            <a:rPr lang="en-US" sz="1800" b="1" dirty="0">
              <a:latin typeface="Arial" pitchFamily="34" charset="0"/>
              <a:cs typeface="Arial" pitchFamily="34" charset="0"/>
            </a:rPr>
            <a:t> </a:t>
          </a:r>
          <a:r>
            <a:rPr lang="en-US" sz="1800" b="1" dirty="0" err="1">
              <a:latin typeface="Arial" pitchFamily="34" charset="0"/>
              <a:cs typeface="Arial" pitchFamily="34" charset="0"/>
            </a:rPr>
            <a:t>jawab</a:t>
          </a:r>
          <a:r>
            <a:rPr lang="en-US" sz="1800" b="1" dirty="0">
              <a:latin typeface="Arial" pitchFamily="34" charset="0"/>
              <a:cs typeface="Arial" pitchFamily="34" charset="0"/>
            </a:rPr>
            <a:t>          di </a:t>
          </a:r>
          <a:r>
            <a:rPr lang="en-US" sz="1800" b="1" dirty="0" err="1">
              <a:latin typeface="Arial" pitchFamily="34" charset="0"/>
              <a:cs typeface="Arial" pitchFamily="34" charset="0"/>
            </a:rPr>
            <a:t>rumah</a:t>
          </a:r>
          <a:endParaRPr lang="en-US" sz="1800" b="1" dirty="0">
            <a:latin typeface="Arial" pitchFamily="34" charset="0"/>
            <a:cs typeface="Arial" pitchFamily="34" charset="0"/>
          </a:endParaRPr>
        </a:p>
      </dgm:t>
    </dgm:pt>
    <dgm:pt modelId="{695C89C8-4349-4308-8E55-E56E82458659}" type="parTrans" cxnId="{424FBF90-4435-477F-8F19-E262C3F3BCD8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A3460A79-7E22-4045-8A6E-A2BCC23F1C73}" type="sibTrans" cxnId="{424FBF90-4435-477F-8F19-E262C3F3BCD8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1FA3B3B2-AFD4-43B7-8BA9-51877CEF5583}">
      <dgm:prSet custT="1"/>
      <dgm:spPr/>
      <dgm:t>
        <a:bodyPr/>
        <a:lstStyle/>
        <a:p>
          <a:pPr rtl="0"/>
          <a:r>
            <a:rPr lang="en-US" sz="1400" dirty="0" err="1">
              <a:latin typeface="Arial" pitchFamily="34" charset="0"/>
              <a:cs typeface="Arial" pitchFamily="34" charset="0"/>
            </a:rPr>
            <a:t>Membantu</a:t>
          </a:r>
          <a:r>
            <a:rPr lang="en-US" sz="1400" dirty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latin typeface="Arial" pitchFamily="34" charset="0"/>
              <a:cs typeface="Arial" pitchFamily="34" charset="0"/>
            </a:rPr>
            <a:t>pekerjaan</a:t>
          </a:r>
          <a:r>
            <a:rPr lang="en-US" sz="1400" dirty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latin typeface="Arial" pitchFamily="34" charset="0"/>
              <a:cs typeface="Arial" pitchFamily="34" charset="0"/>
            </a:rPr>
            <a:t>orang</a:t>
          </a:r>
          <a:r>
            <a:rPr lang="en-US" sz="1400" dirty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latin typeface="Arial" pitchFamily="34" charset="0"/>
              <a:cs typeface="Arial" pitchFamily="34" charset="0"/>
            </a:rPr>
            <a:t>tua</a:t>
          </a:r>
          <a:r>
            <a:rPr lang="en-US" sz="1400" dirty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latin typeface="Arial" pitchFamily="34" charset="0"/>
              <a:cs typeface="Arial" pitchFamily="34" charset="0"/>
            </a:rPr>
            <a:t>di</a:t>
          </a:r>
          <a:r>
            <a:rPr lang="en-US" sz="1400" dirty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latin typeface="Arial" pitchFamily="34" charset="0"/>
              <a:cs typeface="Arial" pitchFamily="34" charset="0"/>
            </a:rPr>
            <a:t>rumah</a:t>
          </a:r>
          <a:r>
            <a:rPr lang="en-US" sz="1400" dirty="0">
              <a:latin typeface="Arial" pitchFamily="34" charset="0"/>
              <a:cs typeface="Arial" pitchFamily="34" charset="0"/>
            </a:rPr>
            <a:t>.</a:t>
          </a:r>
        </a:p>
      </dgm:t>
    </dgm:pt>
    <dgm:pt modelId="{F60CD985-AACF-4E04-A8E5-FED0F9594F33}" type="parTrans" cxnId="{6B2D3F62-4693-47E3-9E4E-F63AFFB3494E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C16998E4-0A30-4B1A-88E6-336E3F0D4827}" type="sibTrans" cxnId="{6B2D3F62-4693-47E3-9E4E-F63AFFB3494E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88D6AB03-3F00-4FBD-99DD-699266756D81}">
      <dgm:prSet custT="1"/>
      <dgm:spPr/>
      <dgm:t>
        <a:bodyPr/>
        <a:lstStyle/>
        <a:p>
          <a:pPr rtl="0"/>
          <a:r>
            <a:rPr lang="en-US" sz="1400" dirty="0" err="1">
              <a:latin typeface="Arial" pitchFamily="34" charset="0"/>
              <a:cs typeface="Arial" pitchFamily="34" charset="0"/>
            </a:rPr>
            <a:t>Ikut</a:t>
          </a:r>
          <a:r>
            <a:rPr lang="en-US" sz="1400" dirty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latin typeface="Arial" pitchFamily="34" charset="0"/>
              <a:cs typeface="Arial" pitchFamily="34" charset="0"/>
            </a:rPr>
            <a:t>menjaga</a:t>
          </a:r>
          <a:r>
            <a:rPr lang="en-US" sz="1400" dirty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latin typeface="Arial" pitchFamily="34" charset="0"/>
              <a:cs typeface="Arial" pitchFamily="34" charset="0"/>
            </a:rPr>
            <a:t>kebersihan</a:t>
          </a:r>
          <a:r>
            <a:rPr lang="en-US" sz="1400" dirty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latin typeface="Arial" pitchFamily="34" charset="0"/>
              <a:cs typeface="Arial" pitchFamily="34" charset="0"/>
            </a:rPr>
            <a:t>dan</a:t>
          </a:r>
          <a:r>
            <a:rPr lang="en-US" sz="1400" dirty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latin typeface="Arial" pitchFamily="34" charset="0"/>
              <a:cs typeface="Arial" pitchFamily="34" charset="0"/>
            </a:rPr>
            <a:t>kerapian</a:t>
          </a:r>
          <a:r>
            <a:rPr lang="en-US" sz="1400" dirty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latin typeface="Arial" pitchFamily="34" charset="0"/>
              <a:cs typeface="Arial" pitchFamily="34" charset="0"/>
            </a:rPr>
            <a:t>rumah</a:t>
          </a:r>
          <a:r>
            <a:rPr lang="en-US" sz="1400" dirty="0">
              <a:latin typeface="Arial" pitchFamily="34" charset="0"/>
              <a:cs typeface="Arial" pitchFamily="34" charset="0"/>
            </a:rPr>
            <a:t>.</a:t>
          </a:r>
        </a:p>
      </dgm:t>
    </dgm:pt>
    <dgm:pt modelId="{5CF8662A-110E-4769-9624-1EA0D69CA5C0}" type="parTrans" cxnId="{61DF1F32-435D-4A85-9975-92B249C8CEBA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ACFAC487-62D6-4EA9-8990-14C6F79E944A}" type="sibTrans" cxnId="{61DF1F32-435D-4A85-9975-92B249C8CEBA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5FF049A2-CE02-4DF3-9509-87DDBAA5B4C8}">
      <dgm:prSet custT="1"/>
      <dgm:spPr/>
      <dgm:t>
        <a:bodyPr/>
        <a:lstStyle/>
        <a:p>
          <a:pPr rtl="0"/>
          <a:r>
            <a:rPr lang="en-US" sz="1400" dirty="0" err="1">
              <a:latin typeface="Arial" pitchFamily="34" charset="0"/>
              <a:cs typeface="Arial" pitchFamily="34" charset="0"/>
            </a:rPr>
            <a:t>Melaksanakan</a:t>
          </a:r>
          <a:r>
            <a:rPr lang="en-US" sz="1400" dirty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latin typeface="Arial" pitchFamily="34" charset="0"/>
              <a:cs typeface="Arial" pitchFamily="34" charset="0"/>
            </a:rPr>
            <a:t>semua</a:t>
          </a:r>
          <a:r>
            <a:rPr lang="en-US" sz="1400" dirty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latin typeface="Arial" pitchFamily="34" charset="0"/>
              <a:cs typeface="Arial" pitchFamily="34" charset="0"/>
            </a:rPr>
            <a:t>aturan</a:t>
          </a:r>
          <a:r>
            <a:rPr lang="en-US" sz="1400" dirty="0">
              <a:latin typeface="Arial" pitchFamily="34" charset="0"/>
              <a:cs typeface="Arial" pitchFamily="34" charset="0"/>
            </a:rPr>
            <a:t> yang </a:t>
          </a:r>
          <a:r>
            <a:rPr lang="en-US" sz="1400" dirty="0" err="1">
              <a:latin typeface="Arial" pitchFamily="34" charset="0"/>
              <a:cs typeface="Arial" pitchFamily="34" charset="0"/>
            </a:rPr>
            <a:t>telah</a:t>
          </a:r>
          <a:r>
            <a:rPr lang="en-US" sz="1400" dirty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latin typeface="Arial" pitchFamily="34" charset="0"/>
              <a:cs typeface="Arial" pitchFamily="34" charset="0"/>
            </a:rPr>
            <a:t>dibuat</a:t>
          </a:r>
          <a:r>
            <a:rPr lang="en-US" sz="1400" dirty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latin typeface="Arial" pitchFamily="34" charset="0"/>
              <a:cs typeface="Arial" pitchFamily="34" charset="0"/>
            </a:rPr>
            <a:t>dengan</a:t>
          </a:r>
          <a:r>
            <a:rPr lang="en-US" sz="1400" dirty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latin typeface="Arial" pitchFamily="34" charset="0"/>
              <a:cs typeface="Arial" pitchFamily="34" charset="0"/>
            </a:rPr>
            <a:t>baik</a:t>
          </a:r>
          <a:r>
            <a:rPr lang="en-US" sz="1400" dirty="0">
              <a:latin typeface="Arial" pitchFamily="34" charset="0"/>
              <a:cs typeface="Arial" pitchFamily="34" charset="0"/>
            </a:rPr>
            <a:t>.</a:t>
          </a:r>
        </a:p>
      </dgm:t>
    </dgm:pt>
    <dgm:pt modelId="{FF604DC9-E564-4458-B87B-67816FF442A1}" type="parTrans" cxnId="{14730BB5-4EBB-40C1-9DF7-C04C5BD66FA5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0BEE5DEC-FF1D-4CC1-804B-FA705FE296B9}" type="sibTrans" cxnId="{14730BB5-4EBB-40C1-9DF7-C04C5BD66FA5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75B96A44-6EC9-4904-B49C-A1C6819D4A59}">
      <dgm:prSet custT="1"/>
      <dgm:spPr/>
      <dgm:t>
        <a:bodyPr/>
        <a:lstStyle/>
        <a:p>
          <a:pPr rtl="0"/>
          <a:r>
            <a:rPr lang="en-US" sz="1800" b="1" dirty="0" err="1">
              <a:latin typeface="Arial" pitchFamily="34" charset="0"/>
              <a:cs typeface="Arial" pitchFamily="34" charset="0"/>
            </a:rPr>
            <a:t>Tanggung</a:t>
          </a:r>
          <a:r>
            <a:rPr lang="en-US" sz="1800" b="1" dirty="0">
              <a:latin typeface="Arial" pitchFamily="34" charset="0"/>
              <a:cs typeface="Arial" pitchFamily="34" charset="0"/>
            </a:rPr>
            <a:t> </a:t>
          </a:r>
          <a:r>
            <a:rPr lang="en-US" sz="1800" b="1" dirty="0" err="1">
              <a:latin typeface="Arial" pitchFamily="34" charset="0"/>
              <a:cs typeface="Arial" pitchFamily="34" charset="0"/>
            </a:rPr>
            <a:t>jawab</a:t>
          </a:r>
          <a:r>
            <a:rPr lang="en-US" sz="1800" b="1" dirty="0">
              <a:latin typeface="Arial" pitchFamily="34" charset="0"/>
              <a:cs typeface="Arial" pitchFamily="34" charset="0"/>
            </a:rPr>
            <a:t>        di </a:t>
          </a:r>
          <a:r>
            <a:rPr lang="en-US" sz="1800" b="1" dirty="0" err="1">
              <a:latin typeface="Arial" pitchFamily="34" charset="0"/>
              <a:cs typeface="Arial" pitchFamily="34" charset="0"/>
            </a:rPr>
            <a:t>sekolah</a:t>
          </a:r>
          <a:endParaRPr lang="en-US" sz="1800" b="1" dirty="0">
            <a:latin typeface="Arial" pitchFamily="34" charset="0"/>
            <a:cs typeface="Arial" pitchFamily="34" charset="0"/>
          </a:endParaRPr>
        </a:p>
      </dgm:t>
    </dgm:pt>
    <dgm:pt modelId="{D2CA20BF-C5A8-4CDA-B269-7D1C6311EE27}" type="parTrans" cxnId="{1B01B5B5-E739-4799-B8E7-09C7ACFC7ACC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0A604D21-2DE0-4D9D-A540-B80F3C7F53A7}" type="sibTrans" cxnId="{1B01B5B5-E739-4799-B8E7-09C7ACFC7ACC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964B416D-D214-4A30-9EB9-127B0C3C959C}">
      <dgm:prSet custT="1"/>
      <dgm:spPr/>
      <dgm:t>
        <a:bodyPr/>
        <a:lstStyle/>
        <a:p>
          <a:pPr rtl="0"/>
          <a:r>
            <a:rPr lang="en-US" sz="1400" dirty="0" err="1">
              <a:latin typeface="Arial" pitchFamily="34" charset="0"/>
              <a:cs typeface="Arial" pitchFamily="34" charset="0"/>
            </a:rPr>
            <a:t>Ikut</a:t>
          </a:r>
          <a:r>
            <a:rPr lang="en-US" sz="1400" dirty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latin typeface="Arial" pitchFamily="34" charset="0"/>
              <a:cs typeface="Arial" pitchFamily="34" charset="0"/>
            </a:rPr>
            <a:t>menjaga</a:t>
          </a:r>
          <a:r>
            <a:rPr lang="en-US" sz="1400" dirty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latin typeface="Arial" pitchFamily="34" charset="0"/>
              <a:cs typeface="Arial" pitchFamily="34" charset="0"/>
            </a:rPr>
            <a:t>kebersihan</a:t>
          </a:r>
          <a:r>
            <a:rPr lang="en-US" sz="1400" dirty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latin typeface="Arial" pitchFamily="34" charset="0"/>
              <a:cs typeface="Arial" pitchFamily="34" charset="0"/>
            </a:rPr>
            <a:t>lingkungan</a:t>
          </a:r>
          <a:r>
            <a:rPr lang="en-US" sz="1400" dirty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latin typeface="Arial" pitchFamily="34" charset="0"/>
              <a:cs typeface="Arial" pitchFamily="34" charset="0"/>
            </a:rPr>
            <a:t>sekolah</a:t>
          </a:r>
          <a:r>
            <a:rPr lang="en-US" sz="1400" dirty="0">
              <a:latin typeface="Arial" pitchFamily="34" charset="0"/>
              <a:cs typeface="Arial" pitchFamily="34" charset="0"/>
            </a:rPr>
            <a:t>.</a:t>
          </a:r>
        </a:p>
      </dgm:t>
    </dgm:pt>
    <dgm:pt modelId="{516E9309-B1BB-4701-93C9-82B22035CC5C}" type="parTrans" cxnId="{2B324CC5-EFEA-44FD-B402-3418D8416208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14526D4D-78BA-4FBE-ABDA-CE5F00BDBE96}" type="sibTrans" cxnId="{2B324CC5-EFEA-44FD-B402-3418D8416208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9CFF46FF-E561-4878-B365-D8BC177CD96C}">
      <dgm:prSet custT="1"/>
      <dgm:spPr/>
      <dgm:t>
        <a:bodyPr/>
        <a:lstStyle/>
        <a:p>
          <a:pPr rtl="0"/>
          <a:r>
            <a:rPr lang="en-US" sz="1400" dirty="0" err="1">
              <a:latin typeface="Arial" pitchFamily="34" charset="0"/>
              <a:cs typeface="Arial" pitchFamily="34" charset="0"/>
            </a:rPr>
            <a:t>Ikut</a:t>
          </a:r>
          <a:r>
            <a:rPr lang="en-US" sz="1400" dirty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latin typeface="Arial" pitchFamily="34" charset="0"/>
              <a:cs typeface="Arial" pitchFamily="34" charset="0"/>
            </a:rPr>
            <a:t>membantu</a:t>
          </a:r>
          <a:r>
            <a:rPr lang="en-US" sz="1400" dirty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latin typeface="Arial" pitchFamily="34" charset="0"/>
              <a:cs typeface="Arial" pitchFamily="34" charset="0"/>
            </a:rPr>
            <a:t>menciptakan</a:t>
          </a:r>
          <a:r>
            <a:rPr lang="en-US" sz="1400" dirty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latin typeface="Arial" pitchFamily="34" charset="0"/>
              <a:cs typeface="Arial" pitchFamily="34" charset="0"/>
            </a:rPr>
            <a:t>suasana</a:t>
          </a:r>
          <a:r>
            <a:rPr lang="en-US" sz="1400" dirty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latin typeface="Arial" pitchFamily="34" charset="0"/>
              <a:cs typeface="Arial" pitchFamily="34" charset="0"/>
            </a:rPr>
            <a:t>belajar</a:t>
          </a:r>
          <a:r>
            <a:rPr lang="en-US" sz="1400" dirty="0">
              <a:latin typeface="Arial" pitchFamily="34" charset="0"/>
              <a:cs typeface="Arial" pitchFamily="34" charset="0"/>
            </a:rPr>
            <a:t> yang </a:t>
          </a:r>
          <a:r>
            <a:rPr lang="en-US" sz="1400" dirty="0" err="1">
              <a:latin typeface="Arial" pitchFamily="34" charset="0"/>
              <a:cs typeface="Arial" pitchFamily="34" charset="0"/>
            </a:rPr>
            <a:t>nyaman</a:t>
          </a:r>
          <a:r>
            <a:rPr lang="en-US" sz="1400" dirty="0">
              <a:latin typeface="Arial" pitchFamily="34" charset="0"/>
              <a:cs typeface="Arial" pitchFamily="34" charset="0"/>
            </a:rPr>
            <a:t>.</a:t>
          </a:r>
        </a:p>
      </dgm:t>
    </dgm:pt>
    <dgm:pt modelId="{5E356416-205F-4DE9-9295-9F3EFDFC714A}" type="parTrans" cxnId="{94BC9541-2B7C-4FFD-AC7D-84BECF4B2930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E6696368-8EF5-46BF-B5B4-D8EA0109A933}" type="sibTrans" cxnId="{94BC9541-2B7C-4FFD-AC7D-84BECF4B2930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2C010F4E-4A6D-4CBC-A3FD-1941D5AF5E86}">
      <dgm:prSet custT="1"/>
      <dgm:spPr/>
      <dgm:t>
        <a:bodyPr/>
        <a:lstStyle/>
        <a:p>
          <a:pPr rtl="0"/>
          <a:r>
            <a:rPr lang="en-US" sz="1400" dirty="0" err="1">
              <a:latin typeface="Arial" pitchFamily="34" charset="0"/>
              <a:cs typeface="Arial" pitchFamily="34" charset="0"/>
            </a:rPr>
            <a:t>Melaksanakan</a:t>
          </a:r>
          <a:r>
            <a:rPr lang="en-US" sz="1400" dirty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latin typeface="Arial" pitchFamily="34" charset="0"/>
              <a:cs typeface="Arial" pitchFamily="34" charset="0"/>
            </a:rPr>
            <a:t>semua</a:t>
          </a:r>
          <a:r>
            <a:rPr lang="en-US" sz="1400" dirty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latin typeface="Arial" pitchFamily="34" charset="0"/>
              <a:cs typeface="Arial" pitchFamily="34" charset="0"/>
            </a:rPr>
            <a:t>peraturan</a:t>
          </a:r>
          <a:r>
            <a:rPr lang="en-US" sz="1400" dirty="0">
              <a:latin typeface="Arial" pitchFamily="34" charset="0"/>
              <a:cs typeface="Arial" pitchFamily="34" charset="0"/>
            </a:rPr>
            <a:t> yang </a:t>
          </a:r>
          <a:r>
            <a:rPr lang="en-US" sz="1400" dirty="0" err="1">
              <a:latin typeface="Arial" pitchFamily="34" charset="0"/>
              <a:cs typeface="Arial" pitchFamily="34" charset="0"/>
            </a:rPr>
            <a:t>ada</a:t>
          </a:r>
          <a:r>
            <a:rPr lang="en-US" sz="1400" dirty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latin typeface="Arial" pitchFamily="34" charset="0"/>
              <a:cs typeface="Arial" pitchFamily="34" charset="0"/>
            </a:rPr>
            <a:t>di</a:t>
          </a:r>
          <a:r>
            <a:rPr lang="en-US" sz="1400" dirty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latin typeface="Arial" pitchFamily="34" charset="0"/>
              <a:cs typeface="Arial" pitchFamily="34" charset="0"/>
            </a:rPr>
            <a:t>sekolah</a:t>
          </a:r>
          <a:r>
            <a:rPr lang="en-US" sz="1400" dirty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latin typeface="Arial" pitchFamily="34" charset="0"/>
              <a:cs typeface="Arial" pitchFamily="34" charset="0"/>
            </a:rPr>
            <a:t>dengan</a:t>
          </a:r>
          <a:r>
            <a:rPr lang="en-US" sz="1400" dirty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latin typeface="Arial" pitchFamily="34" charset="0"/>
              <a:cs typeface="Arial" pitchFamily="34" charset="0"/>
            </a:rPr>
            <a:t>baik</a:t>
          </a:r>
          <a:r>
            <a:rPr lang="en-US" sz="1400" dirty="0">
              <a:latin typeface="Arial" pitchFamily="34" charset="0"/>
              <a:cs typeface="Arial" pitchFamily="34" charset="0"/>
            </a:rPr>
            <a:t>.</a:t>
          </a:r>
        </a:p>
      </dgm:t>
    </dgm:pt>
    <dgm:pt modelId="{BBF067DA-6891-4ABF-87F6-90769BD90F91}" type="parTrans" cxnId="{42D1D715-84E9-4DD2-B526-061ED2AB237B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FFA6EDAE-69CC-449C-8528-B0E88AD3EC1A}" type="sibTrans" cxnId="{42D1D715-84E9-4DD2-B526-061ED2AB237B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656DA4FE-7BD6-4B44-B0A0-995BDC8DCF1D}">
      <dgm:prSet custT="1"/>
      <dgm:spPr/>
      <dgm:t>
        <a:bodyPr/>
        <a:lstStyle/>
        <a:p>
          <a:pPr rtl="0"/>
          <a:r>
            <a:rPr lang="en-US" sz="1800" b="1" dirty="0" err="1">
              <a:latin typeface="Arial" pitchFamily="34" charset="0"/>
              <a:cs typeface="Arial" pitchFamily="34" charset="0"/>
            </a:rPr>
            <a:t>Tanggung</a:t>
          </a:r>
          <a:r>
            <a:rPr lang="en-US" sz="1800" b="1" dirty="0">
              <a:latin typeface="Arial" pitchFamily="34" charset="0"/>
              <a:cs typeface="Arial" pitchFamily="34" charset="0"/>
            </a:rPr>
            <a:t> </a:t>
          </a:r>
          <a:r>
            <a:rPr lang="en-US" sz="1800" b="1" dirty="0" err="1">
              <a:latin typeface="Arial" pitchFamily="34" charset="0"/>
              <a:cs typeface="Arial" pitchFamily="34" charset="0"/>
            </a:rPr>
            <a:t>jawab</a:t>
          </a:r>
          <a:r>
            <a:rPr lang="en-US" sz="1800" b="1" dirty="0">
              <a:latin typeface="Arial" pitchFamily="34" charset="0"/>
              <a:cs typeface="Arial" pitchFamily="34" charset="0"/>
            </a:rPr>
            <a:t>            di </a:t>
          </a:r>
          <a:r>
            <a:rPr lang="en-US" sz="1800" b="1" dirty="0" err="1">
              <a:latin typeface="Arial" pitchFamily="34" charset="0"/>
              <a:cs typeface="Arial" pitchFamily="34" charset="0"/>
            </a:rPr>
            <a:t>lingkungan</a:t>
          </a:r>
          <a:r>
            <a:rPr lang="en-US" sz="1800" b="1" dirty="0">
              <a:latin typeface="Arial" pitchFamily="34" charset="0"/>
              <a:cs typeface="Arial" pitchFamily="34" charset="0"/>
            </a:rPr>
            <a:t> </a:t>
          </a:r>
          <a:r>
            <a:rPr lang="en-US" sz="1800" b="1" dirty="0" err="1">
              <a:latin typeface="Arial" pitchFamily="34" charset="0"/>
              <a:cs typeface="Arial" pitchFamily="34" charset="0"/>
            </a:rPr>
            <a:t>masyarakat</a:t>
          </a:r>
          <a:endParaRPr lang="en-US" sz="1800" b="1" dirty="0">
            <a:latin typeface="Arial" pitchFamily="34" charset="0"/>
            <a:cs typeface="Arial" pitchFamily="34" charset="0"/>
          </a:endParaRPr>
        </a:p>
      </dgm:t>
    </dgm:pt>
    <dgm:pt modelId="{67F2676E-DCF0-4C44-A765-92601F2D2FCF}" type="parTrans" cxnId="{3E5B49D0-FF50-49BB-B47F-084F24CA40E9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7EF2A9FE-B017-4A76-8E87-F0414110C87C}" type="sibTrans" cxnId="{3E5B49D0-FF50-49BB-B47F-084F24CA40E9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A694F262-9EC6-4A20-AC03-5BBA1A0B841E}">
      <dgm:prSet custT="1"/>
      <dgm:spPr/>
      <dgm:t>
        <a:bodyPr/>
        <a:lstStyle/>
        <a:p>
          <a:pPr rtl="0"/>
          <a:r>
            <a:rPr lang="en-US" sz="1400" dirty="0" err="1">
              <a:latin typeface="Arial" pitchFamily="34" charset="0"/>
              <a:cs typeface="Arial" pitchFamily="34" charset="0"/>
            </a:rPr>
            <a:t>Ikut</a:t>
          </a:r>
          <a:r>
            <a:rPr lang="en-US" sz="1400" dirty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latin typeface="Arial" pitchFamily="34" charset="0"/>
              <a:cs typeface="Arial" pitchFamily="34" charset="0"/>
            </a:rPr>
            <a:t>menjaga</a:t>
          </a:r>
          <a:r>
            <a:rPr lang="en-US" sz="1400" dirty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latin typeface="Arial" pitchFamily="34" charset="0"/>
              <a:cs typeface="Arial" pitchFamily="34" charset="0"/>
            </a:rPr>
            <a:t>kebersihan</a:t>
          </a:r>
          <a:r>
            <a:rPr lang="en-US" sz="1400" dirty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latin typeface="Arial" pitchFamily="34" charset="0"/>
              <a:cs typeface="Arial" pitchFamily="34" charset="0"/>
            </a:rPr>
            <a:t>lingkungan</a:t>
          </a:r>
          <a:r>
            <a:rPr lang="en-US" sz="1400" dirty="0">
              <a:latin typeface="Arial" pitchFamily="34" charset="0"/>
              <a:cs typeface="Arial" pitchFamily="34" charset="0"/>
            </a:rPr>
            <a:t>.</a:t>
          </a:r>
        </a:p>
      </dgm:t>
    </dgm:pt>
    <dgm:pt modelId="{360DFAEB-5A4A-4615-AC52-C59B903B4A80}" type="parTrans" cxnId="{0DCF3DFA-00FA-4F44-B4D0-CE2A7B962D15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C3798F02-A3AC-402B-99D5-2CF4A5837327}" type="sibTrans" cxnId="{0DCF3DFA-00FA-4F44-B4D0-CE2A7B962D15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172313E0-873F-4151-AEE9-7ABE8DA680A0}">
      <dgm:prSet custT="1"/>
      <dgm:spPr/>
      <dgm:t>
        <a:bodyPr/>
        <a:lstStyle/>
        <a:p>
          <a:pPr rtl="0"/>
          <a:r>
            <a:rPr lang="en-US" sz="1400" dirty="0" err="1">
              <a:latin typeface="Arial" pitchFamily="34" charset="0"/>
              <a:cs typeface="Arial" pitchFamily="34" charset="0"/>
            </a:rPr>
            <a:t>Ikut</a:t>
          </a:r>
          <a:r>
            <a:rPr lang="en-US" sz="1400" dirty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latin typeface="Arial" pitchFamily="34" charset="0"/>
              <a:cs typeface="Arial" pitchFamily="34" charset="0"/>
            </a:rPr>
            <a:t>menjaga</a:t>
          </a:r>
          <a:r>
            <a:rPr lang="en-US" sz="1400" dirty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latin typeface="Arial" pitchFamily="34" charset="0"/>
              <a:cs typeface="Arial" pitchFamily="34" charset="0"/>
            </a:rPr>
            <a:t>keamanan</a:t>
          </a:r>
          <a:r>
            <a:rPr lang="en-US" sz="1400" dirty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latin typeface="Arial" pitchFamily="34" charset="0"/>
              <a:cs typeface="Arial" pitchFamily="34" charset="0"/>
            </a:rPr>
            <a:t>lingkungan</a:t>
          </a:r>
          <a:r>
            <a:rPr lang="en-US" sz="1400" dirty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latin typeface="Arial" pitchFamily="34" charset="0"/>
              <a:cs typeface="Arial" pitchFamily="34" charset="0"/>
            </a:rPr>
            <a:t>sekitar</a:t>
          </a:r>
          <a:r>
            <a:rPr lang="en-US" sz="1400" dirty="0">
              <a:latin typeface="Arial" pitchFamily="34" charset="0"/>
              <a:cs typeface="Arial" pitchFamily="34" charset="0"/>
            </a:rPr>
            <a:t>.</a:t>
          </a:r>
        </a:p>
      </dgm:t>
    </dgm:pt>
    <dgm:pt modelId="{12261B96-0656-408C-AFFF-5C2CA3A8498D}" type="parTrans" cxnId="{13BD7E72-1D5C-4BB9-A8D5-560FE5951036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5DCD1134-6194-4491-8CEA-3EA2BD36C325}" type="sibTrans" cxnId="{13BD7E72-1D5C-4BB9-A8D5-560FE5951036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9F0B040E-8D39-4BE7-B4A4-A63CC7E784C3}">
      <dgm:prSet custT="1"/>
      <dgm:spPr/>
      <dgm:t>
        <a:bodyPr/>
        <a:lstStyle/>
        <a:p>
          <a:pPr rtl="0"/>
          <a:r>
            <a:rPr lang="en-US" sz="1400" dirty="0" err="1">
              <a:latin typeface="Arial" pitchFamily="34" charset="0"/>
              <a:cs typeface="Arial" pitchFamily="34" charset="0"/>
            </a:rPr>
            <a:t>Melaksanakan</a:t>
          </a:r>
          <a:r>
            <a:rPr lang="en-US" sz="1400" dirty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latin typeface="Arial" pitchFamily="34" charset="0"/>
              <a:cs typeface="Arial" pitchFamily="34" charset="0"/>
            </a:rPr>
            <a:t>semua</a:t>
          </a:r>
          <a:r>
            <a:rPr lang="en-US" sz="1400" dirty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latin typeface="Arial" pitchFamily="34" charset="0"/>
              <a:cs typeface="Arial" pitchFamily="34" charset="0"/>
            </a:rPr>
            <a:t>aturan</a:t>
          </a:r>
          <a:r>
            <a:rPr lang="en-US" sz="1400" dirty="0">
              <a:latin typeface="Arial" pitchFamily="34" charset="0"/>
              <a:cs typeface="Arial" pitchFamily="34" charset="0"/>
            </a:rPr>
            <a:t> yang </a:t>
          </a:r>
          <a:r>
            <a:rPr lang="en-US" sz="1400" dirty="0" err="1">
              <a:latin typeface="Arial" pitchFamily="34" charset="0"/>
              <a:cs typeface="Arial" pitchFamily="34" charset="0"/>
            </a:rPr>
            <a:t>berlaku</a:t>
          </a:r>
          <a:r>
            <a:rPr lang="en-US" sz="1400" dirty="0">
              <a:latin typeface="Arial" pitchFamily="34" charset="0"/>
              <a:cs typeface="Arial" pitchFamily="34" charset="0"/>
            </a:rPr>
            <a:t> di </a:t>
          </a:r>
          <a:r>
            <a:rPr lang="en-US" sz="1400" dirty="0" err="1">
              <a:latin typeface="Arial" pitchFamily="34" charset="0"/>
              <a:cs typeface="Arial" pitchFamily="34" charset="0"/>
            </a:rPr>
            <a:t>lingkungan</a:t>
          </a:r>
          <a:r>
            <a:rPr lang="en-US" sz="1400" dirty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>
              <a:latin typeface="Arial" pitchFamily="34" charset="0"/>
              <a:cs typeface="Arial" pitchFamily="34" charset="0"/>
            </a:rPr>
            <a:t>masyarakat</a:t>
          </a:r>
          <a:r>
            <a:rPr lang="en-US" sz="1400" dirty="0">
              <a:latin typeface="Arial" pitchFamily="34" charset="0"/>
              <a:cs typeface="Arial" pitchFamily="34" charset="0"/>
            </a:rPr>
            <a:t>.</a:t>
          </a:r>
        </a:p>
      </dgm:t>
    </dgm:pt>
    <dgm:pt modelId="{B270E74E-FB1B-4C57-BEA4-F61397F52B17}" type="parTrans" cxnId="{47CE8E36-8115-47B5-8D32-5BD89C2BBA3B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62FD4572-EAAE-4D52-A588-2B474D48282D}" type="sibTrans" cxnId="{47CE8E36-8115-47B5-8D32-5BD89C2BBA3B}">
      <dgm:prSet/>
      <dgm:spPr/>
      <dgm:t>
        <a:bodyPr/>
        <a:lstStyle/>
        <a:p>
          <a:endParaRPr lang="en-US" sz="1400">
            <a:latin typeface="Arial" pitchFamily="34" charset="0"/>
            <a:cs typeface="Arial" pitchFamily="34" charset="0"/>
          </a:endParaRPr>
        </a:p>
      </dgm:t>
    </dgm:pt>
    <dgm:pt modelId="{0E93DC3C-323A-4B7D-B972-93A9E43BF422}" type="pres">
      <dgm:prSet presAssocID="{2197CEA9-1B6C-46FE-A8F0-2291C36CE56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03FF63B-2ABB-44BB-9C38-BFE407F203C2}" type="pres">
      <dgm:prSet presAssocID="{259AE752-19AC-44A2-8B37-FF444AADA174}" presName="root" presStyleCnt="0"/>
      <dgm:spPr/>
    </dgm:pt>
    <dgm:pt modelId="{F299420D-FC49-43B0-85CE-FEFF1CF182B1}" type="pres">
      <dgm:prSet presAssocID="{259AE752-19AC-44A2-8B37-FF444AADA174}" presName="rootComposite" presStyleCnt="0"/>
      <dgm:spPr/>
    </dgm:pt>
    <dgm:pt modelId="{84FBC5EE-3764-41B9-904C-0976BD9A8D3E}" type="pres">
      <dgm:prSet presAssocID="{259AE752-19AC-44A2-8B37-FF444AADA174}" presName="rootText" presStyleLbl="node1" presStyleIdx="0" presStyleCnt="3" custScaleX="127475"/>
      <dgm:spPr/>
    </dgm:pt>
    <dgm:pt modelId="{529FB482-F254-4C65-9FFD-5467D6214FF4}" type="pres">
      <dgm:prSet presAssocID="{259AE752-19AC-44A2-8B37-FF444AADA174}" presName="rootConnector" presStyleLbl="node1" presStyleIdx="0" presStyleCnt="3"/>
      <dgm:spPr/>
    </dgm:pt>
    <dgm:pt modelId="{E70DDC80-F370-48D2-BD55-68BB228E8C58}" type="pres">
      <dgm:prSet presAssocID="{259AE752-19AC-44A2-8B37-FF444AADA174}" presName="childShape" presStyleCnt="0"/>
      <dgm:spPr/>
    </dgm:pt>
    <dgm:pt modelId="{877E1E1E-650C-4752-AA13-1BA21E3F8842}" type="pres">
      <dgm:prSet presAssocID="{F60CD985-AACF-4E04-A8E5-FED0F9594F33}" presName="Name13" presStyleLbl="parChTrans1D2" presStyleIdx="0" presStyleCnt="9" custSzX="242802"/>
      <dgm:spPr/>
    </dgm:pt>
    <dgm:pt modelId="{9C5153E9-35E6-4687-A8F2-9DAABAB62C22}" type="pres">
      <dgm:prSet presAssocID="{1FA3B3B2-AFD4-43B7-8BA9-51877CEF5583}" presName="childText" presStyleLbl="bgAcc1" presStyleIdx="0" presStyleCnt="9" custScaleX="127475">
        <dgm:presLayoutVars>
          <dgm:bulletEnabled val="1"/>
        </dgm:presLayoutVars>
      </dgm:prSet>
      <dgm:spPr/>
    </dgm:pt>
    <dgm:pt modelId="{05F57CCB-0A50-43A5-9FC1-3B23EA62EFB3}" type="pres">
      <dgm:prSet presAssocID="{5CF8662A-110E-4769-9624-1EA0D69CA5C0}" presName="Name13" presStyleLbl="parChTrans1D2" presStyleIdx="1" presStyleCnt="9" custSzX="242802"/>
      <dgm:spPr/>
    </dgm:pt>
    <dgm:pt modelId="{4DF902C6-387D-439B-A159-F8BCEF97C671}" type="pres">
      <dgm:prSet presAssocID="{88D6AB03-3F00-4FBD-99DD-699266756D81}" presName="childText" presStyleLbl="bgAcc1" presStyleIdx="1" presStyleCnt="9" custScaleX="127475">
        <dgm:presLayoutVars>
          <dgm:bulletEnabled val="1"/>
        </dgm:presLayoutVars>
      </dgm:prSet>
      <dgm:spPr/>
    </dgm:pt>
    <dgm:pt modelId="{0D66ADC6-721E-4356-90C0-41C7F9B60B1A}" type="pres">
      <dgm:prSet presAssocID="{FF604DC9-E564-4458-B87B-67816FF442A1}" presName="Name13" presStyleLbl="parChTrans1D2" presStyleIdx="2" presStyleCnt="9" custSzX="242802"/>
      <dgm:spPr/>
    </dgm:pt>
    <dgm:pt modelId="{F143D4FE-FEF4-4A8C-9CE2-D96DFC5C83D6}" type="pres">
      <dgm:prSet presAssocID="{5FF049A2-CE02-4DF3-9509-87DDBAA5B4C8}" presName="childText" presStyleLbl="bgAcc1" presStyleIdx="2" presStyleCnt="9" custScaleX="127475">
        <dgm:presLayoutVars>
          <dgm:bulletEnabled val="1"/>
        </dgm:presLayoutVars>
      </dgm:prSet>
      <dgm:spPr/>
    </dgm:pt>
    <dgm:pt modelId="{200D77B1-9F9C-4A50-88D1-F1D3FDB3B9B0}" type="pres">
      <dgm:prSet presAssocID="{75B96A44-6EC9-4904-B49C-A1C6819D4A59}" presName="root" presStyleCnt="0"/>
      <dgm:spPr/>
    </dgm:pt>
    <dgm:pt modelId="{4BD4F374-C385-4DDA-A1FC-6B72978761EB}" type="pres">
      <dgm:prSet presAssocID="{75B96A44-6EC9-4904-B49C-A1C6819D4A59}" presName="rootComposite" presStyleCnt="0"/>
      <dgm:spPr/>
    </dgm:pt>
    <dgm:pt modelId="{6080AC36-1BCC-4654-903D-A8B8A31D83E3}" type="pres">
      <dgm:prSet presAssocID="{75B96A44-6EC9-4904-B49C-A1C6819D4A59}" presName="rootText" presStyleLbl="node1" presStyleIdx="1" presStyleCnt="3" custScaleX="127475"/>
      <dgm:spPr/>
    </dgm:pt>
    <dgm:pt modelId="{EC3C7470-97F4-41D9-BB2B-F2E7AA61CD93}" type="pres">
      <dgm:prSet presAssocID="{75B96A44-6EC9-4904-B49C-A1C6819D4A59}" presName="rootConnector" presStyleLbl="node1" presStyleIdx="1" presStyleCnt="3"/>
      <dgm:spPr/>
    </dgm:pt>
    <dgm:pt modelId="{01874CD6-9C43-4384-895F-7AAACC1DEDB6}" type="pres">
      <dgm:prSet presAssocID="{75B96A44-6EC9-4904-B49C-A1C6819D4A59}" presName="childShape" presStyleCnt="0"/>
      <dgm:spPr/>
    </dgm:pt>
    <dgm:pt modelId="{9BB43546-5984-49F9-9FCB-FCD461D4766C}" type="pres">
      <dgm:prSet presAssocID="{516E9309-B1BB-4701-93C9-82B22035CC5C}" presName="Name13" presStyleLbl="parChTrans1D2" presStyleIdx="3" presStyleCnt="9" custSzX="242802"/>
      <dgm:spPr/>
    </dgm:pt>
    <dgm:pt modelId="{A96E8E0F-1F2B-4AB5-BF2E-CA350DA916DD}" type="pres">
      <dgm:prSet presAssocID="{964B416D-D214-4A30-9EB9-127B0C3C959C}" presName="childText" presStyleLbl="bgAcc1" presStyleIdx="3" presStyleCnt="9" custScaleX="127475">
        <dgm:presLayoutVars>
          <dgm:bulletEnabled val="1"/>
        </dgm:presLayoutVars>
      </dgm:prSet>
      <dgm:spPr/>
    </dgm:pt>
    <dgm:pt modelId="{37B4DC9D-F340-4614-8F36-F87ECF235F17}" type="pres">
      <dgm:prSet presAssocID="{5E356416-205F-4DE9-9295-9F3EFDFC714A}" presName="Name13" presStyleLbl="parChTrans1D2" presStyleIdx="4" presStyleCnt="9" custSzX="242802"/>
      <dgm:spPr/>
    </dgm:pt>
    <dgm:pt modelId="{7897DF68-8B84-4F0A-9872-19546EF1CF7B}" type="pres">
      <dgm:prSet presAssocID="{9CFF46FF-E561-4878-B365-D8BC177CD96C}" presName="childText" presStyleLbl="bgAcc1" presStyleIdx="4" presStyleCnt="9" custScaleX="127475">
        <dgm:presLayoutVars>
          <dgm:bulletEnabled val="1"/>
        </dgm:presLayoutVars>
      </dgm:prSet>
      <dgm:spPr/>
    </dgm:pt>
    <dgm:pt modelId="{39456193-D2F8-4DC2-B248-E4BC850F8B05}" type="pres">
      <dgm:prSet presAssocID="{BBF067DA-6891-4ABF-87F6-90769BD90F91}" presName="Name13" presStyleLbl="parChTrans1D2" presStyleIdx="5" presStyleCnt="9" custSzX="242802"/>
      <dgm:spPr/>
    </dgm:pt>
    <dgm:pt modelId="{E6F75797-822E-48A2-AEC2-AE7B7CE4A7A0}" type="pres">
      <dgm:prSet presAssocID="{2C010F4E-4A6D-4CBC-A3FD-1941D5AF5E86}" presName="childText" presStyleLbl="bgAcc1" presStyleIdx="5" presStyleCnt="9" custScaleX="127475">
        <dgm:presLayoutVars>
          <dgm:bulletEnabled val="1"/>
        </dgm:presLayoutVars>
      </dgm:prSet>
      <dgm:spPr/>
    </dgm:pt>
    <dgm:pt modelId="{E8BF4928-F0C4-4169-92A4-FAE6DD693963}" type="pres">
      <dgm:prSet presAssocID="{656DA4FE-7BD6-4B44-B0A0-995BDC8DCF1D}" presName="root" presStyleCnt="0"/>
      <dgm:spPr/>
    </dgm:pt>
    <dgm:pt modelId="{53F65353-31F3-42EF-A336-E68217BE6CF8}" type="pres">
      <dgm:prSet presAssocID="{656DA4FE-7BD6-4B44-B0A0-995BDC8DCF1D}" presName="rootComposite" presStyleCnt="0"/>
      <dgm:spPr/>
    </dgm:pt>
    <dgm:pt modelId="{0A63A950-0EF2-486E-8F74-1EE144AF8EE6}" type="pres">
      <dgm:prSet presAssocID="{656DA4FE-7BD6-4B44-B0A0-995BDC8DCF1D}" presName="rootText" presStyleLbl="node1" presStyleIdx="2" presStyleCnt="3" custScaleX="127475"/>
      <dgm:spPr/>
    </dgm:pt>
    <dgm:pt modelId="{019700E6-B83F-493E-BF0D-00C52465FB03}" type="pres">
      <dgm:prSet presAssocID="{656DA4FE-7BD6-4B44-B0A0-995BDC8DCF1D}" presName="rootConnector" presStyleLbl="node1" presStyleIdx="2" presStyleCnt="3"/>
      <dgm:spPr/>
    </dgm:pt>
    <dgm:pt modelId="{8B315A48-0763-48BA-A819-9E13141C5E0F}" type="pres">
      <dgm:prSet presAssocID="{656DA4FE-7BD6-4B44-B0A0-995BDC8DCF1D}" presName="childShape" presStyleCnt="0"/>
      <dgm:spPr/>
    </dgm:pt>
    <dgm:pt modelId="{F75E323F-4F74-4491-A4D3-8845A4E421C2}" type="pres">
      <dgm:prSet presAssocID="{360DFAEB-5A4A-4615-AC52-C59B903B4A80}" presName="Name13" presStyleLbl="parChTrans1D2" presStyleIdx="6" presStyleCnt="9" custSzX="242802"/>
      <dgm:spPr/>
    </dgm:pt>
    <dgm:pt modelId="{9E6BE779-F60D-47B2-BC0C-0D019D4A31BF}" type="pres">
      <dgm:prSet presAssocID="{A694F262-9EC6-4A20-AC03-5BBA1A0B841E}" presName="childText" presStyleLbl="bgAcc1" presStyleIdx="6" presStyleCnt="9" custScaleX="127475">
        <dgm:presLayoutVars>
          <dgm:bulletEnabled val="1"/>
        </dgm:presLayoutVars>
      </dgm:prSet>
      <dgm:spPr/>
    </dgm:pt>
    <dgm:pt modelId="{0750E7D1-BCAB-4761-9472-EAFDBA75B66F}" type="pres">
      <dgm:prSet presAssocID="{12261B96-0656-408C-AFFF-5C2CA3A8498D}" presName="Name13" presStyleLbl="parChTrans1D2" presStyleIdx="7" presStyleCnt="9" custSzX="242802"/>
      <dgm:spPr/>
    </dgm:pt>
    <dgm:pt modelId="{225BF710-826C-4812-A49E-56268DEFCE3D}" type="pres">
      <dgm:prSet presAssocID="{172313E0-873F-4151-AEE9-7ABE8DA680A0}" presName="childText" presStyleLbl="bgAcc1" presStyleIdx="7" presStyleCnt="9" custScaleX="127475">
        <dgm:presLayoutVars>
          <dgm:bulletEnabled val="1"/>
        </dgm:presLayoutVars>
      </dgm:prSet>
      <dgm:spPr/>
    </dgm:pt>
    <dgm:pt modelId="{BF2BF7F9-E7EB-4C00-BD2F-D4C382C805C6}" type="pres">
      <dgm:prSet presAssocID="{B270E74E-FB1B-4C57-BEA4-F61397F52B17}" presName="Name13" presStyleLbl="parChTrans1D2" presStyleIdx="8" presStyleCnt="9" custSzX="242802"/>
      <dgm:spPr/>
    </dgm:pt>
    <dgm:pt modelId="{E60DFC42-5E0C-44DF-9D16-4C512D6CAC23}" type="pres">
      <dgm:prSet presAssocID="{9F0B040E-8D39-4BE7-B4A4-A63CC7E784C3}" presName="childText" presStyleLbl="bgAcc1" presStyleIdx="8" presStyleCnt="9" custScaleX="127475">
        <dgm:presLayoutVars>
          <dgm:bulletEnabled val="1"/>
        </dgm:presLayoutVars>
      </dgm:prSet>
      <dgm:spPr/>
    </dgm:pt>
  </dgm:ptLst>
  <dgm:cxnLst>
    <dgm:cxn modelId="{114A8502-1513-4914-99C2-7DE719998667}" type="presOf" srcId="{2197CEA9-1B6C-46FE-A8F0-2291C36CE565}" destId="{0E93DC3C-323A-4B7D-B972-93A9E43BF422}" srcOrd="0" destOrd="0" presId="urn:microsoft.com/office/officeart/2005/8/layout/hierarchy3"/>
    <dgm:cxn modelId="{7D892207-8997-4AFC-9D39-67917D861FA2}" type="presOf" srcId="{172313E0-873F-4151-AEE9-7ABE8DA680A0}" destId="{225BF710-826C-4812-A49E-56268DEFCE3D}" srcOrd="0" destOrd="0" presId="urn:microsoft.com/office/officeart/2005/8/layout/hierarchy3"/>
    <dgm:cxn modelId="{42D1D715-84E9-4DD2-B526-061ED2AB237B}" srcId="{75B96A44-6EC9-4904-B49C-A1C6819D4A59}" destId="{2C010F4E-4A6D-4CBC-A3FD-1941D5AF5E86}" srcOrd="2" destOrd="0" parTransId="{BBF067DA-6891-4ABF-87F6-90769BD90F91}" sibTransId="{FFA6EDAE-69CC-449C-8528-B0E88AD3EC1A}"/>
    <dgm:cxn modelId="{79956F25-C497-4628-8C48-E1AE126FE046}" type="presOf" srcId="{5CF8662A-110E-4769-9624-1EA0D69CA5C0}" destId="{05F57CCB-0A50-43A5-9FC1-3B23EA62EFB3}" srcOrd="0" destOrd="0" presId="urn:microsoft.com/office/officeart/2005/8/layout/hierarchy3"/>
    <dgm:cxn modelId="{9CEFF92E-7A2D-4732-AEDD-53DB0DCCCE0A}" type="presOf" srcId="{88D6AB03-3F00-4FBD-99DD-699266756D81}" destId="{4DF902C6-387D-439B-A159-F8BCEF97C671}" srcOrd="0" destOrd="0" presId="urn:microsoft.com/office/officeart/2005/8/layout/hierarchy3"/>
    <dgm:cxn modelId="{61DF1F32-435D-4A85-9975-92B249C8CEBA}" srcId="{259AE752-19AC-44A2-8B37-FF444AADA174}" destId="{88D6AB03-3F00-4FBD-99DD-699266756D81}" srcOrd="1" destOrd="0" parTransId="{5CF8662A-110E-4769-9624-1EA0D69CA5C0}" sibTransId="{ACFAC487-62D6-4EA9-8990-14C6F79E944A}"/>
    <dgm:cxn modelId="{C397A332-6B36-4FDA-AF21-83CEE1BAD6FE}" type="presOf" srcId="{656DA4FE-7BD6-4B44-B0A0-995BDC8DCF1D}" destId="{019700E6-B83F-493E-BF0D-00C52465FB03}" srcOrd="1" destOrd="0" presId="urn:microsoft.com/office/officeart/2005/8/layout/hierarchy3"/>
    <dgm:cxn modelId="{47CE8E36-8115-47B5-8D32-5BD89C2BBA3B}" srcId="{656DA4FE-7BD6-4B44-B0A0-995BDC8DCF1D}" destId="{9F0B040E-8D39-4BE7-B4A4-A63CC7E784C3}" srcOrd="2" destOrd="0" parTransId="{B270E74E-FB1B-4C57-BEA4-F61397F52B17}" sibTransId="{62FD4572-EAAE-4D52-A588-2B474D48282D}"/>
    <dgm:cxn modelId="{94BC9541-2B7C-4FFD-AC7D-84BECF4B2930}" srcId="{75B96A44-6EC9-4904-B49C-A1C6819D4A59}" destId="{9CFF46FF-E561-4878-B365-D8BC177CD96C}" srcOrd="1" destOrd="0" parTransId="{5E356416-205F-4DE9-9295-9F3EFDFC714A}" sibTransId="{E6696368-8EF5-46BF-B5B4-D8EA0109A933}"/>
    <dgm:cxn modelId="{6B2D3F62-4693-47E3-9E4E-F63AFFB3494E}" srcId="{259AE752-19AC-44A2-8B37-FF444AADA174}" destId="{1FA3B3B2-AFD4-43B7-8BA9-51877CEF5583}" srcOrd="0" destOrd="0" parTransId="{F60CD985-AACF-4E04-A8E5-FED0F9594F33}" sibTransId="{C16998E4-0A30-4B1A-88E6-336E3F0D4827}"/>
    <dgm:cxn modelId="{3E6FFE43-6BFE-4541-A2A2-6DC6620A2397}" type="presOf" srcId="{259AE752-19AC-44A2-8B37-FF444AADA174}" destId="{84FBC5EE-3764-41B9-904C-0976BD9A8D3E}" srcOrd="0" destOrd="0" presId="urn:microsoft.com/office/officeart/2005/8/layout/hierarchy3"/>
    <dgm:cxn modelId="{94096C6F-FA24-43BE-B513-7F468004C06D}" type="presOf" srcId="{B270E74E-FB1B-4C57-BEA4-F61397F52B17}" destId="{BF2BF7F9-E7EB-4C00-BD2F-D4C382C805C6}" srcOrd="0" destOrd="0" presId="urn:microsoft.com/office/officeart/2005/8/layout/hierarchy3"/>
    <dgm:cxn modelId="{CAAFE971-24E6-486C-B3AF-9A9B40FDE747}" type="presOf" srcId="{5FF049A2-CE02-4DF3-9509-87DDBAA5B4C8}" destId="{F143D4FE-FEF4-4A8C-9CE2-D96DFC5C83D6}" srcOrd="0" destOrd="0" presId="urn:microsoft.com/office/officeart/2005/8/layout/hierarchy3"/>
    <dgm:cxn modelId="{D5830C52-0716-4317-A2B9-F350AD447E34}" type="presOf" srcId="{964B416D-D214-4A30-9EB9-127B0C3C959C}" destId="{A96E8E0F-1F2B-4AB5-BF2E-CA350DA916DD}" srcOrd="0" destOrd="0" presId="urn:microsoft.com/office/officeart/2005/8/layout/hierarchy3"/>
    <dgm:cxn modelId="{61667B72-837D-44D5-A5AE-6709D4173A06}" type="presOf" srcId="{360DFAEB-5A4A-4615-AC52-C59B903B4A80}" destId="{F75E323F-4F74-4491-A4D3-8845A4E421C2}" srcOrd="0" destOrd="0" presId="urn:microsoft.com/office/officeart/2005/8/layout/hierarchy3"/>
    <dgm:cxn modelId="{13BD7E72-1D5C-4BB9-A8D5-560FE5951036}" srcId="{656DA4FE-7BD6-4B44-B0A0-995BDC8DCF1D}" destId="{172313E0-873F-4151-AEE9-7ABE8DA680A0}" srcOrd="1" destOrd="0" parTransId="{12261B96-0656-408C-AFFF-5C2CA3A8498D}" sibTransId="{5DCD1134-6194-4491-8CEA-3EA2BD36C325}"/>
    <dgm:cxn modelId="{CE629772-2698-4574-9230-D7AC3878475C}" type="presOf" srcId="{75B96A44-6EC9-4904-B49C-A1C6819D4A59}" destId="{EC3C7470-97F4-41D9-BB2B-F2E7AA61CD93}" srcOrd="1" destOrd="0" presId="urn:microsoft.com/office/officeart/2005/8/layout/hierarchy3"/>
    <dgm:cxn modelId="{634FD17C-8EA8-45C1-ADAB-710AFE180891}" type="presOf" srcId="{BBF067DA-6891-4ABF-87F6-90769BD90F91}" destId="{39456193-D2F8-4DC2-B248-E4BC850F8B05}" srcOrd="0" destOrd="0" presId="urn:microsoft.com/office/officeart/2005/8/layout/hierarchy3"/>
    <dgm:cxn modelId="{BEAEEE7F-4A55-420F-A37D-C15D0E10E7BD}" type="presOf" srcId="{F60CD985-AACF-4E04-A8E5-FED0F9594F33}" destId="{877E1E1E-650C-4752-AA13-1BA21E3F8842}" srcOrd="0" destOrd="0" presId="urn:microsoft.com/office/officeart/2005/8/layout/hierarchy3"/>
    <dgm:cxn modelId="{FECC2C80-558D-402D-B5AB-C626B6C37E76}" type="presOf" srcId="{656DA4FE-7BD6-4B44-B0A0-995BDC8DCF1D}" destId="{0A63A950-0EF2-486E-8F74-1EE144AF8EE6}" srcOrd="0" destOrd="0" presId="urn:microsoft.com/office/officeart/2005/8/layout/hierarchy3"/>
    <dgm:cxn modelId="{424FBF90-4435-477F-8F19-E262C3F3BCD8}" srcId="{2197CEA9-1B6C-46FE-A8F0-2291C36CE565}" destId="{259AE752-19AC-44A2-8B37-FF444AADA174}" srcOrd="0" destOrd="0" parTransId="{695C89C8-4349-4308-8E55-E56E82458659}" sibTransId="{A3460A79-7E22-4045-8A6E-A2BCC23F1C73}"/>
    <dgm:cxn modelId="{9FD24598-B0BC-4D16-BD16-1C39BB0A95A5}" type="presOf" srcId="{5E356416-205F-4DE9-9295-9F3EFDFC714A}" destId="{37B4DC9D-F340-4614-8F36-F87ECF235F17}" srcOrd="0" destOrd="0" presId="urn:microsoft.com/office/officeart/2005/8/layout/hierarchy3"/>
    <dgm:cxn modelId="{0E505E9D-01F8-4957-B894-C87E8E244A19}" type="presOf" srcId="{A694F262-9EC6-4A20-AC03-5BBA1A0B841E}" destId="{9E6BE779-F60D-47B2-BC0C-0D019D4A31BF}" srcOrd="0" destOrd="0" presId="urn:microsoft.com/office/officeart/2005/8/layout/hierarchy3"/>
    <dgm:cxn modelId="{14730BB5-4EBB-40C1-9DF7-C04C5BD66FA5}" srcId="{259AE752-19AC-44A2-8B37-FF444AADA174}" destId="{5FF049A2-CE02-4DF3-9509-87DDBAA5B4C8}" srcOrd="2" destOrd="0" parTransId="{FF604DC9-E564-4458-B87B-67816FF442A1}" sibTransId="{0BEE5DEC-FF1D-4CC1-804B-FA705FE296B9}"/>
    <dgm:cxn modelId="{1B01B5B5-E739-4799-B8E7-09C7ACFC7ACC}" srcId="{2197CEA9-1B6C-46FE-A8F0-2291C36CE565}" destId="{75B96A44-6EC9-4904-B49C-A1C6819D4A59}" srcOrd="1" destOrd="0" parTransId="{D2CA20BF-C5A8-4CDA-B269-7D1C6311EE27}" sibTransId="{0A604D21-2DE0-4D9D-A540-B80F3C7F53A7}"/>
    <dgm:cxn modelId="{DADFFEB7-D9E4-4A81-9940-E4B047EF2B40}" type="presOf" srcId="{12261B96-0656-408C-AFFF-5C2CA3A8498D}" destId="{0750E7D1-BCAB-4761-9472-EAFDBA75B66F}" srcOrd="0" destOrd="0" presId="urn:microsoft.com/office/officeart/2005/8/layout/hierarchy3"/>
    <dgm:cxn modelId="{F0D2D1B9-8DD1-4794-A602-E27D8537E253}" type="presOf" srcId="{2C010F4E-4A6D-4CBC-A3FD-1941D5AF5E86}" destId="{E6F75797-822E-48A2-AEC2-AE7B7CE4A7A0}" srcOrd="0" destOrd="0" presId="urn:microsoft.com/office/officeart/2005/8/layout/hierarchy3"/>
    <dgm:cxn modelId="{2B324CC5-EFEA-44FD-B402-3418D8416208}" srcId="{75B96A44-6EC9-4904-B49C-A1C6819D4A59}" destId="{964B416D-D214-4A30-9EB9-127B0C3C959C}" srcOrd="0" destOrd="0" parTransId="{516E9309-B1BB-4701-93C9-82B22035CC5C}" sibTransId="{14526D4D-78BA-4FBE-ABDA-CE5F00BDBE96}"/>
    <dgm:cxn modelId="{61F23AC9-B3E8-4792-B451-999453291ABD}" type="presOf" srcId="{75B96A44-6EC9-4904-B49C-A1C6819D4A59}" destId="{6080AC36-1BCC-4654-903D-A8B8A31D83E3}" srcOrd="0" destOrd="0" presId="urn:microsoft.com/office/officeart/2005/8/layout/hierarchy3"/>
    <dgm:cxn modelId="{311912CB-CB0F-478D-BAE4-2EF3EAA8C680}" type="presOf" srcId="{1FA3B3B2-AFD4-43B7-8BA9-51877CEF5583}" destId="{9C5153E9-35E6-4687-A8F2-9DAABAB62C22}" srcOrd="0" destOrd="0" presId="urn:microsoft.com/office/officeart/2005/8/layout/hierarchy3"/>
    <dgm:cxn modelId="{19E0FCCD-B905-424C-957D-5D8DE1C84B0A}" type="presOf" srcId="{FF604DC9-E564-4458-B87B-67816FF442A1}" destId="{0D66ADC6-721E-4356-90C0-41C7F9B60B1A}" srcOrd="0" destOrd="0" presId="urn:microsoft.com/office/officeart/2005/8/layout/hierarchy3"/>
    <dgm:cxn modelId="{3E5B49D0-FF50-49BB-B47F-084F24CA40E9}" srcId="{2197CEA9-1B6C-46FE-A8F0-2291C36CE565}" destId="{656DA4FE-7BD6-4B44-B0A0-995BDC8DCF1D}" srcOrd="2" destOrd="0" parTransId="{67F2676E-DCF0-4C44-A765-92601F2D2FCF}" sibTransId="{7EF2A9FE-B017-4A76-8E87-F0414110C87C}"/>
    <dgm:cxn modelId="{AC417AD5-8F91-497F-A208-533A286500FF}" type="presOf" srcId="{9CFF46FF-E561-4878-B365-D8BC177CD96C}" destId="{7897DF68-8B84-4F0A-9872-19546EF1CF7B}" srcOrd="0" destOrd="0" presId="urn:microsoft.com/office/officeart/2005/8/layout/hierarchy3"/>
    <dgm:cxn modelId="{2A97A0DB-6197-4164-9B2A-D64A6496B87D}" type="presOf" srcId="{259AE752-19AC-44A2-8B37-FF444AADA174}" destId="{529FB482-F254-4C65-9FFD-5467D6214FF4}" srcOrd="1" destOrd="0" presId="urn:microsoft.com/office/officeart/2005/8/layout/hierarchy3"/>
    <dgm:cxn modelId="{AF13DADB-370F-4B71-8BBD-4CA452265E68}" type="presOf" srcId="{516E9309-B1BB-4701-93C9-82B22035CC5C}" destId="{9BB43546-5984-49F9-9FCB-FCD461D4766C}" srcOrd="0" destOrd="0" presId="urn:microsoft.com/office/officeart/2005/8/layout/hierarchy3"/>
    <dgm:cxn modelId="{EF43BCE5-A97C-4233-A749-45E25371E412}" type="presOf" srcId="{9F0B040E-8D39-4BE7-B4A4-A63CC7E784C3}" destId="{E60DFC42-5E0C-44DF-9D16-4C512D6CAC23}" srcOrd="0" destOrd="0" presId="urn:microsoft.com/office/officeart/2005/8/layout/hierarchy3"/>
    <dgm:cxn modelId="{0DCF3DFA-00FA-4F44-B4D0-CE2A7B962D15}" srcId="{656DA4FE-7BD6-4B44-B0A0-995BDC8DCF1D}" destId="{A694F262-9EC6-4A20-AC03-5BBA1A0B841E}" srcOrd="0" destOrd="0" parTransId="{360DFAEB-5A4A-4615-AC52-C59B903B4A80}" sibTransId="{C3798F02-A3AC-402B-99D5-2CF4A5837327}"/>
    <dgm:cxn modelId="{32B0A685-CD77-4CC6-A061-E02256F34A75}" type="presParOf" srcId="{0E93DC3C-323A-4B7D-B972-93A9E43BF422}" destId="{203FF63B-2ABB-44BB-9C38-BFE407F203C2}" srcOrd="0" destOrd="0" presId="urn:microsoft.com/office/officeart/2005/8/layout/hierarchy3"/>
    <dgm:cxn modelId="{41D1DAB9-BC42-41F4-A4AF-C9BDC28E2DD8}" type="presParOf" srcId="{203FF63B-2ABB-44BB-9C38-BFE407F203C2}" destId="{F299420D-FC49-43B0-85CE-FEFF1CF182B1}" srcOrd="0" destOrd="0" presId="urn:microsoft.com/office/officeart/2005/8/layout/hierarchy3"/>
    <dgm:cxn modelId="{383CB441-FA31-4BE3-A089-C771F7683A7D}" type="presParOf" srcId="{F299420D-FC49-43B0-85CE-FEFF1CF182B1}" destId="{84FBC5EE-3764-41B9-904C-0976BD9A8D3E}" srcOrd="0" destOrd="0" presId="urn:microsoft.com/office/officeart/2005/8/layout/hierarchy3"/>
    <dgm:cxn modelId="{D629E715-82D4-4D02-BDE1-B447417626B4}" type="presParOf" srcId="{F299420D-FC49-43B0-85CE-FEFF1CF182B1}" destId="{529FB482-F254-4C65-9FFD-5467D6214FF4}" srcOrd="1" destOrd="0" presId="urn:microsoft.com/office/officeart/2005/8/layout/hierarchy3"/>
    <dgm:cxn modelId="{1B09B56C-EEC2-4496-AE27-DB156C96406C}" type="presParOf" srcId="{203FF63B-2ABB-44BB-9C38-BFE407F203C2}" destId="{E70DDC80-F370-48D2-BD55-68BB228E8C58}" srcOrd="1" destOrd="0" presId="urn:microsoft.com/office/officeart/2005/8/layout/hierarchy3"/>
    <dgm:cxn modelId="{B5C3B95F-FEE9-4654-896B-EE8A3AF54387}" type="presParOf" srcId="{E70DDC80-F370-48D2-BD55-68BB228E8C58}" destId="{877E1E1E-650C-4752-AA13-1BA21E3F8842}" srcOrd="0" destOrd="0" presId="urn:microsoft.com/office/officeart/2005/8/layout/hierarchy3"/>
    <dgm:cxn modelId="{636330A9-4076-4520-B98A-A4A5EAD212BF}" type="presParOf" srcId="{E70DDC80-F370-48D2-BD55-68BB228E8C58}" destId="{9C5153E9-35E6-4687-A8F2-9DAABAB62C22}" srcOrd="1" destOrd="0" presId="urn:microsoft.com/office/officeart/2005/8/layout/hierarchy3"/>
    <dgm:cxn modelId="{B2FD7DFF-B3A2-46F6-89B7-42E99DBAFDC2}" type="presParOf" srcId="{E70DDC80-F370-48D2-BD55-68BB228E8C58}" destId="{05F57CCB-0A50-43A5-9FC1-3B23EA62EFB3}" srcOrd="2" destOrd="0" presId="urn:microsoft.com/office/officeart/2005/8/layout/hierarchy3"/>
    <dgm:cxn modelId="{7B94AE33-3407-4E6F-BBC3-F96A6A7BC694}" type="presParOf" srcId="{E70DDC80-F370-48D2-BD55-68BB228E8C58}" destId="{4DF902C6-387D-439B-A159-F8BCEF97C671}" srcOrd="3" destOrd="0" presId="urn:microsoft.com/office/officeart/2005/8/layout/hierarchy3"/>
    <dgm:cxn modelId="{01B55A6F-FF16-4E59-830C-CD2B752519A0}" type="presParOf" srcId="{E70DDC80-F370-48D2-BD55-68BB228E8C58}" destId="{0D66ADC6-721E-4356-90C0-41C7F9B60B1A}" srcOrd="4" destOrd="0" presId="urn:microsoft.com/office/officeart/2005/8/layout/hierarchy3"/>
    <dgm:cxn modelId="{FAF527DE-D01D-4864-8003-334F6A3FD900}" type="presParOf" srcId="{E70DDC80-F370-48D2-BD55-68BB228E8C58}" destId="{F143D4FE-FEF4-4A8C-9CE2-D96DFC5C83D6}" srcOrd="5" destOrd="0" presId="urn:microsoft.com/office/officeart/2005/8/layout/hierarchy3"/>
    <dgm:cxn modelId="{74A3B2C8-2E95-4E8D-8763-0E1BEE11D354}" type="presParOf" srcId="{0E93DC3C-323A-4B7D-B972-93A9E43BF422}" destId="{200D77B1-9F9C-4A50-88D1-F1D3FDB3B9B0}" srcOrd="1" destOrd="0" presId="urn:microsoft.com/office/officeart/2005/8/layout/hierarchy3"/>
    <dgm:cxn modelId="{B44655FD-9429-4914-B40C-267D76987103}" type="presParOf" srcId="{200D77B1-9F9C-4A50-88D1-F1D3FDB3B9B0}" destId="{4BD4F374-C385-4DDA-A1FC-6B72978761EB}" srcOrd="0" destOrd="0" presId="urn:microsoft.com/office/officeart/2005/8/layout/hierarchy3"/>
    <dgm:cxn modelId="{DEC8271A-7D46-418F-B0AA-923F6CA3A93C}" type="presParOf" srcId="{4BD4F374-C385-4DDA-A1FC-6B72978761EB}" destId="{6080AC36-1BCC-4654-903D-A8B8A31D83E3}" srcOrd="0" destOrd="0" presId="urn:microsoft.com/office/officeart/2005/8/layout/hierarchy3"/>
    <dgm:cxn modelId="{B4841712-D69F-430A-B860-1BD812AF4682}" type="presParOf" srcId="{4BD4F374-C385-4DDA-A1FC-6B72978761EB}" destId="{EC3C7470-97F4-41D9-BB2B-F2E7AA61CD93}" srcOrd="1" destOrd="0" presId="urn:microsoft.com/office/officeart/2005/8/layout/hierarchy3"/>
    <dgm:cxn modelId="{572B89F5-143B-43FC-A53E-595A00396381}" type="presParOf" srcId="{200D77B1-9F9C-4A50-88D1-F1D3FDB3B9B0}" destId="{01874CD6-9C43-4384-895F-7AAACC1DEDB6}" srcOrd="1" destOrd="0" presId="urn:microsoft.com/office/officeart/2005/8/layout/hierarchy3"/>
    <dgm:cxn modelId="{687C3DE1-81AC-4D04-9D86-0848936387EC}" type="presParOf" srcId="{01874CD6-9C43-4384-895F-7AAACC1DEDB6}" destId="{9BB43546-5984-49F9-9FCB-FCD461D4766C}" srcOrd="0" destOrd="0" presId="urn:microsoft.com/office/officeart/2005/8/layout/hierarchy3"/>
    <dgm:cxn modelId="{E49F25EC-C3F4-4AA5-A1A9-C954433B17D6}" type="presParOf" srcId="{01874CD6-9C43-4384-895F-7AAACC1DEDB6}" destId="{A96E8E0F-1F2B-4AB5-BF2E-CA350DA916DD}" srcOrd="1" destOrd="0" presId="urn:microsoft.com/office/officeart/2005/8/layout/hierarchy3"/>
    <dgm:cxn modelId="{75B950C8-51B8-40D9-B61E-4930476D3806}" type="presParOf" srcId="{01874CD6-9C43-4384-895F-7AAACC1DEDB6}" destId="{37B4DC9D-F340-4614-8F36-F87ECF235F17}" srcOrd="2" destOrd="0" presId="urn:microsoft.com/office/officeart/2005/8/layout/hierarchy3"/>
    <dgm:cxn modelId="{E52C4186-C4B7-4795-B381-8140D99F4BBE}" type="presParOf" srcId="{01874CD6-9C43-4384-895F-7AAACC1DEDB6}" destId="{7897DF68-8B84-4F0A-9872-19546EF1CF7B}" srcOrd="3" destOrd="0" presId="urn:microsoft.com/office/officeart/2005/8/layout/hierarchy3"/>
    <dgm:cxn modelId="{E806F33F-4FC9-4D1B-BA1F-7C9577632A1C}" type="presParOf" srcId="{01874CD6-9C43-4384-895F-7AAACC1DEDB6}" destId="{39456193-D2F8-4DC2-B248-E4BC850F8B05}" srcOrd="4" destOrd="0" presId="urn:microsoft.com/office/officeart/2005/8/layout/hierarchy3"/>
    <dgm:cxn modelId="{1A7699E9-32B2-480F-809C-A92345018764}" type="presParOf" srcId="{01874CD6-9C43-4384-895F-7AAACC1DEDB6}" destId="{E6F75797-822E-48A2-AEC2-AE7B7CE4A7A0}" srcOrd="5" destOrd="0" presId="urn:microsoft.com/office/officeart/2005/8/layout/hierarchy3"/>
    <dgm:cxn modelId="{B90A8E78-52BE-403A-9CBE-D24D624D2957}" type="presParOf" srcId="{0E93DC3C-323A-4B7D-B972-93A9E43BF422}" destId="{E8BF4928-F0C4-4169-92A4-FAE6DD693963}" srcOrd="2" destOrd="0" presId="urn:microsoft.com/office/officeart/2005/8/layout/hierarchy3"/>
    <dgm:cxn modelId="{C51D3356-52CB-4C05-BDDB-313BDD1370E9}" type="presParOf" srcId="{E8BF4928-F0C4-4169-92A4-FAE6DD693963}" destId="{53F65353-31F3-42EF-A336-E68217BE6CF8}" srcOrd="0" destOrd="0" presId="urn:microsoft.com/office/officeart/2005/8/layout/hierarchy3"/>
    <dgm:cxn modelId="{FDD484FA-60D9-4876-A143-03AF757FF919}" type="presParOf" srcId="{53F65353-31F3-42EF-A336-E68217BE6CF8}" destId="{0A63A950-0EF2-486E-8F74-1EE144AF8EE6}" srcOrd="0" destOrd="0" presId="urn:microsoft.com/office/officeart/2005/8/layout/hierarchy3"/>
    <dgm:cxn modelId="{5CEE12C3-D333-4037-BCCE-816A721FB929}" type="presParOf" srcId="{53F65353-31F3-42EF-A336-E68217BE6CF8}" destId="{019700E6-B83F-493E-BF0D-00C52465FB03}" srcOrd="1" destOrd="0" presId="urn:microsoft.com/office/officeart/2005/8/layout/hierarchy3"/>
    <dgm:cxn modelId="{8CA31E94-A065-4ABA-AA44-4DCA28D8879B}" type="presParOf" srcId="{E8BF4928-F0C4-4169-92A4-FAE6DD693963}" destId="{8B315A48-0763-48BA-A819-9E13141C5E0F}" srcOrd="1" destOrd="0" presId="urn:microsoft.com/office/officeart/2005/8/layout/hierarchy3"/>
    <dgm:cxn modelId="{BA80E2AB-6EA9-4092-8C6C-4C0113F9BDDB}" type="presParOf" srcId="{8B315A48-0763-48BA-A819-9E13141C5E0F}" destId="{F75E323F-4F74-4491-A4D3-8845A4E421C2}" srcOrd="0" destOrd="0" presId="urn:microsoft.com/office/officeart/2005/8/layout/hierarchy3"/>
    <dgm:cxn modelId="{8F7DCA44-8139-48D7-A224-E07A817DCFA9}" type="presParOf" srcId="{8B315A48-0763-48BA-A819-9E13141C5E0F}" destId="{9E6BE779-F60D-47B2-BC0C-0D019D4A31BF}" srcOrd="1" destOrd="0" presId="urn:microsoft.com/office/officeart/2005/8/layout/hierarchy3"/>
    <dgm:cxn modelId="{7CC3D40C-D673-4C7C-92DB-865C32DFFD46}" type="presParOf" srcId="{8B315A48-0763-48BA-A819-9E13141C5E0F}" destId="{0750E7D1-BCAB-4761-9472-EAFDBA75B66F}" srcOrd="2" destOrd="0" presId="urn:microsoft.com/office/officeart/2005/8/layout/hierarchy3"/>
    <dgm:cxn modelId="{D4F6CAAC-66CC-4F39-A40F-404214EE7157}" type="presParOf" srcId="{8B315A48-0763-48BA-A819-9E13141C5E0F}" destId="{225BF710-826C-4812-A49E-56268DEFCE3D}" srcOrd="3" destOrd="0" presId="urn:microsoft.com/office/officeart/2005/8/layout/hierarchy3"/>
    <dgm:cxn modelId="{0EB8A9BE-FE00-4600-ADDD-AED712C9D383}" type="presParOf" srcId="{8B315A48-0763-48BA-A819-9E13141C5E0F}" destId="{BF2BF7F9-E7EB-4C00-BD2F-D4C382C805C6}" srcOrd="4" destOrd="0" presId="urn:microsoft.com/office/officeart/2005/8/layout/hierarchy3"/>
    <dgm:cxn modelId="{57A29DDE-575C-4470-8B62-B5F3B2041C8A}" type="presParOf" srcId="{8B315A48-0763-48BA-A819-9E13141C5E0F}" destId="{E60DFC42-5E0C-44DF-9D16-4C512D6CAC23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4AB8A5-7E54-4EC4-A0A8-44DDF8DED509}">
      <dsp:nvSpPr>
        <dsp:cNvPr id="0" name=""/>
        <dsp:cNvSpPr/>
      </dsp:nvSpPr>
      <dsp:spPr>
        <a:xfrm>
          <a:off x="3144784" y="2038143"/>
          <a:ext cx="293842" cy="9011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1117"/>
              </a:lnTo>
              <a:lnTo>
                <a:pt x="293842" y="901117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6829C2-DC56-48A1-B625-46E59F292631}">
      <dsp:nvSpPr>
        <dsp:cNvPr id="0" name=""/>
        <dsp:cNvSpPr/>
      </dsp:nvSpPr>
      <dsp:spPr>
        <a:xfrm>
          <a:off x="2743200" y="647288"/>
          <a:ext cx="1185164" cy="4113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689"/>
              </a:lnTo>
              <a:lnTo>
                <a:pt x="1185164" y="205689"/>
              </a:lnTo>
              <a:lnTo>
                <a:pt x="1185164" y="411379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308AFB-D0A6-4890-BD37-8F6C01879C20}">
      <dsp:nvSpPr>
        <dsp:cNvPr id="0" name=""/>
        <dsp:cNvSpPr/>
      </dsp:nvSpPr>
      <dsp:spPr>
        <a:xfrm>
          <a:off x="774455" y="2038143"/>
          <a:ext cx="293842" cy="9011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1117"/>
              </a:lnTo>
              <a:lnTo>
                <a:pt x="293842" y="901117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532B07-ABCA-4C07-B7AD-78C8FCDD9A00}">
      <dsp:nvSpPr>
        <dsp:cNvPr id="0" name=""/>
        <dsp:cNvSpPr/>
      </dsp:nvSpPr>
      <dsp:spPr>
        <a:xfrm>
          <a:off x="1558035" y="647288"/>
          <a:ext cx="1185164" cy="411379"/>
        </a:xfrm>
        <a:custGeom>
          <a:avLst/>
          <a:gdLst/>
          <a:ahLst/>
          <a:cxnLst/>
          <a:rect l="0" t="0" r="0" b="0"/>
          <a:pathLst>
            <a:path>
              <a:moveTo>
                <a:pt x="1185164" y="0"/>
              </a:moveTo>
              <a:lnTo>
                <a:pt x="1185164" y="205689"/>
              </a:lnTo>
              <a:lnTo>
                <a:pt x="0" y="205689"/>
              </a:lnTo>
              <a:lnTo>
                <a:pt x="0" y="411379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BCD170-91F2-41A8-BF8F-AFD17A023930}">
      <dsp:nvSpPr>
        <dsp:cNvPr id="0" name=""/>
        <dsp:cNvSpPr/>
      </dsp:nvSpPr>
      <dsp:spPr>
        <a:xfrm>
          <a:off x="37184" y="2"/>
          <a:ext cx="5412030" cy="6472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latin typeface="Arial" pitchFamily="34" charset="0"/>
              <a:cs typeface="Arial" pitchFamily="34" charset="0"/>
            </a:rPr>
            <a:t>Perilaku</a:t>
          </a:r>
          <a:r>
            <a:rPr 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b="1" kern="1200" dirty="0" err="1">
              <a:latin typeface="Arial" pitchFamily="34" charset="0"/>
              <a:cs typeface="Arial" pitchFamily="34" charset="0"/>
            </a:rPr>
            <a:t>tidak</a:t>
          </a:r>
          <a:r>
            <a:rPr 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b="1" kern="1200" dirty="0" err="1">
              <a:latin typeface="Arial" pitchFamily="34" charset="0"/>
              <a:cs typeface="Arial" pitchFamily="34" charset="0"/>
            </a:rPr>
            <a:t>menjaga</a:t>
          </a:r>
          <a:r>
            <a:rPr 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b="1" kern="1200" dirty="0" err="1">
              <a:latin typeface="Arial" pitchFamily="34" charset="0"/>
              <a:cs typeface="Arial" pitchFamily="34" charset="0"/>
            </a:rPr>
            <a:t>kebersihan</a:t>
          </a:r>
          <a:r>
            <a:rPr 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b="1" kern="1200" dirty="0" err="1">
              <a:latin typeface="Arial" pitchFamily="34" charset="0"/>
              <a:cs typeface="Arial" pitchFamily="34" charset="0"/>
            </a:rPr>
            <a:t>dan</a:t>
          </a:r>
          <a:r>
            <a:rPr lang="en-US" sz="16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b="1" kern="1200" dirty="0" err="1">
              <a:latin typeface="Arial" pitchFamily="34" charset="0"/>
              <a:cs typeface="Arial" pitchFamily="34" charset="0"/>
            </a:rPr>
            <a:t>akibatnya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</dsp:txBody>
      <dsp:txXfrm>
        <a:off x="37184" y="2"/>
        <a:ext cx="5412030" cy="647286"/>
      </dsp:txXfrm>
    </dsp:sp>
    <dsp:sp modelId="{C804AB52-3F2D-428E-82E8-B99704354C86}">
      <dsp:nvSpPr>
        <dsp:cNvPr id="0" name=""/>
        <dsp:cNvSpPr/>
      </dsp:nvSpPr>
      <dsp:spPr>
        <a:xfrm>
          <a:off x="578560" y="1058667"/>
          <a:ext cx="1958950" cy="9794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Arial" pitchFamily="34" charset="0"/>
              <a:cs typeface="Arial" pitchFamily="34" charset="0"/>
            </a:rPr>
            <a:t>Membuang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sampah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sembarangan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</a:p>
      </dsp:txBody>
      <dsp:txXfrm>
        <a:off x="578560" y="1058667"/>
        <a:ext cx="1958950" cy="979475"/>
      </dsp:txXfrm>
    </dsp:sp>
    <dsp:sp modelId="{0DA4D4E6-3C07-4ABF-B145-4292F32ACD8A}">
      <dsp:nvSpPr>
        <dsp:cNvPr id="0" name=""/>
        <dsp:cNvSpPr/>
      </dsp:nvSpPr>
      <dsp:spPr>
        <a:xfrm>
          <a:off x="1068297" y="2449522"/>
          <a:ext cx="1958950" cy="9794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membuat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aliran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sungai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atau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selokan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tersumbat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.</a:t>
          </a:r>
        </a:p>
      </dsp:txBody>
      <dsp:txXfrm>
        <a:off x="1068297" y="2449522"/>
        <a:ext cx="1958950" cy="979475"/>
      </dsp:txXfrm>
    </dsp:sp>
    <dsp:sp modelId="{92D036EE-BD05-4B49-AC6C-4ED4C842A296}">
      <dsp:nvSpPr>
        <dsp:cNvPr id="0" name=""/>
        <dsp:cNvSpPr/>
      </dsp:nvSpPr>
      <dsp:spPr>
        <a:xfrm>
          <a:off x="2948889" y="1058667"/>
          <a:ext cx="1958950" cy="9794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Arial" pitchFamily="34" charset="0"/>
              <a:cs typeface="Arial" pitchFamily="34" charset="0"/>
            </a:rPr>
            <a:t>Tumpukan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sampah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yang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dibiarkan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di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pinggir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jalan</a:t>
          </a:r>
          <a:endParaRPr lang="en-US" sz="1600" kern="1200" dirty="0">
            <a:latin typeface="Arial" pitchFamily="34" charset="0"/>
            <a:cs typeface="Arial" pitchFamily="34" charset="0"/>
          </a:endParaRPr>
        </a:p>
      </dsp:txBody>
      <dsp:txXfrm>
        <a:off x="2948889" y="1058667"/>
        <a:ext cx="1958950" cy="979475"/>
      </dsp:txXfrm>
    </dsp:sp>
    <dsp:sp modelId="{469D1170-E6CE-40D1-9632-AF6B527A924D}">
      <dsp:nvSpPr>
        <dsp:cNvPr id="0" name=""/>
        <dsp:cNvSpPr/>
      </dsp:nvSpPr>
      <dsp:spPr>
        <a:xfrm>
          <a:off x="3438627" y="2449522"/>
          <a:ext cx="1958950" cy="9794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menimbulkan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bau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tidak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sedap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dan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mencemari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lingkungan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.</a:t>
          </a:r>
        </a:p>
      </dsp:txBody>
      <dsp:txXfrm>
        <a:off x="3438627" y="2449522"/>
        <a:ext cx="1958950" cy="9794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E30503-C75B-4F91-AA05-27B09DDE5C1C}">
      <dsp:nvSpPr>
        <dsp:cNvPr id="0" name=""/>
        <dsp:cNvSpPr/>
      </dsp:nvSpPr>
      <dsp:spPr>
        <a:xfrm>
          <a:off x="0" y="0"/>
          <a:ext cx="4724399" cy="2011363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Arial" pitchFamily="34" charset="0"/>
              <a:cs typeface="Arial" pitchFamily="34" charset="0"/>
            </a:rPr>
            <a:t>Contoh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hasil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sikap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tanggung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jawab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terhadap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kebersihan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di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masyarakat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adalah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:</a:t>
          </a:r>
        </a:p>
      </dsp:txBody>
      <dsp:txXfrm>
        <a:off x="0" y="0"/>
        <a:ext cx="4724399" cy="603408"/>
      </dsp:txXfrm>
    </dsp:sp>
    <dsp:sp modelId="{505A2427-C373-4A97-B533-A5CF82BB5302}">
      <dsp:nvSpPr>
        <dsp:cNvPr id="0" name=""/>
        <dsp:cNvSpPr/>
      </dsp:nvSpPr>
      <dsp:spPr>
        <a:xfrm>
          <a:off x="472439" y="603458"/>
          <a:ext cx="3779520" cy="2930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Arial" pitchFamily="34" charset="0"/>
              <a:cs typeface="Arial" pitchFamily="34" charset="0"/>
            </a:rPr>
            <a:t>Lingkungan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bersih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dan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nyaman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.</a:t>
          </a:r>
        </a:p>
      </dsp:txBody>
      <dsp:txXfrm>
        <a:off x="481021" y="612040"/>
        <a:ext cx="3762356" cy="275848"/>
      </dsp:txXfrm>
    </dsp:sp>
    <dsp:sp modelId="{D7E9F438-EBE7-4D05-B2C0-43E290FDECC7}">
      <dsp:nvSpPr>
        <dsp:cNvPr id="0" name=""/>
        <dsp:cNvSpPr/>
      </dsp:nvSpPr>
      <dsp:spPr>
        <a:xfrm>
          <a:off x="472439" y="941549"/>
          <a:ext cx="3779520" cy="293012"/>
        </a:xfrm>
        <a:prstGeom prst="roundRect">
          <a:avLst>
            <a:gd name="adj" fmla="val 10000"/>
          </a:avLst>
        </a:prstGeom>
        <a:solidFill>
          <a:schemeClr val="accent4">
            <a:hueOff val="-509452"/>
            <a:satOff val="-3415"/>
            <a:lumOff val="-353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Arial" pitchFamily="34" charset="0"/>
              <a:cs typeface="Arial" pitchFamily="34" charset="0"/>
            </a:rPr>
            <a:t>Terhindar dari penyakit.</a:t>
          </a:r>
          <a:endParaRPr lang="en-US" sz="1600" kern="1200" dirty="0">
            <a:latin typeface="Arial" pitchFamily="34" charset="0"/>
            <a:cs typeface="Arial" pitchFamily="34" charset="0"/>
          </a:endParaRPr>
        </a:p>
      </dsp:txBody>
      <dsp:txXfrm>
        <a:off x="481021" y="950131"/>
        <a:ext cx="3762356" cy="275848"/>
      </dsp:txXfrm>
    </dsp:sp>
    <dsp:sp modelId="{D1EF9009-2392-4A4E-B702-21CFD33F4251}">
      <dsp:nvSpPr>
        <dsp:cNvPr id="0" name=""/>
        <dsp:cNvSpPr/>
      </dsp:nvSpPr>
      <dsp:spPr>
        <a:xfrm>
          <a:off x="472439" y="1279641"/>
          <a:ext cx="3779520" cy="293012"/>
        </a:xfrm>
        <a:prstGeom prst="roundRect">
          <a:avLst>
            <a:gd name="adj" fmla="val 10000"/>
          </a:avLst>
        </a:prstGeom>
        <a:solidFill>
          <a:schemeClr val="accent4">
            <a:hueOff val="-1018903"/>
            <a:satOff val="-6830"/>
            <a:lumOff val="-705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Arial" pitchFamily="34" charset="0"/>
              <a:cs typeface="Arial" pitchFamily="34" charset="0"/>
            </a:rPr>
            <a:t>Timbul kepedulian.</a:t>
          </a:r>
          <a:endParaRPr lang="en-US" sz="1600" kern="1200" dirty="0">
            <a:latin typeface="Arial" pitchFamily="34" charset="0"/>
            <a:cs typeface="Arial" pitchFamily="34" charset="0"/>
          </a:endParaRPr>
        </a:p>
      </dsp:txBody>
      <dsp:txXfrm>
        <a:off x="481021" y="1288223"/>
        <a:ext cx="3762356" cy="275848"/>
      </dsp:txXfrm>
    </dsp:sp>
    <dsp:sp modelId="{E10D2794-92AC-4F62-A22A-EAEA29A40503}">
      <dsp:nvSpPr>
        <dsp:cNvPr id="0" name=""/>
        <dsp:cNvSpPr/>
      </dsp:nvSpPr>
      <dsp:spPr>
        <a:xfrm>
          <a:off x="472439" y="1617732"/>
          <a:ext cx="3779520" cy="293012"/>
        </a:xfrm>
        <a:prstGeom prst="roundRect">
          <a:avLst>
            <a:gd name="adj" fmla="val 10000"/>
          </a:avLst>
        </a:prstGeom>
        <a:solidFill>
          <a:schemeClr val="accent4">
            <a:hueOff val="-1528355"/>
            <a:satOff val="-10245"/>
            <a:lumOff val="-1058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Arial" pitchFamily="34" charset="0"/>
              <a:cs typeface="Arial" pitchFamily="34" charset="0"/>
            </a:rPr>
            <a:t>Kehidupan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masyarakat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 yang </a:t>
          </a:r>
          <a:r>
            <a:rPr lang="en-US" sz="1600" kern="1200" dirty="0" err="1">
              <a:latin typeface="Arial" pitchFamily="34" charset="0"/>
              <a:cs typeface="Arial" pitchFamily="34" charset="0"/>
            </a:rPr>
            <a:t>harmonis</a:t>
          </a:r>
          <a:r>
            <a:rPr lang="en-US" sz="1600" kern="1200" dirty="0">
              <a:latin typeface="Arial" pitchFamily="34" charset="0"/>
              <a:cs typeface="Arial" pitchFamily="34" charset="0"/>
            </a:rPr>
            <a:t>.</a:t>
          </a:r>
        </a:p>
      </dsp:txBody>
      <dsp:txXfrm>
        <a:off x="481021" y="1626314"/>
        <a:ext cx="3762356" cy="2758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05ECC6-711E-42CD-B48B-36AF258D7B88}">
      <dsp:nvSpPr>
        <dsp:cNvPr id="0" name=""/>
        <dsp:cNvSpPr/>
      </dsp:nvSpPr>
      <dsp:spPr>
        <a:xfrm>
          <a:off x="2340" y="0"/>
          <a:ext cx="4795919" cy="2031325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Masyarakat</a:t>
          </a:r>
          <a:r>
            <a:rPr lang="en-US" sz="16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harus</a:t>
          </a:r>
          <a:r>
            <a:rPr lang="en-US" sz="16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sadar</a:t>
          </a:r>
          <a:r>
            <a:rPr lang="en-US" sz="16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akan</a:t>
          </a:r>
          <a:r>
            <a:rPr lang="en-US" sz="16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kewajibannya</a:t>
          </a:r>
          <a:r>
            <a:rPr lang="en-US" sz="16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menjaga</a:t>
          </a:r>
          <a:r>
            <a:rPr lang="en-US" sz="16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kebersihan</a:t>
          </a:r>
          <a:r>
            <a:rPr lang="en-US" sz="16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lingkungan</a:t>
          </a:r>
          <a:r>
            <a:rPr lang="en-US" sz="16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1600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misalnya</a:t>
          </a:r>
          <a:r>
            <a:rPr lang="en-US" sz="160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:</a:t>
          </a:r>
        </a:p>
      </dsp:txBody>
      <dsp:txXfrm>
        <a:off x="2340" y="0"/>
        <a:ext cx="4795919" cy="609397"/>
      </dsp:txXfrm>
    </dsp:sp>
    <dsp:sp modelId="{FC226708-F9E9-4196-A979-05032C42190D}">
      <dsp:nvSpPr>
        <dsp:cNvPr id="0" name=""/>
        <dsp:cNvSpPr/>
      </dsp:nvSpPr>
      <dsp:spPr>
        <a:xfrm>
          <a:off x="154595" y="609571"/>
          <a:ext cx="4491408" cy="399074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Tidak</a:t>
          </a:r>
          <a:r>
            <a:rPr lang="en-US" sz="16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membuang</a:t>
          </a:r>
          <a:r>
            <a:rPr lang="en-US" sz="16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sampah</a:t>
          </a:r>
          <a:r>
            <a:rPr lang="en-US" sz="16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sembarangan</a:t>
          </a:r>
          <a:r>
            <a:rPr lang="en-US" sz="16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.</a:t>
          </a:r>
        </a:p>
      </dsp:txBody>
      <dsp:txXfrm>
        <a:off x="166283" y="621259"/>
        <a:ext cx="4468032" cy="375698"/>
      </dsp:txXfrm>
    </dsp:sp>
    <dsp:sp modelId="{CBE2AEA8-294D-4E52-970D-592A3FA48633}">
      <dsp:nvSpPr>
        <dsp:cNvPr id="0" name=""/>
        <dsp:cNvSpPr/>
      </dsp:nvSpPr>
      <dsp:spPr>
        <a:xfrm>
          <a:off x="154595" y="1070041"/>
          <a:ext cx="4491408" cy="399074"/>
        </a:xfrm>
        <a:prstGeom prst="roundRect">
          <a:avLst>
            <a:gd name="adj" fmla="val 10000"/>
          </a:avLst>
        </a:prstGeom>
        <a:solidFill>
          <a:schemeClr val="accent3">
            <a:hueOff val="-617032"/>
            <a:satOff val="-10836"/>
            <a:lumOff val="-19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Menjaga</a:t>
          </a:r>
          <a:r>
            <a:rPr lang="en-US" sz="16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kebersihan</a:t>
          </a:r>
          <a:r>
            <a:rPr lang="en-US" sz="16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lingkungan</a:t>
          </a:r>
          <a:r>
            <a:rPr lang="en-US" sz="16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.</a:t>
          </a:r>
        </a:p>
      </dsp:txBody>
      <dsp:txXfrm>
        <a:off x="166283" y="1081729"/>
        <a:ext cx="4468032" cy="375698"/>
      </dsp:txXfrm>
    </dsp:sp>
    <dsp:sp modelId="{DF591409-318F-421A-9AED-8F004926549A}">
      <dsp:nvSpPr>
        <dsp:cNvPr id="0" name=""/>
        <dsp:cNvSpPr/>
      </dsp:nvSpPr>
      <dsp:spPr>
        <a:xfrm>
          <a:off x="154595" y="1530511"/>
          <a:ext cx="4491408" cy="399074"/>
        </a:xfrm>
        <a:prstGeom prst="roundRect">
          <a:avLst>
            <a:gd name="adj" fmla="val 10000"/>
          </a:avLst>
        </a:prstGeom>
        <a:solidFill>
          <a:schemeClr val="accent3">
            <a:hueOff val="-1234063"/>
            <a:satOff val="-21671"/>
            <a:lumOff val="-39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Mengikuti</a:t>
          </a:r>
          <a:r>
            <a:rPr lang="en-US" sz="16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kerja</a:t>
          </a:r>
          <a:r>
            <a:rPr lang="en-US" sz="16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bakti</a:t>
          </a:r>
          <a:r>
            <a:rPr lang="en-US" sz="16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membersihkan</a:t>
          </a:r>
          <a:r>
            <a:rPr lang="en-US" sz="16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600" kern="1200" dirty="0" err="1">
              <a:solidFill>
                <a:schemeClr val="bg1"/>
              </a:solidFill>
              <a:latin typeface="Arial" pitchFamily="34" charset="0"/>
              <a:cs typeface="Arial" pitchFamily="34" charset="0"/>
            </a:rPr>
            <a:t>lingkungan</a:t>
          </a:r>
          <a:r>
            <a:rPr lang="en-US" sz="16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.</a:t>
          </a:r>
        </a:p>
      </dsp:txBody>
      <dsp:txXfrm>
        <a:off x="166283" y="1542199"/>
        <a:ext cx="4468032" cy="3756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FBC5EE-3764-41B9-904C-0976BD9A8D3E}">
      <dsp:nvSpPr>
        <dsp:cNvPr id="0" name=""/>
        <dsp:cNvSpPr/>
      </dsp:nvSpPr>
      <dsp:spPr>
        <a:xfrm>
          <a:off x="205112" y="1370"/>
          <a:ext cx="2305081" cy="9041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latin typeface="Arial" pitchFamily="34" charset="0"/>
              <a:cs typeface="Arial" pitchFamily="34" charset="0"/>
            </a:rPr>
            <a:t>Tanggung</a:t>
          </a:r>
          <a:r>
            <a:rPr lang="en-US" sz="18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b="1" kern="1200" dirty="0" err="1">
              <a:latin typeface="Arial" pitchFamily="34" charset="0"/>
              <a:cs typeface="Arial" pitchFamily="34" charset="0"/>
            </a:rPr>
            <a:t>jawab</a:t>
          </a:r>
          <a:r>
            <a:rPr lang="en-US" sz="1800" b="1" kern="1200" dirty="0">
              <a:latin typeface="Arial" pitchFamily="34" charset="0"/>
              <a:cs typeface="Arial" pitchFamily="34" charset="0"/>
            </a:rPr>
            <a:t>          di </a:t>
          </a:r>
          <a:r>
            <a:rPr lang="en-US" sz="1800" b="1" kern="1200" dirty="0" err="1">
              <a:latin typeface="Arial" pitchFamily="34" charset="0"/>
              <a:cs typeface="Arial" pitchFamily="34" charset="0"/>
            </a:rPr>
            <a:t>rumah</a:t>
          </a:r>
          <a:endParaRPr lang="en-US" sz="1800" b="1" kern="1200" dirty="0">
            <a:latin typeface="Arial" pitchFamily="34" charset="0"/>
            <a:cs typeface="Arial" pitchFamily="34" charset="0"/>
          </a:endParaRPr>
        </a:p>
      </dsp:txBody>
      <dsp:txXfrm>
        <a:off x="231593" y="27851"/>
        <a:ext cx="2252119" cy="851168"/>
      </dsp:txXfrm>
    </dsp:sp>
    <dsp:sp modelId="{877E1E1E-650C-4752-AA13-1BA21E3F8842}">
      <dsp:nvSpPr>
        <dsp:cNvPr id="0" name=""/>
        <dsp:cNvSpPr/>
      </dsp:nvSpPr>
      <dsp:spPr>
        <a:xfrm>
          <a:off x="435620" y="905501"/>
          <a:ext cx="230508" cy="6780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8098"/>
              </a:lnTo>
              <a:lnTo>
                <a:pt x="230508" y="678098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5153E9-35E6-4687-A8F2-9DAABAB62C22}">
      <dsp:nvSpPr>
        <dsp:cNvPr id="0" name=""/>
        <dsp:cNvSpPr/>
      </dsp:nvSpPr>
      <dsp:spPr>
        <a:xfrm>
          <a:off x="666128" y="1131534"/>
          <a:ext cx="1844065" cy="904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Arial" pitchFamily="34" charset="0"/>
              <a:cs typeface="Arial" pitchFamily="34" charset="0"/>
            </a:rPr>
            <a:t>Membantu</a:t>
          </a:r>
          <a:r>
            <a:rPr lang="en-US" sz="14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>
              <a:latin typeface="Arial" pitchFamily="34" charset="0"/>
              <a:cs typeface="Arial" pitchFamily="34" charset="0"/>
            </a:rPr>
            <a:t>pekerjaan</a:t>
          </a:r>
          <a:r>
            <a:rPr lang="en-US" sz="14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>
              <a:latin typeface="Arial" pitchFamily="34" charset="0"/>
              <a:cs typeface="Arial" pitchFamily="34" charset="0"/>
            </a:rPr>
            <a:t>orang</a:t>
          </a:r>
          <a:r>
            <a:rPr lang="en-US" sz="14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>
              <a:latin typeface="Arial" pitchFamily="34" charset="0"/>
              <a:cs typeface="Arial" pitchFamily="34" charset="0"/>
            </a:rPr>
            <a:t>tua</a:t>
          </a:r>
          <a:r>
            <a:rPr lang="en-US" sz="14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>
              <a:latin typeface="Arial" pitchFamily="34" charset="0"/>
              <a:cs typeface="Arial" pitchFamily="34" charset="0"/>
            </a:rPr>
            <a:t>di</a:t>
          </a:r>
          <a:r>
            <a:rPr lang="en-US" sz="14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>
              <a:latin typeface="Arial" pitchFamily="34" charset="0"/>
              <a:cs typeface="Arial" pitchFamily="34" charset="0"/>
            </a:rPr>
            <a:t>rumah</a:t>
          </a:r>
          <a:r>
            <a:rPr lang="en-US" sz="1400" kern="1200" dirty="0">
              <a:latin typeface="Arial" pitchFamily="34" charset="0"/>
              <a:cs typeface="Arial" pitchFamily="34" charset="0"/>
            </a:rPr>
            <a:t>.</a:t>
          </a:r>
        </a:p>
      </dsp:txBody>
      <dsp:txXfrm>
        <a:off x="692609" y="1158015"/>
        <a:ext cx="1791103" cy="851168"/>
      </dsp:txXfrm>
    </dsp:sp>
    <dsp:sp modelId="{05F57CCB-0A50-43A5-9FC1-3B23EA62EFB3}">
      <dsp:nvSpPr>
        <dsp:cNvPr id="0" name=""/>
        <dsp:cNvSpPr/>
      </dsp:nvSpPr>
      <dsp:spPr>
        <a:xfrm>
          <a:off x="435620" y="905501"/>
          <a:ext cx="230508" cy="1808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8261"/>
              </a:lnTo>
              <a:lnTo>
                <a:pt x="230508" y="1808261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F902C6-387D-439B-A159-F8BCEF97C671}">
      <dsp:nvSpPr>
        <dsp:cNvPr id="0" name=""/>
        <dsp:cNvSpPr/>
      </dsp:nvSpPr>
      <dsp:spPr>
        <a:xfrm>
          <a:off x="666128" y="2261697"/>
          <a:ext cx="1844065" cy="904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Arial" pitchFamily="34" charset="0"/>
              <a:cs typeface="Arial" pitchFamily="34" charset="0"/>
            </a:rPr>
            <a:t>Ikut</a:t>
          </a:r>
          <a:r>
            <a:rPr lang="en-US" sz="14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>
              <a:latin typeface="Arial" pitchFamily="34" charset="0"/>
              <a:cs typeface="Arial" pitchFamily="34" charset="0"/>
            </a:rPr>
            <a:t>menjaga</a:t>
          </a:r>
          <a:r>
            <a:rPr lang="en-US" sz="14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>
              <a:latin typeface="Arial" pitchFamily="34" charset="0"/>
              <a:cs typeface="Arial" pitchFamily="34" charset="0"/>
            </a:rPr>
            <a:t>kebersihan</a:t>
          </a:r>
          <a:r>
            <a:rPr lang="en-US" sz="14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>
              <a:latin typeface="Arial" pitchFamily="34" charset="0"/>
              <a:cs typeface="Arial" pitchFamily="34" charset="0"/>
            </a:rPr>
            <a:t>dan</a:t>
          </a:r>
          <a:r>
            <a:rPr lang="en-US" sz="14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>
              <a:latin typeface="Arial" pitchFamily="34" charset="0"/>
              <a:cs typeface="Arial" pitchFamily="34" charset="0"/>
            </a:rPr>
            <a:t>kerapian</a:t>
          </a:r>
          <a:r>
            <a:rPr lang="en-US" sz="14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>
              <a:latin typeface="Arial" pitchFamily="34" charset="0"/>
              <a:cs typeface="Arial" pitchFamily="34" charset="0"/>
            </a:rPr>
            <a:t>rumah</a:t>
          </a:r>
          <a:r>
            <a:rPr lang="en-US" sz="1400" kern="1200" dirty="0">
              <a:latin typeface="Arial" pitchFamily="34" charset="0"/>
              <a:cs typeface="Arial" pitchFamily="34" charset="0"/>
            </a:rPr>
            <a:t>.</a:t>
          </a:r>
        </a:p>
      </dsp:txBody>
      <dsp:txXfrm>
        <a:off x="692609" y="2288178"/>
        <a:ext cx="1791103" cy="851168"/>
      </dsp:txXfrm>
    </dsp:sp>
    <dsp:sp modelId="{0D66ADC6-721E-4356-90C0-41C7F9B60B1A}">
      <dsp:nvSpPr>
        <dsp:cNvPr id="0" name=""/>
        <dsp:cNvSpPr/>
      </dsp:nvSpPr>
      <dsp:spPr>
        <a:xfrm>
          <a:off x="435620" y="905501"/>
          <a:ext cx="230508" cy="2938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8425"/>
              </a:lnTo>
              <a:lnTo>
                <a:pt x="230508" y="2938425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43D4FE-FEF4-4A8C-9CE2-D96DFC5C83D6}">
      <dsp:nvSpPr>
        <dsp:cNvPr id="0" name=""/>
        <dsp:cNvSpPr/>
      </dsp:nvSpPr>
      <dsp:spPr>
        <a:xfrm>
          <a:off x="666128" y="3391861"/>
          <a:ext cx="1844065" cy="904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Arial" pitchFamily="34" charset="0"/>
              <a:cs typeface="Arial" pitchFamily="34" charset="0"/>
            </a:rPr>
            <a:t>Melaksanakan</a:t>
          </a:r>
          <a:r>
            <a:rPr lang="en-US" sz="14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>
              <a:latin typeface="Arial" pitchFamily="34" charset="0"/>
              <a:cs typeface="Arial" pitchFamily="34" charset="0"/>
            </a:rPr>
            <a:t>semua</a:t>
          </a:r>
          <a:r>
            <a:rPr lang="en-US" sz="14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>
              <a:latin typeface="Arial" pitchFamily="34" charset="0"/>
              <a:cs typeface="Arial" pitchFamily="34" charset="0"/>
            </a:rPr>
            <a:t>aturan</a:t>
          </a:r>
          <a:r>
            <a:rPr lang="en-US" sz="1400" kern="1200" dirty="0">
              <a:latin typeface="Arial" pitchFamily="34" charset="0"/>
              <a:cs typeface="Arial" pitchFamily="34" charset="0"/>
            </a:rPr>
            <a:t> yang </a:t>
          </a:r>
          <a:r>
            <a:rPr lang="en-US" sz="1400" kern="1200" dirty="0" err="1">
              <a:latin typeface="Arial" pitchFamily="34" charset="0"/>
              <a:cs typeface="Arial" pitchFamily="34" charset="0"/>
            </a:rPr>
            <a:t>telah</a:t>
          </a:r>
          <a:r>
            <a:rPr lang="en-US" sz="14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>
              <a:latin typeface="Arial" pitchFamily="34" charset="0"/>
              <a:cs typeface="Arial" pitchFamily="34" charset="0"/>
            </a:rPr>
            <a:t>dibuat</a:t>
          </a:r>
          <a:r>
            <a:rPr lang="en-US" sz="14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>
              <a:latin typeface="Arial" pitchFamily="34" charset="0"/>
              <a:cs typeface="Arial" pitchFamily="34" charset="0"/>
            </a:rPr>
            <a:t>dengan</a:t>
          </a:r>
          <a:r>
            <a:rPr lang="en-US" sz="14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>
              <a:latin typeface="Arial" pitchFamily="34" charset="0"/>
              <a:cs typeface="Arial" pitchFamily="34" charset="0"/>
            </a:rPr>
            <a:t>baik</a:t>
          </a:r>
          <a:r>
            <a:rPr lang="en-US" sz="1400" kern="1200" dirty="0">
              <a:latin typeface="Arial" pitchFamily="34" charset="0"/>
              <a:cs typeface="Arial" pitchFamily="34" charset="0"/>
            </a:rPr>
            <a:t>.</a:t>
          </a:r>
        </a:p>
      </dsp:txBody>
      <dsp:txXfrm>
        <a:off x="692609" y="3418342"/>
        <a:ext cx="1791103" cy="851168"/>
      </dsp:txXfrm>
    </dsp:sp>
    <dsp:sp modelId="{6080AC36-1BCC-4654-903D-A8B8A31D83E3}">
      <dsp:nvSpPr>
        <dsp:cNvPr id="0" name=""/>
        <dsp:cNvSpPr/>
      </dsp:nvSpPr>
      <dsp:spPr>
        <a:xfrm>
          <a:off x="2962259" y="1370"/>
          <a:ext cx="2305081" cy="90413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latin typeface="Arial" pitchFamily="34" charset="0"/>
              <a:cs typeface="Arial" pitchFamily="34" charset="0"/>
            </a:rPr>
            <a:t>Tanggung</a:t>
          </a:r>
          <a:r>
            <a:rPr lang="en-US" sz="18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b="1" kern="1200" dirty="0" err="1">
              <a:latin typeface="Arial" pitchFamily="34" charset="0"/>
              <a:cs typeface="Arial" pitchFamily="34" charset="0"/>
            </a:rPr>
            <a:t>jawab</a:t>
          </a:r>
          <a:r>
            <a:rPr lang="en-US" sz="1800" b="1" kern="1200" dirty="0">
              <a:latin typeface="Arial" pitchFamily="34" charset="0"/>
              <a:cs typeface="Arial" pitchFamily="34" charset="0"/>
            </a:rPr>
            <a:t>        di </a:t>
          </a:r>
          <a:r>
            <a:rPr lang="en-US" sz="1800" b="1" kern="1200" dirty="0" err="1">
              <a:latin typeface="Arial" pitchFamily="34" charset="0"/>
              <a:cs typeface="Arial" pitchFamily="34" charset="0"/>
            </a:rPr>
            <a:t>sekolah</a:t>
          </a:r>
          <a:endParaRPr lang="en-US" sz="1800" b="1" kern="1200" dirty="0">
            <a:latin typeface="Arial" pitchFamily="34" charset="0"/>
            <a:cs typeface="Arial" pitchFamily="34" charset="0"/>
          </a:endParaRPr>
        </a:p>
      </dsp:txBody>
      <dsp:txXfrm>
        <a:off x="2988740" y="27851"/>
        <a:ext cx="2252119" cy="851168"/>
      </dsp:txXfrm>
    </dsp:sp>
    <dsp:sp modelId="{9BB43546-5984-49F9-9FCB-FCD461D4766C}">
      <dsp:nvSpPr>
        <dsp:cNvPr id="0" name=""/>
        <dsp:cNvSpPr/>
      </dsp:nvSpPr>
      <dsp:spPr>
        <a:xfrm>
          <a:off x="3192767" y="905501"/>
          <a:ext cx="230508" cy="6780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8098"/>
              </a:lnTo>
              <a:lnTo>
                <a:pt x="230508" y="678098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6E8E0F-1F2B-4AB5-BF2E-CA350DA916DD}">
      <dsp:nvSpPr>
        <dsp:cNvPr id="0" name=""/>
        <dsp:cNvSpPr/>
      </dsp:nvSpPr>
      <dsp:spPr>
        <a:xfrm>
          <a:off x="3423275" y="1131534"/>
          <a:ext cx="1844065" cy="904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Arial" pitchFamily="34" charset="0"/>
              <a:cs typeface="Arial" pitchFamily="34" charset="0"/>
            </a:rPr>
            <a:t>Ikut</a:t>
          </a:r>
          <a:r>
            <a:rPr lang="en-US" sz="14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>
              <a:latin typeface="Arial" pitchFamily="34" charset="0"/>
              <a:cs typeface="Arial" pitchFamily="34" charset="0"/>
            </a:rPr>
            <a:t>menjaga</a:t>
          </a:r>
          <a:r>
            <a:rPr lang="en-US" sz="14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>
              <a:latin typeface="Arial" pitchFamily="34" charset="0"/>
              <a:cs typeface="Arial" pitchFamily="34" charset="0"/>
            </a:rPr>
            <a:t>kebersihan</a:t>
          </a:r>
          <a:r>
            <a:rPr lang="en-US" sz="14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>
              <a:latin typeface="Arial" pitchFamily="34" charset="0"/>
              <a:cs typeface="Arial" pitchFamily="34" charset="0"/>
            </a:rPr>
            <a:t>lingkungan</a:t>
          </a:r>
          <a:r>
            <a:rPr lang="en-US" sz="14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>
              <a:latin typeface="Arial" pitchFamily="34" charset="0"/>
              <a:cs typeface="Arial" pitchFamily="34" charset="0"/>
            </a:rPr>
            <a:t>sekolah</a:t>
          </a:r>
          <a:r>
            <a:rPr lang="en-US" sz="1400" kern="1200" dirty="0">
              <a:latin typeface="Arial" pitchFamily="34" charset="0"/>
              <a:cs typeface="Arial" pitchFamily="34" charset="0"/>
            </a:rPr>
            <a:t>.</a:t>
          </a:r>
        </a:p>
      </dsp:txBody>
      <dsp:txXfrm>
        <a:off x="3449756" y="1158015"/>
        <a:ext cx="1791103" cy="851168"/>
      </dsp:txXfrm>
    </dsp:sp>
    <dsp:sp modelId="{37B4DC9D-F340-4614-8F36-F87ECF235F17}">
      <dsp:nvSpPr>
        <dsp:cNvPr id="0" name=""/>
        <dsp:cNvSpPr/>
      </dsp:nvSpPr>
      <dsp:spPr>
        <a:xfrm>
          <a:off x="3192767" y="905501"/>
          <a:ext cx="230508" cy="1808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8261"/>
              </a:lnTo>
              <a:lnTo>
                <a:pt x="230508" y="1808261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97DF68-8B84-4F0A-9872-19546EF1CF7B}">
      <dsp:nvSpPr>
        <dsp:cNvPr id="0" name=""/>
        <dsp:cNvSpPr/>
      </dsp:nvSpPr>
      <dsp:spPr>
        <a:xfrm>
          <a:off x="3423275" y="2261697"/>
          <a:ext cx="1844065" cy="904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Arial" pitchFamily="34" charset="0"/>
              <a:cs typeface="Arial" pitchFamily="34" charset="0"/>
            </a:rPr>
            <a:t>Ikut</a:t>
          </a:r>
          <a:r>
            <a:rPr lang="en-US" sz="14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>
              <a:latin typeface="Arial" pitchFamily="34" charset="0"/>
              <a:cs typeface="Arial" pitchFamily="34" charset="0"/>
            </a:rPr>
            <a:t>membantu</a:t>
          </a:r>
          <a:r>
            <a:rPr lang="en-US" sz="14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>
              <a:latin typeface="Arial" pitchFamily="34" charset="0"/>
              <a:cs typeface="Arial" pitchFamily="34" charset="0"/>
            </a:rPr>
            <a:t>menciptakan</a:t>
          </a:r>
          <a:r>
            <a:rPr lang="en-US" sz="14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>
              <a:latin typeface="Arial" pitchFamily="34" charset="0"/>
              <a:cs typeface="Arial" pitchFamily="34" charset="0"/>
            </a:rPr>
            <a:t>suasana</a:t>
          </a:r>
          <a:r>
            <a:rPr lang="en-US" sz="14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>
              <a:latin typeface="Arial" pitchFamily="34" charset="0"/>
              <a:cs typeface="Arial" pitchFamily="34" charset="0"/>
            </a:rPr>
            <a:t>belajar</a:t>
          </a:r>
          <a:r>
            <a:rPr lang="en-US" sz="1400" kern="1200" dirty="0">
              <a:latin typeface="Arial" pitchFamily="34" charset="0"/>
              <a:cs typeface="Arial" pitchFamily="34" charset="0"/>
            </a:rPr>
            <a:t> yang </a:t>
          </a:r>
          <a:r>
            <a:rPr lang="en-US" sz="1400" kern="1200" dirty="0" err="1">
              <a:latin typeface="Arial" pitchFamily="34" charset="0"/>
              <a:cs typeface="Arial" pitchFamily="34" charset="0"/>
            </a:rPr>
            <a:t>nyaman</a:t>
          </a:r>
          <a:r>
            <a:rPr lang="en-US" sz="1400" kern="1200" dirty="0">
              <a:latin typeface="Arial" pitchFamily="34" charset="0"/>
              <a:cs typeface="Arial" pitchFamily="34" charset="0"/>
            </a:rPr>
            <a:t>.</a:t>
          </a:r>
        </a:p>
      </dsp:txBody>
      <dsp:txXfrm>
        <a:off x="3449756" y="2288178"/>
        <a:ext cx="1791103" cy="851168"/>
      </dsp:txXfrm>
    </dsp:sp>
    <dsp:sp modelId="{39456193-D2F8-4DC2-B248-E4BC850F8B05}">
      <dsp:nvSpPr>
        <dsp:cNvPr id="0" name=""/>
        <dsp:cNvSpPr/>
      </dsp:nvSpPr>
      <dsp:spPr>
        <a:xfrm>
          <a:off x="3192767" y="905501"/>
          <a:ext cx="230508" cy="2938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8425"/>
              </a:lnTo>
              <a:lnTo>
                <a:pt x="230508" y="2938425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F75797-822E-48A2-AEC2-AE7B7CE4A7A0}">
      <dsp:nvSpPr>
        <dsp:cNvPr id="0" name=""/>
        <dsp:cNvSpPr/>
      </dsp:nvSpPr>
      <dsp:spPr>
        <a:xfrm>
          <a:off x="3423275" y="3391861"/>
          <a:ext cx="1844065" cy="904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Arial" pitchFamily="34" charset="0"/>
              <a:cs typeface="Arial" pitchFamily="34" charset="0"/>
            </a:rPr>
            <a:t>Melaksanakan</a:t>
          </a:r>
          <a:r>
            <a:rPr lang="en-US" sz="14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>
              <a:latin typeface="Arial" pitchFamily="34" charset="0"/>
              <a:cs typeface="Arial" pitchFamily="34" charset="0"/>
            </a:rPr>
            <a:t>semua</a:t>
          </a:r>
          <a:r>
            <a:rPr lang="en-US" sz="14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>
              <a:latin typeface="Arial" pitchFamily="34" charset="0"/>
              <a:cs typeface="Arial" pitchFamily="34" charset="0"/>
            </a:rPr>
            <a:t>peraturan</a:t>
          </a:r>
          <a:r>
            <a:rPr lang="en-US" sz="1400" kern="1200" dirty="0">
              <a:latin typeface="Arial" pitchFamily="34" charset="0"/>
              <a:cs typeface="Arial" pitchFamily="34" charset="0"/>
            </a:rPr>
            <a:t> yang </a:t>
          </a:r>
          <a:r>
            <a:rPr lang="en-US" sz="1400" kern="1200" dirty="0" err="1">
              <a:latin typeface="Arial" pitchFamily="34" charset="0"/>
              <a:cs typeface="Arial" pitchFamily="34" charset="0"/>
            </a:rPr>
            <a:t>ada</a:t>
          </a:r>
          <a:r>
            <a:rPr lang="en-US" sz="14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>
              <a:latin typeface="Arial" pitchFamily="34" charset="0"/>
              <a:cs typeface="Arial" pitchFamily="34" charset="0"/>
            </a:rPr>
            <a:t>di</a:t>
          </a:r>
          <a:r>
            <a:rPr lang="en-US" sz="14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>
              <a:latin typeface="Arial" pitchFamily="34" charset="0"/>
              <a:cs typeface="Arial" pitchFamily="34" charset="0"/>
            </a:rPr>
            <a:t>sekolah</a:t>
          </a:r>
          <a:r>
            <a:rPr lang="en-US" sz="14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>
              <a:latin typeface="Arial" pitchFamily="34" charset="0"/>
              <a:cs typeface="Arial" pitchFamily="34" charset="0"/>
            </a:rPr>
            <a:t>dengan</a:t>
          </a:r>
          <a:r>
            <a:rPr lang="en-US" sz="14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>
              <a:latin typeface="Arial" pitchFamily="34" charset="0"/>
              <a:cs typeface="Arial" pitchFamily="34" charset="0"/>
            </a:rPr>
            <a:t>baik</a:t>
          </a:r>
          <a:r>
            <a:rPr lang="en-US" sz="1400" kern="1200" dirty="0">
              <a:latin typeface="Arial" pitchFamily="34" charset="0"/>
              <a:cs typeface="Arial" pitchFamily="34" charset="0"/>
            </a:rPr>
            <a:t>.</a:t>
          </a:r>
        </a:p>
      </dsp:txBody>
      <dsp:txXfrm>
        <a:off x="3449756" y="3418342"/>
        <a:ext cx="1791103" cy="851168"/>
      </dsp:txXfrm>
    </dsp:sp>
    <dsp:sp modelId="{0A63A950-0EF2-486E-8F74-1EE144AF8EE6}">
      <dsp:nvSpPr>
        <dsp:cNvPr id="0" name=""/>
        <dsp:cNvSpPr/>
      </dsp:nvSpPr>
      <dsp:spPr>
        <a:xfrm>
          <a:off x="5719406" y="1370"/>
          <a:ext cx="2305081" cy="90413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latin typeface="Arial" pitchFamily="34" charset="0"/>
              <a:cs typeface="Arial" pitchFamily="34" charset="0"/>
            </a:rPr>
            <a:t>Tanggung</a:t>
          </a:r>
          <a:r>
            <a:rPr lang="en-US" sz="18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b="1" kern="1200" dirty="0" err="1">
              <a:latin typeface="Arial" pitchFamily="34" charset="0"/>
              <a:cs typeface="Arial" pitchFamily="34" charset="0"/>
            </a:rPr>
            <a:t>jawab</a:t>
          </a:r>
          <a:r>
            <a:rPr lang="en-US" sz="1800" b="1" kern="1200" dirty="0">
              <a:latin typeface="Arial" pitchFamily="34" charset="0"/>
              <a:cs typeface="Arial" pitchFamily="34" charset="0"/>
            </a:rPr>
            <a:t>            di </a:t>
          </a:r>
          <a:r>
            <a:rPr lang="en-US" sz="1800" b="1" kern="1200" dirty="0" err="1">
              <a:latin typeface="Arial" pitchFamily="34" charset="0"/>
              <a:cs typeface="Arial" pitchFamily="34" charset="0"/>
            </a:rPr>
            <a:t>lingkungan</a:t>
          </a:r>
          <a:r>
            <a:rPr lang="en-US" sz="1800" b="1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b="1" kern="1200" dirty="0" err="1">
              <a:latin typeface="Arial" pitchFamily="34" charset="0"/>
              <a:cs typeface="Arial" pitchFamily="34" charset="0"/>
            </a:rPr>
            <a:t>masyarakat</a:t>
          </a:r>
          <a:endParaRPr lang="en-US" sz="1800" b="1" kern="1200" dirty="0">
            <a:latin typeface="Arial" pitchFamily="34" charset="0"/>
            <a:cs typeface="Arial" pitchFamily="34" charset="0"/>
          </a:endParaRPr>
        </a:p>
      </dsp:txBody>
      <dsp:txXfrm>
        <a:off x="5745887" y="27851"/>
        <a:ext cx="2252119" cy="851168"/>
      </dsp:txXfrm>
    </dsp:sp>
    <dsp:sp modelId="{F75E323F-4F74-4491-A4D3-8845A4E421C2}">
      <dsp:nvSpPr>
        <dsp:cNvPr id="0" name=""/>
        <dsp:cNvSpPr/>
      </dsp:nvSpPr>
      <dsp:spPr>
        <a:xfrm>
          <a:off x="5949914" y="905501"/>
          <a:ext cx="230508" cy="6780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8098"/>
              </a:lnTo>
              <a:lnTo>
                <a:pt x="230508" y="678098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6BE779-F60D-47B2-BC0C-0D019D4A31BF}">
      <dsp:nvSpPr>
        <dsp:cNvPr id="0" name=""/>
        <dsp:cNvSpPr/>
      </dsp:nvSpPr>
      <dsp:spPr>
        <a:xfrm>
          <a:off x="6180422" y="1131534"/>
          <a:ext cx="1844065" cy="904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Arial" pitchFamily="34" charset="0"/>
              <a:cs typeface="Arial" pitchFamily="34" charset="0"/>
            </a:rPr>
            <a:t>Ikut</a:t>
          </a:r>
          <a:r>
            <a:rPr lang="en-US" sz="14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>
              <a:latin typeface="Arial" pitchFamily="34" charset="0"/>
              <a:cs typeface="Arial" pitchFamily="34" charset="0"/>
            </a:rPr>
            <a:t>menjaga</a:t>
          </a:r>
          <a:r>
            <a:rPr lang="en-US" sz="14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>
              <a:latin typeface="Arial" pitchFamily="34" charset="0"/>
              <a:cs typeface="Arial" pitchFamily="34" charset="0"/>
            </a:rPr>
            <a:t>kebersihan</a:t>
          </a:r>
          <a:r>
            <a:rPr lang="en-US" sz="14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>
              <a:latin typeface="Arial" pitchFamily="34" charset="0"/>
              <a:cs typeface="Arial" pitchFamily="34" charset="0"/>
            </a:rPr>
            <a:t>lingkungan</a:t>
          </a:r>
          <a:r>
            <a:rPr lang="en-US" sz="1400" kern="1200" dirty="0">
              <a:latin typeface="Arial" pitchFamily="34" charset="0"/>
              <a:cs typeface="Arial" pitchFamily="34" charset="0"/>
            </a:rPr>
            <a:t>.</a:t>
          </a:r>
        </a:p>
      </dsp:txBody>
      <dsp:txXfrm>
        <a:off x="6206903" y="1158015"/>
        <a:ext cx="1791103" cy="851168"/>
      </dsp:txXfrm>
    </dsp:sp>
    <dsp:sp modelId="{0750E7D1-BCAB-4761-9472-EAFDBA75B66F}">
      <dsp:nvSpPr>
        <dsp:cNvPr id="0" name=""/>
        <dsp:cNvSpPr/>
      </dsp:nvSpPr>
      <dsp:spPr>
        <a:xfrm>
          <a:off x="5949914" y="905501"/>
          <a:ext cx="230508" cy="1808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8261"/>
              </a:lnTo>
              <a:lnTo>
                <a:pt x="230508" y="1808261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5BF710-826C-4812-A49E-56268DEFCE3D}">
      <dsp:nvSpPr>
        <dsp:cNvPr id="0" name=""/>
        <dsp:cNvSpPr/>
      </dsp:nvSpPr>
      <dsp:spPr>
        <a:xfrm>
          <a:off x="6180422" y="2261697"/>
          <a:ext cx="1844065" cy="904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Arial" pitchFamily="34" charset="0"/>
              <a:cs typeface="Arial" pitchFamily="34" charset="0"/>
            </a:rPr>
            <a:t>Ikut</a:t>
          </a:r>
          <a:r>
            <a:rPr lang="en-US" sz="14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>
              <a:latin typeface="Arial" pitchFamily="34" charset="0"/>
              <a:cs typeface="Arial" pitchFamily="34" charset="0"/>
            </a:rPr>
            <a:t>menjaga</a:t>
          </a:r>
          <a:r>
            <a:rPr lang="en-US" sz="14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>
              <a:latin typeface="Arial" pitchFamily="34" charset="0"/>
              <a:cs typeface="Arial" pitchFamily="34" charset="0"/>
            </a:rPr>
            <a:t>keamanan</a:t>
          </a:r>
          <a:r>
            <a:rPr lang="en-US" sz="14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>
              <a:latin typeface="Arial" pitchFamily="34" charset="0"/>
              <a:cs typeface="Arial" pitchFamily="34" charset="0"/>
            </a:rPr>
            <a:t>lingkungan</a:t>
          </a:r>
          <a:r>
            <a:rPr lang="en-US" sz="14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>
              <a:latin typeface="Arial" pitchFamily="34" charset="0"/>
              <a:cs typeface="Arial" pitchFamily="34" charset="0"/>
            </a:rPr>
            <a:t>sekitar</a:t>
          </a:r>
          <a:r>
            <a:rPr lang="en-US" sz="1400" kern="1200" dirty="0">
              <a:latin typeface="Arial" pitchFamily="34" charset="0"/>
              <a:cs typeface="Arial" pitchFamily="34" charset="0"/>
            </a:rPr>
            <a:t>.</a:t>
          </a:r>
        </a:p>
      </dsp:txBody>
      <dsp:txXfrm>
        <a:off x="6206903" y="2288178"/>
        <a:ext cx="1791103" cy="851168"/>
      </dsp:txXfrm>
    </dsp:sp>
    <dsp:sp modelId="{BF2BF7F9-E7EB-4C00-BD2F-D4C382C805C6}">
      <dsp:nvSpPr>
        <dsp:cNvPr id="0" name=""/>
        <dsp:cNvSpPr/>
      </dsp:nvSpPr>
      <dsp:spPr>
        <a:xfrm>
          <a:off x="5949914" y="905501"/>
          <a:ext cx="230508" cy="2938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8425"/>
              </a:lnTo>
              <a:lnTo>
                <a:pt x="230508" y="2938425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0DFC42-5E0C-44DF-9D16-4C512D6CAC23}">
      <dsp:nvSpPr>
        <dsp:cNvPr id="0" name=""/>
        <dsp:cNvSpPr/>
      </dsp:nvSpPr>
      <dsp:spPr>
        <a:xfrm>
          <a:off x="6180422" y="3391861"/>
          <a:ext cx="1844065" cy="904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Arial" pitchFamily="34" charset="0"/>
              <a:cs typeface="Arial" pitchFamily="34" charset="0"/>
            </a:rPr>
            <a:t>Melaksanakan</a:t>
          </a:r>
          <a:r>
            <a:rPr lang="en-US" sz="14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>
              <a:latin typeface="Arial" pitchFamily="34" charset="0"/>
              <a:cs typeface="Arial" pitchFamily="34" charset="0"/>
            </a:rPr>
            <a:t>semua</a:t>
          </a:r>
          <a:r>
            <a:rPr lang="en-US" sz="14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>
              <a:latin typeface="Arial" pitchFamily="34" charset="0"/>
              <a:cs typeface="Arial" pitchFamily="34" charset="0"/>
            </a:rPr>
            <a:t>aturan</a:t>
          </a:r>
          <a:r>
            <a:rPr lang="en-US" sz="1400" kern="1200" dirty="0">
              <a:latin typeface="Arial" pitchFamily="34" charset="0"/>
              <a:cs typeface="Arial" pitchFamily="34" charset="0"/>
            </a:rPr>
            <a:t> yang </a:t>
          </a:r>
          <a:r>
            <a:rPr lang="en-US" sz="1400" kern="1200" dirty="0" err="1">
              <a:latin typeface="Arial" pitchFamily="34" charset="0"/>
              <a:cs typeface="Arial" pitchFamily="34" charset="0"/>
            </a:rPr>
            <a:t>berlaku</a:t>
          </a:r>
          <a:r>
            <a:rPr lang="en-US" sz="1400" kern="1200" dirty="0">
              <a:latin typeface="Arial" pitchFamily="34" charset="0"/>
              <a:cs typeface="Arial" pitchFamily="34" charset="0"/>
            </a:rPr>
            <a:t> di </a:t>
          </a:r>
          <a:r>
            <a:rPr lang="en-US" sz="1400" kern="1200" dirty="0" err="1">
              <a:latin typeface="Arial" pitchFamily="34" charset="0"/>
              <a:cs typeface="Arial" pitchFamily="34" charset="0"/>
            </a:rPr>
            <a:t>lingkungan</a:t>
          </a:r>
          <a:r>
            <a:rPr lang="en-US" sz="14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>
              <a:latin typeface="Arial" pitchFamily="34" charset="0"/>
              <a:cs typeface="Arial" pitchFamily="34" charset="0"/>
            </a:rPr>
            <a:t>masyarakat</a:t>
          </a:r>
          <a:r>
            <a:rPr lang="en-US" sz="1400" kern="1200" dirty="0">
              <a:latin typeface="Arial" pitchFamily="34" charset="0"/>
              <a:cs typeface="Arial" pitchFamily="34" charset="0"/>
            </a:rPr>
            <a:t>.</a:t>
          </a:r>
        </a:p>
      </dsp:txBody>
      <dsp:txXfrm>
        <a:off x="6206903" y="3418342"/>
        <a:ext cx="1791103" cy="851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63639-5FF4-49B6-BADE-FF735CE8C7D9}" type="datetimeFigureOut">
              <a:rPr lang="en-ID" smtClean="0"/>
              <a:t>22/08/2021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67763-E4B2-4A48-BC08-9A3658D6D83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44895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9C03D-E893-4454-BECB-BEEA468AEC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02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1338F2-2D09-466E-AC29-56F5E3A538B2}" type="datetimeFigureOut">
              <a:rPr lang="en-ID" smtClean="0"/>
              <a:t>22/08/2021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0B3D22-8150-4B73-92FA-CD694B8BF30B}" type="slidenum">
              <a:rPr lang="en-ID" smtClean="0"/>
              <a:t>‹#›</a:t>
            </a:fld>
            <a:endParaRPr lang="en-ID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954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38F2-2D09-466E-AC29-56F5E3A538B2}" type="datetimeFigureOut">
              <a:rPr lang="en-ID" smtClean="0"/>
              <a:t>22/08/2021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3D22-8150-4B73-92FA-CD694B8BF30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32581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38F2-2D09-466E-AC29-56F5E3A538B2}" type="datetimeFigureOut">
              <a:rPr lang="en-ID" smtClean="0"/>
              <a:t>22/08/2021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3D22-8150-4B73-92FA-CD694B8BF30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42005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8734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38F2-2D09-466E-AC29-56F5E3A538B2}" type="datetimeFigureOut">
              <a:rPr lang="en-ID" smtClean="0"/>
              <a:t>22/08/2021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3D22-8150-4B73-92FA-CD694B8BF30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4211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38F2-2D09-466E-AC29-56F5E3A538B2}" type="datetimeFigureOut">
              <a:rPr lang="en-ID" smtClean="0"/>
              <a:t>22/08/2021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3D22-8150-4B73-92FA-CD694B8BF30B}" type="slidenum">
              <a:rPr lang="en-ID" smtClean="0"/>
              <a:t>‹#›</a:t>
            </a:fld>
            <a:endParaRPr lang="en-ID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4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38F2-2D09-466E-AC29-56F5E3A538B2}" type="datetimeFigureOut">
              <a:rPr lang="en-ID" smtClean="0"/>
              <a:t>22/08/2021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3D22-8150-4B73-92FA-CD694B8BF30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24897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38F2-2D09-466E-AC29-56F5E3A538B2}" type="datetimeFigureOut">
              <a:rPr lang="en-ID" smtClean="0"/>
              <a:t>22/08/2021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3D22-8150-4B73-92FA-CD694B8BF30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64144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38F2-2D09-466E-AC29-56F5E3A538B2}" type="datetimeFigureOut">
              <a:rPr lang="en-ID" smtClean="0"/>
              <a:t>22/08/2021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3D22-8150-4B73-92FA-CD694B8BF30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6852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38F2-2D09-466E-AC29-56F5E3A538B2}" type="datetimeFigureOut">
              <a:rPr lang="en-ID" smtClean="0"/>
              <a:t>22/08/2021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3D22-8150-4B73-92FA-CD694B8BF30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65655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38F2-2D09-466E-AC29-56F5E3A538B2}" type="datetimeFigureOut">
              <a:rPr lang="en-ID" smtClean="0"/>
              <a:t>22/08/2021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3D22-8150-4B73-92FA-CD694B8BF30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98169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38F2-2D09-466E-AC29-56F5E3A538B2}" type="datetimeFigureOut">
              <a:rPr lang="en-ID" smtClean="0"/>
              <a:t>22/08/2021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B3D22-8150-4B73-92FA-CD694B8BF30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7223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61338F2-2D09-466E-AC29-56F5E3A538B2}" type="datetimeFigureOut">
              <a:rPr lang="en-ID" smtClean="0"/>
              <a:t>22/08/2021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50B3D22-8150-4B73-92FA-CD694B8BF30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4751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1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5704" y="565404"/>
            <a:ext cx="9859617" cy="57271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64035" y="1600200"/>
            <a:ext cx="3950119" cy="3046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Media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Mengajar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Buku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Pendamping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TEMATIK TERPADU</a:t>
            </a:r>
          </a:p>
          <a:p>
            <a:pPr algn="ctr"/>
            <a:r>
              <a:rPr lang="en-US" sz="3200" b="1" dirty="0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Pendidikan Pancasila </a:t>
            </a:r>
          </a:p>
          <a:p>
            <a:pPr algn="ctr"/>
            <a:r>
              <a:rPr lang="en-US" sz="3200" b="1" dirty="0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dan </a:t>
            </a:r>
            <a:r>
              <a:rPr lang="en-US" sz="3200" b="1" dirty="0" err="1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Kewarganegaraan</a:t>
            </a:r>
            <a:endParaRPr lang="en-US" sz="3200" b="1" dirty="0">
              <a:solidFill>
                <a:srgbClr val="009900"/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 err="1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untuk</a:t>
            </a:r>
            <a:r>
              <a:rPr lang="en-US" sz="3200" b="1" dirty="0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SD/MI Kelas V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219EB9-967B-4627-8B95-E78EFF61B2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026" y="874400"/>
            <a:ext cx="3632281" cy="458117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4DC83F4-E007-4390-BF71-139D643BB9BB}"/>
              </a:ext>
            </a:extLst>
          </p:cNvPr>
          <p:cNvSpPr/>
          <p:nvPr/>
        </p:nvSpPr>
        <p:spPr>
          <a:xfrm>
            <a:off x="5964034" y="5256790"/>
            <a:ext cx="4134123" cy="6006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HENI </a:t>
            </a:r>
            <a:r>
              <a:rPr lang="en-US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NURHAENI,M.Pd</a:t>
            </a:r>
            <a:endParaRPr lang="en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35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590800" y="662608"/>
            <a:ext cx="6897757" cy="5300869"/>
            <a:chOff x="3733489" y="735452"/>
            <a:chExt cx="5257800" cy="3726700"/>
          </a:xfrm>
        </p:grpSpPr>
        <p:sp>
          <p:nvSpPr>
            <p:cNvPr id="3" name="Oval 2"/>
            <p:cNvSpPr/>
            <p:nvPr/>
          </p:nvSpPr>
          <p:spPr>
            <a:xfrm>
              <a:off x="4190690" y="735452"/>
              <a:ext cx="3761961" cy="372670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3078" name="Rectangle 1"/>
            <p:cNvSpPr>
              <a:spLocks noChangeArrowheads="1"/>
            </p:cNvSpPr>
            <p:nvPr/>
          </p:nvSpPr>
          <p:spPr bwMode="auto">
            <a:xfrm>
              <a:off x="4438671" y="1766866"/>
              <a:ext cx="3833147" cy="1915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it-IT" altLang="en-US" sz="5333" b="1" dirty="0">
                  <a:solidFill>
                    <a:srgbClr val="0070C0"/>
                  </a:solidFill>
                  <a:cs typeface="Calibri" pitchFamily="34" charset="0"/>
                </a:rPr>
                <a:t>Udara Bersih bagi Kesehatan</a:t>
              </a:r>
            </a:p>
            <a:p>
              <a:pPr algn="ctr"/>
              <a:r>
                <a:rPr lang="it-IT" altLang="en-US" sz="5333" b="1" dirty="0">
                  <a:solidFill>
                    <a:srgbClr val="0070C0"/>
                  </a:solidFill>
                  <a:cs typeface="Calibri" pitchFamily="34" charset="0"/>
                </a:rPr>
                <a:t> </a:t>
              </a:r>
              <a:endParaRPr lang="en-US" altLang="en-US" sz="5333" b="1" dirty="0">
                <a:solidFill>
                  <a:srgbClr val="0070C0"/>
                </a:solidFill>
                <a:cs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733489" y="895295"/>
              <a:ext cx="5257800" cy="68470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5333" dirty="0" err="1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Tema</a:t>
              </a:r>
              <a:r>
                <a:rPr lang="en-US" sz="5333" dirty="0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969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1" y="1"/>
            <a:ext cx="6807201" cy="889000"/>
            <a:chOff x="-1" y="0"/>
            <a:chExt cx="5105401" cy="666750"/>
          </a:xfrm>
        </p:grpSpPr>
        <p:pic>
          <p:nvPicPr>
            <p:cNvPr id="12" name="Picture 11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228600" y="44904"/>
              <a:ext cx="4724400" cy="5617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Inti </a:t>
              </a:r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3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372808" y="275515"/>
            <a:ext cx="1524000" cy="556975"/>
            <a:chOff x="7772400" y="57150"/>
            <a:chExt cx="1143000" cy="417731"/>
          </a:xfrm>
        </p:grpSpPr>
        <p:sp>
          <p:nvSpPr>
            <p:cNvPr id="18" name="Rounded Rectangle 17"/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852716" y="81864"/>
              <a:ext cx="99678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KD 3.2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9BC2482-9CBF-4E86-9797-D6CF3A472BE4}"/>
              </a:ext>
            </a:extLst>
          </p:cNvPr>
          <p:cNvGrpSpPr/>
          <p:nvPr/>
        </p:nvGrpSpPr>
        <p:grpSpPr>
          <a:xfrm>
            <a:off x="1" y="966839"/>
            <a:ext cx="6908800" cy="3579760"/>
            <a:chOff x="1" y="725129"/>
            <a:chExt cx="5181600" cy="268482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7CB25B5-A050-41CF-B2D0-D2E2349DC4C2}"/>
                </a:ext>
              </a:extLst>
            </p:cNvPr>
            <p:cNvGrpSpPr/>
            <p:nvPr/>
          </p:nvGrpSpPr>
          <p:grpSpPr>
            <a:xfrm>
              <a:off x="1" y="725129"/>
              <a:ext cx="5181600" cy="2684820"/>
              <a:chOff x="2296570" y="1074435"/>
              <a:chExt cx="5181600" cy="1497315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8D3D88F0-4C6A-4A4F-B3C4-AE2141D6E0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96570" y="1074435"/>
                <a:ext cx="5181600" cy="1497315"/>
              </a:xfrm>
              <a:prstGeom prst="rect">
                <a:avLst/>
              </a:prstGeom>
            </p:spPr>
          </p:pic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F1BAADB-4753-42C4-90C3-41ABF0B40CEB}"/>
                  </a:ext>
                </a:extLst>
              </p:cNvPr>
              <p:cNvSpPr/>
              <p:nvPr/>
            </p:nvSpPr>
            <p:spPr>
              <a:xfrm>
                <a:off x="2771800" y="1248311"/>
                <a:ext cx="4572000" cy="21029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id-ID" sz="2667" dirty="0">
                    <a:solidFill>
                      <a:srgbClr val="002060"/>
                    </a:solidFill>
                  </a:rPr>
                  <a:t> 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42A1A0C-DEB8-478C-A0CA-ECF360ECED94}"/>
                </a:ext>
              </a:extLst>
            </p:cNvPr>
            <p:cNvSpPr txBox="1"/>
            <p:nvPr/>
          </p:nvSpPr>
          <p:spPr>
            <a:xfrm>
              <a:off x="476250" y="1322278"/>
              <a:ext cx="4248150" cy="15309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sz="2533" dirty="0"/>
                <a:t>Di </a:t>
              </a:r>
              <a:r>
                <a:rPr lang="en-ID" sz="2533" dirty="0" err="1"/>
                <a:t>sekitar</a:t>
              </a:r>
              <a:r>
                <a:rPr lang="en-ID" sz="2533" dirty="0"/>
                <a:t> </a:t>
              </a:r>
              <a:r>
                <a:rPr lang="en-ID" sz="2533" dirty="0" err="1"/>
                <a:t>kita</a:t>
              </a:r>
              <a:r>
                <a:rPr lang="en-ID" sz="2533" dirty="0"/>
                <a:t> </a:t>
              </a:r>
              <a:r>
                <a:rPr lang="en-ID" sz="2533" dirty="0" err="1"/>
                <a:t>ada</a:t>
              </a:r>
              <a:r>
                <a:rPr lang="en-ID" sz="2533" dirty="0"/>
                <a:t> </a:t>
              </a:r>
              <a:r>
                <a:rPr lang="en-ID" sz="2533" dirty="0" err="1"/>
                <a:t>pekerjaan</a:t>
              </a:r>
              <a:r>
                <a:rPr lang="en-ID" sz="2533" dirty="0"/>
                <a:t> yang </a:t>
              </a:r>
              <a:r>
                <a:rPr lang="en-ID" sz="2533" dirty="0" err="1"/>
                <a:t>dilakukan</a:t>
              </a:r>
              <a:r>
                <a:rPr lang="en-ID" sz="2533" dirty="0"/>
                <a:t> </a:t>
              </a:r>
              <a:r>
                <a:rPr lang="en-ID" sz="2533" dirty="0" err="1"/>
                <a:t>dengan</a:t>
              </a:r>
              <a:r>
                <a:rPr lang="en-ID" sz="2533" dirty="0"/>
                <a:t> </a:t>
              </a:r>
              <a:r>
                <a:rPr lang="en-ID" sz="2533" dirty="0" err="1"/>
                <a:t>membersihkan</a:t>
              </a:r>
              <a:r>
                <a:rPr lang="en-ID" sz="2533" dirty="0"/>
                <a:t> dan </a:t>
              </a:r>
              <a:r>
                <a:rPr lang="en-ID" sz="2533" dirty="0" err="1"/>
                <a:t>mengolah</a:t>
              </a:r>
              <a:r>
                <a:rPr lang="en-ID" sz="2533" dirty="0"/>
                <a:t> </a:t>
              </a:r>
              <a:r>
                <a:rPr lang="en-ID" sz="2533" dirty="0" err="1"/>
                <a:t>sampah</a:t>
              </a:r>
              <a:r>
                <a:rPr lang="en-ID" sz="2533" dirty="0"/>
                <a:t>, </a:t>
              </a:r>
              <a:r>
                <a:rPr lang="en-ID" sz="2533" dirty="0" err="1"/>
                <a:t>misalnya</a:t>
              </a:r>
              <a:r>
                <a:rPr lang="en-ID" sz="2533" dirty="0"/>
                <a:t> </a:t>
              </a:r>
              <a:r>
                <a:rPr lang="en-ID" sz="2533" dirty="0" err="1"/>
                <a:t>petugas</a:t>
              </a:r>
              <a:r>
                <a:rPr lang="en-ID" sz="2533" dirty="0"/>
                <a:t> </a:t>
              </a:r>
              <a:r>
                <a:rPr lang="en-ID" sz="2533" dirty="0" err="1"/>
                <a:t>kebersihan</a:t>
              </a:r>
              <a:r>
                <a:rPr lang="en-ID" sz="2533" dirty="0"/>
                <a:t> </a:t>
              </a:r>
              <a:r>
                <a:rPr lang="en-ID" sz="2533" dirty="0" err="1"/>
                <a:t>sekolah</a:t>
              </a:r>
              <a:r>
                <a:rPr lang="en-ID" sz="2533" dirty="0"/>
                <a:t>, </a:t>
              </a:r>
              <a:r>
                <a:rPr lang="en-ID" sz="2533" dirty="0" err="1"/>
                <a:t>pemulung</a:t>
              </a:r>
              <a:r>
                <a:rPr lang="en-ID" sz="2533" dirty="0"/>
                <a:t>, dan </a:t>
              </a:r>
              <a:r>
                <a:rPr lang="en-ID" sz="2533" dirty="0" err="1"/>
                <a:t>pemilik</a:t>
              </a:r>
              <a:r>
                <a:rPr lang="en-ID" sz="2533" dirty="0"/>
                <a:t> </a:t>
              </a:r>
              <a:r>
                <a:rPr lang="en-ID" sz="2533" dirty="0" err="1"/>
                <a:t>usaha</a:t>
              </a:r>
              <a:r>
                <a:rPr lang="en-ID" sz="2533" dirty="0"/>
                <a:t> </a:t>
              </a:r>
              <a:r>
                <a:rPr lang="en-ID" sz="2533" dirty="0" err="1"/>
                <a:t>daur</a:t>
              </a:r>
              <a:r>
                <a:rPr lang="en-ID" sz="2533" dirty="0"/>
                <a:t> </a:t>
              </a:r>
              <a:r>
                <a:rPr lang="en-ID" sz="2533" dirty="0" err="1"/>
                <a:t>ulang</a:t>
              </a:r>
              <a:r>
                <a:rPr lang="en-ID" sz="2533" dirty="0"/>
                <a:t> </a:t>
              </a:r>
              <a:r>
                <a:rPr lang="en-ID" sz="2533" dirty="0" err="1"/>
                <a:t>sampah</a:t>
              </a:r>
              <a:r>
                <a:rPr lang="en-ID" sz="2533" dirty="0"/>
                <a:t>. 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45CC7F3-AA0D-417E-B45D-10A5329BC7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832" y="1315528"/>
            <a:ext cx="4850376" cy="3429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71401C7-1F4A-467D-8A62-105E0E04B0C9}"/>
              </a:ext>
            </a:extLst>
          </p:cNvPr>
          <p:cNvSpPr/>
          <p:nvPr/>
        </p:nvSpPr>
        <p:spPr>
          <a:xfrm>
            <a:off x="2492327" y="4053536"/>
            <a:ext cx="6048672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d-ID" sz="2667" dirty="0">
              <a:solidFill>
                <a:srgbClr val="00206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40ED13A-C10A-4FB1-B3BB-C5223714AF7D}"/>
              </a:ext>
            </a:extLst>
          </p:cNvPr>
          <p:cNvGrpSpPr/>
          <p:nvPr/>
        </p:nvGrpSpPr>
        <p:grpSpPr>
          <a:xfrm>
            <a:off x="1320799" y="4822368"/>
            <a:ext cx="7220199" cy="1467681"/>
            <a:chOff x="990599" y="3616775"/>
            <a:chExt cx="5415149" cy="110076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1F22A56-3EF7-4D7B-8C4E-6E296EE73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599" y="3616775"/>
              <a:ext cx="5415149" cy="110076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4211D96-77D4-4DB1-BE34-94E71F921E2B}"/>
                </a:ext>
              </a:extLst>
            </p:cNvPr>
            <p:cNvSpPr txBox="1"/>
            <p:nvPr/>
          </p:nvSpPr>
          <p:spPr>
            <a:xfrm>
              <a:off x="1600200" y="3768042"/>
              <a:ext cx="4168588" cy="6539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sz="2533" dirty="0" err="1"/>
                <a:t>Kegiatan</a:t>
              </a:r>
              <a:r>
                <a:rPr lang="en-ID" sz="2533" dirty="0"/>
                <a:t> </a:t>
              </a:r>
              <a:r>
                <a:rPr lang="en-ID" sz="2533" dirty="0" err="1"/>
                <a:t>itu</a:t>
              </a:r>
              <a:r>
                <a:rPr lang="en-ID" sz="2533" dirty="0"/>
                <a:t> </a:t>
              </a:r>
              <a:r>
                <a:rPr lang="en-ID" sz="2533" dirty="0" err="1"/>
                <a:t>harus</a:t>
              </a:r>
              <a:r>
                <a:rPr lang="en-ID" sz="2533" dirty="0"/>
                <a:t> </a:t>
              </a:r>
              <a:r>
                <a:rPr lang="en-ID" sz="2533" dirty="0" err="1"/>
                <a:t>kita</a:t>
              </a:r>
              <a:r>
                <a:rPr lang="en-ID" sz="2533" dirty="0"/>
                <a:t> </a:t>
              </a:r>
              <a:r>
                <a:rPr lang="en-ID" sz="2533" dirty="0" err="1"/>
                <a:t>hargai</a:t>
              </a:r>
              <a:r>
                <a:rPr lang="en-ID" sz="2533" dirty="0"/>
                <a:t> </a:t>
              </a:r>
              <a:r>
                <a:rPr lang="en-ID" sz="2533" dirty="0" err="1"/>
                <a:t>karena</a:t>
              </a:r>
              <a:r>
                <a:rPr lang="en-ID" sz="2533" dirty="0"/>
                <a:t> </a:t>
              </a:r>
              <a:r>
                <a:rPr lang="en-ID" sz="2533" dirty="0" err="1"/>
                <a:t>sangat</a:t>
              </a:r>
              <a:r>
                <a:rPr lang="en-ID" sz="2533" dirty="0"/>
                <a:t> </a:t>
              </a:r>
              <a:r>
                <a:rPr lang="en-ID" sz="2533" dirty="0" err="1"/>
                <a:t>bermanfaat</a:t>
              </a:r>
              <a:r>
                <a:rPr lang="en-ID" sz="2533" dirty="0"/>
                <a:t> </a:t>
              </a:r>
              <a:r>
                <a:rPr lang="en-ID" sz="2533" dirty="0" err="1"/>
                <a:t>bagi</a:t>
              </a:r>
              <a:r>
                <a:rPr lang="en-ID" sz="2533" dirty="0"/>
                <a:t> </a:t>
              </a:r>
              <a:r>
                <a:rPr lang="en-ID" sz="2533" dirty="0" err="1"/>
                <a:t>lingkungan</a:t>
              </a:r>
              <a:r>
                <a:rPr lang="en-ID" sz="2533" dirty="0"/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050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8B4EC9-4C41-4370-AB90-E1BFC989A3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3" y="1"/>
            <a:ext cx="12192000" cy="231842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7F00F4C-4BBB-4C45-9F4F-858E89645ADF}"/>
              </a:ext>
            </a:extLst>
          </p:cNvPr>
          <p:cNvGrpSpPr/>
          <p:nvPr/>
        </p:nvGrpSpPr>
        <p:grpSpPr>
          <a:xfrm>
            <a:off x="2773880" y="367900"/>
            <a:ext cx="6908800" cy="2096064"/>
            <a:chOff x="2080410" y="275924"/>
            <a:chExt cx="5181600" cy="157204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3BCAFF7-5CFF-41AF-B500-2E70444C7E47}"/>
                </a:ext>
              </a:extLst>
            </p:cNvPr>
            <p:cNvGrpSpPr/>
            <p:nvPr/>
          </p:nvGrpSpPr>
          <p:grpSpPr>
            <a:xfrm>
              <a:off x="2080410" y="275924"/>
              <a:ext cx="5181600" cy="1572048"/>
              <a:chOff x="1077746" y="1085850"/>
              <a:chExt cx="5235532" cy="2971800"/>
            </a:xfr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A1164D3F-7E88-4C19-80F7-0F32D8E0BF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7746" y="1085850"/>
                <a:ext cx="5235532" cy="2971800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F6E3153-25B9-4E1B-93C8-0C54FDD2D97D}"/>
                  </a:ext>
                </a:extLst>
              </p:cNvPr>
              <p:cNvSpPr/>
              <p:nvPr/>
            </p:nvSpPr>
            <p:spPr>
              <a:xfrm>
                <a:off x="1295400" y="1581150"/>
                <a:ext cx="3733800" cy="829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endParaRPr lang="id-ID" sz="3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C063F26-CF1C-4FDB-8B58-613C2E4204BA}"/>
                </a:ext>
              </a:extLst>
            </p:cNvPr>
            <p:cNvSpPr txBox="1"/>
            <p:nvPr/>
          </p:nvSpPr>
          <p:spPr>
            <a:xfrm>
              <a:off x="2588518" y="672837"/>
              <a:ext cx="3341854" cy="9002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D" sz="2400" b="1" dirty="0" err="1">
                  <a:solidFill>
                    <a:schemeClr val="bg1"/>
                  </a:solidFill>
                </a:rPr>
                <a:t>Bagaimana</a:t>
              </a:r>
              <a:r>
                <a:rPr lang="en-ID" sz="2400" b="1" dirty="0">
                  <a:solidFill>
                    <a:schemeClr val="bg1"/>
                  </a:solidFill>
                </a:rPr>
                <a:t> </a:t>
              </a:r>
              <a:r>
                <a:rPr lang="en-ID" sz="2400" b="1" dirty="0" err="1">
                  <a:solidFill>
                    <a:schemeClr val="bg1"/>
                  </a:solidFill>
                </a:rPr>
                <a:t>cara</a:t>
              </a:r>
              <a:r>
                <a:rPr lang="en-ID" sz="2400" b="1" dirty="0">
                  <a:solidFill>
                    <a:schemeClr val="bg1"/>
                  </a:solidFill>
                </a:rPr>
                <a:t> </a:t>
              </a:r>
              <a:r>
                <a:rPr lang="en-ID" sz="2400" b="1" dirty="0" err="1">
                  <a:solidFill>
                    <a:schemeClr val="bg1"/>
                  </a:solidFill>
                </a:rPr>
                <a:t>menghargai</a:t>
              </a:r>
              <a:r>
                <a:rPr lang="en-ID" sz="2400" b="1" dirty="0">
                  <a:solidFill>
                    <a:schemeClr val="bg1"/>
                  </a:solidFill>
                </a:rPr>
                <a:t> </a:t>
              </a:r>
              <a:r>
                <a:rPr lang="en-ID" sz="2400" b="1" dirty="0" err="1">
                  <a:solidFill>
                    <a:schemeClr val="bg1"/>
                  </a:solidFill>
                </a:rPr>
                <a:t>usaha</a:t>
              </a:r>
              <a:r>
                <a:rPr lang="en-ID" sz="2400" b="1" dirty="0">
                  <a:solidFill>
                    <a:schemeClr val="bg1"/>
                  </a:solidFill>
                </a:rPr>
                <a:t> orang lain di </a:t>
              </a:r>
              <a:r>
                <a:rPr lang="en-ID" sz="2400" b="1" dirty="0" err="1">
                  <a:solidFill>
                    <a:schemeClr val="bg1"/>
                  </a:solidFill>
                </a:rPr>
                <a:t>bidang</a:t>
              </a:r>
              <a:r>
                <a:rPr lang="en-ID" sz="2400" b="1" dirty="0">
                  <a:solidFill>
                    <a:schemeClr val="bg1"/>
                  </a:solidFill>
                </a:rPr>
                <a:t> </a:t>
              </a:r>
              <a:r>
                <a:rPr lang="en-ID" sz="2400" b="1" dirty="0" err="1">
                  <a:solidFill>
                    <a:schemeClr val="bg1"/>
                  </a:solidFill>
                </a:rPr>
                <a:t>pengelolaan</a:t>
              </a:r>
              <a:r>
                <a:rPr lang="en-ID" sz="2400" b="1" dirty="0">
                  <a:solidFill>
                    <a:schemeClr val="bg1"/>
                  </a:solidFill>
                </a:rPr>
                <a:t> </a:t>
              </a:r>
              <a:r>
                <a:rPr lang="en-ID" sz="2400" b="1" dirty="0" err="1">
                  <a:solidFill>
                    <a:schemeClr val="bg1"/>
                  </a:solidFill>
                </a:rPr>
                <a:t>sampah</a:t>
              </a:r>
              <a:r>
                <a:rPr lang="en-ID" sz="2400" b="1" dirty="0">
                  <a:solidFill>
                    <a:schemeClr val="bg1"/>
                  </a:solidFill>
                </a:rPr>
                <a:t>?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4778DC1-72B7-4C32-BC9A-F31BF3DF2B1D}"/>
              </a:ext>
            </a:extLst>
          </p:cNvPr>
          <p:cNvSpPr txBox="1"/>
          <p:nvPr/>
        </p:nvSpPr>
        <p:spPr>
          <a:xfrm>
            <a:off x="2032000" y="3403576"/>
            <a:ext cx="741680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89" indent="-457189">
              <a:spcAft>
                <a:spcPts val="800"/>
              </a:spcAft>
              <a:buFont typeface="+mj-lt"/>
              <a:buAutoNum type="arabicPeriod"/>
            </a:pPr>
            <a:r>
              <a:rPr lang="en-ID" sz="2400" dirty="0" err="1"/>
              <a:t>Mengumpulkan</a:t>
            </a:r>
            <a:r>
              <a:rPr lang="en-ID" sz="2400" dirty="0"/>
              <a:t> </a:t>
            </a:r>
            <a:r>
              <a:rPr lang="en-ID" sz="2400" dirty="0" err="1"/>
              <a:t>sampah</a:t>
            </a:r>
            <a:r>
              <a:rPr lang="en-ID" sz="2400" dirty="0"/>
              <a:t> </a:t>
            </a:r>
            <a:r>
              <a:rPr lang="en-ID" sz="2400" dirty="0" err="1"/>
              <a:t>botol</a:t>
            </a:r>
            <a:r>
              <a:rPr lang="en-ID" sz="2400" dirty="0"/>
              <a:t> </a:t>
            </a:r>
            <a:r>
              <a:rPr lang="en-ID" sz="2400" dirty="0" err="1"/>
              <a:t>plastik</a:t>
            </a:r>
            <a:r>
              <a:rPr lang="en-ID" sz="2400" dirty="0"/>
              <a:t> </a:t>
            </a:r>
            <a:r>
              <a:rPr lang="en-ID" sz="2400" dirty="0" err="1"/>
              <a:t>bekas</a:t>
            </a:r>
            <a:r>
              <a:rPr lang="en-ID" sz="2400" dirty="0"/>
              <a:t> </a:t>
            </a:r>
            <a:r>
              <a:rPr lang="en-ID" sz="2400" dirty="0" err="1"/>
              <a:t>lalu</a:t>
            </a:r>
            <a:r>
              <a:rPr lang="en-ID" sz="2400" dirty="0"/>
              <a:t> </a:t>
            </a:r>
            <a:r>
              <a:rPr lang="en-ID" sz="2400" dirty="0" err="1"/>
              <a:t>memberikannya</a:t>
            </a:r>
            <a:r>
              <a:rPr lang="en-ID" sz="2400" dirty="0"/>
              <a:t> </a:t>
            </a:r>
            <a:r>
              <a:rPr lang="en-ID" sz="2400" dirty="0" err="1"/>
              <a:t>kepada</a:t>
            </a:r>
            <a:r>
              <a:rPr lang="en-ID" sz="2400" dirty="0"/>
              <a:t> </a:t>
            </a:r>
            <a:r>
              <a:rPr lang="en-ID" sz="2400" dirty="0" err="1"/>
              <a:t>pemulung</a:t>
            </a:r>
            <a:r>
              <a:rPr lang="en-ID" sz="2400" dirty="0"/>
              <a:t>. </a:t>
            </a:r>
          </a:p>
          <a:p>
            <a:pPr marL="457189" indent="-457189">
              <a:spcAft>
                <a:spcPts val="800"/>
              </a:spcAft>
              <a:buFont typeface="+mj-lt"/>
              <a:buAutoNum type="arabicPeriod"/>
            </a:pPr>
            <a:r>
              <a:rPr lang="en-ID" sz="2400" dirty="0" err="1"/>
              <a:t>Membeli</a:t>
            </a:r>
            <a:r>
              <a:rPr lang="en-ID" sz="2400" dirty="0"/>
              <a:t> </a:t>
            </a:r>
            <a:r>
              <a:rPr lang="en-ID" sz="2400" dirty="0" err="1"/>
              <a:t>barang</a:t>
            </a:r>
            <a:r>
              <a:rPr lang="en-ID" sz="2400" dirty="0"/>
              <a:t> </a:t>
            </a:r>
            <a:r>
              <a:rPr lang="en-ID" sz="2400" dirty="0" err="1"/>
              <a:t>kerajinan</a:t>
            </a:r>
            <a:r>
              <a:rPr lang="en-ID" sz="2400" dirty="0"/>
              <a:t> </a:t>
            </a:r>
            <a:r>
              <a:rPr lang="en-ID" sz="2400" dirty="0" err="1"/>
              <a:t>dari</a:t>
            </a:r>
            <a:r>
              <a:rPr lang="en-ID" sz="2400" dirty="0"/>
              <a:t> </a:t>
            </a:r>
            <a:r>
              <a:rPr lang="en-ID" sz="2400" dirty="0" err="1"/>
              <a:t>bahan</a:t>
            </a:r>
            <a:r>
              <a:rPr lang="en-ID" sz="2400" dirty="0"/>
              <a:t> </a:t>
            </a:r>
            <a:r>
              <a:rPr lang="en-ID" sz="2400" dirty="0" err="1"/>
              <a:t>daur</a:t>
            </a:r>
            <a:r>
              <a:rPr lang="en-ID" sz="2400" dirty="0"/>
              <a:t> </a:t>
            </a:r>
            <a:r>
              <a:rPr lang="en-ID" sz="2400" dirty="0" err="1"/>
              <a:t>ulang</a:t>
            </a:r>
            <a:r>
              <a:rPr lang="en-ID" sz="2400" dirty="0"/>
              <a:t>. </a:t>
            </a:r>
          </a:p>
          <a:p>
            <a:pPr marL="457189" indent="-457189">
              <a:spcAft>
                <a:spcPts val="800"/>
              </a:spcAft>
              <a:buFont typeface="+mj-lt"/>
              <a:buAutoNum type="arabicPeriod"/>
            </a:pPr>
            <a:r>
              <a:rPr lang="en-ID" sz="2400" dirty="0" err="1"/>
              <a:t>Tidak</a:t>
            </a:r>
            <a:r>
              <a:rPr lang="en-ID" sz="2400" dirty="0"/>
              <a:t> </a:t>
            </a:r>
            <a:r>
              <a:rPr lang="en-ID" sz="2400" dirty="0" err="1"/>
              <a:t>membuang</a:t>
            </a:r>
            <a:r>
              <a:rPr lang="en-ID" sz="2400" dirty="0"/>
              <a:t> </a:t>
            </a:r>
            <a:r>
              <a:rPr lang="en-ID" sz="2400" dirty="0" err="1"/>
              <a:t>sampah</a:t>
            </a:r>
            <a:r>
              <a:rPr lang="en-ID" sz="2400" dirty="0"/>
              <a:t> </a:t>
            </a:r>
            <a:r>
              <a:rPr lang="en-ID" sz="2400" dirty="0" err="1"/>
              <a:t>sembarangan</a:t>
            </a:r>
            <a:r>
              <a:rPr lang="en-ID" sz="2400" dirty="0"/>
              <a:t> di </a:t>
            </a:r>
            <a:r>
              <a:rPr lang="en-ID" sz="2400" dirty="0" err="1"/>
              <a:t>sekolah</a:t>
            </a:r>
            <a:r>
              <a:rPr lang="en-ID" sz="2400" dirty="0"/>
              <a:t> dan </a:t>
            </a:r>
            <a:r>
              <a:rPr lang="en-ID" sz="2400" dirty="0" err="1"/>
              <a:t>jalan</a:t>
            </a:r>
            <a:r>
              <a:rPr lang="en-ID" sz="2400" dirty="0"/>
              <a:t> </a:t>
            </a:r>
            <a:r>
              <a:rPr lang="en-ID" sz="2400" dirty="0" err="1"/>
              <a:t>umum</a:t>
            </a:r>
            <a:r>
              <a:rPr lang="en-ID" sz="2400" dirty="0"/>
              <a:t>.</a:t>
            </a:r>
          </a:p>
          <a:p>
            <a:pPr marL="457189" indent="-457189">
              <a:spcAft>
                <a:spcPts val="800"/>
              </a:spcAft>
              <a:buFont typeface="+mj-lt"/>
              <a:buAutoNum type="arabicPeriod"/>
            </a:pPr>
            <a:r>
              <a:rPr lang="en-ID" sz="2400" dirty="0" err="1"/>
              <a:t>Memisahkan</a:t>
            </a:r>
            <a:r>
              <a:rPr lang="en-ID" sz="2400" dirty="0"/>
              <a:t> </a:t>
            </a:r>
            <a:r>
              <a:rPr lang="en-ID" sz="2400" dirty="0" err="1"/>
              <a:t>sampah</a:t>
            </a:r>
            <a:r>
              <a:rPr lang="en-ID" sz="2400" dirty="0"/>
              <a:t> </a:t>
            </a:r>
            <a:r>
              <a:rPr lang="en-ID" sz="2400" dirty="0" err="1"/>
              <a:t>organik</a:t>
            </a:r>
            <a:r>
              <a:rPr lang="en-ID" sz="2400" dirty="0"/>
              <a:t> dan </a:t>
            </a:r>
            <a:r>
              <a:rPr lang="en-ID" sz="2400" dirty="0" err="1"/>
              <a:t>anorganik</a:t>
            </a:r>
            <a:r>
              <a:rPr lang="en-ID" sz="2400" dirty="0"/>
              <a:t>.	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A95E5A-FA09-4F7C-9002-42F5C71AA5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520" y="704706"/>
            <a:ext cx="3068680" cy="5593329"/>
          </a:xfrm>
          <a:prstGeom prst="rect">
            <a:avLst/>
          </a:prstGeom>
        </p:spPr>
      </p:pic>
      <p:pic>
        <p:nvPicPr>
          <p:cNvPr id="9" name="Picture 5" descr="D:\PR INA\Printilan ppt\panah1.png">
            <a:extLst>
              <a:ext uri="{FF2B5EF4-FFF2-40B4-BE49-F238E27FC236}">
                <a16:creationId xmlns:a16="http://schemas.microsoft.com/office/drawing/2014/main" id="{B34DBF55-3FC5-4598-9477-FD5C52D45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94768" y="2655325"/>
            <a:ext cx="672075" cy="6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16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55315D8A-398E-49FC-AF06-2F6839D2C73D}"/>
              </a:ext>
            </a:extLst>
          </p:cNvPr>
          <p:cNvGrpSpPr/>
          <p:nvPr/>
        </p:nvGrpSpPr>
        <p:grpSpPr>
          <a:xfrm>
            <a:off x="1524000" y="858720"/>
            <a:ext cx="5641595" cy="1522335"/>
            <a:chOff x="1295400" y="3065126"/>
            <a:chExt cx="4231196" cy="114175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9AC4149-0BE1-4F18-8FCF-E1A6C72E4138}"/>
                </a:ext>
              </a:extLst>
            </p:cNvPr>
            <p:cNvSpPr/>
            <p:nvPr/>
          </p:nvSpPr>
          <p:spPr>
            <a:xfrm>
              <a:off x="1295400" y="3065126"/>
              <a:ext cx="4231196" cy="11417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4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5D14657-19BB-426A-8EDB-B05222F4757B}"/>
                </a:ext>
              </a:extLst>
            </p:cNvPr>
            <p:cNvSpPr txBox="1"/>
            <p:nvPr/>
          </p:nvSpPr>
          <p:spPr>
            <a:xfrm>
              <a:off x="1371600" y="3172420"/>
              <a:ext cx="3827309" cy="9002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600"/>
                </a:spcAft>
              </a:pPr>
              <a:r>
                <a:rPr lang="en-ID" sz="2400" dirty="0" err="1"/>
                <a:t>Membuang</a:t>
              </a:r>
              <a:r>
                <a:rPr lang="en-ID" sz="2400" dirty="0"/>
                <a:t> </a:t>
              </a:r>
              <a:r>
                <a:rPr lang="en-ID" sz="2400" dirty="0" err="1"/>
                <a:t>sampah</a:t>
              </a:r>
              <a:r>
                <a:rPr lang="en-ID" sz="2400" dirty="0"/>
                <a:t> pada </a:t>
              </a:r>
              <a:r>
                <a:rPr lang="en-ID" sz="2400" dirty="0" err="1"/>
                <a:t>tempatnya</a:t>
              </a:r>
              <a:r>
                <a:rPr lang="en-ID" sz="2400" dirty="0"/>
                <a:t> </a:t>
              </a:r>
              <a:r>
                <a:rPr lang="en-ID" sz="2400" dirty="0" err="1"/>
                <a:t>berarti</a:t>
              </a:r>
              <a:r>
                <a:rPr lang="en-ID" sz="2400" dirty="0"/>
                <a:t> </a:t>
              </a:r>
              <a:r>
                <a:rPr lang="en-ID" sz="2400" dirty="0" err="1"/>
                <a:t>ikut</a:t>
              </a:r>
              <a:r>
                <a:rPr lang="en-ID" sz="2400" dirty="0"/>
                <a:t> </a:t>
              </a:r>
              <a:r>
                <a:rPr lang="en-ID" sz="2400" dirty="0" err="1"/>
                <a:t>meringankan</a:t>
              </a:r>
              <a:r>
                <a:rPr lang="en-ID" sz="2400" dirty="0"/>
                <a:t> </a:t>
              </a:r>
              <a:r>
                <a:rPr lang="en-ID" sz="2400" dirty="0" err="1"/>
                <a:t>pekerjaan</a:t>
              </a:r>
              <a:r>
                <a:rPr lang="en-ID" sz="2400" dirty="0"/>
                <a:t> </a:t>
              </a:r>
              <a:r>
                <a:rPr lang="en-ID" sz="2400" dirty="0" err="1"/>
                <a:t>petugas</a:t>
              </a:r>
              <a:r>
                <a:rPr lang="en-ID" sz="2400" dirty="0"/>
                <a:t> </a:t>
              </a:r>
              <a:r>
                <a:rPr lang="en-ID" sz="2400" dirty="0" err="1"/>
                <a:t>kebersihan</a:t>
              </a:r>
              <a:r>
                <a:rPr lang="en-ID" sz="2400" dirty="0"/>
                <a:t>. 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A931ADC-F778-45EA-BE62-2E98FFAC20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" r="22324"/>
          <a:stretch/>
        </p:blipFill>
        <p:spPr>
          <a:xfrm>
            <a:off x="6830279" y="651193"/>
            <a:ext cx="5373261" cy="5256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7330971-FE42-4EB0-A214-CD70A5EE46FA}"/>
              </a:ext>
            </a:extLst>
          </p:cNvPr>
          <p:cNvGrpSpPr/>
          <p:nvPr/>
        </p:nvGrpSpPr>
        <p:grpSpPr>
          <a:xfrm>
            <a:off x="304801" y="2713822"/>
            <a:ext cx="6322279" cy="3454400"/>
            <a:chOff x="135091" y="166775"/>
            <a:chExt cx="4741709" cy="25908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3A13A6C-A5AC-4FAA-B653-0915B99EB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091" y="166775"/>
              <a:ext cx="4741709" cy="259080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0FF7CFB-A8EC-4798-8153-517EAFD1BAD4}"/>
                </a:ext>
              </a:extLst>
            </p:cNvPr>
            <p:cNvSpPr txBox="1"/>
            <p:nvPr/>
          </p:nvSpPr>
          <p:spPr>
            <a:xfrm>
              <a:off x="685800" y="488394"/>
              <a:ext cx="4038600" cy="20700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600"/>
                </a:spcAft>
              </a:pPr>
              <a:r>
                <a:rPr lang="en-ID" sz="2667" dirty="0" err="1">
                  <a:solidFill>
                    <a:schemeClr val="bg1"/>
                  </a:solidFill>
                </a:rPr>
                <a:t>Ikut</a:t>
              </a:r>
              <a:r>
                <a:rPr lang="en-ID" sz="2667" dirty="0">
                  <a:solidFill>
                    <a:schemeClr val="bg1"/>
                  </a:solidFill>
                </a:rPr>
                <a:t> </a:t>
              </a:r>
              <a:r>
                <a:rPr lang="en-ID" sz="2667" dirty="0" err="1">
                  <a:solidFill>
                    <a:schemeClr val="bg1"/>
                  </a:solidFill>
                </a:rPr>
                <a:t>meringankan</a:t>
              </a:r>
              <a:r>
                <a:rPr lang="en-ID" sz="2667" dirty="0">
                  <a:solidFill>
                    <a:schemeClr val="bg1"/>
                  </a:solidFill>
                </a:rPr>
                <a:t> </a:t>
              </a:r>
              <a:r>
                <a:rPr lang="en-ID" sz="2667" dirty="0" err="1">
                  <a:solidFill>
                    <a:schemeClr val="bg1"/>
                  </a:solidFill>
                </a:rPr>
                <a:t>pekerjaan</a:t>
              </a:r>
              <a:r>
                <a:rPr lang="en-ID" sz="2667" dirty="0">
                  <a:solidFill>
                    <a:schemeClr val="bg1"/>
                  </a:solidFill>
                </a:rPr>
                <a:t> </a:t>
              </a:r>
              <a:r>
                <a:rPr lang="en-ID" sz="2667" dirty="0" err="1">
                  <a:solidFill>
                    <a:schemeClr val="bg1"/>
                  </a:solidFill>
                </a:rPr>
                <a:t>petugas</a:t>
              </a:r>
              <a:r>
                <a:rPr lang="en-ID" sz="2667" dirty="0">
                  <a:solidFill>
                    <a:schemeClr val="bg1"/>
                  </a:solidFill>
                </a:rPr>
                <a:t> </a:t>
              </a:r>
              <a:r>
                <a:rPr lang="en-ID" sz="2667" dirty="0" err="1">
                  <a:solidFill>
                    <a:schemeClr val="bg1"/>
                  </a:solidFill>
                </a:rPr>
                <a:t>kebersihan</a:t>
              </a:r>
              <a:r>
                <a:rPr lang="en-ID" sz="2667" dirty="0">
                  <a:solidFill>
                    <a:schemeClr val="bg1"/>
                  </a:solidFill>
                </a:rPr>
                <a:t> </a:t>
              </a:r>
              <a:r>
                <a:rPr lang="en-ID" sz="2667" dirty="0" err="1">
                  <a:solidFill>
                    <a:schemeClr val="bg1"/>
                  </a:solidFill>
                </a:rPr>
                <a:t>berarti</a:t>
              </a:r>
              <a:r>
                <a:rPr lang="en-ID" sz="2667" dirty="0">
                  <a:solidFill>
                    <a:schemeClr val="bg1"/>
                  </a:solidFill>
                </a:rPr>
                <a:t> </a:t>
              </a:r>
              <a:r>
                <a:rPr lang="en-ID" sz="2667" dirty="0" err="1">
                  <a:solidFill>
                    <a:schemeClr val="bg1"/>
                  </a:solidFill>
                </a:rPr>
                <a:t>kita</a:t>
              </a:r>
              <a:r>
                <a:rPr lang="en-ID" sz="2667" dirty="0">
                  <a:solidFill>
                    <a:schemeClr val="bg1"/>
                  </a:solidFill>
                </a:rPr>
                <a:t> </a:t>
              </a:r>
              <a:r>
                <a:rPr lang="en-ID" sz="2667" dirty="0" err="1">
                  <a:solidFill>
                    <a:schemeClr val="bg1"/>
                  </a:solidFill>
                </a:rPr>
                <a:t>menghargai</a:t>
              </a:r>
              <a:r>
                <a:rPr lang="en-ID" sz="2667" dirty="0">
                  <a:solidFill>
                    <a:schemeClr val="bg1"/>
                  </a:solidFill>
                </a:rPr>
                <a:t> </a:t>
              </a:r>
              <a:r>
                <a:rPr lang="en-ID" sz="2667" dirty="0" err="1">
                  <a:solidFill>
                    <a:schemeClr val="bg1"/>
                  </a:solidFill>
                </a:rPr>
                <a:t>pekerjaan</a:t>
              </a:r>
              <a:r>
                <a:rPr lang="en-ID" sz="2667" dirty="0">
                  <a:solidFill>
                    <a:schemeClr val="bg1"/>
                  </a:solidFill>
                </a:rPr>
                <a:t> </a:t>
              </a:r>
              <a:r>
                <a:rPr lang="en-ID" sz="2667" dirty="0" err="1">
                  <a:solidFill>
                    <a:schemeClr val="bg1"/>
                  </a:solidFill>
                </a:rPr>
                <a:t>tersebut</a:t>
              </a:r>
              <a:r>
                <a:rPr lang="en-ID" sz="2667" dirty="0">
                  <a:solidFill>
                    <a:schemeClr val="bg1"/>
                  </a:solidFill>
                </a:rPr>
                <a:t>. </a:t>
              </a:r>
            </a:p>
            <a:p>
              <a:pPr>
                <a:spcAft>
                  <a:spcPts val="1600"/>
                </a:spcAft>
              </a:pPr>
              <a:r>
                <a:rPr lang="en-ID" sz="2667" dirty="0" err="1">
                  <a:solidFill>
                    <a:schemeClr val="bg1"/>
                  </a:solidFill>
                </a:rPr>
                <a:t>Dengan</a:t>
              </a:r>
              <a:r>
                <a:rPr lang="en-ID" sz="2667" dirty="0">
                  <a:solidFill>
                    <a:schemeClr val="bg1"/>
                  </a:solidFill>
                </a:rPr>
                <a:t> </a:t>
              </a:r>
              <a:r>
                <a:rPr lang="en-ID" sz="2667" dirty="0" err="1">
                  <a:solidFill>
                    <a:schemeClr val="bg1"/>
                  </a:solidFill>
                </a:rPr>
                <a:t>begitu</a:t>
              </a:r>
              <a:r>
                <a:rPr lang="en-ID" sz="2667" dirty="0">
                  <a:solidFill>
                    <a:schemeClr val="bg1"/>
                  </a:solidFill>
                </a:rPr>
                <a:t>, </a:t>
              </a:r>
              <a:r>
                <a:rPr lang="en-ID" sz="2667" dirty="0" err="1">
                  <a:solidFill>
                    <a:schemeClr val="bg1"/>
                  </a:solidFill>
                </a:rPr>
                <a:t>akan</a:t>
              </a:r>
              <a:r>
                <a:rPr lang="en-ID" sz="2667" dirty="0">
                  <a:solidFill>
                    <a:schemeClr val="bg1"/>
                  </a:solidFill>
                </a:rPr>
                <a:t> </a:t>
              </a:r>
              <a:r>
                <a:rPr lang="en-ID" sz="2667" dirty="0" err="1">
                  <a:solidFill>
                    <a:schemeClr val="bg1"/>
                  </a:solidFill>
                </a:rPr>
                <a:t>tercipta</a:t>
              </a:r>
              <a:r>
                <a:rPr lang="en-ID" sz="2667" dirty="0">
                  <a:solidFill>
                    <a:schemeClr val="bg1"/>
                  </a:solidFill>
                </a:rPr>
                <a:t> </a:t>
              </a:r>
              <a:r>
                <a:rPr lang="en-ID" sz="2667" dirty="0" err="1">
                  <a:solidFill>
                    <a:schemeClr val="bg1"/>
                  </a:solidFill>
                </a:rPr>
                <a:t>kerukunan</a:t>
              </a:r>
              <a:r>
                <a:rPr lang="en-ID" sz="2667" dirty="0">
                  <a:solidFill>
                    <a:schemeClr val="bg1"/>
                  </a:solidFill>
                </a:rPr>
                <a:t> </a:t>
              </a:r>
              <a:r>
                <a:rPr lang="en-ID" sz="2667" dirty="0" err="1">
                  <a:solidFill>
                    <a:schemeClr val="bg1"/>
                  </a:solidFill>
                </a:rPr>
                <a:t>serta</a:t>
              </a:r>
              <a:r>
                <a:rPr lang="en-ID" sz="2667" dirty="0">
                  <a:solidFill>
                    <a:schemeClr val="bg1"/>
                  </a:solidFill>
                </a:rPr>
                <a:t> </a:t>
              </a:r>
              <a:r>
                <a:rPr lang="en-ID" sz="2667" dirty="0" err="1">
                  <a:solidFill>
                    <a:schemeClr val="bg1"/>
                  </a:solidFill>
                </a:rPr>
                <a:t>suasana</a:t>
              </a:r>
              <a:r>
                <a:rPr lang="en-ID" sz="2667" dirty="0">
                  <a:solidFill>
                    <a:schemeClr val="bg1"/>
                  </a:solidFill>
                </a:rPr>
                <a:t> </a:t>
              </a:r>
              <a:r>
                <a:rPr lang="en-ID" sz="2667" dirty="0" err="1">
                  <a:solidFill>
                    <a:schemeClr val="bg1"/>
                  </a:solidFill>
                </a:rPr>
                <a:t>hidup</a:t>
              </a:r>
              <a:r>
                <a:rPr lang="en-ID" sz="2667" dirty="0">
                  <a:solidFill>
                    <a:schemeClr val="bg1"/>
                  </a:solidFill>
                </a:rPr>
                <a:t> yang </a:t>
              </a:r>
              <a:r>
                <a:rPr lang="en-ID" sz="2667" dirty="0" err="1">
                  <a:solidFill>
                    <a:schemeClr val="bg1"/>
                  </a:solidFill>
                </a:rPr>
                <a:t>damai</a:t>
              </a:r>
              <a:r>
                <a:rPr lang="en-ID" sz="2667" dirty="0">
                  <a:solidFill>
                    <a:schemeClr val="bg1"/>
                  </a:solidFill>
                </a:rPr>
                <a:t> dan </a:t>
              </a:r>
              <a:r>
                <a:rPr lang="en-ID" sz="2667" dirty="0" err="1">
                  <a:solidFill>
                    <a:schemeClr val="bg1"/>
                  </a:solidFill>
                </a:rPr>
                <a:t>nyaman</a:t>
              </a:r>
              <a:r>
                <a:rPr lang="en-ID" sz="2667" dirty="0">
                  <a:solidFill>
                    <a:schemeClr val="bg1"/>
                  </a:solidFill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390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ontent Placeholder 20"/>
          <p:cNvGraphicFramePr>
            <a:graphicFrameLocks noGrp="1"/>
          </p:cNvGraphicFramePr>
          <p:nvPr>
            <p:ph idx="1"/>
          </p:nvPr>
        </p:nvGraphicFramePr>
        <p:xfrm>
          <a:off x="1828800" y="2514600"/>
          <a:ext cx="54864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599" y="690622"/>
            <a:ext cx="8482859" cy="581587"/>
          </a:xfrm>
        </p:spPr>
        <p:txBody>
          <a:bodyPr>
            <a:noAutofit/>
          </a:bodyPr>
          <a:lstStyle/>
          <a:p>
            <a:pPr algn="l"/>
            <a:r>
              <a:rPr lang="en-US" sz="2800" b="1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Tanggung</a:t>
            </a:r>
            <a:r>
              <a:rPr lang="en-US" sz="2800" b="1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Jawab</a:t>
            </a:r>
            <a:r>
              <a:rPr lang="en-US" sz="2800" b="1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terhadap</a:t>
            </a:r>
            <a:r>
              <a:rPr lang="en-US" sz="2800" b="1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Masalah</a:t>
            </a:r>
            <a:r>
              <a:rPr lang="en-US" sz="2800" b="1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Sampah</a:t>
            </a:r>
            <a:endParaRPr lang="en-US" sz="2800" b="1" dirty="0">
              <a:solidFill>
                <a:srgbClr val="CC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05000" y="18288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Tanggung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jawab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keadaan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wajib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menanggung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sesuatu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22716" y="2514600"/>
            <a:ext cx="1669743" cy="3291126"/>
          </a:xfrm>
          <a:prstGeom prst="flowChartAlternateProcess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bertanggung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jawab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terhadap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masalah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sampah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kita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menciptakan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lingkungan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bersih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sehat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82"/>
          <a:stretch/>
        </p:blipFill>
        <p:spPr>
          <a:xfrm flipH="1">
            <a:off x="8991600" y="3336309"/>
            <a:ext cx="1807224" cy="331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51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73BCD170-91F2-41A8-BF8F-AFD17A0239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>
                                            <p:graphicEl>
                                              <a:dgm id="{73BCD170-91F2-41A8-BF8F-AFD17A0239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98532B07-ABCA-4C07-B7AD-78C8FCDD9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">
                                            <p:graphicEl>
                                              <a:dgm id="{98532B07-ABCA-4C07-B7AD-78C8FCDD9A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C804AB52-3F2D-428E-82E8-B99704354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1">
                                            <p:graphicEl>
                                              <a:dgm id="{C804AB52-3F2D-428E-82E8-B99704354C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ED308AFB-D0A6-4890-BD37-8F6C01879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graphicEl>
                                              <a:dgm id="{ED308AFB-D0A6-4890-BD37-8F6C01879C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0DA4D4E6-3C07-4ABF-B145-4292F32ACD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1">
                                            <p:graphicEl>
                                              <a:dgm id="{0DA4D4E6-3C07-4ABF-B145-4292F32ACD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BC6829C2-DC56-48A1-B625-46E59F292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">
                                            <p:graphicEl>
                                              <a:dgm id="{BC6829C2-DC56-48A1-B625-46E59F2926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92D036EE-BD05-4B49-AC6C-4ED4C842A2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1">
                                            <p:graphicEl>
                                              <a:dgm id="{92D036EE-BD05-4B49-AC6C-4ED4C842A2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574AB8A5-7E54-4EC4-A0A8-44DDF8DED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1">
                                            <p:graphicEl>
                                              <a:dgm id="{574AB8A5-7E54-4EC4-A0A8-44DDF8DED5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469D1170-E6CE-40D1-9632-AF6B527A9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1">
                                            <p:graphicEl>
                                              <a:dgm id="{469D1170-E6CE-40D1-9632-AF6B527A92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Sub>
          <a:bldDgm bld="one"/>
        </p:bldSub>
      </p:bldGraphic>
      <p:bldP spid="4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ontent Placeholder 23"/>
          <p:cNvGraphicFramePr>
            <a:graphicFrameLocks noGrp="1"/>
          </p:cNvGraphicFramePr>
          <p:nvPr>
            <p:ph idx="1"/>
          </p:nvPr>
        </p:nvGraphicFramePr>
        <p:xfrm>
          <a:off x="2057400" y="4114801"/>
          <a:ext cx="4724400" cy="2011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61391" y="503583"/>
            <a:ext cx="7444409" cy="1096617"/>
          </a:xfrm>
        </p:spPr>
        <p:txBody>
          <a:bodyPr>
            <a:noAutofit/>
          </a:bodyPr>
          <a:lstStyle/>
          <a:p>
            <a:pPr algn="l"/>
            <a:r>
              <a:rPr lang="en-US" sz="2800" b="1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Sikap</a:t>
            </a:r>
            <a:r>
              <a:rPr lang="en-US" sz="2800" b="1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Tanggung</a:t>
            </a:r>
            <a:r>
              <a:rPr lang="en-US" sz="2800" b="1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Jawab</a:t>
            </a:r>
            <a:r>
              <a:rPr lang="en-US" sz="2800" b="1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terhadap</a:t>
            </a:r>
            <a:r>
              <a:rPr lang="en-US" sz="2800" b="1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Kebersihan</a:t>
            </a:r>
            <a:r>
              <a:rPr lang="en-US" sz="2800" b="1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Lingkungan</a:t>
            </a:r>
            <a:endParaRPr lang="en-US" sz="2800" b="1" dirty="0">
              <a:solidFill>
                <a:srgbClr val="CC0099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Diagram 20"/>
          <p:cNvGraphicFramePr/>
          <p:nvPr/>
        </p:nvGraphicFramePr>
        <p:xfrm>
          <a:off x="1981200" y="1752601"/>
          <a:ext cx="4800600" cy="2031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" name="Picture 19" descr="3.11 tumpukan sampah di tepi jalan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026139" y="2362200"/>
            <a:ext cx="3661664" cy="24384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086600" y="4876801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Arial" pitchFamily="34" charset="0"/>
                <a:cs typeface="Arial" pitchFamily="34" charset="0"/>
              </a:rPr>
              <a:t>Sampah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menumpuk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harus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dibersihkan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rasa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penuh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tanggung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jawab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0472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  <p:bldP spid="4" grpId="0"/>
      <p:bldGraphic spid="21" grpId="0">
        <p:bldAsOne/>
      </p:bldGraphic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E:\ELISA\PPT ESPS\2016\ESPS edisi kurnas\PERINTILAN ESPS KURNAS\background segitig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" r="2530"/>
          <a:stretch/>
        </p:blipFill>
        <p:spPr bwMode="auto">
          <a:xfrm>
            <a:off x="1524000" y="462752"/>
            <a:ext cx="9144000" cy="598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Content Placeholder 17"/>
          <p:cNvGraphicFramePr>
            <a:graphicFrameLocks noGrp="1"/>
          </p:cNvGraphicFramePr>
          <p:nvPr>
            <p:ph idx="1"/>
          </p:nvPr>
        </p:nvGraphicFramePr>
        <p:xfrm>
          <a:off x="1981200" y="1828801"/>
          <a:ext cx="8229600" cy="42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0" y="609600"/>
            <a:ext cx="6019800" cy="9906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Tanggung</a:t>
            </a:r>
            <a:r>
              <a:rPr lang="en-US" sz="2400" b="1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Jawab</a:t>
            </a:r>
            <a:r>
              <a:rPr lang="en-US" sz="2400" b="1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sz="2400" b="1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Rumah</a:t>
            </a:r>
            <a:r>
              <a:rPr lang="en-US" sz="2400" b="1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Sekolah</a:t>
            </a:r>
            <a:r>
              <a:rPr lang="en-US" sz="2400" b="1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400" b="1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Lingkungan</a:t>
            </a:r>
            <a:r>
              <a:rPr lang="en-US" sz="2400" b="1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Masyarakat</a:t>
            </a:r>
            <a:endParaRPr lang="en-US" sz="2400" b="1" dirty="0">
              <a:solidFill>
                <a:srgbClr val="CC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28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84FBC5EE-3764-41B9-904C-0976BD9A8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>
                                            <p:graphicEl>
                                              <a:dgm id="{84FBC5EE-3764-41B9-904C-0976BD9A8D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877E1E1E-650C-4752-AA13-1BA21E3F8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>
                                            <p:graphicEl>
                                              <a:dgm id="{877E1E1E-650C-4752-AA13-1BA21E3F88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9C5153E9-35E6-4687-A8F2-9DAABAB62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>
                                            <p:graphicEl>
                                              <a:dgm id="{9C5153E9-35E6-4687-A8F2-9DAABAB62C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05F57CCB-0A50-43A5-9FC1-3B23EA62E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graphicEl>
                                              <a:dgm id="{05F57CCB-0A50-43A5-9FC1-3B23EA62EF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4DF902C6-387D-439B-A159-F8BCEF97C6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>
                                            <p:graphicEl>
                                              <a:dgm id="{4DF902C6-387D-439B-A159-F8BCEF97C6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0D66ADC6-721E-4356-90C0-41C7F9B60B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>
                                            <p:graphicEl>
                                              <a:dgm id="{0D66ADC6-721E-4356-90C0-41C7F9B60B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F143D4FE-FEF4-4A8C-9CE2-D96DFC5C8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">
                                            <p:graphicEl>
                                              <a:dgm id="{F143D4FE-FEF4-4A8C-9CE2-D96DFC5C83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6080AC36-1BCC-4654-903D-A8B8A31D8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">
                                            <p:graphicEl>
                                              <a:dgm id="{6080AC36-1BCC-4654-903D-A8B8A31D83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9BB43546-5984-49F9-9FCB-FCD461D476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">
                                            <p:graphicEl>
                                              <a:dgm id="{9BB43546-5984-49F9-9FCB-FCD461D476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A96E8E0F-1F2B-4AB5-BF2E-CA350DA91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8">
                                            <p:graphicEl>
                                              <a:dgm id="{A96E8E0F-1F2B-4AB5-BF2E-CA350DA916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37B4DC9D-F340-4614-8F36-F87ECF235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8">
                                            <p:graphicEl>
                                              <a:dgm id="{37B4DC9D-F340-4614-8F36-F87ECF235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897DF68-8B84-4F0A-9872-19546EF1C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8">
                                            <p:graphicEl>
                                              <a:dgm id="{7897DF68-8B84-4F0A-9872-19546EF1CF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39456193-D2F8-4DC2-B248-E4BC850F8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8">
                                            <p:graphicEl>
                                              <a:dgm id="{39456193-D2F8-4DC2-B248-E4BC850F8B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E6F75797-822E-48A2-AEC2-AE7B7CE4A7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8">
                                            <p:graphicEl>
                                              <a:dgm id="{E6F75797-822E-48A2-AEC2-AE7B7CE4A7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0A63A950-0EF2-486E-8F74-1EE144AF8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8">
                                            <p:graphicEl>
                                              <a:dgm id="{0A63A950-0EF2-486E-8F74-1EE144AF8E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F75E323F-4F74-4491-A4D3-8845A4E42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8">
                                            <p:graphicEl>
                                              <a:dgm id="{F75E323F-4F74-4491-A4D3-8845A4E421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9E6BE779-F60D-47B2-BC0C-0D019D4A31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8">
                                            <p:graphicEl>
                                              <a:dgm id="{9E6BE779-F60D-47B2-BC0C-0D019D4A31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0750E7D1-BCAB-4761-9472-EAFDBA75B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8">
                                            <p:graphicEl>
                                              <a:dgm id="{0750E7D1-BCAB-4761-9472-EAFDBA75B6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25BF710-826C-4812-A49E-56268DEFC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8">
                                            <p:graphicEl>
                                              <a:dgm id="{225BF710-826C-4812-A49E-56268DEFCE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BF2BF7F9-E7EB-4C00-BD2F-D4C382C80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8">
                                            <p:graphicEl>
                                              <a:dgm id="{BF2BF7F9-E7EB-4C00-BD2F-D4C382C80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E60DFC42-5E0C-44DF-9D16-4C512D6CA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8">
                                            <p:graphicEl>
                                              <a:dgm id="{E60DFC42-5E0C-44DF-9D16-4C512D6CAC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Sub>
          <a:bldDgm bld="one"/>
        </p:bldSub>
      </p:bldGraphic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504A39-BD81-4E34-A430-A81361633A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96" y="1293693"/>
            <a:ext cx="1617305" cy="36378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8A0D02-0B49-4C68-ADE3-A231B2FD21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98"/>
          <a:stretch/>
        </p:blipFill>
        <p:spPr>
          <a:xfrm>
            <a:off x="7150906" y="1233616"/>
            <a:ext cx="2116698" cy="375799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3A11427-A08F-4428-B3B8-06FCE7AB5222}"/>
              </a:ext>
            </a:extLst>
          </p:cNvPr>
          <p:cNvSpPr/>
          <p:nvPr/>
        </p:nvSpPr>
        <p:spPr>
          <a:xfrm>
            <a:off x="2438401" y="1722783"/>
            <a:ext cx="5141842" cy="2491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lgerian" panose="04020705040A02060702" pitchFamily="82" charset="0"/>
              </a:rPr>
              <a:t>TERIMA KASIH</a:t>
            </a:r>
            <a:br>
              <a:rPr lang="en-US" sz="2800" b="1" dirty="0">
                <a:solidFill>
                  <a:srgbClr val="FF0000"/>
                </a:solidFill>
                <a:latin typeface="Algerian" panose="04020705040A02060702" pitchFamily="82" charset="0"/>
              </a:rPr>
            </a:br>
            <a:r>
              <a:rPr lang="en-US" sz="2800" b="1" dirty="0">
                <a:solidFill>
                  <a:srgbClr val="FF0000"/>
                </a:solidFill>
                <a:latin typeface="Algerian" panose="04020705040A02060702" pitchFamily="82" charset="0"/>
              </a:rPr>
              <a:t>SELAMAT BELAJAR &amp;</a:t>
            </a:r>
            <a:br>
              <a:rPr lang="en-US" sz="2800" b="1" dirty="0">
                <a:solidFill>
                  <a:srgbClr val="FF0000"/>
                </a:solidFill>
                <a:latin typeface="Algerian" panose="04020705040A02060702" pitchFamily="82" charset="0"/>
              </a:rPr>
            </a:br>
            <a:r>
              <a:rPr lang="en-US" sz="2800" b="1" dirty="0">
                <a:solidFill>
                  <a:srgbClr val="FF0000"/>
                </a:solidFill>
                <a:latin typeface="Algerian" panose="04020705040A02060702" pitchFamily="82" charset="0"/>
              </a:rPr>
              <a:t>TETAP SEMANGAT</a:t>
            </a:r>
            <a:br>
              <a:rPr lang="en-US" sz="2800" b="1" dirty="0">
                <a:latin typeface="Algerian" panose="04020705040A02060702" pitchFamily="82" charset="0"/>
              </a:rPr>
            </a:br>
            <a:endParaRPr lang="en-ID" sz="28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B09847E-EE5F-41FE-97F9-589D724F7378}"/>
              </a:ext>
            </a:extLst>
          </p:cNvPr>
          <p:cNvSpPr/>
          <p:nvPr/>
        </p:nvSpPr>
        <p:spPr>
          <a:xfrm>
            <a:off x="2438401" y="5406887"/>
            <a:ext cx="5022574" cy="4505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HENI </a:t>
            </a:r>
            <a:r>
              <a:rPr lang="en-US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NURHAENI,M.Pd</a:t>
            </a:r>
            <a:endParaRPr lang="en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67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Basis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14</TotalTime>
  <Words>396</Words>
  <Application>Microsoft Office PowerPoint</Application>
  <PresentationFormat>Widescreen</PresentationFormat>
  <Paragraphs>58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Algerian</vt:lpstr>
      <vt:lpstr>Arial</vt:lpstr>
      <vt:lpstr>Arial Black</vt:lpstr>
      <vt:lpstr>Arial Rounded MT Bold</vt:lpstr>
      <vt:lpstr>Calibri</vt:lpstr>
      <vt:lpstr>Corbel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Tanggung Jawab terhadap Masalah Sampah</vt:lpstr>
      <vt:lpstr>Sikap Tanggung Jawab terhadap Kebersihan Lingkungan</vt:lpstr>
      <vt:lpstr>Tanggung Jawab di Rumah, Sekolah, dan Lingkungan Masyarakat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heni hp</dc:creator>
  <cp:lastModifiedBy>heni hp</cp:lastModifiedBy>
  <cp:revision>3</cp:revision>
  <dcterms:created xsi:type="dcterms:W3CDTF">2021-08-19T14:01:56Z</dcterms:created>
  <dcterms:modified xsi:type="dcterms:W3CDTF">2021-08-22T12:34:30Z</dcterms:modified>
</cp:coreProperties>
</file>