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0BB348-8E79-4945-8530-D58590B7D78D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95E8F2-63DF-4834-960E-AC4CEC5EE7DB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B348-8E79-4945-8530-D58590B7D78D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8F2-63DF-4834-960E-AC4CEC5EE7D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B348-8E79-4945-8530-D58590B7D78D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8F2-63DF-4834-960E-AC4CEC5EE7D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B348-8E79-4945-8530-D58590B7D78D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8F2-63DF-4834-960E-AC4CEC5EE7D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B348-8E79-4945-8530-D58590B7D78D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8F2-63DF-4834-960E-AC4CEC5EE7D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B348-8E79-4945-8530-D58590B7D78D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8F2-63DF-4834-960E-AC4CEC5EE7DB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B348-8E79-4945-8530-D58590B7D78D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8F2-63DF-4834-960E-AC4CEC5EE7D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B348-8E79-4945-8530-D58590B7D78D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8F2-63DF-4834-960E-AC4CEC5EE7D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B348-8E79-4945-8530-D58590B7D78D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8F2-63DF-4834-960E-AC4CEC5EE7D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B348-8E79-4945-8530-D58590B7D78D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8F2-63DF-4834-960E-AC4CEC5EE7DB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B348-8E79-4945-8530-D58590B7D78D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E8F2-63DF-4834-960E-AC4CEC5EE7D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0BB348-8E79-4945-8530-D58590B7D78D}" type="datetimeFigureOut">
              <a:rPr lang="id-ID" smtClean="0"/>
              <a:t>28/06/2020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095E8F2-63DF-4834-960E-AC4CEC5EE7DB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Anggota tubuh kita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Sub tema 1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4016348378"/>
      </p:ext>
    </p:extLst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d-ID" dirty="0"/>
              <a:t>Kita membutuhkan tubuh kita untuk melakukan kegiatan. Semua anggota tubuh kita saling bekerjasama untuk melakukan kegiatan.  </a:t>
            </a:r>
          </a:p>
          <a:p>
            <a:pPr algn="just"/>
            <a:r>
              <a:rPr lang="id-ID" dirty="0"/>
              <a:t>Saat kita mengangkat buku yang berat, kita memerlukan kedua tangan kita untuk mengangkatnya. </a:t>
            </a:r>
            <a:endParaRPr lang="id-ID" dirty="0" smtClean="0"/>
          </a:p>
          <a:p>
            <a:pPr algn="just"/>
            <a:r>
              <a:rPr lang="id-ID" dirty="0" smtClean="0"/>
              <a:t>Makadari itu kita harus tetap menjaga kesehatan anggota tubuh kita.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01884287"/>
      </p:ext>
    </p:extLst>
  </p:cSld>
  <p:clrMapOvr>
    <a:masterClrMapping/>
  </p:clrMapOvr>
  <p:transition spd="slow">
    <p:pull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200" dirty="0" smtClean="0"/>
              <a:t>Bisakah Ananda menyebutkan anggota badan Ananda? </a:t>
            </a:r>
            <a:endParaRPr lang="id-ID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2551574" cy="21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91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>Apa nama anggota tubuh berikut ini?</a:t>
            </a:r>
            <a:endParaRPr lang="id-ID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11" y="3068960"/>
            <a:ext cx="226825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636354"/>
      </p:ext>
    </p:extLst>
  </p:cSld>
  <p:clrMapOvr>
    <a:masterClrMapping/>
  </p:clrMapOvr>
  <p:transition spd="slow">
    <p:cover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>Apa nama anggota tubuh yang ditunjuk? </a:t>
            </a:r>
            <a:endParaRPr lang="id-ID" dirty="0"/>
          </a:p>
        </p:txBody>
      </p:sp>
      <p:pic>
        <p:nvPicPr>
          <p:cNvPr id="4" name="Content Placeholder 3" descr="C:\Users\C\Downloads\ANGGOTA TUBUH remark.pn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85" r="79658" b="4282"/>
          <a:stretch/>
        </p:blipFill>
        <p:spPr bwMode="auto">
          <a:xfrm>
            <a:off x="3491880" y="2924944"/>
            <a:ext cx="1872208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220072" y="2636912"/>
            <a:ext cx="1080120" cy="9361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48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amera.wav"/>
          </p:stSnd>
        </p:sndAc>
      </p:transition>
    </mc:Choice>
    <mc:Fallback>
      <p:transition spd="slow">
        <p:split orient="vert"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>Apa nama anggota tubuh berikut ini?</a:t>
            </a:r>
            <a:endParaRPr lang="id-ID" dirty="0"/>
          </a:p>
        </p:txBody>
      </p:sp>
      <p:pic>
        <p:nvPicPr>
          <p:cNvPr id="4" name="Content Placeholder 3" descr="C:\Users\C\Downloads\ANGGOTA TUBUH remark.pn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3" t="42821" r="968" b="33753"/>
          <a:stretch/>
        </p:blipFill>
        <p:spPr bwMode="auto">
          <a:xfrm>
            <a:off x="3275856" y="2780928"/>
            <a:ext cx="1944216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2046324"/>
      </p:ext>
    </p:extLst>
  </p:cSld>
  <p:clrMapOvr>
    <a:masterClrMapping/>
  </p:clrMapOvr>
  <p:transition spd="slow">
    <p:wip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1261944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/>
              <a:t>Ayo berlatih! </a:t>
            </a:r>
            <a:br>
              <a:rPr lang="id-ID" sz="3600" dirty="0" smtClean="0"/>
            </a:br>
            <a:r>
              <a:rPr lang="id-ID" sz="3600" dirty="0" smtClean="0"/>
              <a:t>Jawablah secara urut!</a:t>
            </a:r>
            <a:endParaRPr lang="id-ID" sz="36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721411" cy="353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051720" y="2437254"/>
            <a:ext cx="576064" cy="327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51720" y="3068960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35696" y="3645024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51720" y="4653136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35696" y="5157192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28184" y="2420888"/>
            <a:ext cx="936104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228184" y="292494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228184" y="3356992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228184" y="393305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228184" y="465313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228184" y="537321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75656" y="22031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31640" y="29249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31" name="TextBox 30"/>
          <p:cNvSpPr txBox="1"/>
          <p:nvPr/>
        </p:nvSpPr>
        <p:spPr>
          <a:xfrm>
            <a:off x="1331640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4096" name="TextBox 4095"/>
          <p:cNvSpPr txBox="1"/>
          <p:nvPr/>
        </p:nvSpPr>
        <p:spPr>
          <a:xfrm>
            <a:off x="1331640" y="42930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4097" name="TextBox 4096"/>
          <p:cNvSpPr txBox="1"/>
          <p:nvPr/>
        </p:nvSpPr>
        <p:spPr>
          <a:xfrm>
            <a:off x="1331640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4101" name="TextBox 4100"/>
          <p:cNvSpPr txBox="1"/>
          <p:nvPr/>
        </p:nvSpPr>
        <p:spPr>
          <a:xfrm>
            <a:off x="7308304" y="21328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4102" name="TextBox 4101"/>
          <p:cNvSpPr txBox="1"/>
          <p:nvPr/>
        </p:nvSpPr>
        <p:spPr>
          <a:xfrm>
            <a:off x="7164288" y="276456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4103" name="TextBox 4102"/>
          <p:cNvSpPr txBox="1"/>
          <p:nvPr/>
        </p:nvSpPr>
        <p:spPr>
          <a:xfrm>
            <a:off x="7308304" y="32849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8</a:t>
            </a:r>
            <a:endParaRPr lang="id-ID" dirty="0"/>
          </a:p>
        </p:txBody>
      </p:sp>
      <p:sp>
        <p:nvSpPr>
          <p:cNvPr id="4104" name="TextBox 4103"/>
          <p:cNvSpPr txBox="1"/>
          <p:nvPr/>
        </p:nvSpPr>
        <p:spPr>
          <a:xfrm>
            <a:off x="7308304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9</a:t>
            </a:r>
            <a:endParaRPr lang="id-ID" dirty="0"/>
          </a:p>
        </p:txBody>
      </p:sp>
      <p:sp>
        <p:nvSpPr>
          <p:cNvPr id="4105" name="TextBox 4104"/>
          <p:cNvSpPr txBox="1"/>
          <p:nvPr/>
        </p:nvSpPr>
        <p:spPr>
          <a:xfrm>
            <a:off x="7164288" y="447776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10</a:t>
            </a:r>
            <a:endParaRPr lang="id-ID" dirty="0"/>
          </a:p>
        </p:txBody>
      </p:sp>
      <p:sp>
        <p:nvSpPr>
          <p:cNvPr id="4106" name="TextBox 4105"/>
          <p:cNvSpPr txBox="1"/>
          <p:nvPr/>
        </p:nvSpPr>
        <p:spPr>
          <a:xfrm>
            <a:off x="7164288" y="512583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11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28167073"/>
      </p:ext>
    </p:extLst>
  </p:cSld>
  <p:clrMapOvr>
    <a:masterClrMapping/>
  </p:clrMapOvr>
  <p:transition spd="slow">
    <p:push dir="u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333952"/>
          </a:xfrm>
        </p:spPr>
        <p:txBody>
          <a:bodyPr>
            <a:noAutofit/>
          </a:bodyPr>
          <a:lstStyle/>
          <a:p>
            <a:pPr algn="ctr"/>
            <a:r>
              <a:rPr lang="id-ID" sz="2800" dirty="0" smtClean="0"/>
              <a:t>Apakah Ananda mampu menyebutkan anggota tubuh secra benar?</a:t>
            </a:r>
            <a:endParaRPr lang="id-ID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080"/>
            <a:ext cx="2019300" cy="1628775"/>
          </a:xfrm>
        </p:spPr>
      </p:pic>
      <p:sp>
        <p:nvSpPr>
          <p:cNvPr id="5" name="TextBox 4"/>
          <p:cNvSpPr txBox="1"/>
          <p:nvPr/>
        </p:nvSpPr>
        <p:spPr>
          <a:xfrm>
            <a:off x="1536874" y="2843644"/>
            <a:ext cx="57606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Kalian hebat, dan pintar, selamat ya..................</a:t>
            </a:r>
            <a:endParaRPr lang="id-ID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02406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864293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17299E-6 L 0.00121 0.34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70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</TotalTime>
  <Words>110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Anggota tubuh kita</vt:lpstr>
      <vt:lpstr>PowerPoint Presentation</vt:lpstr>
      <vt:lpstr>Bisakah Ananda menyebutkan anggota badan Ananda? </vt:lpstr>
      <vt:lpstr>Apa nama anggota tubuh berikut ini?</vt:lpstr>
      <vt:lpstr>Apa nama anggota tubuh yang ditunjuk? </vt:lpstr>
      <vt:lpstr>Apa nama anggota tubuh berikut ini?</vt:lpstr>
      <vt:lpstr>Ayo berlatih!  Jawablah secara urut!</vt:lpstr>
      <vt:lpstr>Apakah Ananda mampu menyebutkan anggota tubuh secra benar?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Anggota tubuh kita</dc:title>
  <dc:creator>C</dc:creator>
  <cp:lastModifiedBy>C</cp:lastModifiedBy>
  <cp:revision>5</cp:revision>
  <dcterms:created xsi:type="dcterms:W3CDTF">2020-06-28T04:18:28Z</dcterms:created>
  <dcterms:modified xsi:type="dcterms:W3CDTF">2020-06-28T04:49:16Z</dcterms:modified>
</cp:coreProperties>
</file>