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8" r:id="rId2"/>
    <p:sldId id="265" r:id="rId3"/>
    <p:sldId id="297" r:id="rId4"/>
    <p:sldId id="267" r:id="rId5"/>
    <p:sldId id="268" r:id="rId6"/>
    <p:sldId id="298" r:id="rId7"/>
    <p:sldId id="271" r:id="rId8"/>
    <p:sldId id="29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B840A-657A-4B41-B11C-340288FAA162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A712DCD-5493-4EBF-9C0A-37F1DD348E6E}">
      <dgm:prSet custT="1"/>
      <dgm:spPr/>
      <dgm:t>
        <a:bodyPr/>
        <a:lstStyle/>
        <a:p>
          <a:pPr rtl="0"/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 </a:t>
          </a:r>
          <a:r>
            <a:rPr lang="en-US" sz="2000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perorangan</a:t>
          </a:r>
          <a:endParaRPr lang="en-US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4C4634C-0859-4511-8262-A999E74EBB1B}" type="parTrans" cxnId="{86C6246A-0144-4100-9D4F-37CB73D2038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3BD6FBC-64C9-45C7-95DF-473FE5C75497}" type="sibTrans" cxnId="{86C6246A-0144-4100-9D4F-37CB73D20387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75D4D55-A4DA-46B2-85E1-B0389C1C5216}">
      <dgm:prSet custT="1"/>
      <dgm:spPr>
        <a:solidFill>
          <a:schemeClr val="bg2">
            <a:lumMod val="50000"/>
          </a:schemeClr>
        </a:solidFill>
      </dgm:spPr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Pengusaha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hanya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bertanggung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jawab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terhadap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dirinya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sendiri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2EFE46C8-8BEE-49A9-BEE5-23711D6C1E98}" type="parTrans" cxnId="{DB58DD99-3BFD-40D4-95FA-CDAF41D69280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78247B0-CDC3-4D25-A61E-0622CCD25FB9}" type="sibTrans" cxnId="{DB58DD99-3BFD-40D4-95FA-CDAF41D69280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5DE6F5C-96AC-4DA5-BEF7-EE20AEC6082D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toko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bengkel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warung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4CF70F41-3190-424E-B6E3-7CB90FF2FC11}" type="parTrans" cxnId="{EE95E701-E8D2-4454-AEB8-0A3AE687B67F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B5092A9-68D9-4F88-A6D2-C3F3B2DDCDF3}" type="sibTrans" cxnId="{EE95E701-E8D2-4454-AEB8-0A3AE687B67F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B7A41FC5-AC8C-4C6C-8851-F3D472D16208}">
      <dgm:prSet custT="1"/>
      <dgm:spPr/>
      <dgm:t>
        <a:bodyPr/>
        <a:lstStyle/>
        <a:p>
          <a:pPr rtl="0"/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Firma</a:t>
          </a:r>
        </a:p>
      </dgm:t>
    </dgm:pt>
    <dgm:pt modelId="{46E32D4B-909C-4249-9DB2-20579CB8B0D0}" type="parTrans" cxnId="{5996DEB2-E576-4A11-89E7-E73985A1B1AE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6EA3B9F-E57A-44B8-9127-F5A766827B64}" type="sibTrans" cxnId="{5996DEB2-E576-4A11-89E7-E73985A1B1AE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EECC692-B31B-4DA4-A048-37BF70BB1CF0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Didirikan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oleh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paling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sedikit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dua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orang.</a:t>
          </a:r>
        </a:p>
      </dgm:t>
    </dgm:pt>
    <dgm:pt modelId="{E27456AF-DDFE-4380-9E42-7F4269394FDD}" type="parTrans" cxnId="{3E9FD619-CD68-495C-B365-2AC60A5C4C2E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AA356E4D-8E0A-442A-A3EC-07ABAF55FDB7}" type="sibTrans" cxnId="{3E9FD619-CD68-495C-B365-2AC60A5C4C2E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FAB2192-E12C-4114-AAC0-9FC1910D5645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Risiko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kerugian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ditanggung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bersama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66964944-63F5-4AC6-ACA8-BAF221258A09}" type="parTrans" cxnId="{1478F4BA-7DE7-41E0-BAF4-33481CA6F4F3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0F3EA2F-10E8-4DFE-A733-A5A37FC5F499}" type="sibTrans" cxnId="{1478F4BA-7DE7-41E0-BAF4-33481CA6F4F3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DFA1214-48C7-4081-B293-8500D4005818}">
      <dgm:prSet custT="1"/>
      <dgm:spPr/>
      <dgm:t>
        <a:bodyPr/>
        <a:lstStyle/>
        <a:p>
          <a:pPr rtl="0"/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Persekutuan </a:t>
          </a:r>
          <a:r>
            <a:rPr lang="en-US" sz="2000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Komanditer</a:t>
          </a:r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(CV)</a:t>
          </a:r>
        </a:p>
      </dgm:t>
    </dgm:pt>
    <dgm:pt modelId="{08FB7720-DA19-4640-83B1-00CCCA994DEF}" type="parTrans" cxnId="{32C44B35-A3EF-4BB7-863C-CCD7D4B41019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D1883D7-1730-470E-8F7F-D1876C50C647}" type="sibTrans" cxnId="{32C44B35-A3EF-4BB7-863C-CCD7D4B41019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73075E01-ADC3-4193-955E-231517628AF9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Memiliki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anggota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aktif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berperan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menjalankan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roda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anggota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pasif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bertanggung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jawab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dalam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pemberian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modal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).</a:t>
          </a:r>
        </a:p>
      </dgm:t>
    </dgm:pt>
    <dgm:pt modelId="{6BE0F44D-F55B-46D4-AD10-4F6E0A72502F}" type="parTrans" cxnId="{CB3442B8-F535-40CC-BF8D-DD5C9E1BC0AF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FA008A3D-6E4E-43E6-BD44-71A9D6F4E063}" type="sibTrans" cxnId="{CB3442B8-F535-40CC-BF8D-DD5C9E1BC0AF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5E03EA1-A49C-4D02-BE89-979B55DF041D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CV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Motor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CV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Kayu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Jati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Luhur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1D799A90-B693-4CCC-A602-93783712BA30}" type="parTrans" cxnId="{6B2A3B04-D28B-43EB-9C31-44B4772D7C60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8CDABC0-40D4-48EB-8A00-616B6070428C}" type="sibTrans" cxnId="{6B2A3B04-D28B-43EB-9C31-44B4772D7C60}">
      <dgm:prSet/>
      <dgm:spPr/>
      <dgm:t>
        <a:bodyPr/>
        <a:lstStyle/>
        <a:p>
          <a:endParaRPr lang="en-US" sz="16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D571549-8FB2-426F-B879-9D6560D86692}" type="pres">
      <dgm:prSet presAssocID="{8F0B840A-657A-4B41-B11C-340288FAA162}" presName="theList" presStyleCnt="0">
        <dgm:presLayoutVars>
          <dgm:dir/>
          <dgm:animLvl val="lvl"/>
          <dgm:resizeHandles val="exact"/>
        </dgm:presLayoutVars>
      </dgm:prSet>
      <dgm:spPr/>
    </dgm:pt>
    <dgm:pt modelId="{501E0233-E51C-40B9-BFFC-322956912136}" type="pres">
      <dgm:prSet presAssocID="{FA712DCD-5493-4EBF-9C0A-37F1DD348E6E}" presName="compNode" presStyleCnt="0"/>
      <dgm:spPr/>
    </dgm:pt>
    <dgm:pt modelId="{FF044CEF-2FE9-4A88-9DFB-C10E52E342DE}" type="pres">
      <dgm:prSet presAssocID="{FA712DCD-5493-4EBF-9C0A-37F1DD348E6E}" presName="aNode" presStyleLbl="bgShp" presStyleIdx="0" presStyleCnt="3"/>
      <dgm:spPr/>
    </dgm:pt>
    <dgm:pt modelId="{2A1947E8-A32F-4515-9279-685FB79E0688}" type="pres">
      <dgm:prSet presAssocID="{FA712DCD-5493-4EBF-9C0A-37F1DD348E6E}" presName="textNode" presStyleLbl="bgShp" presStyleIdx="0" presStyleCnt="3"/>
      <dgm:spPr/>
    </dgm:pt>
    <dgm:pt modelId="{13C12300-7E1C-4785-AC7E-13BBA974A936}" type="pres">
      <dgm:prSet presAssocID="{FA712DCD-5493-4EBF-9C0A-37F1DD348E6E}" presName="compChildNode" presStyleCnt="0"/>
      <dgm:spPr/>
    </dgm:pt>
    <dgm:pt modelId="{597A9C41-EDDB-4F0A-BD2B-FB8A296CADDA}" type="pres">
      <dgm:prSet presAssocID="{FA712DCD-5493-4EBF-9C0A-37F1DD348E6E}" presName="theInnerList" presStyleCnt="0"/>
      <dgm:spPr/>
    </dgm:pt>
    <dgm:pt modelId="{26AF4BAF-A1E6-42CA-811D-A3758369BCC6}" type="pres">
      <dgm:prSet presAssocID="{875D4D55-A4DA-46B2-85E1-B0389C1C5216}" presName="childNode" presStyleLbl="node1" presStyleIdx="0" presStyleCnt="6">
        <dgm:presLayoutVars>
          <dgm:bulletEnabled val="1"/>
        </dgm:presLayoutVars>
      </dgm:prSet>
      <dgm:spPr/>
    </dgm:pt>
    <dgm:pt modelId="{AEFFB3E6-686B-43F5-99D9-B11187757697}" type="pres">
      <dgm:prSet presAssocID="{875D4D55-A4DA-46B2-85E1-B0389C1C5216}" presName="aSpace2" presStyleCnt="0"/>
      <dgm:spPr/>
    </dgm:pt>
    <dgm:pt modelId="{6E652334-1B9D-4FC9-8B4A-A6B1733DA47B}" type="pres">
      <dgm:prSet presAssocID="{65DE6F5C-96AC-4DA5-BEF7-EE20AEC6082D}" presName="childNode" presStyleLbl="node1" presStyleIdx="1" presStyleCnt="6">
        <dgm:presLayoutVars>
          <dgm:bulletEnabled val="1"/>
        </dgm:presLayoutVars>
      </dgm:prSet>
      <dgm:spPr/>
    </dgm:pt>
    <dgm:pt modelId="{42F9FDB6-E651-4156-BFE0-64E7F6B94717}" type="pres">
      <dgm:prSet presAssocID="{FA712DCD-5493-4EBF-9C0A-37F1DD348E6E}" presName="aSpace" presStyleCnt="0"/>
      <dgm:spPr/>
    </dgm:pt>
    <dgm:pt modelId="{B8B65713-5E62-4E6E-BB63-09357B19CE20}" type="pres">
      <dgm:prSet presAssocID="{B7A41FC5-AC8C-4C6C-8851-F3D472D16208}" presName="compNode" presStyleCnt="0"/>
      <dgm:spPr/>
    </dgm:pt>
    <dgm:pt modelId="{491AF6F3-CFE4-4C4C-9CE1-F63F9EA71D3F}" type="pres">
      <dgm:prSet presAssocID="{B7A41FC5-AC8C-4C6C-8851-F3D472D16208}" presName="aNode" presStyleLbl="bgShp" presStyleIdx="1" presStyleCnt="3"/>
      <dgm:spPr/>
    </dgm:pt>
    <dgm:pt modelId="{58A5ECF2-7FAC-43F5-9DE6-E61E5DD326E5}" type="pres">
      <dgm:prSet presAssocID="{B7A41FC5-AC8C-4C6C-8851-F3D472D16208}" presName="textNode" presStyleLbl="bgShp" presStyleIdx="1" presStyleCnt="3"/>
      <dgm:spPr/>
    </dgm:pt>
    <dgm:pt modelId="{204BD9C1-1806-4864-A67F-7D052D4575C0}" type="pres">
      <dgm:prSet presAssocID="{B7A41FC5-AC8C-4C6C-8851-F3D472D16208}" presName="compChildNode" presStyleCnt="0"/>
      <dgm:spPr/>
    </dgm:pt>
    <dgm:pt modelId="{6E4F8AB3-7EB3-4137-9693-3C8B409AB59B}" type="pres">
      <dgm:prSet presAssocID="{B7A41FC5-AC8C-4C6C-8851-F3D472D16208}" presName="theInnerList" presStyleCnt="0"/>
      <dgm:spPr/>
    </dgm:pt>
    <dgm:pt modelId="{7E4C1680-94BC-4ED9-90A9-8B754A6D2ABA}" type="pres">
      <dgm:prSet presAssocID="{5EECC692-B31B-4DA4-A048-37BF70BB1CF0}" presName="childNode" presStyleLbl="node1" presStyleIdx="2" presStyleCnt="6">
        <dgm:presLayoutVars>
          <dgm:bulletEnabled val="1"/>
        </dgm:presLayoutVars>
      </dgm:prSet>
      <dgm:spPr/>
    </dgm:pt>
    <dgm:pt modelId="{CCFBA4A3-9C3B-4652-B0EA-62420AB50E37}" type="pres">
      <dgm:prSet presAssocID="{5EECC692-B31B-4DA4-A048-37BF70BB1CF0}" presName="aSpace2" presStyleCnt="0"/>
      <dgm:spPr/>
    </dgm:pt>
    <dgm:pt modelId="{F055C094-E3D3-4F83-9101-B491E139600C}" type="pres">
      <dgm:prSet presAssocID="{6FAB2192-E12C-4114-AAC0-9FC1910D5645}" presName="childNode" presStyleLbl="node1" presStyleIdx="3" presStyleCnt="6">
        <dgm:presLayoutVars>
          <dgm:bulletEnabled val="1"/>
        </dgm:presLayoutVars>
      </dgm:prSet>
      <dgm:spPr/>
    </dgm:pt>
    <dgm:pt modelId="{C8EB94E3-D59B-413D-93B5-14338130A5B4}" type="pres">
      <dgm:prSet presAssocID="{B7A41FC5-AC8C-4C6C-8851-F3D472D16208}" presName="aSpace" presStyleCnt="0"/>
      <dgm:spPr/>
    </dgm:pt>
    <dgm:pt modelId="{A7F956D4-5CE8-4162-8C5D-47B5005665A0}" type="pres">
      <dgm:prSet presAssocID="{EDFA1214-48C7-4081-B293-8500D4005818}" presName="compNode" presStyleCnt="0"/>
      <dgm:spPr/>
    </dgm:pt>
    <dgm:pt modelId="{1EBBE136-53C5-4F24-9BF8-268F65BF8207}" type="pres">
      <dgm:prSet presAssocID="{EDFA1214-48C7-4081-B293-8500D4005818}" presName="aNode" presStyleLbl="bgShp" presStyleIdx="2" presStyleCnt="3"/>
      <dgm:spPr/>
    </dgm:pt>
    <dgm:pt modelId="{380ACE4E-696C-4F19-AEEB-893E059FBBBE}" type="pres">
      <dgm:prSet presAssocID="{EDFA1214-48C7-4081-B293-8500D4005818}" presName="textNode" presStyleLbl="bgShp" presStyleIdx="2" presStyleCnt="3"/>
      <dgm:spPr/>
    </dgm:pt>
    <dgm:pt modelId="{25C7C1FD-7B0F-4E4A-B0E0-86D95784B950}" type="pres">
      <dgm:prSet presAssocID="{EDFA1214-48C7-4081-B293-8500D4005818}" presName="compChildNode" presStyleCnt="0"/>
      <dgm:spPr/>
    </dgm:pt>
    <dgm:pt modelId="{11F517B8-FB24-4977-90B6-DD3F9C33A2CB}" type="pres">
      <dgm:prSet presAssocID="{EDFA1214-48C7-4081-B293-8500D4005818}" presName="theInnerList" presStyleCnt="0"/>
      <dgm:spPr/>
    </dgm:pt>
    <dgm:pt modelId="{0D4C8E28-74C8-4282-ACE6-A64E2FD4F0B4}" type="pres">
      <dgm:prSet presAssocID="{73075E01-ADC3-4193-955E-231517628AF9}" presName="childNode" presStyleLbl="node1" presStyleIdx="4" presStyleCnt="6" custScaleX="110985" custScaleY="238935">
        <dgm:presLayoutVars>
          <dgm:bulletEnabled val="1"/>
        </dgm:presLayoutVars>
      </dgm:prSet>
      <dgm:spPr/>
    </dgm:pt>
    <dgm:pt modelId="{1E0B3E35-A384-447A-9FDD-6D0009995981}" type="pres">
      <dgm:prSet presAssocID="{73075E01-ADC3-4193-955E-231517628AF9}" presName="aSpace2" presStyleCnt="0"/>
      <dgm:spPr/>
    </dgm:pt>
    <dgm:pt modelId="{EDDBE9FE-A368-4AB1-8B76-60627B4359FC}" type="pres">
      <dgm:prSet presAssocID="{35E03EA1-A49C-4D02-BE89-979B55DF041D}" presName="childNode" presStyleLbl="node1" presStyleIdx="5" presStyleCnt="6">
        <dgm:presLayoutVars>
          <dgm:bulletEnabled val="1"/>
        </dgm:presLayoutVars>
      </dgm:prSet>
      <dgm:spPr/>
    </dgm:pt>
  </dgm:ptLst>
  <dgm:cxnLst>
    <dgm:cxn modelId="{EE95E701-E8D2-4454-AEB8-0A3AE687B67F}" srcId="{FA712DCD-5493-4EBF-9C0A-37F1DD348E6E}" destId="{65DE6F5C-96AC-4DA5-BEF7-EE20AEC6082D}" srcOrd="1" destOrd="0" parTransId="{4CF70F41-3190-424E-B6E3-7CB90FF2FC11}" sibTransId="{6B5092A9-68D9-4F88-A6D2-C3F3B2DDCDF3}"/>
    <dgm:cxn modelId="{6B2A3B04-D28B-43EB-9C31-44B4772D7C60}" srcId="{EDFA1214-48C7-4081-B293-8500D4005818}" destId="{35E03EA1-A49C-4D02-BE89-979B55DF041D}" srcOrd="1" destOrd="0" parTransId="{1D799A90-B693-4CCC-A602-93783712BA30}" sibTransId="{98CDABC0-40D4-48EB-8A00-616B6070428C}"/>
    <dgm:cxn modelId="{3E9FD619-CD68-495C-B365-2AC60A5C4C2E}" srcId="{B7A41FC5-AC8C-4C6C-8851-F3D472D16208}" destId="{5EECC692-B31B-4DA4-A048-37BF70BB1CF0}" srcOrd="0" destOrd="0" parTransId="{E27456AF-DDFE-4380-9E42-7F4269394FDD}" sibTransId="{AA356E4D-8E0A-442A-A3EC-07ABAF55FDB7}"/>
    <dgm:cxn modelId="{3DB2C12B-1B93-4734-953B-C83576CF7840}" type="presOf" srcId="{6FAB2192-E12C-4114-AAC0-9FC1910D5645}" destId="{F055C094-E3D3-4F83-9101-B491E139600C}" srcOrd="0" destOrd="0" presId="urn:microsoft.com/office/officeart/2005/8/layout/lProcess2"/>
    <dgm:cxn modelId="{70759A34-1658-4262-B0C9-36E1100830B6}" type="presOf" srcId="{FA712DCD-5493-4EBF-9C0A-37F1DD348E6E}" destId="{FF044CEF-2FE9-4A88-9DFB-C10E52E342DE}" srcOrd="0" destOrd="0" presId="urn:microsoft.com/office/officeart/2005/8/layout/lProcess2"/>
    <dgm:cxn modelId="{32C44B35-A3EF-4BB7-863C-CCD7D4B41019}" srcId="{8F0B840A-657A-4B41-B11C-340288FAA162}" destId="{EDFA1214-48C7-4081-B293-8500D4005818}" srcOrd="2" destOrd="0" parTransId="{08FB7720-DA19-4640-83B1-00CCCA994DEF}" sibTransId="{DD1883D7-1730-470E-8F7F-D1876C50C647}"/>
    <dgm:cxn modelId="{CCE8F65D-5F38-47B6-8B22-D807E8FD13E9}" type="presOf" srcId="{EDFA1214-48C7-4081-B293-8500D4005818}" destId="{380ACE4E-696C-4F19-AEEB-893E059FBBBE}" srcOrd="1" destOrd="0" presId="urn:microsoft.com/office/officeart/2005/8/layout/lProcess2"/>
    <dgm:cxn modelId="{E471B742-FF17-4D17-A86E-216760563D35}" type="presOf" srcId="{73075E01-ADC3-4193-955E-231517628AF9}" destId="{0D4C8E28-74C8-4282-ACE6-A64E2FD4F0B4}" srcOrd="0" destOrd="0" presId="urn:microsoft.com/office/officeart/2005/8/layout/lProcess2"/>
    <dgm:cxn modelId="{86C6246A-0144-4100-9D4F-37CB73D20387}" srcId="{8F0B840A-657A-4B41-B11C-340288FAA162}" destId="{FA712DCD-5493-4EBF-9C0A-37F1DD348E6E}" srcOrd="0" destOrd="0" parTransId="{74C4634C-0859-4511-8262-A999E74EBB1B}" sibTransId="{83BD6FBC-64C9-45C7-95DF-473FE5C75497}"/>
    <dgm:cxn modelId="{9135EB6A-4C0F-423C-BCC5-0C248D0373CD}" type="presOf" srcId="{65DE6F5C-96AC-4DA5-BEF7-EE20AEC6082D}" destId="{6E652334-1B9D-4FC9-8B4A-A6B1733DA47B}" srcOrd="0" destOrd="0" presId="urn:microsoft.com/office/officeart/2005/8/layout/lProcess2"/>
    <dgm:cxn modelId="{0F9A2D4E-92F5-4BFF-89A4-42762A1DEC7D}" type="presOf" srcId="{B7A41FC5-AC8C-4C6C-8851-F3D472D16208}" destId="{491AF6F3-CFE4-4C4C-9CE1-F63F9EA71D3F}" srcOrd="0" destOrd="0" presId="urn:microsoft.com/office/officeart/2005/8/layout/lProcess2"/>
    <dgm:cxn modelId="{E4D83C54-2AFB-45C4-AE9B-F05B588D777D}" type="presOf" srcId="{5EECC692-B31B-4DA4-A048-37BF70BB1CF0}" destId="{7E4C1680-94BC-4ED9-90A9-8B754A6D2ABA}" srcOrd="0" destOrd="0" presId="urn:microsoft.com/office/officeart/2005/8/layout/lProcess2"/>
    <dgm:cxn modelId="{44C12A57-5A64-4290-B47B-FC8B6E1B5BF7}" type="presOf" srcId="{B7A41FC5-AC8C-4C6C-8851-F3D472D16208}" destId="{58A5ECF2-7FAC-43F5-9DE6-E61E5DD326E5}" srcOrd="1" destOrd="0" presId="urn:microsoft.com/office/officeart/2005/8/layout/lProcess2"/>
    <dgm:cxn modelId="{D32F7D86-BF1A-4C02-A21B-AF35FCD36725}" type="presOf" srcId="{FA712DCD-5493-4EBF-9C0A-37F1DD348E6E}" destId="{2A1947E8-A32F-4515-9279-685FB79E0688}" srcOrd="1" destOrd="0" presId="urn:microsoft.com/office/officeart/2005/8/layout/lProcess2"/>
    <dgm:cxn modelId="{DB58DD99-3BFD-40D4-95FA-CDAF41D69280}" srcId="{FA712DCD-5493-4EBF-9C0A-37F1DD348E6E}" destId="{875D4D55-A4DA-46B2-85E1-B0389C1C5216}" srcOrd="0" destOrd="0" parTransId="{2EFE46C8-8BEE-49A9-BEE5-23711D6C1E98}" sibTransId="{978247B0-CDC3-4D25-A61E-0622CCD25FB9}"/>
    <dgm:cxn modelId="{09DB899E-89ED-4D91-ABBD-44B375A8F22A}" type="presOf" srcId="{875D4D55-A4DA-46B2-85E1-B0389C1C5216}" destId="{26AF4BAF-A1E6-42CA-811D-A3758369BCC6}" srcOrd="0" destOrd="0" presId="urn:microsoft.com/office/officeart/2005/8/layout/lProcess2"/>
    <dgm:cxn modelId="{40356AA6-A008-4903-B688-E39C2DC9AD3E}" type="presOf" srcId="{35E03EA1-A49C-4D02-BE89-979B55DF041D}" destId="{EDDBE9FE-A368-4AB1-8B76-60627B4359FC}" srcOrd="0" destOrd="0" presId="urn:microsoft.com/office/officeart/2005/8/layout/lProcess2"/>
    <dgm:cxn modelId="{5996DEB2-E576-4A11-89E7-E73985A1B1AE}" srcId="{8F0B840A-657A-4B41-B11C-340288FAA162}" destId="{B7A41FC5-AC8C-4C6C-8851-F3D472D16208}" srcOrd="1" destOrd="0" parTransId="{46E32D4B-909C-4249-9DB2-20579CB8B0D0}" sibTransId="{E6EA3B9F-E57A-44B8-9127-F5A766827B64}"/>
    <dgm:cxn modelId="{6E3B2DB7-6B34-463E-A799-BEE86A4376DC}" type="presOf" srcId="{EDFA1214-48C7-4081-B293-8500D4005818}" destId="{1EBBE136-53C5-4F24-9BF8-268F65BF8207}" srcOrd="0" destOrd="0" presId="urn:microsoft.com/office/officeart/2005/8/layout/lProcess2"/>
    <dgm:cxn modelId="{CB3442B8-F535-40CC-BF8D-DD5C9E1BC0AF}" srcId="{EDFA1214-48C7-4081-B293-8500D4005818}" destId="{73075E01-ADC3-4193-955E-231517628AF9}" srcOrd="0" destOrd="0" parTransId="{6BE0F44D-F55B-46D4-AD10-4F6E0A72502F}" sibTransId="{FA008A3D-6E4E-43E6-BD44-71A9D6F4E063}"/>
    <dgm:cxn modelId="{1478F4BA-7DE7-41E0-BAF4-33481CA6F4F3}" srcId="{B7A41FC5-AC8C-4C6C-8851-F3D472D16208}" destId="{6FAB2192-E12C-4114-AAC0-9FC1910D5645}" srcOrd="1" destOrd="0" parTransId="{66964944-63F5-4AC6-ACA8-BAF221258A09}" sibTransId="{E0F3EA2F-10E8-4DFE-A733-A5A37FC5F499}"/>
    <dgm:cxn modelId="{FF192ADB-7EA0-41B3-A8A1-9DF389AEF16D}" type="presOf" srcId="{8F0B840A-657A-4B41-B11C-340288FAA162}" destId="{DD571549-8FB2-426F-B879-9D6560D86692}" srcOrd="0" destOrd="0" presId="urn:microsoft.com/office/officeart/2005/8/layout/lProcess2"/>
    <dgm:cxn modelId="{47F7A871-6825-408D-A7B1-77121BAB5495}" type="presParOf" srcId="{DD571549-8FB2-426F-B879-9D6560D86692}" destId="{501E0233-E51C-40B9-BFFC-322956912136}" srcOrd="0" destOrd="0" presId="urn:microsoft.com/office/officeart/2005/8/layout/lProcess2"/>
    <dgm:cxn modelId="{189477A8-3997-4444-A780-70A18F864847}" type="presParOf" srcId="{501E0233-E51C-40B9-BFFC-322956912136}" destId="{FF044CEF-2FE9-4A88-9DFB-C10E52E342DE}" srcOrd="0" destOrd="0" presId="urn:microsoft.com/office/officeart/2005/8/layout/lProcess2"/>
    <dgm:cxn modelId="{1A45590C-90BD-422C-A287-ACE71F83BBB0}" type="presParOf" srcId="{501E0233-E51C-40B9-BFFC-322956912136}" destId="{2A1947E8-A32F-4515-9279-685FB79E0688}" srcOrd="1" destOrd="0" presId="urn:microsoft.com/office/officeart/2005/8/layout/lProcess2"/>
    <dgm:cxn modelId="{9CCECDA5-41BE-4594-AAAF-AA4F4CAE55FF}" type="presParOf" srcId="{501E0233-E51C-40B9-BFFC-322956912136}" destId="{13C12300-7E1C-4785-AC7E-13BBA974A936}" srcOrd="2" destOrd="0" presId="urn:microsoft.com/office/officeart/2005/8/layout/lProcess2"/>
    <dgm:cxn modelId="{AD882398-E56C-4B55-9FD0-05B95A1C92FD}" type="presParOf" srcId="{13C12300-7E1C-4785-AC7E-13BBA974A936}" destId="{597A9C41-EDDB-4F0A-BD2B-FB8A296CADDA}" srcOrd="0" destOrd="0" presId="urn:microsoft.com/office/officeart/2005/8/layout/lProcess2"/>
    <dgm:cxn modelId="{4AB966CA-A9D7-43E1-8EBD-159FDDA5F078}" type="presParOf" srcId="{597A9C41-EDDB-4F0A-BD2B-FB8A296CADDA}" destId="{26AF4BAF-A1E6-42CA-811D-A3758369BCC6}" srcOrd="0" destOrd="0" presId="urn:microsoft.com/office/officeart/2005/8/layout/lProcess2"/>
    <dgm:cxn modelId="{FB6D43C9-32BF-456B-A872-6EF2F262DAAD}" type="presParOf" srcId="{597A9C41-EDDB-4F0A-BD2B-FB8A296CADDA}" destId="{AEFFB3E6-686B-43F5-99D9-B11187757697}" srcOrd="1" destOrd="0" presId="urn:microsoft.com/office/officeart/2005/8/layout/lProcess2"/>
    <dgm:cxn modelId="{46877FDA-FC0D-4BFA-9A28-5F453F6CDC04}" type="presParOf" srcId="{597A9C41-EDDB-4F0A-BD2B-FB8A296CADDA}" destId="{6E652334-1B9D-4FC9-8B4A-A6B1733DA47B}" srcOrd="2" destOrd="0" presId="urn:microsoft.com/office/officeart/2005/8/layout/lProcess2"/>
    <dgm:cxn modelId="{FA64BA46-E934-4706-A6FE-B4216FF12974}" type="presParOf" srcId="{DD571549-8FB2-426F-B879-9D6560D86692}" destId="{42F9FDB6-E651-4156-BFE0-64E7F6B94717}" srcOrd="1" destOrd="0" presId="urn:microsoft.com/office/officeart/2005/8/layout/lProcess2"/>
    <dgm:cxn modelId="{6DEAEC42-2EEF-406D-B847-ABEC08EC3EC6}" type="presParOf" srcId="{DD571549-8FB2-426F-B879-9D6560D86692}" destId="{B8B65713-5E62-4E6E-BB63-09357B19CE20}" srcOrd="2" destOrd="0" presId="urn:microsoft.com/office/officeart/2005/8/layout/lProcess2"/>
    <dgm:cxn modelId="{F36CB808-DB18-4637-83DE-A1A2EA841674}" type="presParOf" srcId="{B8B65713-5E62-4E6E-BB63-09357B19CE20}" destId="{491AF6F3-CFE4-4C4C-9CE1-F63F9EA71D3F}" srcOrd="0" destOrd="0" presId="urn:microsoft.com/office/officeart/2005/8/layout/lProcess2"/>
    <dgm:cxn modelId="{AD9D4D93-3802-4D58-87C9-D99C8D2922BE}" type="presParOf" srcId="{B8B65713-5E62-4E6E-BB63-09357B19CE20}" destId="{58A5ECF2-7FAC-43F5-9DE6-E61E5DD326E5}" srcOrd="1" destOrd="0" presId="urn:microsoft.com/office/officeart/2005/8/layout/lProcess2"/>
    <dgm:cxn modelId="{A91EF380-0047-4E74-8E1E-1467FFE4A90F}" type="presParOf" srcId="{B8B65713-5E62-4E6E-BB63-09357B19CE20}" destId="{204BD9C1-1806-4864-A67F-7D052D4575C0}" srcOrd="2" destOrd="0" presId="urn:microsoft.com/office/officeart/2005/8/layout/lProcess2"/>
    <dgm:cxn modelId="{FD858B1E-E57F-4F94-BFDE-A47B0100960B}" type="presParOf" srcId="{204BD9C1-1806-4864-A67F-7D052D4575C0}" destId="{6E4F8AB3-7EB3-4137-9693-3C8B409AB59B}" srcOrd="0" destOrd="0" presId="urn:microsoft.com/office/officeart/2005/8/layout/lProcess2"/>
    <dgm:cxn modelId="{C295FD52-07FB-402A-B545-E646B6C30142}" type="presParOf" srcId="{6E4F8AB3-7EB3-4137-9693-3C8B409AB59B}" destId="{7E4C1680-94BC-4ED9-90A9-8B754A6D2ABA}" srcOrd="0" destOrd="0" presId="urn:microsoft.com/office/officeart/2005/8/layout/lProcess2"/>
    <dgm:cxn modelId="{7D2E4C1D-89F5-44A7-9344-74FB19A79493}" type="presParOf" srcId="{6E4F8AB3-7EB3-4137-9693-3C8B409AB59B}" destId="{CCFBA4A3-9C3B-4652-B0EA-62420AB50E37}" srcOrd="1" destOrd="0" presId="urn:microsoft.com/office/officeart/2005/8/layout/lProcess2"/>
    <dgm:cxn modelId="{77D1DD2C-220F-45DC-B355-1DED28A0619B}" type="presParOf" srcId="{6E4F8AB3-7EB3-4137-9693-3C8B409AB59B}" destId="{F055C094-E3D3-4F83-9101-B491E139600C}" srcOrd="2" destOrd="0" presId="urn:microsoft.com/office/officeart/2005/8/layout/lProcess2"/>
    <dgm:cxn modelId="{F10C6FBF-D534-436A-AE0C-2DE8B3681371}" type="presParOf" srcId="{DD571549-8FB2-426F-B879-9D6560D86692}" destId="{C8EB94E3-D59B-413D-93B5-14338130A5B4}" srcOrd="3" destOrd="0" presId="urn:microsoft.com/office/officeart/2005/8/layout/lProcess2"/>
    <dgm:cxn modelId="{E81ADA60-50D7-4F73-95CF-0A85E121CD4E}" type="presParOf" srcId="{DD571549-8FB2-426F-B879-9D6560D86692}" destId="{A7F956D4-5CE8-4162-8C5D-47B5005665A0}" srcOrd="4" destOrd="0" presId="urn:microsoft.com/office/officeart/2005/8/layout/lProcess2"/>
    <dgm:cxn modelId="{AB39A66B-A523-4627-B02C-5CE42E0974B3}" type="presParOf" srcId="{A7F956D4-5CE8-4162-8C5D-47B5005665A0}" destId="{1EBBE136-53C5-4F24-9BF8-268F65BF8207}" srcOrd="0" destOrd="0" presId="urn:microsoft.com/office/officeart/2005/8/layout/lProcess2"/>
    <dgm:cxn modelId="{221D3799-7744-4FA7-8782-00171B79D0D6}" type="presParOf" srcId="{A7F956D4-5CE8-4162-8C5D-47B5005665A0}" destId="{380ACE4E-696C-4F19-AEEB-893E059FBBBE}" srcOrd="1" destOrd="0" presId="urn:microsoft.com/office/officeart/2005/8/layout/lProcess2"/>
    <dgm:cxn modelId="{9EDC5CF1-6001-4B21-BCC1-C121ABB76C0E}" type="presParOf" srcId="{A7F956D4-5CE8-4162-8C5D-47B5005665A0}" destId="{25C7C1FD-7B0F-4E4A-B0E0-86D95784B950}" srcOrd="2" destOrd="0" presId="urn:microsoft.com/office/officeart/2005/8/layout/lProcess2"/>
    <dgm:cxn modelId="{8DBAD4B9-B2A6-4DEA-8967-F02016C48BBA}" type="presParOf" srcId="{25C7C1FD-7B0F-4E4A-B0E0-86D95784B950}" destId="{11F517B8-FB24-4977-90B6-DD3F9C33A2CB}" srcOrd="0" destOrd="0" presId="urn:microsoft.com/office/officeart/2005/8/layout/lProcess2"/>
    <dgm:cxn modelId="{80BB4672-E896-44D3-8810-002DA6AB2FD5}" type="presParOf" srcId="{11F517B8-FB24-4977-90B6-DD3F9C33A2CB}" destId="{0D4C8E28-74C8-4282-ACE6-A64E2FD4F0B4}" srcOrd="0" destOrd="0" presId="urn:microsoft.com/office/officeart/2005/8/layout/lProcess2"/>
    <dgm:cxn modelId="{9CB592AA-D3C0-4126-A7B5-032B5E2FB7D1}" type="presParOf" srcId="{11F517B8-FB24-4977-90B6-DD3F9C33A2CB}" destId="{1E0B3E35-A384-447A-9FDD-6D0009995981}" srcOrd="1" destOrd="0" presId="urn:microsoft.com/office/officeart/2005/8/layout/lProcess2"/>
    <dgm:cxn modelId="{D2530DE3-9FC2-4E1D-8AC2-1BFBD82BFA8B}" type="presParOf" srcId="{11F517B8-FB24-4977-90B6-DD3F9C33A2CB}" destId="{EDDBE9FE-A368-4AB1-8B76-60627B4359F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0BFBF10-CE66-4EBA-959E-11DB455F60CF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AF5CDF0D-C923-4FF2-981D-0926D026BB43}">
      <dgm:prSet custT="1"/>
      <dgm:spPr/>
      <dgm:t>
        <a:bodyPr/>
        <a:lstStyle/>
        <a:p>
          <a:pPr rtl="0"/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Perseroan </a:t>
          </a:r>
          <a:r>
            <a:rPr lang="en-US" sz="2000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Terbatas</a:t>
          </a:r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(PT)</a:t>
          </a:r>
        </a:p>
      </dgm:t>
    </dgm:pt>
    <dgm:pt modelId="{C0DA8AB3-3807-4C5D-BACF-226881C8019F}" type="parTrans" cxnId="{B3461A91-4EB3-4FF1-B4FB-339791C9104D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EC06837-D11D-427D-936E-8A985D4B67DF}" type="sibTrans" cxnId="{B3461A91-4EB3-4FF1-B4FB-339791C9104D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98C46EDA-C739-411F-9A0F-B418CEE2D0DE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Modalnya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dihimpun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dari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beberapa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orang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dengan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menjual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saham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83FA1535-12E4-4FCC-9E34-C04808DF981C}" type="parTrans" cxnId="{0DB09B46-FC3D-47CA-87AC-BB9280F0AC58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B3A3525-65EC-4030-AFBC-C637E00A524E}" type="sibTrans" cxnId="{0DB09B46-FC3D-47CA-87AC-BB9280F0AC58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8310CF96-60E5-4AC0-98E1-548AA0D25E82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PT Pembangunan Jaya.</a:t>
          </a:r>
        </a:p>
      </dgm:t>
    </dgm:pt>
    <dgm:pt modelId="{49D93D3E-C001-4CD2-888F-9E97548A366E}" type="parTrans" cxnId="{C2DFDA00-F464-4F8C-8278-1EC2A67C194C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37C520C-0AC5-4F91-AB18-61E1C6732E3D}" type="sibTrans" cxnId="{C2DFDA00-F464-4F8C-8278-1EC2A67C194C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DD7EC917-54CB-46E3-A343-DAC5BFDFD0E7}">
      <dgm:prSet custT="1"/>
      <dgm:spPr/>
      <dgm:t>
        <a:bodyPr/>
        <a:lstStyle/>
        <a:p>
          <a:pPr rtl="0"/>
          <a:r>
            <a:rPr lang="en-US" sz="2000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Badan</a:t>
          </a:r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Usaha </a:t>
          </a:r>
          <a:r>
            <a:rPr lang="en-US" sz="2000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Milik</a:t>
          </a:r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Negara (BUMN)</a:t>
          </a:r>
        </a:p>
      </dgm:t>
    </dgm:pt>
    <dgm:pt modelId="{53C3D0DD-F02D-4836-9F1E-D434A59B5BEA}" type="parTrans" cxnId="{AC8E07F8-BA9F-42A2-A43D-8167C2C7A2DE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5E47A3E-29D8-49D1-9919-12D3CF7300B9}" type="sibTrans" cxnId="{AC8E07F8-BA9F-42A2-A43D-8167C2C7A2DE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2A0BF64F-5856-4720-9555-4359FFE61A72}">
      <dgm:prSet custT="1"/>
      <dgm:spPr/>
      <dgm:t>
        <a:bodyPr/>
        <a:lstStyle/>
        <a:p>
          <a:pPr rtl="0"/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BUMN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bertanggung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jawab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atas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kesejahteraan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masyarakat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Indonesia.</a:t>
          </a:r>
        </a:p>
      </dgm:t>
    </dgm:pt>
    <dgm:pt modelId="{A25F4647-5160-4A29-8849-A2FA005010A3}" type="parTrans" cxnId="{49BE9965-5737-4A27-B19A-4E66C34E8CFD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8899F212-B2B7-44CB-9555-8A429809512E}" type="sibTrans" cxnId="{49BE9965-5737-4A27-B19A-4E66C34E8CFD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AD6CEBB-7A79-4F14-A44D-7BB75F50C82D}">
      <dgm:prSet custT="1"/>
      <dgm:spPr/>
      <dgm:t>
        <a:bodyPr/>
        <a:lstStyle/>
        <a:p>
          <a:pPr rtl="0"/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Modal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usahanya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ditanggung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oleh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negara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329EFA50-5394-4D01-8BBB-F95BD6B27223}" type="parTrans" cxnId="{9029DC36-03B0-43D2-87DF-8B8C4FF982BA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6F362A9C-D886-4604-93BC-96B4FFA17BF6}" type="sibTrans" cxnId="{9029DC36-03B0-43D2-87DF-8B8C4FF982BA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516342C-A7F2-448D-8DE1-257E6C5C76DB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Perum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Peruri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PT KAI.</a:t>
          </a:r>
        </a:p>
      </dgm:t>
    </dgm:pt>
    <dgm:pt modelId="{69B22647-94A3-4172-ACFB-4BD07C113F3F}" type="parTrans" cxnId="{18B462C7-5AA0-4BA3-83FD-F95449DEDDF5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D61ABAEE-262D-4076-86D1-71C1224E1D6D}" type="sibTrans" cxnId="{18B462C7-5AA0-4BA3-83FD-F95449DEDDF5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5FED6DDC-B736-465A-A087-EE5865B41140}">
      <dgm:prSet custT="1"/>
      <dgm:spPr/>
      <dgm:t>
        <a:bodyPr/>
        <a:lstStyle/>
        <a:p>
          <a:pPr rtl="0"/>
          <a:r>
            <a:rPr lang="en-US" sz="2000" b="1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Koperasi</a:t>
          </a:r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</a:p>
      </dgm:t>
    </dgm:pt>
    <dgm:pt modelId="{2368EDAE-D975-44F0-A510-2DC69D202AAD}" type="parTrans" cxnId="{50D64668-F996-4EE9-8CBB-1F17141B4BD4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EADB2D1E-DE0D-4233-A5E5-6FF6E78920DD}" type="sibTrans" cxnId="{50D64668-F996-4EE9-8CBB-1F17141B4BD4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5F99DF1E-A7F1-47C7-8B5A-2C80284AEEB8}">
      <dgm:prSet custT="1"/>
      <dgm:spPr/>
      <dgm:t>
        <a:bodyPr/>
        <a:lstStyle/>
        <a:p>
          <a:pPr rtl="0"/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bersama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berdasarkan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asas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kekeluargaan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91E3091C-9361-4498-9AB3-69773E423117}" type="parTrans" cxnId="{2A22E946-17A8-474E-B271-12FF2B4E29B4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1F961E8C-B1B9-4479-8EFA-C303B01D8AB1}" type="sibTrans" cxnId="{2A22E946-17A8-474E-B271-12FF2B4E29B4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80B59F5F-E421-414A-B41A-CB0B28607840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Semua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anggota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wajib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membayar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simpanan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pokok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simpanan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wajib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E1845E73-D895-4A48-AFAE-DC76819FE216}" type="parTrans" cxnId="{E34ECD65-E608-4353-99CD-C2C1E0F6D976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0E052F9-8A56-4CC3-9176-9BEA44B833EB}" type="sibTrans" cxnId="{E34ECD65-E608-4353-99CD-C2C1E0F6D976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A3F8E016-0083-47EF-A367-95DEF48BF7C4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Koperasi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Unit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Desa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(KUD).</a:t>
          </a:r>
        </a:p>
      </dgm:t>
    </dgm:pt>
    <dgm:pt modelId="{71598BC6-A7D3-44F4-A19C-AB08C7100218}" type="parTrans" cxnId="{5CD2F1D5-918B-4B40-A93C-02CC4F8CEE6F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9B97FDA0-F2B6-48C4-8F75-CD038C5602DC}" type="sibTrans" cxnId="{5CD2F1D5-918B-4B40-A93C-02CC4F8CEE6F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48A85998-3165-4625-B61A-C9A22F2D19E7}">
      <dgm:prSet custT="1"/>
      <dgm:spPr/>
      <dgm:t>
        <a:bodyPr/>
        <a:lstStyle/>
        <a:p>
          <a:pPr rtl="0"/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Pemilik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saham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memiliki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kewenangan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terhadap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perusahaan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berhak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mendapatkan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laba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perusahaan</a:t>
          </a:r>
          <a:r>
            <a:rPr lang="en-US" sz="16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gm:t>
    </dgm:pt>
    <dgm:pt modelId="{E7E29B3D-ECDC-409D-B542-3FC9E6EC5C42}" type="sibTrans" cxnId="{52DF31EA-7A27-4A3F-9801-0025A33BC751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BF7A0726-06B2-41E2-89AA-3FA1A5EE19F8}" type="parTrans" cxnId="{52DF31EA-7A27-4A3F-9801-0025A33BC751}">
      <dgm:prSet/>
      <dgm:spPr/>
      <dgm:t>
        <a:bodyPr/>
        <a:lstStyle/>
        <a:p>
          <a:endParaRPr lang="en-US" sz="1600">
            <a:solidFill>
              <a:schemeClr val="bg1"/>
            </a:solidFill>
            <a:latin typeface="Arial" pitchFamily="34" charset="0"/>
            <a:cs typeface="Arial" pitchFamily="34" charset="0"/>
          </a:endParaRPr>
        </a:p>
      </dgm:t>
    </dgm:pt>
    <dgm:pt modelId="{3AE73E32-DBFB-4BD7-836C-A56FC128826A}" type="pres">
      <dgm:prSet presAssocID="{10BFBF10-CE66-4EBA-959E-11DB455F60CF}" presName="theList" presStyleCnt="0">
        <dgm:presLayoutVars>
          <dgm:dir/>
          <dgm:animLvl val="lvl"/>
          <dgm:resizeHandles val="exact"/>
        </dgm:presLayoutVars>
      </dgm:prSet>
      <dgm:spPr/>
    </dgm:pt>
    <dgm:pt modelId="{492A177F-BC58-49E8-A92E-371A6ED7DF2D}" type="pres">
      <dgm:prSet presAssocID="{AF5CDF0D-C923-4FF2-981D-0926D026BB43}" presName="compNode" presStyleCnt="0"/>
      <dgm:spPr/>
    </dgm:pt>
    <dgm:pt modelId="{F93B8197-3067-49EA-99DE-ABC0C9B4DC5C}" type="pres">
      <dgm:prSet presAssocID="{AF5CDF0D-C923-4FF2-981D-0926D026BB43}" presName="aNode" presStyleLbl="bgShp" presStyleIdx="0" presStyleCnt="3"/>
      <dgm:spPr/>
    </dgm:pt>
    <dgm:pt modelId="{A61F4DB9-B009-4591-A9E5-64AE2188BE10}" type="pres">
      <dgm:prSet presAssocID="{AF5CDF0D-C923-4FF2-981D-0926D026BB43}" presName="textNode" presStyleLbl="bgShp" presStyleIdx="0" presStyleCnt="3"/>
      <dgm:spPr/>
    </dgm:pt>
    <dgm:pt modelId="{873649E6-DA66-4E48-8277-5F3A795F408C}" type="pres">
      <dgm:prSet presAssocID="{AF5CDF0D-C923-4FF2-981D-0926D026BB43}" presName="compChildNode" presStyleCnt="0"/>
      <dgm:spPr/>
    </dgm:pt>
    <dgm:pt modelId="{4F5D90C9-F002-42BA-A221-D302A007F330}" type="pres">
      <dgm:prSet presAssocID="{AF5CDF0D-C923-4FF2-981D-0926D026BB43}" presName="theInnerList" presStyleCnt="0"/>
      <dgm:spPr/>
    </dgm:pt>
    <dgm:pt modelId="{6BB07EA7-58DD-4C1E-B0F1-47A9327718F0}" type="pres">
      <dgm:prSet presAssocID="{98C46EDA-C739-411F-9A0F-B418CEE2D0DE}" presName="childNode" presStyleLbl="node1" presStyleIdx="0" presStyleCnt="9" custScaleX="101000" custScaleY="265958" custLinFactY="-24702" custLinFactNeighborX="-1108" custLinFactNeighborY="-100000">
        <dgm:presLayoutVars>
          <dgm:bulletEnabled val="1"/>
        </dgm:presLayoutVars>
      </dgm:prSet>
      <dgm:spPr/>
    </dgm:pt>
    <dgm:pt modelId="{3280C9F3-08F2-4D4C-975F-29FA8D53C20F}" type="pres">
      <dgm:prSet presAssocID="{98C46EDA-C739-411F-9A0F-B418CEE2D0DE}" presName="aSpace2" presStyleCnt="0"/>
      <dgm:spPr/>
    </dgm:pt>
    <dgm:pt modelId="{AD2035DB-01E5-40E8-A973-983998DBA64B}" type="pres">
      <dgm:prSet presAssocID="{48A85998-3165-4625-B61A-C9A22F2D19E7}" presName="childNode" presStyleLbl="node1" presStyleIdx="1" presStyleCnt="9" custScaleX="101000" custScaleY="375699" custLinFactY="-2614" custLinFactNeighborX="-1108" custLinFactNeighborY="-100000">
        <dgm:presLayoutVars>
          <dgm:bulletEnabled val="1"/>
        </dgm:presLayoutVars>
      </dgm:prSet>
      <dgm:spPr/>
    </dgm:pt>
    <dgm:pt modelId="{30FEC58A-9062-4C9A-8121-80A67E6F4009}" type="pres">
      <dgm:prSet presAssocID="{48A85998-3165-4625-B61A-C9A22F2D19E7}" presName="aSpace2" presStyleCnt="0"/>
      <dgm:spPr/>
    </dgm:pt>
    <dgm:pt modelId="{8A8098B6-438F-4D14-A75E-B65A30A6F7F1}" type="pres">
      <dgm:prSet presAssocID="{8310CF96-60E5-4AC0-98E1-548AA0D25E82}" presName="childNode" presStyleLbl="node1" presStyleIdx="2" presStyleCnt="9" custScaleY="136115">
        <dgm:presLayoutVars>
          <dgm:bulletEnabled val="1"/>
        </dgm:presLayoutVars>
      </dgm:prSet>
      <dgm:spPr/>
    </dgm:pt>
    <dgm:pt modelId="{B966E733-8C40-452B-8414-EB3F402278FD}" type="pres">
      <dgm:prSet presAssocID="{AF5CDF0D-C923-4FF2-981D-0926D026BB43}" presName="aSpace" presStyleCnt="0"/>
      <dgm:spPr/>
    </dgm:pt>
    <dgm:pt modelId="{A5080840-C31F-4725-90E1-DD27DDB5D0E0}" type="pres">
      <dgm:prSet presAssocID="{DD7EC917-54CB-46E3-A343-DAC5BFDFD0E7}" presName="compNode" presStyleCnt="0"/>
      <dgm:spPr/>
    </dgm:pt>
    <dgm:pt modelId="{A6A3D119-277B-498E-A4F5-1BEBA89A5F0A}" type="pres">
      <dgm:prSet presAssocID="{DD7EC917-54CB-46E3-A343-DAC5BFDFD0E7}" presName="aNode" presStyleLbl="bgShp" presStyleIdx="1" presStyleCnt="3"/>
      <dgm:spPr/>
    </dgm:pt>
    <dgm:pt modelId="{CD4B0970-0F2F-439C-94B7-B128960903C4}" type="pres">
      <dgm:prSet presAssocID="{DD7EC917-54CB-46E3-A343-DAC5BFDFD0E7}" presName="textNode" presStyleLbl="bgShp" presStyleIdx="1" presStyleCnt="3"/>
      <dgm:spPr/>
    </dgm:pt>
    <dgm:pt modelId="{B5D28593-20E7-4DC2-8429-80BA09DA2E2D}" type="pres">
      <dgm:prSet presAssocID="{DD7EC917-54CB-46E3-A343-DAC5BFDFD0E7}" presName="compChildNode" presStyleCnt="0"/>
      <dgm:spPr/>
    </dgm:pt>
    <dgm:pt modelId="{3CEFE055-352F-4BAB-96A6-AF8952EEBA73}" type="pres">
      <dgm:prSet presAssocID="{DD7EC917-54CB-46E3-A343-DAC5BFDFD0E7}" presName="theInnerList" presStyleCnt="0"/>
      <dgm:spPr/>
    </dgm:pt>
    <dgm:pt modelId="{9A959CD1-242A-4720-805E-1956AE33774E}" type="pres">
      <dgm:prSet presAssocID="{2A0BF64F-5856-4720-9555-4359FFE61A72}" presName="childNode" presStyleLbl="node1" presStyleIdx="3" presStyleCnt="9" custScaleX="101000" custScaleY="265958" custLinFactY="-24702" custLinFactNeighborX="-1108" custLinFactNeighborY="-100000">
        <dgm:presLayoutVars>
          <dgm:bulletEnabled val="1"/>
        </dgm:presLayoutVars>
      </dgm:prSet>
      <dgm:spPr/>
    </dgm:pt>
    <dgm:pt modelId="{A3682D2E-51BF-4E0E-B0B3-FCA97AE199BA}" type="pres">
      <dgm:prSet presAssocID="{2A0BF64F-5856-4720-9555-4359FFE61A72}" presName="aSpace2" presStyleCnt="0"/>
      <dgm:spPr/>
    </dgm:pt>
    <dgm:pt modelId="{39F22162-6647-4221-94A2-05771A85916D}" type="pres">
      <dgm:prSet presAssocID="{EAD6CEBB-7A79-4F14-A44D-7BB75F50C82D}" presName="childNode" presStyleLbl="node1" presStyleIdx="4" presStyleCnt="9" custScaleX="101000" custScaleY="265958" custLinFactY="-8048" custLinFactNeighborX="-1108" custLinFactNeighborY="-100000">
        <dgm:presLayoutVars>
          <dgm:bulletEnabled val="1"/>
        </dgm:presLayoutVars>
      </dgm:prSet>
      <dgm:spPr/>
    </dgm:pt>
    <dgm:pt modelId="{02CC4E96-0A6C-4787-B39D-8B120A8CB1DA}" type="pres">
      <dgm:prSet presAssocID="{EAD6CEBB-7A79-4F14-A44D-7BB75F50C82D}" presName="aSpace2" presStyleCnt="0"/>
      <dgm:spPr/>
    </dgm:pt>
    <dgm:pt modelId="{5B8C7FCB-6E5F-4BC9-AC58-C315C5A003AC}" type="pres">
      <dgm:prSet presAssocID="{B516342C-A7F2-448D-8DE1-257E6C5C76DB}" presName="childNode" presStyleLbl="node1" presStyleIdx="5" presStyleCnt="9" custScaleY="136115">
        <dgm:presLayoutVars>
          <dgm:bulletEnabled val="1"/>
        </dgm:presLayoutVars>
      </dgm:prSet>
      <dgm:spPr/>
    </dgm:pt>
    <dgm:pt modelId="{9DE7A507-8FF7-4475-BF18-59FBE749E3DA}" type="pres">
      <dgm:prSet presAssocID="{DD7EC917-54CB-46E3-A343-DAC5BFDFD0E7}" presName="aSpace" presStyleCnt="0"/>
      <dgm:spPr/>
    </dgm:pt>
    <dgm:pt modelId="{EA368852-0125-40F8-97B3-918B7FCE62DB}" type="pres">
      <dgm:prSet presAssocID="{5FED6DDC-B736-465A-A087-EE5865B41140}" presName="compNode" presStyleCnt="0"/>
      <dgm:spPr/>
    </dgm:pt>
    <dgm:pt modelId="{9CE633A8-4949-4C3F-917F-689A1BFD3BA7}" type="pres">
      <dgm:prSet presAssocID="{5FED6DDC-B736-465A-A087-EE5865B41140}" presName="aNode" presStyleLbl="bgShp" presStyleIdx="2" presStyleCnt="3"/>
      <dgm:spPr/>
    </dgm:pt>
    <dgm:pt modelId="{5528F769-AFEB-4627-BC06-6AA9DAA9CE2D}" type="pres">
      <dgm:prSet presAssocID="{5FED6DDC-B736-465A-A087-EE5865B41140}" presName="textNode" presStyleLbl="bgShp" presStyleIdx="2" presStyleCnt="3"/>
      <dgm:spPr/>
    </dgm:pt>
    <dgm:pt modelId="{44636332-8AD7-457D-81FB-85C5FD5ED81B}" type="pres">
      <dgm:prSet presAssocID="{5FED6DDC-B736-465A-A087-EE5865B41140}" presName="compChildNode" presStyleCnt="0"/>
      <dgm:spPr/>
    </dgm:pt>
    <dgm:pt modelId="{C7CA124E-DED0-49BF-B6EA-472DC46D42EC}" type="pres">
      <dgm:prSet presAssocID="{5FED6DDC-B736-465A-A087-EE5865B41140}" presName="theInnerList" presStyleCnt="0"/>
      <dgm:spPr/>
    </dgm:pt>
    <dgm:pt modelId="{C9E2DB67-560E-4D07-ADD3-611C574E7C7B}" type="pres">
      <dgm:prSet presAssocID="{5F99DF1E-A7F1-47C7-8B5A-2C80284AEEB8}" presName="childNode" presStyleLbl="node1" presStyleIdx="6" presStyleCnt="9" custScaleX="101000" custScaleY="265958" custLinFactY="-24702" custLinFactNeighborX="-1108" custLinFactNeighborY="-100000">
        <dgm:presLayoutVars>
          <dgm:bulletEnabled val="1"/>
        </dgm:presLayoutVars>
      </dgm:prSet>
      <dgm:spPr/>
    </dgm:pt>
    <dgm:pt modelId="{4785F42B-E504-4A89-A045-A32C32F7EA47}" type="pres">
      <dgm:prSet presAssocID="{5F99DF1E-A7F1-47C7-8B5A-2C80284AEEB8}" presName="aSpace2" presStyleCnt="0"/>
      <dgm:spPr/>
    </dgm:pt>
    <dgm:pt modelId="{01D4C33A-4471-4E75-84B4-FF890370DD93}" type="pres">
      <dgm:prSet presAssocID="{80B59F5F-E421-414A-B41A-CB0B28607840}" presName="childNode" presStyleLbl="node1" presStyleIdx="7" presStyleCnt="9" custScaleX="101000" custScaleY="265958" custLinFactY="-24702" custLinFactNeighborX="-1108" custLinFactNeighborY="-100000">
        <dgm:presLayoutVars>
          <dgm:bulletEnabled val="1"/>
        </dgm:presLayoutVars>
      </dgm:prSet>
      <dgm:spPr/>
    </dgm:pt>
    <dgm:pt modelId="{0C0F1399-12D6-4A62-8CF3-DCB19882B5A8}" type="pres">
      <dgm:prSet presAssocID="{80B59F5F-E421-414A-B41A-CB0B28607840}" presName="aSpace2" presStyleCnt="0"/>
      <dgm:spPr/>
    </dgm:pt>
    <dgm:pt modelId="{1F1D0239-391C-4188-9A38-27C20607D6B7}" type="pres">
      <dgm:prSet presAssocID="{A3F8E016-0083-47EF-A367-95DEF48BF7C4}" presName="childNode" presStyleLbl="node1" presStyleIdx="8" presStyleCnt="9" custScaleY="136115">
        <dgm:presLayoutVars>
          <dgm:bulletEnabled val="1"/>
        </dgm:presLayoutVars>
      </dgm:prSet>
      <dgm:spPr/>
    </dgm:pt>
  </dgm:ptLst>
  <dgm:cxnLst>
    <dgm:cxn modelId="{FAA12800-8EC4-4861-A762-5083659C8FE4}" type="presOf" srcId="{B516342C-A7F2-448D-8DE1-257E6C5C76DB}" destId="{5B8C7FCB-6E5F-4BC9-AC58-C315C5A003AC}" srcOrd="0" destOrd="0" presId="urn:microsoft.com/office/officeart/2005/8/layout/lProcess2"/>
    <dgm:cxn modelId="{C2DFDA00-F464-4F8C-8278-1EC2A67C194C}" srcId="{AF5CDF0D-C923-4FF2-981D-0926D026BB43}" destId="{8310CF96-60E5-4AC0-98E1-548AA0D25E82}" srcOrd="2" destOrd="0" parTransId="{49D93D3E-C001-4CD2-888F-9E97548A366E}" sibTransId="{237C520C-0AC5-4F91-AB18-61E1C6732E3D}"/>
    <dgm:cxn modelId="{17DCC724-0968-46F5-BF54-549BE6902760}" type="presOf" srcId="{DD7EC917-54CB-46E3-A343-DAC5BFDFD0E7}" destId="{CD4B0970-0F2F-439C-94B7-B128960903C4}" srcOrd="1" destOrd="0" presId="urn:microsoft.com/office/officeart/2005/8/layout/lProcess2"/>
    <dgm:cxn modelId="{9029DC36-03B0-43D2-87DF-8B8C4FF982BA}" srcId="{DD7EC917-54CB-46E3-A343-DAC5BFDFD0E7}" destId="{EAD6CEBB-7A79-4F14-A44D-7BB75F50C82D}" srcOrd="1" destOrd="0" parTransId="{329EFA50-5394-4D01-8BBB-F95BD6B27223}" sibTransId="{6F362A9C-D886-4604-93BC-96B4FFA17BF6}"/>
    <dgm:cxn modelId="{6167ED5B-EBAF-4DA7-86C8-AD12FDD1F96D}" type="presOf" srcId="{2A0BF64F-5856-4720-9555-4359FFE61A72}" destId="{9A959CD1-242A-4720-805E-1956AE33774E}" srcOrd="0" destOrd="0" presId="urn:microsoft.com/office/officeart/2005/8/layout/lProcess2"/>
    <dgm:cxn modelId="{49BE9965-5737-4A27-B19A-4E66C34E8CFD}" srcId="{DD7EC917-54CB-46E3-A343-DAC5BFDFD0E7}" destId="{2A0BF64F-5856-4720-9555-4359FFE61A72}" srcOrd="0" destOrd="0" parTransId="{A25F4647-5160-4A29-8849-A2FA005010A3}" sibTransId="{8899F212-B2B7-44CB-9555-8A429809512E}"/>
    <dgm:cxn modelId="{E34ECD65-E608-4353-99CD-C2C1E0F6D976}" srcId="{5FED6DDC-B736-465A-A087-EE5865B41140}" destId="{80B59F5F-E421-414A-B41A-CB0B28607840}" srcOrd="1" destOrd="0" parTransId="{E1845E73-D895-4A48-AFAE-DC76819FE216}" sibTransId="{B0E052F9-8A56-4CC3-9176-9BEA44B833EB}"/>
    <dgm:cxn modelId="{0DB09B46-FC3D-47CA-87AC-BB9280F0AC58}" srcId="{AF5CDF0D-C923-4FF2-981D-0926D026BB43}" destId="{98C46EDA-C739-411F-9A0F-B418CEE2D0DE}" srcOrd="0" destOrd="0" parTransId="{83FA1535-12E4-4FCC-9E34-C04808DF981C}" sibTransId="{1B3A3525-65EC-4030-AFBC-C637E00A524E}"/>
    <dgm:cxn modelId="{2A22E946-17A8-474E-B271-12FF2B4E29B4}" srcId="{5FED6DDC-B736-465A-A087-EE5865B41140}" destId="{5F99DF1E-A7F1-47C7-8B5A-2C80284AEEB8}" srcOrd="0" destOrd="0" parTransId="{91E3091C-9361-4498-9AB3-69773E423117}" sibTransId="{1F961E8C-B1B9-4479-8EFA-C303B01D8AB1}"/>
    <dgm:cxn modelId="{50D64668-F996-4EE9-8CBB-1F17141B4BD4}" srcId="{10BFBF10-CE66-4EBA-959E-11DB455F60CF}" destId="{5FED6DDC-B736-465A-A087-EE5865B41140}" srcOrd="2" destOrd="0" parTransId="{2368EDAE-D975-44F0-A510-2DC69D202AAD}" sibTransId="{EADB2D1E-DE0D-4233-A5E5-6FF6E78920DD}"/>
    <dgm:cxn modelId="{7575B18B-B6DF-4B5D-A238-AD27CEB6D99E}" type="presOf" srcId="{8310CF96-60E5-4AC0-98E1-548AA0D25E82}" destId="{8A8098B6-438F-4D14-A75E-B65A30A6F7F1}" srcOrd="0" destOrd="0" presId="urn:microsoft.com/office/officeart/2005/8/layout/lProcess2"/>
    <dgm:cxn modelId="{FD0AD28E-86C9-43C3-821A-412ED13D0FA2}" type="presOf" srcId="{AF5CDF0D-C923-4FF2-981D-0926D026BB43}" destId="{A61F4DB9-B009-4591-A9E5-64AE2188BE10}" srcOrd="1" destOrd="0" presId="urn:microsoft.com/office/officeart/2005/8/layout/lProcess2"/>
    <dgm:cxn modelId="{B3461A91-4EB3-4FF1-B4FB-339791C9104D}" srcId="{10BFBF10-CE66-4EBA-959E-11DB455F60CF}" destId="{AF5CDF0D-C923-4FF2-981D-0926D026BB43}" srcOrd="0" destOrd="0" parTransId="{C0DA8AB3-3807-4C5D-BACF-226881C8019F}" sibTransId="{1EC06837-D11D-427D-936E-8A985D4B67DF}"/>
    <dgm:cxn modelId="{33BB5495-FD68-4390-B233-F9BA9BB6B783}" type="presOf" srcId="{48A85998-3165-4625-B61A-C9A22F2D19E7}" destId="{AD2035DB-01E5-40E8-A973-983998DBA64B}" srcOrd="0" destOrd="0" presId="urn:microsoft.com/office/officeart/2005/8/layout/lProcess2"/>
    <dgm:cxn modelId="{364B97A6-4961-4E1F-8AFF-DFBF79C5A9F9}" type="presOf" srcId="{EAD6CEBB-7A79-4F14-A44D-7BB75F50C82D}" destId="{39F22162-6647-4221-94A2-05771A85916D}" srcOrd="0" destOrd="0" presId="urn:microsoft.com/office/officeart/2005/8/layout/lProcess2"/>
    <dgm:cxn modelId="{2426BDB9-5560-4516-B7D9-14BF9F804C5A}" type="presOf" srcId="{AF5CDF0D-C923-4FF2-981D-0926D026BB43}" destId="{F93B8197-3067-49EA-99DE-ABC0C9B4DC5C}" srcOrd="0" destOrd="0" presId="urn:microsoft.com/office/officeart/2005/8/layout/lProcess2"/>
    <dgm:cxn modelId="{D8D196BB-AF05-41B3-A1C2-A20E2F8FACD5}" type="presOf" srcId="{5F99DF1E-A7F1-47C7-8B5A-2C80284AEEB8}" destId="{C9E2DB67-560E-4D07-ADD3-611C574E7C7B}" srcOrd="0" destOrd="0" presId="urn:microsoft.com/office/officeart/2005/8/layout/lProcess2"/>
    <dgm:cxn modelId="{B043D0BC-490D-4A05-BDB8-B04399DC0742}" type="presOf" srcId="{10BFBF10-CE66-4EBA-959E-11DB455F60CF}" destId="{3AE73E32-DBFB-4BD7-836C-A56FC128826A}" srcOrd="0" destOrd="0" presId="urn:microsoft.com/office/officeart/2005/8/layout/lProcess2"/>
    <dgm:cxn modelId="{05E6B7C4-70F3-4C64-8ACE-8FC0D3F7AD49}" type="presOf" srcId="{80B59F5F-E421-414A-B41A-CB0B28607840}" destId="{01D4C33A-4471-4E75-84B4-FF890370DD93}" srcOrd="0" destOrd="0" presId="urn:microsoft.com/office/officeart/2005/8/layout/lProcess2"/>
    <dgm:cxn modelId="{18B462C7-5AA0-4BA3-83FD-F95449DEDDF5}" srcId="{DD7EC917-54CB-46E3-A343-DAC5BFDFD0E7}" destId="{B516342C-A7F2-448D-8DE1-257E6C5C76DB}" srcOrd="2" destOrd="0" parTransId="{69B22647-94A3-4172-ACFB-4BD07C113F3F}" sibTransId="{D61ABAEE-262D-4076-86D1-71C1224E1D6D}"/>
    <dgm:cxn modelId="{47B7EED1-DB5D-4C48-9C68-480114066F3F}" type="presOf" srcId="{5FED6DDC-B736-465A-A087-EE5865B41140}" destId="{9CE633A8-4949-4C3F-917F-689A1BFD3BA7}" srcOrd="0" destOrd="0" presId="urn:microsoft.com/office/officeart/2005/8/layout/lProcess2"/>
    <dgm:cxn modelId="{101F40D3-01CE-48B4-8C2D-E6EE088FA2A3}" type="presOf" srcId="{98C46EDA-C739-411F-9A0F-B418CEE2D0DE}" destId="{6BB07EA7-58DD-4C1E-B0F1-47A9327718F0}" srcOrd="0" destOrd="0" presId="urn:microsoft.com/office/officeart/2005/8/layout/lProcess2"/>
    <dgm:cxn modelId="{5CD2F1D5-918B-4B40-A93C-02CC4F8CEE6F}" srcId="{5FED6DDC-B736-465A-A087-EE5865B41140}" destId="{A3F8E016-0083-47EF-A367-95DEF48BF7C4}" srcOrd="2" destOrd="0" parTransId="{71598BC6-A7D3-44F4-A19C-AB08C7100218}" sibTransId="{9B97FDA0-F2B6-48C4-8F75-CD038C5602DC}"/>
    <dgm:cxn modelId="{F0355FD9-B93B-400F-A043-8D533454CC5B}" type="presOf" srcId="{A3F8E016-0083-47EF-A367-95DEF48BF7C4}" destId="{1F1D0239-391C-4188-9A38-27C20607D6B7}" srcOrd="0" destOrd="0" presId="urn:microsoft.com/office/officeart/2005/8/layout/lProcess2"/>
    <dgm:cxn modelId="{52DF31EA-7A27-4A3F-9801-0025A33BC751}" srcId="{AF5CDF0D-C923-4FF2-981D-0926D026BB43}" destId="{48A85998-3165-4625-B61A-C9A22F2D19E7}" srcOrd="1" destOrd="0" parTransId="{BF7A0726-06B2-41E2-89AA-3FA1A5EE19F8}" sibTransId="{E7E29B3D-ECDC-409D-B542-3FC9E6EC5C42}"/>
    <dgm:cxn modelId="{AC8E07F8-BA9F-42A2-A43D-8167C2C7A2DE}" srcId="{10BFBF10-CE66-4EBA-959E-11DB455F60CF}" destId="{DD7EC917-54CB-46E3-A343-DAC5BFDFD0E7}" srcOrd="1" destOrd="0" parTransId="{53C3D0DD-F02D-4836-9F1E-D434A59B5BEA}" sibTransId="{15E47A3E-29D8-49D1-9919-12D3CF7300B9}"/>
    <dgm:cxn modelId="{70FC95FA-29AA-402B-B1CB-8F11B3FC4298}" type="presOf" srcId="{5FED6DDC-B736-465A-A087-EE5865B41140}" destId="{5528F769-AFEB-4627-BC06-6AA9DAA9CE2D}" srcOrd="1" destOrd="0" presId="urn:microsoft.com/office/officeart/2005/8/layout/lProcess2"/>
    <dgm:cxn modelId="{C91D35FC-22D8-49DF-BB77-4E49C62ACDD7}" type="presOf" srcId="{DD7EC917-54CB-46E3-A343-DAC5BFDFD0E7}" destId="{A6A3D119-277B-498E-A4F5-1BEBA89A5F0A}" srcOrd="0" destOrd="0" presId="urn:microsoft.com/office/officeart/2005/8/layout/lProcess2"/>
    <dgm:cxn modelId="{39E2E480-1C5E-4B31-9A04-311BFB775D2C}" type="presParOf" srcId="{3AE73E32-DBFB-4BD7-836C-A56FC128826A}" destId="{492A177F-BC58-49E8-A92E-371A6ED7DF2D}" srcOrd="0" destOrd="0" presId="urn:microsoft.com/office/officeart/2005/8/layout/lProcess2"/>
    <dgm:cxn modelId="{FF26638D-72B6-4DEE-B76B-4DB173877552}" type="presParOf" srcId="{492A177F-BC58-49E8-A92E-371A6ED7DF2D}" destId="{F93B8197-3067-49EA-99DE-ABC0C9B4DC5C}" srcOrd="0" destOrd="0" presId="urn:microsoft.com/office/officeart/2005/8/layout/lProcess2"/>
    <dgm:cxn modelId="{14B93869-8515-4494-92AB-55C0C3CF14D8}" type="presParOf" srcId="{492A177F-BC58-49E8-A92E-371A6ED7DF2D}" destId="{A61F4DB9-B009-4591-A9E5-64AE2188BE10}" srcOrd="1" destOrd="0" presId="urn:microsoft.com/office/officeart/2005/8/layout/lProcess2"/>
    <dgm:cxn modelId="{F0E86930-AA98-4000-9148-5E99643A5279}" type="presParOf" srcId="{492A177F-BC58-49E8-A92E-371A6ED7DF2D}" destId="{873649E6-DA66-4E48-8277-5F3A795F408C}" srcOrd="2" destOrd="0" presId="urn:microsoft.com/office/officeart/2005/8/layout/lProcess2"/>
    <dgm:cxn modelId="{96CF9A7D-EC90-4088-8483-58BE9ECD923C}" type="presParOf" srcId="{873649E6-DA66-4E48-8277-5F3A795F408C}" destId="{4F5D90C9-F002-42BA-A221-D302A007F330}" srcOrd="0" destOrd="0" presId="urn:microsoft.com/office/officeart/2005/8/layout/lProcess2"/>
    <dgm:cxn modelId="{4FA9A356-15AA-4B22-8E18-67013E6BD69B}" type="presParOf" srcId="{4F5D90C9-F002-42BA-A221-D302A007F330}" destId="{6BB07EA7-58DD-4C1E-B0F1-47A9327718F0}" srcOrd="0" destOrd="0" presId="urn:microsoft.com/office/officeart/2005/8/layout/lProcess2"/>
    <dgm:cxn modelId="{49C435A8-030D-4016-A3E2-DC6B74A7C619}" type="presParOf" srcId="{4F5D90C9-F002-42BA-A221-D302A007F330}" destId="{3280C9F3-08F2-4D4C-975F-29FA8D53C20F}" srcOrd="1" destOrd="0" presId="urn:microsoft.com/office/officeart/2005/8/layout/lProcess2"/>
    <dgm:cxn modelId="{B46A7371-744B-4657-82E6-789806143BFD}" type="presParOf" srcId="{4F5D90C9-F002-42BA-A221-D302A007F330}" destId="{AD2035DB-01E5-40E8-A973-983998DBA64B}" srcOrd="2" destOrd="0" presId="urn:microsoft.com/office/officeart/2005/8/layout/lProcess2"/>
    <dgm:cxn modelId="{83E9A260-168A-4F61-AECE-E165C25B0FEE}" type="presParOf" srcId="{4F5D90C9-F002-42BA-A221-D302A007F330}" destId="{30FEC58A-9062-4C9A-8121-80A67E6F4009}" srcOrd="3" destOrd="0" presId="urn:microsoft.com/office/officeart/2005/8/layout/lProcess2"/>
    <dgm:cxn modelId="{0C0B0678-4B96-480F-BA06-FFE1B33C80D0}" type="presParOf" srcId="{4F5D90C9-F002-42BA-A221-D302A007F330}" destId="{8A8098B6-438F-4D14-A75E-B65A30A6F7F1}" srcOrd="4" destOrd="0" presId="urn:microsoft.com/office/officeart/2005/8/layout/lProcess2"/>
    <dgm:cxn modelId="{0AA9DCA9-28C2-47EB-B349-0B6A720760D0}" type="presParOf" srcId="{3AE73E32-DBFB-4BD7-836C-A56FC128826A}" destId="{B966E733-8C40-452B-8414-EB3F402278FD}" srcOrd="1" destOrd="0" presId="urn:microsoft.com/office/officeart/2005/8/layout/lProcess2"/>
    <dgm:cxn modelId="{E5DB0364-0E38-4D4D-B4CC-756C24F78B2B}" type="presParOf" srcId="{3AE73E32-DBFB-4BD7-836C-A56FC128826A}" destId="{A5080840-C31F-4725-90E1-DD27DDB5D0E0}" srcOrd="2" destOrd="0" presId="urn:microsoft.com/office/officeart/2005/8/layout/lProcess2"/>
    <dgm:cxn modelId="{47A775E8-B3CD-450E-B521-3F7C6478975A}" type="presParOf" srcId="{A5080840-C31F-4725-90E1-DD27DDB5D0E0}" destId="{A6A3D119-277B-498E-A4F5-1BEBA89A5F0A}" srcOrd="0" destOrd="0" presId="urn:microsoft.com/office/officeart/2005/8/layout/lProcess2"/>
    <dgm:cxn modelId="{9D0B589C-A599-458E-B491-CB1C569D7237}" type="presParOf" srcId="{A5080840-C31F-4725-90E1-DD27DDB5D0E0}" destId="{CD4B0970-0F2F-439C-94B7-B128960903C4}" srcOrd="1" destOrd="0" presId="urn:microsoft.com/office/officeart/2005/8/layout/lProcess2"/>
    <dgm:cxn modelId="{8B28A206-7D2B-4512-B533-87C2B085F2FD}" type="presParOf" srcId="{A5080840-C31F-4725-90E1-DD27DDB5D0E0}" destId="{B5D28593-20E7-4DC2-8429-80BA09DA2E2D}" srcOrd="2" destOrd="0" presId="urn:microsoft.com/office/officeart/2005/8/layout/lProcess2"/>
    <dgm:cxn modelId="{7C83B08C-EEDD-4DD9-B3F7-EB1C951E4F56}" type="presParOf" srcId="{B5D28593-20E7-4DC2-8429-80BA09DA2E2D}" destId="{3CEFE055-352F-4BAB-96A6-AF8952EEBA73}" srcOrd="0" destOrd="0" presId="urn:microsoft.com/office/officeart/2005/8/layout/lProcess2"/>
    <dgm:cxn modelId="{816C1FF5-9A2B-429D-A296-12B7E73F17EC}" type="presParOf" srcId="{3CEFE055-352F-4BAB-96A6-AF8952EEBA73}" destId="{9A959CD1-242A-4720-805E-1956AE33774E}" srcOrd="0" destOrd="0" presId="urn:microsoft.com/office/officeart/2005/8/layout/lProcess2"/>
    <dgm:cxn modelId="{6E992945-835D-465C-8730-EA389857FD31}" type="presParOf" srcId="{3CEFE055-352F-4BAB-96A6-AF8952EEBA73}" destId="{A3682D2E-51BF-4E0E-B0B3-FCA97AE199BA}" srcOrd="1" destOrd="0" presId="urn:microsoft.com/office/officeart/2005/8/layout/lProcess2"/>
    <dgm:cxn modelId="{CF9177CA-4A02-4F21-A214-10D0862A35C0}" type="presParOf" srcId="{3CEFE055-352F-4BAB-96A6-AF8952EEBA73}" destId="{39F22162-6647-4221-94A2-05771A85916D}" srcOrd="2" destOrd="0" presId="urn:microsoft.com/office/officeart/2005/8/layout/lProcess2"/>
    <dgm:cxn modelId="{36AA925E-4F5A-4D2A-B885-3056CFDA43A8}" type="presParOf" srcId="{3CEFE055-352F-4BAB-96A6-AF8952EEBA73}" destId="{02CC4E96-0A6C-4787-B39D-8B120A8CB1DA}" srcOrd="3" destOrd="0" presId="urn:microsoft.com/office/officeart/2005/8/layout/lProcess2"/>
    <dgm:cxn modelId="{7B9AE6E4-90B7-4103-8F66-5E71795DE0D7}" type="presParOf" srcId="{3CEFE055-352F-4BAB-96A6-AF8952EEBA73}" destId="{5B8C7FCB-6E5F-4BC9-AC58-C315C5A003AC}" srcOrd="4" destOrd="0" presId="urn:microsoft.com/office/officeart/2005/8/layout/lProcess2"/>
    <dgm:cxn modelId="{AC060C94-2C5C-47FD-B046-323465FB596E}" type="presParOf" srcId="{3AE73E32-DBFB-4BD7-836C-A56FC128826A}" destId="{9DE7A507-8FF7-4475-BF18-59FBE749E3DA}" srcOrd="3" destOrd="0" presId="urn:microsoft.com/office/officeart/2005/8/layout/lProcess2"/>
    <dgm:cxn modelId="{3656F1F5-CA93-4776-8450-B6AC7C496F40}" type="presParOf" srcId="{3AE73E32-DBFB-4BD7-836C-A56FC128826A}" destId="{EA368852-0125-40F8-97B3-918B7FCE62DB}" srcOrd="4" destOrd="0" presId="urn:microsoft.com/office/officeart/2005/8/layout/lProcess2"/>
    <dgm:cxn modelId="{5B26F662-BFC2-4700-8AAE-FAFD5CCD74DB}" type="presParOf" srcId="{EA368852-0125-40F8-97B3-918B7FCE62DB}" destId="{9CE633A8-4949-4C3F-917F-689A1BFD3BA7}" srcOrd="0" destOrd="0" presId="urn:microsoft.com/office/officeart/2005/8/layout/lProcess2"/>
    <dgm:cxn modelId="{49BD223E-2E4B-4D7C-92E3-4F7A35543BBD}" type="presParOf" srcId="{EA368852-0125-40F8-97B3-918B7FCE62DB}" destId="{5528F769-AFEB-4627-BC06-6AA9DAA9CE2D}" srcOrd="1" destOrd="0" presId="urn:microsoft.com/office/officeart/2005/8/layout/lProcess2"/>
    <dgm:cxn modelId="{C8B34D54-9A9E-481F-910B-32F76CE5466A}" type="presParOf" srcId="{EA368852-0125-40F8-97B3-918B7FCE62DB}" destId="{44636332-8AD7-457D-81FB-85C5FD5ED81B}" srcOrd="2" destOrd="0" presId="urn:microsoft.com/office/officeart/2005/8/layout/lProcess2"/>
    <dgm:cxn modelId="{38E7564C-158E-4030-842D-B014619A951C}" type="presParOf" srcId="{44636332-8AD7-457D-81FB-85C5FD5ED81B}" destId="{C7CA124E-DED0-49BF-B6EA-472DC46D42EC}" srcOrd="0" destOrd="0" presId="urn:microsoft.com/office/officeart/2005/8/layout/lProcess2"/>
    <dgm:cxn modelId="{8BB85291-0F4E-443D-A755-32132EA9D086}" type="presParOf" srcId="{C7CA124E-DED0-49BF-B6EA-472DC46D42EC}" destId="{C9E2DB67-560E-4D07-ADD3-611C574E7C7B}" srcOrd="0" destOrd="0" presId="urn:microsoft.com/office/officeart/2005/8/layout/lProcess2"/>
    <dgm:cxn modelId="{285E5F1A-C3A9-4615-A8BA-7B9A40239931}" type="presParOf" srcId="{C7CA124E-DED0-49BF-B6EA-472DC46D42EC}" destId="{4785F42B-E504-4A89-A045-A32C32F7EA47}" srcOrd="1" destOrd="0" presId="urn:microsoft.com/office/officeart/2005/8/layout/lProcess2"/>
    <dgm:cxn modelId="{CC703B0F-6A41-4A66-A174-BD6B5B21E6A3}" type="presParOf" srcId="{C7CA124E-DED0-49BF-B6EA-472DC46D42EC}" destId="{01D4C33A-4471-4E75-84B4-FF890370DD93}" srcOrd="2" destOrd="0" presId="urn:microsoft.com/office/officeart/2005/8/layout/lProcess2"/>
    <dgm:cxn modelId="{C4B68BB8-E845-41C0-A5B2-2343030B4A1B}" type="presParOf" srcId="{C7CA124E-DED0-49BF-B6EA-472DC46D42EC}" destId="{0C0F1399-12D6-4A62-8CF3-DCB19882B5A8}" srcOrd="3" destOrd="0" presId="urn:microsoft.com/office/officeart/2005/8/layout/lProcess2"/>
    <dgm:cxn modelId="{3E157CAF-399C-4A0D-95AE-14A6928B2968}" type="presParOf" srcId="{C7CA124E-DED0-49BF-B6EA-472DC46D42EC}" destId="{1F1D0239-391C-4188-9A38-27C20607D6B7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8D3CBC-5124-478C-8F50-DF666B08270F}" type="doc">
      <dgm:prSet loTypeId="urn:microsoft.com/office/officeart/2005/8/layout/lProcess3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FA0E911-5878-43F1-9043-FE128237C95C}">
      <dgm:prSet/>
      <dgm:spPr>
        <a:solidFill>
          <a:schemeClr val="accent3">
            <a:lumMod val="50000"/>
          </a:schemeClr>
        </a:solidFill>
      </dgm:spPr>
      <dgm:t>
        <a:bodyPr/>
        <a:lstStyle/>
        <a:p>
          <a:pPr rtl="0"/>
          <a:r>
            <a:rPr lang="en-US" dirty="0" err="1"/>
            <a:t>Kegiatan</a:t>
          </a:r>
          <a:r>
            <a:rPr lang="en-US" dirty="0"/>
            <a:t> </a:t>
          </a:r>
          <a:r>
            <a:rPr lang="en-US" dirty="0" err="1"/>
            <a:t>ekonomi</a:t>
          </a:r>
          <a:r>
            <a:rPr lang="en-US" dirty="0"/>
            <a:t> </a:t>
          </a:r>
          <a:r>
            <a:rPr lang="en-US" dirty="0" err="1"/>
            <a:t>di</a:t>
          </a:r>
          <a:r>
            <a:rPr lang="en-US" dirty="0"/>
            <a:t> </a:t>
          </a:r>
          <a:r>
            <a:rPr lang="en-US" dirty="0" err="1"/>
            <a:t>masyarakat</a:t>
          </a:r>
          <a:r>
            <a:rPr lang="en-US" dirty="0"/>
            <a:t> </a:t>
          </a:r>
          <a:r>
            <a:rPr lang="en-US" dirty="0" err="1"/>
            <a:t>meliputi</a:t>
          </a:r>
          <a:r>
            <a:rPr lang="en-US" dirty="0"/>
            <a:t> </a:t>
          </a:r>
          <a:r>
            <a:rPr lang="en-US" dirty="0" err="1"/>
            <a:t>kegiatan</a:t>
          </a:r>
          <a:r>
            <a:rPr lang="en-US" dirty="0"/>
            <a:t> </a:t>
          </a:r>
          <a:r>
            <a:rPr lang="en-US" b="1" dirty="0" err="1">
              <a:solidFill>
                <a:srgbClr val="FFFF00"/>
              </a:solidFill>
            </a:rPr>
            <a:t>produksi</a:t>
          </a:r>
          <a:r>
            <a:rPr lang="en-US" b="1" dirty="0">
              <a:solidFill>
                <a:srgbClr val="FFFF00"/>
              </a:solidFill>
            </a:rPr>
            <a:t>, </a:t>
          </a:r>
          <a:r>
            <a:rPr lang="en-US" b="1" dirty="0" err="1">
              <a:solidFill>
                <a:srgbClr val="FFFF00"/>
              </a:solidFill>
            </a:rPr>
            <a:t>distribusi</a:t>
          </a:r>
          <a:r>
            <a:rPr lang="en-US" b="1" dirty="0">
              <a:solidFill>
                <a:srgbClr val="FFFF00"/>
              </a:solidFill>
            </a:rPr>
            <a:t>, </a:t>
          </a:r>
          <a:r>
            <a:rPr lang="en-US" b="1" dirty="0" err="1">
              <a:solidFill>
                <a:srgbClr val="FFFF00"/>
              </a:solidFill>
            </a:rPr>
            <a:t>dan</a:t>
          </a:r>
          <a:r>
            <a:rPr lang="en-US" b="1" dirty="0">
              <a:solidFill>
                <a:srgbClr val="FFFF00"/>
              </a:solidFill>
            </a:rPr>
            <a:t> </a:t>
          </a:r>
          <a:r>
            <a:rPr lang="en-US" b="1" dirty="0" err="1">
              <a:solidFill>
                <a:srgbClr val="FFFF00"/>
              </a:solidFill>
            </a:rPr>
            <a:t>konsumsi</a:t>
          </a:r>
          <a:r>
            <a:rPr lang="en-US" b="1" dirty="0">
              <a:solidFill>
                <a:srgbClr val="FFFF00"/>
              </a:solidFill>
            </a:rPr>
            <a:t>. </a:t>
          </a:r>
        </a:p>
      </dgm:t>
    </dgm:pt>
    <dgm:pt modelId="{DB33B944-760E-4EF7-9FE0-08926FECFEBA}" type="parTrans" cxnId="{DCBA2635-7C2E-4A9C-BDDD-92F3F9842AE3}">
      <dgm:prSet/>
      <dgm:spPr/>
      <dgm:t>
        <a:bodyPr/>
        <a:lstStyle/>
        <a:p>
          <a:endParaRPr lang="en-US"/>
        </a:p>
      </dgm:t>
    </dgm:pt>
    <dgm:pt modelId="{009EE197-447D-44D2-B10D-5968DD2EF6E0}" type="sibTrans" cxnId="{DCBA2635-7C2E-4A9C-BDDD-92F3F9842AE3}">
      <dgm:prSet/>
      <dgm:spPr/>
      <dgm:t>
        <a:bodyPr/>
        <a:lstStyle/>
        <a:p>
          <a:endParaRPr lang="en-US"/>
        </a:p>
      </dgm:t>
    </dgm:pt>
    <dgm:pt modelId="{4297BE13-65B2-4B0E-A837-82F64E18D329}">
      <dgm:prSet/>
      <dgm:spPr/>
      <dgm:t>
        <a:bodyPr/>
        <a:lstStyle/>
        <a:p>
          <a:pPr rtl="0"/>
          <a:r>
            <a:rPr lang="en-US" dirty="0" err="1"/>
            <a:t>Ketiganya</a:t>
          </a:r>
          <a:r>
            <a:rPr lang="en-US" dirty="0"/>
            <a:t> </a:t>
          </a:r>
          <a:r>
            <a:rPr lang="en-US" dirty="0" err="1"/>
            <a:t>dilakukan</a:t>
          </a:r>
          <a:r>
            <a:rPr lang="en-US" dirty="0"/>
            <a:t> </a:t>
          </a:r>
          <a:r>
            <a:rPr lang="en-US" dirty="0" err="1"/>
            <a:t>untuk</a:t>
          </a:r>
          <a:r>
            <a:rPr lang="en-US" dirty="0"/>
            <a:t> </a:t>
          </a:r>
          <a:r>
            <a:rPr lang="en-US" dirty="0" err="1"/>
            <a:t>mencapai</a:t>
          </a:r>
          <a:r>
            <a:rPr lang="en-US" dirty="0"/>
            <a:t> </a:t>
          </a:r>
          <a:r>
            <a:rPr lang="en-US" dirty="0" err="1"/>
            <a:t>taraf</a:t>
          </a:r>
          <a:r>
            <a:rPr lang="en-US" dirty="0"/>
            <a:t> </a:t>
          </a:r>
          <a:r>
            <a:rPr lang="en-US" dirty="0" err="1"/>
            <a:t>hidup</a:t>
          </a:r>
          <a:r>
            <a:rPr lang="en-US" dirty="0"/>
            <a:t> </a:t>
          </a:r>
          <a:r>
            <a:rPr lang="en-US" dirty="0" err="1"/>
            <a:t>masyarakat</a:t>
          </a:r>
          <a:r>
            <a:rPr lang="en-US" dirty="0"/>
            <a:t> yang </a:t>
          </a:r>
          <a:r>
            <a:rPr lang="en-US" dirty="0" err="1"/>
            <a:t>sejahtera</a:t>
          </a:r>
          <a:r>
            <a:rPr lang="en-US" dirty="0"/>
            <a:t>.</a:t>
          </a:r>
        </a:p>
      </dgm:t>
    </dgm:pt>
    <dgm:pt modelId="{E5BB4537-ECA9-4538-898E-C8816C97E941}" type="parTrans" cxnId="{A0D6915A-F62E-4BD9-8644-5D17BDC5829E}">
      <dgm:prSet/>
      <dgm:spPr/>
      <dgm:t>
        <a:bodyPr/>
        <a:lstStyle/>
        <a:p>
          <a:endParaRPr lang="en-US"/>
        </a:p>
      </dgm:t>
    </dgm:pt>
    <dgm:pt modelId="{C0474A58-D5EB-44E1-B7B6-6B353963F5AC}" type="sibTrans" cxnId="{A0D6915A-F62E-4BD9-8644-5D17BDC5829E}">
      <dgm:prSet/>
      <dgm:spPr/>
      <dgm:t>
        <a:bodyPr/>
        <a:lstStyle/>
        <a:p>
          <a:endParaRPr lang="en-US"/>
        </a:p>
      </dgm:t>
    </dgm:pt>
    <dgm:pt modelId="{F984A0DE-5F13-409D-BABC-B48B377048E6}" type="pres">
      <dgm:prSet presAssocID="{4E8D3CBC-5124-478C-8F50-DF666B08270F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FF0D89E7-3519-4C6B-BC79-50D4595E40AA}" type="pres">
      <dgm:prSet presAssocID="{5FA0E911-5878-43F1-9043-FE128237C95C}" presName="horFlow" presStyleCnt="0"/>
      <dgm:spPr/>
    </dgm:pt>
    <dgm:pt modelId="{768B33C6-628D-4658-9382-2EB88F7CC67F}" type="pres">
      <dgm:prSet presAssocID="{5FA0E911-5878-43F1-9043-FE128237C95C}" presName="bigChev" presStyleLbl="node1" presStyleIdx="0" presStyleCnt="1" custScaleX="196708"/>
      <dgm:spPr/>
    </dgm:pt>
    <dgm:pt modelId="{4504C42C-E419-4FA6-BDE2-5D7BBFC160B4}" type="pres">
      <dgm:prSet presAssocID="{E5BB4537-ECA9-4538-898E-C8816C97E941}" presName="parTrans" presStyleCnt="0"/>
      <dgm:spPr/>
    </dgm:pt>
    <dgm:pt modelId="{5BDD8020-C325-44F2-A979-F9912CBDD2DA}" type="pres">
      <dgm:prSet presAssocID="{4297BE13-65B2-4B0E-A837-82F64E18D329}" presName="node" presStyleLbl="alignAccFollowNode1" presStyleIdx="0" presStyleCnt="1" custScaleX="196708">
        <dgm:presLayoutVars>
          <dgm:bulletEnabled val="1"/>
        </dgm:presLayoutVars>
      </dgm:prSet>
      <dgm:spPr/>
    </dgm:pt>
  </dgm:ptLst>
  <dgm:cxnLst>
    <dgm:cxn modelId="{DCBA2635-7C2E-4A9C-BDDD-92F3F9842AE3}" srcId="{4E8D3CBC-5124-478C-8F50-DF666B08270F}" destId="{5FA0E911-5878-43F1-9043-FE128237C95C}" srcOrd="0" destOrd="0" parTransId="{DB33B944-760E-4EF7-9FE0-08926FECFEBA}" sibTransId="{009EE197-447D-44D2-B10D-5968DD2EF6E0}"/>
    <dgm:cxn modelId="{A0D6915A-F62E-4BD9-8644-5D17BDC5829E}" srcId="{5FA0E911-5878-43F1-9043-FE128237C95C}" destId="{4297BE13-65B2-4B0E-A837-82F64E18D329}" srcOrd="0" destOrd="0" parTransId="{E5BB4537-ECA9-4538-898E-C8816C97E941}" sibTransId="{C0474A58-D5EB-44E1-B7B6-6B353963F5AC}"/>
    <dgm:cxn modelId="{D514B283-7653-4811-B7EA-B69B898CEC60}" type="presOf" srcId="{4E8D3CBC-5124-478C-8F50-DF666B08270F}" destId="{F984A0DE-5F13-409D-BABC-B48B377048E6}" srcOrd="0" destOrd="0" presId="urn:microsoft.com/office/officeart/2005/8/layout/lProcess3"/>
    <dgm:cxn modelId="{FDC40F8C-ED98-4595-9BBE-5AFB196E6535}" type="presOf" srcId="{5FA0E911-5878-43F1-9043-FE128237C95C}" destId="{768B33C6-628D-4658-9382-2EB88F7CC67F}" srcOrd="0" destOrd="0" presId="urn:microsoft.com/office/officeart/2005/8/layout/lProcess3"/>
    <dgm:cxn modelId="{6FACE1A5-4CD1-4051-8F4A-D0EF179EDB85}" type="presOf" srcId="{4297BE13-65B2-4B0E-A837-82F64E18D329}" destId="{5BDD8020-C325-44F2-A979-F9912CBDD2DA}" srcOrd="0" destOrd="0" presId="urn:microsoft.com/office/officeart/2005/8/layout/lProcess3"/>
    <dgm:cxn modelId="{AF3F8F18-590D-4538-B5D2-75A946234687}" type="presParOf" srcId="{F984A0DE-5F13-409D-BABC-B48B377048E6}" destId="{FF0D89E7-3519-4C6B-BC79-50D4595E40AA}" srcOrd="0" destOrd="0" presId="urn:microsoft.com/office/officeart/2005/8/layout/lProcess3"/>
    <dgm:cxn modelId="{277124D4-C10F-4F4E-86AB-7C863D4FCEB4}" type="presParOf" srcId="{FF0D89E7-3519-4C6B-BC79-50D4595E40AA}" destId="{768B33C6-628D-4658-9382-2EB88F7CC67F}" srcOrd="0" destOrd="0" presId="urn:microsoft.com/office/officeart/2005/8/layout/lProcess3"/>
    <dgm:cxn modelId="{786B5EF3-A883-4FFB-9FA4-4643AAF4CD1F}" type="presParOf" srcId="{FF0D89E7-3519-4C6B-BC79-50D4595E40AA}" destId="{4504C42C-E419-4FA6-BDE2-5D7BBFC160B4}" srcOrd="1" destOrd="0" presId="urn:microsoft.com/office/officeart/2005/8/layout/lProcess3"/>
    <dgm:cxn modelId="{E30E4B52-25B4-4CE3-89BA-207E785EE944}" type="presParOf" srcId="{FF0D89E7-3519-4C6B-BC79-50D4595E40AA}" destId="{5BDD8020-C325-44F2-A979-F9912CBDD2DA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044CEF-2FE9-4A88-9DFB-C10E52E342DE}">
      <dsp:nvSpPr>
        <dsp:cNvPr id="0" name=""/>
        <dsp:cNvSpPr/>
      </dsp:nvSpPr>
      <dsp:spPr>
        <a:xfrm>
          <a:off x="1013" y="0"/>
          <a:ext cx="2636118" cy="429736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 </a:t>
          </a:r>
          <a:r>
            <a:rPr lang="en-US" sz="2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perorangan</a:t>
          </a:r>
          <a:endParaRPr lang="en-US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1013" y="0"/>
        <a:ext cx="2636118" cy="1289208"/>
      </dsp:txXfrm>
    </dsp:sp>
    <dsp:sp modelId="{26AF4BAF-A1E6-42CA-811D-A3758369BCC6}">
      <dsp:nvSpPr>
        <dsp:cNvPr id="0" name=""/>
        <dsp:cNvSpPr/>
      </dsp:nvSpPr>
      <dsp:spPr>
        <a:xfrm>
          <a:off x="264625" y="1290467"/>
          <a:ext cx="2108894" cy="1295713"/>
        </a:xfrm>
        <a:prstGeom prst="roundRect">
          <a:avLst>
            <a:gd name="adj" fmla="val 10000"/>
          </a:avLst>
        </a:prstGeom>
        <a:solidFill>
          <a:schemeClr val="bg2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Pengusaha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hanya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bertanggung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jawab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terhadap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dirinya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sendiri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302575" y="1328417"/>
        <a:ext cx="2032994" cy="1219813"/>
      </dsp:txXfrm>
    </dsp:sp>
    <dsp:sp modelId="{6E652334-1B9D-4FC9-8B4A-A6B1733DA47B}">
      <dsp:nvSpPr>
        <dsp:cNvPr id="0" name=""/>
        <dsp:cNvSpPr/>
      </dsp:nvSpPr>
      <dsp:spPr>
        <a:xfrm>
          <a:off x="264625" y="2785522"/>
          <a:ext cx="2108894" cy="1295713"/>
        </a:xfrm>
        <a:prstGeom prst="roundRect">
          <a:avLst>
            <a:gd name="adj" fmla="val 10000"/>
          </a:avLst>
        </a:prstGeom>
        <a:solidFill>
          <a:schemeClr val="accent3">
            <a:hueOff val="-75349"/>
            <a:satOff val="-4641"/>
            <a:lumOff val="-125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toko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bengkel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,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warung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302575" y="2823472"/>
        <a:ext cx="2032994" cy="1219813"/>
      </dsp:txXfrm>
    </dsp:sp>
    <dsp:sp modelId="{491AF6F3-CFE4-4C4C-9CE1-F63F9EA71D3F}">
      <dsp:nvSpPr>
        <dsp:cNvPr id="0" name=""/>
        <dsp:cNvSpPr/>
      </dsp:nvSpPr>
      <dsp:spPr>
        <a:xfrm>
          <a:off x="2834840" y="0"/>
          <a:ext cx="2636118" cy="429736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Firma</a:t>
          </a:r>
        </a:p>
      </dsp:txBody>
      <dsp:txXfrm>
        <a:off x="2834840" y="0"/>
        <a:ext cx="2636118" cy="1289208"/>
      </dsp:txXfrm>
    </dsp:sp>
    <dsp:sp modelId="{7E4C1680-94BC-4ED9-90A9-8B754A6D2ABA}">
      <dsp:nvSpPr>
        <dsp:cNvPr id="0" name=""/>
        <dsp:cNvSpPr/>
      </dsp:nvSpPr>
      <dsp:spPr>
        <a:xfrm>
          <a:off x="3098452" y="1290467"/>
          <a:ext cx="2108894" cy="1295713"/>
        </a:xfrm>
        <a:prstGeom prst="roundRect">
          <a:avLst>
            <a:gd name="adj" fmla="val 10000"/>
          </a:avLst>
        </a:prstGeom>
        <a:solidFill>
          <a:schemeClr val="accent3">
            <a:hueOff val="-150698"/>
            <a:satOff val="-9283"/>
            <a:lumOff val="-251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Didirikan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oleh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paling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sedikit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dua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orang.</a:t>
          </a:r>
        </a:p>
      </dsp:txBody>
      <dsp:txXfrm>
        <a:off x="3136402" y="1328417"/>
        <a:ext cx="2032994" cy="1219813"/>
      </dsp:txXfrm>
    </dsp:sp>
    <dsp:sp modelId="{F055C094-E3D3-4F83-9101-B491E139600C}">
      <dsp:nvSpPr>
        <dsp:cNvPr id="0" name=""/>
        <dsp:cNvSpPr/>
      </dsp:nvSpPr>
      <dsp:spPr>
        <a:xfrm>
          <a:off x="3098452" y="2785522"/>
          <a:ext cx="2108894" cy="1295713"/>
        </a:xfrm>
        <a:prstGeom prst="roundRect">
          <a:avLst>
            <a:gd name="adj" fmla="val 10000"/>
          </a:avLst>
        </a:prstGeom>
        <a:solidFill>
          <a:schemeClr val="accent3">
            <a:hueOff val="-226048"/>
            <a:satOff val="-13924"/>
            <a:lumOff val="-376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Risiko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kerugian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ditanggung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bersama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3136402" y="2823472"/>
        <a:ext cx="2032994" cy="1219813"/>
      </dsp:txXfrm>
    </dsp:sp>
    <dsp:sp modelId="{1EBBE136-53C5-4F24-9BF8-268F65BF8207}">
      <dsp:nvSpPr>
        <dsp:cNvPr id="0" name=""/>
        <dsp:cNvSpPr/>
      </dsp:nvSpPr>
      <dsp:spPr>
        <a:xfrm>
          <a:off x="5668667" y="0"/>
          <a:ext cx="2636118" cy="4297363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Persekutuan </a:t>
          </a:r>
          <a:r>
            <a:rPr lang="en-US" sz="2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Komanditer</a:t>
          </a: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(CV)</a:t>
          </a:r>
        </a:p>
      </dsp:txBody>
      <dsp:txXfrm>
        <a:off x="5668667" y="0"/>
        <a:ext cx="2636118" cy="1289208"/>
      </dsp:txXfrm>
    </dsp:sp>
    <dsp:sp modelId="{0D4C8E28-74C8-4282-ACE6-A64E2FD4F0B4}">
      <dsp:nvSpPr>
        <dsp:cNvPr id="0" name=""/>
        <dsp:cNvSpPr/>
      </dsp:nvSpPr>
      <dsp:spPr>
        <a:xfrm>
          <a:off x="5816448" y="1289231"/>
          <a:ext cx="2340556" cy="1883618"/>
        </a:xfrm>
        <a:prstGeom prst="roundRect">
          <a:avLst>
            <a:gd name="adj" fmla="val 10000"/>
          </a:avLst>
        </a:prstGeom>
        <a:solidFill>
          <a:schemeClr val="accent3">
            <a:hueOff val="-301397"/>
            <a:satOff val="-18566"/>
            <a:lumOff val="-501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Memiliki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anggota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aktif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berperan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menjalankan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roda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anggota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pasif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bertanggung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jawab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dalam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pemberian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modal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).</a:t>
          </a:r>
        </a:p>
      </dsp:txBody>
      <dsp:txXfrm>
        <a:off x="5871617" y="1344400"/>
        <a:ext cx="2230218" cy="1773280"/>
      </dsp:txXfrm>
    </dsp:sp>
    <dsp:sp modelId="{EDDBE9FE-A368-4AB1-8B76-60627B4359FC}">
      <dsp:nvSpPr>
        <dsp:cNvPr id="0" name=""/>
        <dsp:cNvSpPr/>
      </dsp:nvSpPr>
      <dsp:spPr>
        <a:xfrm>
          <a:off x="5932279" y="3294133"/>
          <a:ext cx="2108894" cy="788339"/>
        </a:xfrm>
        <a:prstGeom prst="roundRect">
          <a:avLst>
            <a:gd name="adj" fmla="val 10000"/>
          </a:avLst>
        </a:prstGeom>
        <a:solidFill>
          <a:schemeClr val="accent3">
            <a:hueOff val="-376746"/>
            <a:satOff val="-23207"/>
            <a:lumOff val="-627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CV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Rian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Motor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CV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Kayu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Jati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Luhur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5955369" y="3317223"/>
        <a:ext cx="2062714" cy="7421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3B8197-3067-49EA-99DE-ABC0C9B4DC5C}">
      <dsp:nvSpPr>
        <dsp:cNvPr id="0" name=""/>
        <dsp:cNvSpPr/>
      </dsp:nvSpPr>
      <dsp:spPr>
        <a:xfrm>
          <a:off x="1004" y="0"/>
          <a:ext cx="2611933" cy="521176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Perseroan </a:t>
          </a:r>
          <a:r>
            <a:rPr lang="en-US" sz="2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Terbatas</a:t>
          </a: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(PT)</a:t>
          </a:r>
        </a:p>
      </dsp:txBody>
      <dsp:txXfrm>
        <a:off x="1004" y="0"/>
        <a:ext cx="2611933" cy="1563528"/>
      </dsp:txXfrm>
    </dsp:sp>
    <dsp:sp modelId="{6BB07EA7-58DD-4C1E-B0F1-47A9327718F0}">
      <dsp:nvSpPr>
        <dsp:cNvPr id="0" name=""/>
        <dsp:cNvSpPr/>
      </dsp:nvSpPr>
      <dsp:spPr>
        <a:xfrm>
          <a:off x="228598" y="1395908"/>
          <a:ext cx="2110442" cy="111411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Modalnya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dihimpun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dari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beberapa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orang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dengan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menjual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saham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261229" y="1428539"/>
        <a:ext cx="2045180" cy="1048854"/>
      </dsp:txXfrm>
    </dsp:sp>
    <dsp:sp modelId="{AD2035DB-01E5-40E8-A973-983998DBA64B}">
      <dsp:nvSpPr>
        <dsp:cNvPr id="0" name=""/>
        <dsp:cNvSpPr/>
      </dsp:nvSpPr>
      <dsp:spPr>
        <a:xfrm>
          <a:off x="228598" y="2667000"/>
          <a:ext cx="2110442" cy="1573829"/>
        </a:xfrm>
        <a:prstGeom prst="roundRect">
          <a:avLst>
            <a:gd name="adj" fmla="val 10000"/>
          </a:avLst>
        </a:prstGeom>
        <a:solidFill>
          <a:schemeClr val="accent3">
            <a:hueOff val="-47093"/>
            <a:satOff val="-2901"/>
            <a:lumOff val="-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Pemilik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saham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memiliki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kewenangan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terhadap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perusahaan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berhak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mendapatkan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laba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perusahaan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274694" y="2713096"/>
        <a:ext cx="2018250" cy="1481637"/>
      </dsp:txXfrm>
    </dsp:sp>
    <dsp:sp modelId="{8A8098B6-438F-4D14-A75E-B65A30A6F7F1}">
      <dsp:nvSpPr>
        <dsp:cNvPr id="0" name=""/>
        <dsp:cNvSpPr/>
      </dsp:nvSpPr>
      <dsp:spPr>
        <a:xfrm>
          <a:off x="262197" y="4380674"/>
          <a:ext cx="2089546" cy="570195"/>
        </a:xfrm>
        <a:prstGeom prst="roundRect">
          <a:avLst>
            <a:gd name="adj" fmla="val 10000"/>
          </a:avLst>
        </a:prstGeom>
        <a:solidFill>
          <a:schemeClr val="accent3">
            <a:hueOff val="-94186"/>
            <a:satOff val="-5802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PT Pembangunan Jaya.</a:t>
          </a:r>
        </a:p>
      </dsp:txBody>
      <dsp:txXfrm>
        <a:off x="278897" y="4397374"/>
        <a:ext cx="2056146" cy="536795"/>
      </dsp:txXfrm>
    </dsp:sp>
    <dsp:sp modelId="{A6A3D119-277B-498E-A4F5-1BEBA89A5F0A}">
      <dsp:nvSpPr>
        <dsp:cNvPr id="0" name=""/>
        <dsp:cNvSpPr/>
      </dsp:nvSpPr>
      <dsp:spPr>
        <a:xfrm>
          <a:off x="2808833" y="0"/>
          <a:ext cx="2611933" cy="521176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Badan</a:t>
          </a: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Usaha </a:t>
          </a:r>
          <a:r>
            <a:rPr lang="en-US" sz="2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Milik</a:t>
          </a: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Negara (BUMN)</a:t>
          </a:r>
        </a:p>
      </dsp:txBody>
      <dsp:txXfrm>
        <a:off x="2808833" y="0"/>
        <a:ext cx="2611933" cy="1563528"/>
      </dsp:txXfrm>
    </dsp:sp>
    <dsp:sp modelId="{9A959CD1-242A-4720-805E-1956AE33774E}">
      <dsp:nvSpPr>
        <dsp:cNvPr id="0" name=""/>
        <dsp:cNvSpPr/>
      </dsp:nvSpPr>
      <dsp:spPr>
        <a:xfrm>
          <a:off x="3036426" y="1369671"/>
          <a:ext cx="2110442" cy="1288987"/>
        </a:xfrm>
        <a:prstGeom prst="roundRect">
          <a:avLst>
            <a:gd name="adj" fmla="val 10000"/>
          </a:avLst>
        </a:prstGeom>
        <a:solidFill>
          <a:schemeClr val="accent3">
            <a:hueOff val="-141280"/>
            <a:satOff val="-8703"/>
            <a:lumOff val="-235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BUMN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bertanggung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jawab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atas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kesejahteraan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masyarakat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Indonesia.</a:t>
          </a:r>
        </a:p>
      </dsp:txBody>
      <dsp:txXfrm>
        <a:off x="3074179" y="1407424"/>
        <a:ext cx="2034936" cy="1213481"/>
      </dsp:txXfrm>
    </dsp:sp>
    <dsp:sp modelId="{39F22162-6647-4221-94A2-05771A85916D}">
      <dsp:nvSpPr>
        <dsp:cNvPr id="0" name=""/>
        <dsp:cNvSpPr/>
      </dsp:nvSpPr>
      <dsp:spPr>
        <a:xfrm>
          <a:off x="3036426" y="2813937"/>
          <a:ext cx="2110442" cy="1288987"/>
        </a:xfrm>
        <a:prstGeom prst="roundRect">
          <a:avLst>
            <a:gd name="adj" fmla="val 10000"/>
          </a:avLst>
        </a:prstGeom>
        <a:solidFill>
          <a:schemeClr val="accent3">
            <a:hueOff val="-188373"/>
            <a:satOff val="-11603"/>
            <a:lumOff val="-313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Modal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usahanya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ditanggung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oleh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negara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3074179" y="2851690"/>
        <a:ext cx="2034936" cy="1213481"/>
      </dsp:txXfrm>
    </dsp:sp>
    <dsp:sp modelId="{5B8C7FCB-6E5F-4BC9-AC58-C315C5A003AC}">
      <dsp:nvSpPr>
        <dsp:cNvPr id="0" name=""/>
        <dsp:cNvSpPr/>
      </dsp:nvSpPr>
      <dsp:spPr>
        <a:xfrm>
          <a:off x="3070026" y="4291055"/>
          <a:ext cx="2089546" cy="659692"/>
        </a:xfrm>
        <a:prstGeom prst="roundRect">
          <a:avLst>
            <a:gd name="adj" fmla="val 10000"/>
          </a:avLst>
        </a:prstGeom>
        <a:solidFill>
          <a:schemeClr val="accent3">
            <a:hueOff val="-235466"/>
            <a:satOff val="-14504"/>
            <a:lumOff val="-392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Perum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Peruri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PT KAI.</a:t>
          </a:r>
        </a:p>
      </dsp:txBody>
      <dsp:txXfrm>
        <a:off x="3089348" y="4310377"/>
        <a:ext cx="2050902" cy="621048"/>
      </dsp:txXfrm>
    </dsp:sp>
    <dsp:sp modelId="{9CE633A8-4949-4C3F-917F-689A1BFD3BA7}">
      <dsp:nvSpPr>
        <dsp:cNvPr id="0" name=""/>
        <dsp:cNvSpPr/>
      </dsp:nvSpPr>
      <dsp:spPr>
        <a:xfrm>
          <a:off x="5616661" y="0"/>
          <a:ext cx="2611933" cy="5211762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Koperasi</a:t>
          </a: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</a:p>
      </dsp:txBody>
      <dsp:txXfrm>
        <a:off x="5616661" y="0"/>
        <a:ext cx="2611933" cy="1563528"/>
      </dsp:txXfrm>
    </dsp:sp>
    <dsp:sp modelId="{C9E2DB67-560E-4D07-ADD3-611C574E7C7B}">
      <dsp:nvSpPr>
        <dsp:cNvPr id="0" name=""/>
        <dsp:cNvSpPr/>
      </dsp:nvSpPr>
      <dsp:spPr>
        <a:xfrm>
          <a:off x="5844255" y="1369671"/>
          <a:ext cx="2110442" cy="1288987"/>
        </a:xfrm>
        <a:prstGeom prst="roundRect">
          <a:avLst>
            <a:gd name="adj" fmla="val 10000"/>
          </a:avLst>
        </a:prstGeom>
        <a:solidFill>
          <a:schemeClr val="accent3">
            <a:hueOff val="-282559"/>
            <a:satOff val="-17405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Usaha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bersama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berdasarkan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asas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kekeluargaan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5882008" y="1407424"/>
        <a:ext cx="2034936" cy="1213481"/>
      </dsp:txXfrm>
    </dsp:sp>
    <dsp:sp modelId="{01D4C33A-4471-4E75-84B4-FF890370DD93}">
      <dsp:nvSpPr>
        <dsp:cNvPr id="0" name=""/>
        <dsp:cNvSpPr/>
      </dsp:nvSpPr>
      <dsp:spPr>
        <a:xfrm>
          <a:off x="5844255" y="2733222"/>
          <a:ext cx="2110442" cy="1288987"/>
        </a:xfrm>
        <a:prstGeom prst="roundRect">
          <a:avLst>
            <a:gd name="adj" fmla="val 10000"/>
          </a:avLst>
        </a:prstGeom>
        <a:solidFill>
          <a:schemeClr val="accent3">
            <a:hueOff val="-329653"/>
            <a:satOff val="-20306"/>
            <a:lumOff val="-549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Semua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anggota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wajib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membayar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simpanan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pokok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simpanan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wajib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.</a:t>
          </a:r>
        </a:p>
      </dsp:txBody>
      <dsp:txXfrm>
        <a:off x="5882008" y="2770975"/>
        <a:ext cx="2034936" cy="1213481"/>
      </dsp:txXfrm>
    </dsp:sp>
    <dsp:sp modelId="{1F1D0239-391C-4188-9A38-27C20607D6B7}">
      <dsp:nvSpPr>
        <dsp:cNvPr id="0" name=""/>
        <dsp:cNvSpPr/>
      </dsp:nvSpPr>
      <dsp:spPr>
        <a:xfrm>
          <a:off x="5877855" y="4291055"/>
          <a:ext cx="2089546" cy="659692"/>
        </a:xfrm>
        <a:prstGeom prst="roundRect">
          <a:avLst>
            <a:gd name="adj" fmla="val 10000"/>
          </a:avLst>
        </a:prstGeom>
        <a:solidFill>
          <a:schemeClr val="accent3">
            <a:hueOff val="-376746"/>
            <a:satOff val="-23207"/>
            <a:lumOff val="-627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Contoh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: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Koperasi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Unit </a:t>
          </a:r>
          <a:r>
            <a:rPr lang="en-US" sz="1600" kern="1200" dirty="0" err="1">
              <a:solidFill>
                <a:schemeClr val="tx1"/>
              </a:solidFill>
              <a:latin typeface="Arial" pitchFamily="34" charset="0"/>
              <a:cs typeface="Arial" pitchFamily="34" charset="0"/>
            </a:rPr>
            <a:t>Desa</a:t>
          </a:r>
          <a:r>
            <a:rPr lang="en-US" sz="1600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(KUD).</a:t>
          </a:r>
        </a:p>
      </dsp:txBody>
      <dsp:txXfrm>
        <a:off x="5897177" y="4310377"/>
        <a:ext cx="2050902" cy="6210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B33C6-628D-4658-9382-2EB88F7CC67F}">
      <dsp:nvSpPr>
        <dsp:cNvPr id="0" name=""/>
        <dsp:cNvSpPr/>
      </dsp:nvSpPr>
      <dsp:spPr>
        <a:xfrm>
          <a:off x="1695" y="97333"/>
          <a:ext cx="4663616" cy="948332"/>
        </a:xfrm>
        <a:prstGeom prst="chevron">
          <a:avLst/>
        </a:prstGeom>
        <a:solidFill>
          <a:schemeClr val="accent3">
            <a:lumMod val="5000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marL="0" lvl="0" indent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 err="1"/>
            <a:t>Kegiatan</a:t>
          </a:r>
          <a:r>
            <a:rPr lang="en-US" sz="2100" kern="1200" dirty="0"/>
            <a:t> </a:t>
          </a:r>
          <a:r>
            <a:rPr lang="en-US" sz="2100" kern="1200" dirty="0" err="1"/>
            <a:t>ekonomi</a:t>
          </a:r>
          <a:r>
            <a:rPr lang="en-US" sz="2100" kern="1200" dirty="0"/>
            <a:t> </a:t>
          </a:r>
          <a:r>
            <a:rPr lang="en-US" sz="2100" kern="1200" dirty="0" err="1"/>
            <a:t>di</a:t>
          </a:r>
          <a:r>
            <a:rPr lang="en-US" sz="2100" kern="1200" dirty="0"/>
            <a:t> </a:t>
          </a:r>
          <a:r>
            <a:rPr lang="en-US" sz="2100" kern="1200" dirty="0" err="1"/>
            <a:t>masyarakat</a:t>
          </a:r>
          <a:r>
            <a:rPr lang="en-US" sz="2100" kern="1200" dirty="0"/>
            <a:t> </a:t>
          </a:r>
          <a:r>
            <a:rPr lang="en-US" sz="2100" kern="1200" dirty="0" err="1"/>
            <a:t>meliputi</a:t>
          </a:r>
          <a:r>
            <a:rPr lang="en-US" sz="2100" kern="1200" dirty="0"/>
            <a:t> </a:t>
          </a:r>
          <a:r>
            <a:rPr lang="en-US" sz="2100" kern="1200" dirty="0" err="1"/>
            <a:t>kegiatan</a:t>
          </a:r>
          <a:r>
            <a:rPr lang="en-US" sz="2100" kern="1200" dirty="0"/>
            <a:t> </a:t>
          </a:r>
          <a:r>
            <a:rPr lang="en-US" sz="2100" b="1" kern="1200" dirty="0" err="1">
              <a:solidFill>
                <a:srgbClr val="FFFF00"/>
              </a:solidFill>
            </a:rPr>
            <a:t>produksi</a:t>
          </a:r>
          <a:r>
            <a:rPr lang="en-US" sz="2100" b="1" kern="1200" dirty="0">
              <a:solidFill>
                <a:srgbClr val="FFFF00"/>
              </a:solidFill>
            </a:rPr>
            <a:t>, </a:t>
          </a:r>
          <a:r>
            <a:rPr lang="en-US" sz="2100" b="1" kern="1200" dirty="0" err="1">
              <a:solidFill>
                <a:srgbClr val="FFFF00"/>
              </a:solidFill>
            </a:rPr>
            <a:t>distribusi</a:t>
          </a:r>
          <a:r>
            <a:rPr lang="en-US" sz="2100" b="1" kern="1200" dirty="0">
              <a:solidFill>
                <a:srgbClr val="FFFF00"/>
              </a:solidFill>
            </a:rPr>
            <a:t>, </a:t>
          </a:r>
          <a:r>
            <a:rPr lang="en-US" sz="2100" b="1" kern="1200" dirty="0" err="1">
              <a:solidFill>
                <a:srgbClr val="FFFF00"/>
              </a:solidFill>
            </a:rPr>
            <a:t>dan</a:t>
          </a:r>
          <a:r>
            <a:rPr lang="en-US" sz="2100" b="1" kern="1200" dirty="0">
              <a:solidFill>
                <a:srgbClr val="FFFF00"/>
              </a:solidFill>
            </a:rPr>
            <a:t> </a:t>
          </a:r>
          <a:r>
            <a:rPr lang="en-US" sz="2100" b="1" kern="1200" dirty="0" err="1">
              <a:solidFill>
                <a:srgbClr val="FFFF00"/>
              </a:solidFill>
            </a:rPr>
            <a:t>konsumsi</a:t>
          </a:r>
          <a:r>
            <a:rPr lang="en-US" sz="2100" b="1" kern="1200" dirty="0">
              <a:solidFill>
                <a:srgbClr val="FFFF00"/>
              </a:solidFill>
            </a:rPr>
            <a:t>. </a:t>
          </a:r>
        </a:p>
      </dsp:txBody>
      <dsp:txXfrm>
        <a:off x="475861" y="97333"/>
        <a:ext cx="3715284" cy="948332"/>
      </dsp:txXfrm>
    </dsp:sp>
    <dsp:sp modelId="{5BDD8020-C325-44F2-A979-F9912CBDD2DA}">
      <dsp:nvSpPr>
        <dsp:cNvPr id="0" name=""/>
        <dsp:cNvSpPr/>
      </dsp:nvSpPr>
      <dsp:spPr>
        <a:xfrm>
          <a:off x="4357103" y="177941"/>
          <a:ext cx="3870801" cy="787116"/>
        </a:xfrm>
        <a:prstGeom prst="chevron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/>
            <a:t>Ketiganya</a:t>
          </a:r>
          <a:r>
            <a:rPr lang="en-US" sz="1800" kern="1200" dirty="0"/>
            <a:t> </a:t>
          </a:r>
          <a:r>
            <a:rPr lang="en-US" sz="1800" kern="1200" dirty="0" err="1"/>
            <a:t>dilakukan</a:t>
          </a:r>
          <a:r>
            <a:rPr lang="en-US" sz="1800" kern="1200" dirty="0"/>
            <a:t> </a:t>
          </a:r>
          <a:r>
            <a:rPr lang="en-US" sz="1800" kern="1200" dirty="0" err="1"/>
            <a:t>untuk</a:t>
          </a:r>
          <a:r>
            <a:rPr lang="en-US" sz="1800" kern="1200" dirty="0"/>
            <a:t> </a:t>
          </a:r>
          <a:r>
            <a:rPr lang="en-US" sz="1800" kern="1200" dirty="0" err="1"/>
            <a:t>mencapai</a:t>
          </a:r>
          <a:r>
            <a:rPr lang="en-US" sz="1800" kern="1200" dirty="0"/>
            <a:t> </a:t>
          </a:r>
          <a:r>
            <a:rPr lang="en-US" sz="1800" kern="1200" dirty="0" err="1"/>
            <a:t>taraf</a:t>
          </a:r>
          <a:r>
            <a:rPr lang="en-US" sz="1800" kern="1200" dirty="0"/>
            <a:t> </a:t>
          </a:r>
          <a:r>
            <a:rPr lang="en-US" sz="1800" kern="1200" dirty="0" err="1"/>
            <a:t>hidup</a:t>
          </a:r>
          <a:r>
            <a:rPr lang="en-US" sz="1800" kern="1200" dirty="0"/>
            <a:t> </a:t>
          </a:r>
          <a:r>
            <a:rPr lang="en-US" sz="1800" kern="1200" dirty="0" err="1"/>
            <a:t>masyarakat</a:t>
          </a:r>
          <a:r>
            <a:rPr lang="en-US" sz="1800" kern="1200" dirty="0"/>
            <a:t> yang </a:t>
          </a:r>
          <a:r>
            <a:rPr lang="en-US" sz="1800" kern="1200" dirty="0" err="1"/>
            <a:t>sejahtera</a:t>
          </a:r>
          <a:r>
            <a:rPr lang="en-US" sz="1800" kern="1200" dirty="0"/>
            <a:t>.</a:t>
          </a:r>
        </a:p>
      </dsp:txBody>
      <dsp:txXfrm>
        <a:off x="4750661" y="177941"/>
        <a:ext cx="3083685" cy="787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045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93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2026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7520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54598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0787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52617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726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55301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23403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764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43557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455FFB75-C0B1-4563-9AB5-5337746E605B}" type="datetimeFigureOut">
              <a:rPr lang="en-ID" smtClean="0"/>
              <a:t>23/08/2021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17114DF-AD11-4F05-AD73-D172A2AD1597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9736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680582" y="1717417"/>
            <a:ext cx="5745740" cy="33756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Media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Mengajar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Buku</a:t>
            </a:r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Pendamping</a:t>
            </a:r>
            <a:endParaRPr lang="en-US" sz="4267" b="1" dirty="0">
              <a:solidFill>
                <a:schemeClr val="tx1">
                  <a:lumMod val="75000"/>
                  <a:lumOff val="25000"/>
                </a:schemeClr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TEMATIK TERPADU</a:t>
            </a:r>
          </a:p>
          <a:p>
            <a:pPr algn="ctr"/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Ilmu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Pengetahuan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Sosial</a:t>
            </a:r>
            <a:endParaRPr lang="en-US" sz="4267" b="1" dirty="0">
              <a:solidFill>
                <a:srgbClr val="7030A0"/>
              </a:solidFill>
              <a:latin typeface="Calibri" pitchFamily="34" charset="0"/>
              <a:ea typeface="Adobe Gothic Std B" pitchFamily="34" charset="-128"/>
              <a:cs typeface="Calibri" pitchFamily="34" charset="0"/>
            </a:endParaRPr>
          </a:p>
          <a:p>
            <a:pPr algn="ctr"/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untuk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SD/MI </a:t>
            </a:r>
            <a:r>
              <a:rPr lang="en-US" sz="4267" b="1" dirty="0" err="1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Kelas</a:t>
            </a:r>
            <a:r>
              <a:rPr lang="en-US" sz="4267" b="1" dirty="0">
                <a:solidFill>
                  <a:srgbClr val="7030A0"/>
                </a:solidFill>
                <a:latin typeface="Calibri" pitchFamily="34" charset="0"/>
                <a:ea typeface="Adobe Gothic Std B" pitchFamily="34" charset="-128"/>
                <a:cs typeface="Calibri" pitchFamily="34" charset="0"/>
              </a:rPr>
              <a:t> V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17601" y="701663"/>
            <a:ext cx="4140457" cy="507620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76D5B7D-0DDA-44D8-8E29-DCD25D552AF8}"/>
              </a:ext>
            </a:extLst>
          </p:cNvPr>
          <p:cNvSpPr txBox="1"/>
          <p:nvPr/>
        </p:nvSpPr>
        <p:spPr>
          <a:xfrm>
            <a:off x="6202017" y="5254643"/>
            <a:ext cx="3591339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Bahnschrift Condensed" panose="020B0502040204020203" pitchFamily="34" charset="0"/>
              </a:rPr>
              <a:t>HENI </a:t>
            </a:r>
            <a:r>
              <a:rPr lang="en-US" sz="2800" b="1" dirty="0" err="1">
                <a:latin typeface="Bahnschrift Condensed" panose="020B0502040204020203" pitchFamily="34" charset="0"/>
              </a:rPr>
              <a:t>NURHAENI,M.Pd</a:t>
            </a:r>
            <a:endParaRPr lang="en-ID" sz="2800" b="1" dirty="0">
              <a:latin typeface="Bahnschrift Condensed" panose="020B0502040204020203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590800" y="266149"/>
            <a:ext cx="7010400" cy="5772151"/>
            <a:chOff x="3795402" y="123412"/>
            <a:chExt cx="5257800" cy="4328802"/>
          </a:xfrm>
        </p:grpSpPr>
        <p:sp>
          <p:nvSpPr>
            <p:cNvPr id="3" name="Oval 2"/>
            <p:cNvSpPr/>
            <p:nvPr/>
          </p:nvSpPr>
          <p:spPr>
            <a:xfrm>
              <a:off x="4259745" y="123412"/>
              <a:ext cx="4329113" cy="4328802"/>
            </a:xfrm>
            <a:prstGeom prst="ellipse">
              <a:avLst/>
            </a:prstGeom>
            <a:solidFill>
              <a:srgbClr val="FFFF99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400"/>
            </a:p>
          </p:txBody>
        </p:sp>
        <p:sp>
          <p:nvSpPr>
            <p:cNvPr id="3078" name="Rectangle 1"/>
            <p:cNvSpPr>
              <a:spLocks noChangeArrowheads="1"/>
            </p:cNvSpPr>
            <p:nvPr/>
          </p:nvSpPr>
          <p:spPr bwMode="auto">
            <a:xfrm>
              <a:off x="4595502" y="1781593"/>
              <a:ext cx="3657600" cy="1300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Udara</a:t>
              </a:r>
              <a:r>
                <a:rPr lang="en-US" altLang="en-US" sz="5333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Bersih</a:t>
              </a:r>
              <a:r>
                <a:rPr lang="en-US" altLang="en-US" sz="5333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bagi</a:t>
              </a:r>
              <a:r>
                <a:rPr lang="en-US" altLang="en-US" sz="5333" b="1" dirty="0">
                  <a:solidFill>
                    <a:srgbClr val="0070C0"/>
                  </a:solidFill>
                  <a:cs typeface="Calibri" pitchFamily="34" charset="0"/>
                </a:rPr>
                <a:t> </a:t>
              </a:r>
              <a:r>
                <a:rPr lang="en-US" altLang="en-US" sz="5333" b="1" dirty="0" err="1">
                  <a:solidFill>
                    <a:srgbClr val="0070C0"/>
                  </a:solidFill>
                  <a:cs typeface="Calibri" pitchFamily="34" charset="0"/>
                </a:rPr>
                <a:t>Kesehatan</a:t>
              </a:r>
              <a:endParaRPr lang="en-US" altLang="en-US" sz="5333" b="1" dirty="0">
                <a:solidFill>
                  <a:srgbClr val="0070C0"/>
                </a:solidFill>
                <a:cs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795402" y="1123879"/>
              <a:ext cx="5257800" cy="684706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5333" dirty="0" err="1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Tema</a:t>
              </a:r>
              <a:r>
                <a:rPr lang="en-US" sz="5333" dirty="0">
                  <a:solidFill>
                    <a:schemeClr val="accent1">
                      <a:lumMod val="50000"/>
                    </a:schemeClr>
                  </a:solidFill>
                  <a:latin typeface="Arial Rounded MT Bold" pitchFamily="34" charset="0"/>
                </a:rPr>
                <a:t> 2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383064" y="308468"/>
            <a:ext cx="6519501" cy="821546"/>
            <a:chOff x="-1" y="1"/>
            <a:chExt cx="4953001" cy="613009"/>
          </a:xfrm>
        </p:grpSpPr>
        <p:pic>
          <p:nvPicPr>
            <p:cNvPr id="3" name="Picture 2" descr="E:\ELISA\PPT ESPS\2016\ESPS edisi kurnas\PERINTILAN ESPS KURNAS\pita label 5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" y="1"/>
              <a:ext cx="4693897" cy="6130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angle 3"/>
            <p:cNvSpPr/>
            <p:nvPr/>
          </p:nvSpPr>
          <p:spPr>
            <a:xfrm>
              <a:off x="228600" y="44904"/>
              <a:ext cx="4724400" cy="4822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err="1">
                  <a:solidFill>
                    <a:schemeClr val="bg1"/>
                  </a:solidFill>
                  <a:latin typeface="Arial Rounded MT Bold" pitchFamily="34" charset="0"/>
                </a:rPr>
                <a:t>Materi</a:t>
              </a:r>
              <a:r>
                <a:rPr lang="en-US" sz="36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600" dirty="0" err="1">
                  <a:solidFill>
                    <a:schemeClr val="bg1"/>
                  </a:solidFill>
                  <a:latin typeface="Arial Rounded MT Bold" pitchFamily="34" charset="0"/>
                </a:rPr>
                <a:t>Inti</a:t>
              </a:r>
              <a:r>
                <a:rPr lang="en-US" sz="3600" dirty="0">
                  <a:solidFill>
                    <a:schemeClr val="bg1"/>
                  </a:solidFill>
                  <a:latin typeface="Arial Rounded MT Bold" pitchFamily="34" charset="0"/>
                </a:rPr>
                <a:t> </a:t>
              </a:r>
              <a:r>
                <a:rPr lang="en-US" sz="3600" dirty="0" err="1">
                  <a:solidFill>
                    <a:schemeClr val="bg1"/>
                  </a:solidFill>
                  <a:latin typeface="Arial Rounded MT Bold" pitchFamily="34" charset="0"/>
                </a:rPr>
                <a:t>Subtema</a:t>
              </a:r>
              <a:r>
                <a:rPr lang="en-US" sz="3600" dirty="0">
                  <a:solidFill>
                    <a:schemeClr val="bg1"/>
                  </a:solidFill>
                  <a:latin typeface="Arial Rounded MT Bold" pitchFamily="34" charset="0"/>
                </a:rPr>
                <a:t> 2</a:t>
              </a:r>
            </a:p>
          </p:txBody>
        </p:sp>
      </p:grp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" y="1086247"/>
            <a:ext cx="92548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189" indent="-457189">
              <a:buFont typeface="Arial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Jenis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usaha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dirty="0" err="1">
                <a:latin typeface="Myriad Pro" panose="020B0503030403020204" pitchFamily="34" charset="0"/>
              </a:rPr>
              <a:t>berdasarkan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Myriad Pro" panose="020B0503030403020204" pitchFamily="34" charset="0"/>
              </a:rPr>
              <a:t>cara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Myriad Pro" panose="020B0503030403020204" pitchFamily="34" charset="0"/>
              </a:rPr>
              <a:t>pengelolaannya</a:t>
            </a:r>
            <a:r>
              <a:rPr lang="en-US" sz="3200" dirty="0">
                <a:latin typeface="Myriad Pro" panose="020B0503030403020204" pitchFamily="34" charset="0"/>
              </a:rPr>
              <a:t>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711205" y="2816423"/>
            <a:ext cx="4876795" cy="914400"/>
            <a:chOff x="5377771" y="1976562"/>
            <a:chExt cx="2107427" cy="685800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3" y="1976562"/>
              <a:ext cx="2063525" cy="685800"/>
            </a:xfrm>
            <a:prstGeom prst="rect">
              <a:avLst/>
            </a:prstGeom>
          </p:spPr>
        </p:pic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5377771" y="2057704"/>
              <a:ext cx="2018823" cy="438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sz="3200" b="1" dirty="0">
                  <a:latin typeface="Myriad Pro" panose="020B0503030403020204" pitchFamily="34" charset="0"/>
                </a:rPr>
                <a:t>Usaha </a:t>
              </a:r>
              <a:r>
                <a:rPr lang="en-US" sz="3200" b="1" dirty="0" err="1">
                  <a:latin typeface="Myriad Pro" panose="020B0503030403020204" pitchFamily="34" charset="0"/>
                </a:rPr>
                <a:t>perseorangan</a:t>
              </a:r>
              <a:endParaRPr lang="en-US" sz="3200" b="1" dirty="0">
                <a:latin typeface="Myriad Pro" panose="020B0503030403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561513" y="1803400"/>
            <a:ext cx="4876795" cy="914400"/>
            <a:chOff x="5377771" y="1976562"/>
            <a:chExt cx="2107427" cy="68580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21673" y="1976562"/>
              <a:ext cx="2063525" cy="685800"/>
            </a:xfrm>
            <a:prstGeom prst="rect">
              <a:avLst/>
            </a:prstGeom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5377771" y="2057704"/>
              <a:ext cx="2018823" cy="4385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en-US" sz="3200" b="1" dirty="0">
                  <a:latin typeface="Myriad Pro" panose="020B0503030403020204" pitchFamily="34" charset="0"/>
                </a:rPr>
                <a:t>Usaha </a:t>
              </a:r>
              <a:r>
                <a:rPr lang="en-US" sz="3200" b="1" dirty="0" err="1">
                  <a:latin typeface="Myriad Pro" panose="020B0503030403020204" pitchFamily="34" charset="0"/>
                </a:rPr>
                <a:t>kelompok</a:t>
              </a:r>
              <a:endParaRPr lang="en-US" sz="3200" b="1" dirty="0">
                <a:latin typeface="Myriad Pro" panose="020B0503030403020204" pitchFamily="34" charset="0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91307" y="4035623"/>
            <a:ext cx="1953493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>
                <a:latin typeface="Myriad Pro" pitchFamily="34" charset="0"/>
                <a:cs typeface="Myriad Arabic" pitchFamily="50" charset="-78"/>
              </a:rPr>
              <a:t>Pertanian</a:t>
            </a:r>
            <a:r>
              <a:rPr lang="en-US" sz="3200" dirty="0">
                <a:latin typeface="Myriad Pro" pitchFamily="34" charset="0"/>
                <a:cs typeface="Myriad Arabic" pitchFamily="50" charset="-78"/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91307" y="4950023"/>
            <a:ext cx="1953493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>
                <a:latin typeface="Myriad Pro" pitchFamily="34" charset="0"/>
                <a:cs typeface="Myriad Arabic" pitchFamily="50" charset="-78"/>
              </a:rPr>
              <a:t>Industri</a:t>
            </a:r>
            <a:r>
              <a:rPr lang="en-US" sz="3200" dirty="0">
                <a:latin typeface="Myriad Pro" pitchFamily="34" charset="0"/>
                <a:cs typeface="Myriad Arabic" pitchFamily="50" charset="-78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87475" y="4035623"/>
            <a:ext cx="2603725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>
                <a:latin typeface="Myriad Pro" pitchFamily="34" charset="0"/>
                <a:cs typeface="Myriad Arabic" pitchFamily="50" charset="-78"/>
              </a:rPr>
              <a:t>Perdagangan</a:t>
            </a:r>
            <a:r>
              <a:rPr lang="en-US" sz="3200" dirty="0">
                <a:latin typeface="Myriad Pro" pitchFamily="34" charset="0"/>
                <a:cs typeface="Myriad Arabic" pitchFamily="50" charset="-78"/>
              </a:rPr>
              <a:t>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187475" y="4950023"/>
            <a:ext cx="260372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dirty="0" err="1">
                <a:latin typeface="Myriad Pro" pitchFamily="34" charset="0"/>
                <a:cs typeface="Myriad Arabic" pitchFamily="50" charset="-78"/>
              </a:rPr>
              <a:t>Perikanan</a:t>
            </a:r>
            <a:r>
              <a:rPr lang="en-US" sz="3200" dirty="0">
                <a:latin typeface="Myriad Pro" pitchFamily="34" charset="0"/>
                <a:cs typeface="Myriad Arabic" pitchFamily="50" charset="-78"/>
              </a:rPr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63107" y="3031529"/>
            <a:ext cx="4570163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Myriad Pro" pitchFamily="34" charset="0"/>
              </a:rPr>
              <a:t>Persekutuan </a:t>
            </a:r>
            <a:r>
              <a:rPr lang="en-US" sz="3200" dirty="0" err="1">
                <a:latin typeface="Myriad Pro" pitchFamily="34" charset="0"/>
              </a:rPr>
              <a:t>komanditer</a:t>
            </a:r>
            <a:endParaRPr lang="en-US" sz="3200" dirty="0">
              <a:latin typeface="Myriad Pro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63107" y="3835400"/>
            <a:ext cx="4570163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Myriad Pro" pitchFamily="34" charset="0"/>
              </a:rPr>
              <a:t>Perseroan </a:t>
            </a:r>
            <a:r>
              <a:rPr lang="en-US" sz="3200" dirty="0" err="1">
                <a:latin typeface="Myriad Pro" pitchFamily="34" charset="0"/>
              </a:rPr>
              <a:t>terbatas</a:t>
            </a:r>
            <a:endParaRPr lang="en-US" sz="3200" dirty="0">
              <a:latin typeface="Myriad Pro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663107" y="4642247"/>
            <a:ext cx="223428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latin typeface="Myriad Pro" pitchFamily="34" charset="0"/>
              </a:rPr>
              <a:t>Koperasi</a:t>
            </a:r>
            <a:r>
              <a:rPr lang="en-US" sz="3200" dirty="0">
                <a:latin typeface="Myriad Pro" pitchFamily="34" charset="0"/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006373" y="4642247"/>
            <a:ext cx="223428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Myriad Pro" pitchFamily="34" charset="0"/>
              </a:rPr>
              <a:t>Firma 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65FFD9C-F518-40C9-85ED-BFAE5D0EF42A}"/>
              </a:ext>
            </a:extLst>
          </p:cNvPr>
          <p:cNvGrpSpPr/>
          <p:nvPr/>
        </p:nvGrpSpPr>
        <p:grpSpPr>
          <a:xfrm>
            <a:off x="10372808" y="275515"/>
            <a:ext cx="1524000" cy="556975"/>
            <a:chOff x="7772400" y="57150"/>
            <a:chExt cx="1143000" cy="417731"/>
          </a:xfrm>
        </p:grpSpPr>
        <p:sp>
          <p:nvSpPr>
            <p:cNvPr id="24" name="Rounded Rectangle 26">
              <a:extLst>
                <a:ext uri="{FF2B5EF4-FFF2-40B4-BE49-F238E27FC236}">
                  <a16:creationId xmlns:a16="http://schemas.microsoft.com/office/drawing/2014/main" id="{DE5288CF-950A-4E5F-B3F1-3F418A8EDB07}"/>
                </a:ext>
              </a:extLst>
            </p:cNvPr>
            <p:cNvSpPr/>
            <p:nvPr/>
          </p:nvSpPr>
          <p:spPr>
            <a:xfrm>
              <a:off x="7772400" y="57150"/>
              <a:ext cx="1143000" cy="417731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EA7A9652-CA7B-43BF-B8CC-F86C0F3F6070}"/>
                </a:ext>
              </a:extLst>
            </p:cNvPr>
            <p:cNvSpPr txBox="1"/>
            <p:nvPr/>
          </p:nvSpPr>
          <p:spPr>
            <a:xfrm>
              <a:off x="7852716" y="81864"/>
              <a:ext cx="996780" cy="3462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KD 3.</a:t>
              </a:r>
              <a:r>
                <a:rPr lang="id-ID" sz="2400" b="1" dirty="0"/>
                <a:t>4</a:t>
              </a:r>
              <a:endParaRPr lang="en-US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26610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</p:nvPr>
        </p:nvGraphicFramePr>
        <p:xfrm>
          <a:off x="1981200" y="1828801"/>
          <a:ext cx="8305800" cy="4297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37658" y="609600"/>
            <a:ext cx="6291942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Jenis-Jenis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Usaha yang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Dikelola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secara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Perorangan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Kelompok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8" grpId="0">
        <p:bldAsOne/>
      </p:bldGraphic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981200" y="914401"/>
          <a:ext cx="8229600" cy="5211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" y="381000"/>
            <a:ext cx="925483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189" indent="-457189">
              <a:buFont typeface="Arial" charset="0"/>
              <a:buChar char="•"/>
            </a:pPr>
            <a:r>
              <a:rPr lang="en-US" sz="3200" dirty="0" err="1">
                <a:latin typeface="Myriad Pro" panose="020B0503030403020204" pitchFamily="34" charset="0"/>
              </a:rPr>
              <a:t>Ragam</a:t>
            </a:r>
            <a:r>
              <a:rPr lang="en-US" sz="3200" dirty="0"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solidFill>
                  <a:srgbClr val="000E76"/>
                </a:solidFill>
                <a:latin typeface="Myriad Pro" panose="020B0503030403020204" pitchFamily="34" charset="0"/>
              </a:rPr>
              <a:t>kegiatan</a:t>
            </a:r>
            <a:r>
              <a:rPr lang="en-US" sz="3200" b="1" dirty="0">
                <a:solidFill>
                  <a:srgbClr val="000E76"/>
                </a:solidFill>
                <a:latin typeface="Myriad Pro" panose="020B0503030403020204" pitchFamily="34" charset="0"/>
              </a:rPr>
              <a:t> </a:t>
            </a:r>
            <a:r>
              <a:rPr lang="en-US" sz="3200" b="1" dirty="0" err="1">
                <a:solidFill>
                  <a:srgbClr val="000E76"/>
                </a:solidFill>
                <a:latin typeface="Myriad Pro" panose="020B0503030403020204" pitchFamily="34" charset="0"/>
              </a:rPr>
              <a:t>ekonomi</a:t>
            </a:r>
            <a:r>
              <a:rPr lang="en-US" sz="3200" b="1" dirty="0">
                <a:solidFill>
                  <a:srgbClr val="000E76"/>
                </a:solidFill>
                <a:latin typeface="Myriad Pro" panose="020B0503030403020204" pitchFamily="34" charset="0"/>
              </a:rPr>
              <a:t> </a:t>
            </a:r>
            <a:r>
              <a:rPr lang="en-US" sz="3200" dirty="0">
                <a:latin typeface="Myriad Pro" panose="020B0503030403020204" pitchFamily="34" charset="0"/>
              </a:rPr>
              <a:t>yang </a:t>
            </a:r>
            <a:r>
              <a:rPr lang="en-US" sz="3200" dirty="0" err="1">
                <a:latin typeface="Myriad Pro" panose="020B0503030403020204" pitchFamily="34" charset="0"/>
              </a:rPr>
              <a:t>dilakukan</a:t>
            </a:r>
            <a:r>
              <a:rPr lang="en-US" sz="3200" dirty="0">
                <a:latin typeface="Myriad Pro" panose="020B0503030403020204" pitchFamily="34" charset="0"/>
              </a:rPr>
              <a:t>: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09600" y="1193801"/>
            <a:ext cx="3251200" cy="801563"/>
            <a:chOff x="3276600" y="903778"/>
            <a:chExt cx="2438400" cy="60117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6600" y="903778"/>
              <a:ext cx="2438400" cy="601172"/>
            </a:xfrm>
            <a:prstGeom prst="rect">
              <a:avLst/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</p:pic>
        <p:sp>
          <p:nvSpPr>
            <p:cNvPr id="5" name="Rectangle 4"/>
            <p:cNvSpPr>
              <a:spLocks noChangeArrowheads="1"/>
            </p:cNvSpPr>
            <p:nvPr/>
          </p:nvSpPr>
          <p:spPr bwMode="auto">
            <a:xfrm>
              <a:off x="3276600" y="1004309"/>
              <a:ext cx="2438400" cy="377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nl-NL" sz="2667" b="1" dirty="0">
                  <a:solidFill>
                    <a:srgbClr val="000E76"/>
                  </a:solidFill>
                  <a:latin typeface="Myriad Pro" pitchFamily="34" charset="0"/>
                </a:rPr>
                <a:t>Kegiatan produksi</a:t>
              </a:r>
              <a:endParaRPr lang="en-US" sz="2667" b="1" dirty="0">
                <a:solidFill>
                  <a:srgbClr val="000E76"/>
                </a:solidFill>
                <a:latin typeface="Myriad Pro" panose="020B0503030403020204" pitchFamily="34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572000" y="1193801"/>
            <a:ext cx="3251200" cy="801563"/>
            <a:chOff x="3276600" y="903778"/>
            <a:chExt cx="2438400" cy="60117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6600" y="903778"/>
              <a:ext cx="2438400" cy="601172"/>
            </a:xfrm>
            <a:prstGeom prst="rect">
              <a:avLst/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</p:pic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3276600" y="1004309"/>
              <a:ext cx="2438400" cy="377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nl-NL" sz="2667" b="1" dirty="0">
                  <a:solidFill>
                    <a:srgbClr val="000E76"/>
                  </a:solidFill>
                  <a:latin typeface="Myriad Pro" pitchFamily="34" charset="0"/>
                </a:rPr>
                <a:t>Kegiatan distribusi</a:t>
              </a:r>
              <a:endParaRPr lang="en-US" sz="2667" b="1" dirty="0">
                <a:solidFill>
                  <a:srgbClr val="000E76"/>
                </a:solidFill>
                <a:latin typeface="Myriad Pro" panose="020B0503030403020204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636000" y="1193801"/>
            <a:ext cx="3251200" cy="801563"/>
            <a:chOff x="3276600" y="903778"/>
            <a:chExt cx="2438400" cy="601172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6600" y="903778"/>
              <a:ext cx="2438400" cy="601172"/>
            </a:xfrm>
            <a:prstGeom prst="rect">
              <a:avLst/>
            </a:prstGeom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</p:pic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3276600" y="1004309"/>
              <a:ext cx="2438400" cy="377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 eaLnBrk="1" hangingPunct="1"/>
              <a:r>
                <a:rPr lang="nl-NL" sz="2667" b="1" dirty="0">
                  <a:solidFill>
                    <a:srgbClr val="000E76"/>
                  </a:solidFill>
                  <a:latin typeface="Myriad Pro" pitchFamily="34" charset="0"/>
                </a:rPr>
                <a:t>Kegiatan konsumsi</a:t>
              </a:r>
              <a:endParaRPr lang="en-US" sz="2667" b="1" dirty="0">
                <a:solidFill>
                  <a:srgbClr val="000E76"/>
                </a:solidFill>
                <a:latin typeface="Myriad Pro" panose="020B0503030403020204" pitchFamily="34" charset="0"/>
              </a:endParaRPr>
            </a:p>
          </p:txBody>
        </p:sp>
      </p:grp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67201" y="2446713"/>
            <a:ext cx="3702628" cy="2924883"/>
          </a:xfrm>
          <a:prstGeom prst="roundRect">
            <a:avLst>
              <a:gd name="adj" fmla="val 681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C:\Users\P1859\Desktop\Kerjaaan start juli\PPT 4F\PPT 4F Sub 1\19 shutterstock_438829330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42" y="2446712"/>
            <a:ext cx="3724561" cy="2912688"/>
          </a:xfrm>
          <a:prstGeom prst="roundRect">
            <a:avLst>
              <a:gd name="adj" fmla="val 681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23366" y="2428239"/>
            <a:ext cx="3702628" cy="2924883"/>
          </a:xfrm>
          <a:prstGeom prst="roundRect">
            <a:avLst>
              <a:gd name="adj" fmla="val 6818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ight Arrow 15"/>
          <p:cNvSpPr/>
          <p:nvPr/>
        </p:nvSpPr>
        <p:spPr>
          <a:xfrm>
            <a:off x="3437131" y="4643028"/>
            <a:ext cx="1304544" cy="646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8" name="Right Arrow 17"/>
          <p:cNvSpPr/>
          <p:nvPr/>
        </p:nvSpPr>
        <p:spPr>
          <a:xfrm>
            <a:off x="7571093" y="4643028"/>
            <a:ext cx="1304544" cy="6461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28901" y="5464576"/>
            <a:ext cx="2719100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933" dirty="0" err="1">
                <a:latin typeface="Myriad Pro" panose="020B0503030403020204" pitchFamily="34" charset="0"/>
              </a:rPr>
              <a:t>Sumber</a:t>
            </a:r>
            <a:r>
              <a:rPr lang="en-US" sz="933" dirty="0">
                <a:latin typeface="Myriad Pro" panose="020B0503030403020204" pitchFamily="34" charset="0"/>
              </a:rPr>
              <a:t>: </a:t>
            </a:r>
            <a:r>
              <a:rPr lang="en-US" sz="933" i="1" dirty="0">
                <a:latin typeface="Myriad Pro" panose="020B0503030403020204" pitchFamily="34" charset="0"/>
              </a:rPr>
              <a:t>shutterstock.com.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267201" y="5464576"/>
            <a:ext cx="2719100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933" dirty="0" err="1">
                <a:latin typeface="Myriad Pro" panose="020B0503030403020204" pitchFamily="34" charset="0"/>
              </a:rPr>
              <a:t>Sumber</a:t>
            </a:r>
            <a:r>
              <a:rPr lang="en-US" sz="933" dirty="0">
                <a:latin typeface="Myriad Pro" panose="020B0503030403020204" pitchFamily="34" charset="0"/>
              </a:rPr>
              <a:t>: </a:t>
            </a:r>
            <a:r>
              <a:rPr lang="en-US" sz="933" i="1" dirty="0">
                <a:latin typeface="Myriad Pro" panose="020B0503030403020204" pitchFamily="34" charset="0"/>
              </a:rPr>
              <a:t>shutterstock.com.</a:t>
            </a: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8217594" y="5464576"/>
            <a:ext cx="2719100" cy="2358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sz="933" dirty="0" err="1">
                <a:latin typeface="Myriad Pro" panose="020B0503030403020204" pitchFamily="34" charset="0"/>
              </a:rPr>
              <a:t>Sumber</a:t>
            </a:r>
            <a:r>
              <a:rPr lang="en-US" sz="933" dirty="0">
                <a:latin typeface="Myriad Pro" panose="020B0503030403020204" pitchFamily="34" charset="0"/>
              </a:rPr>
              <a:t>: </a:t>
            </a:r>
            <a:r>
              <a:rPr lang="en-US" sz="933" i="1" dirty="0">
                <a:latin typeface="Myriad Pro" panose="020B0503030403020204" pitchFamily="34" charset="0"/>
              </a:rPr>
              <a:t>wikipedia.com.</a:t>
            </a:r>
          </a:p>
        </p:txBody>
      </p:sp>
    </p:spTree>
    <p:extLst>
      <p:ext uri="{BB962C8B-B14F-4D97-AF65-F5344CB8AC3E}">
        <p14:creationId xmlns:p14="http://schemas.microsoft.com/office/powerpoint/2010/main" val="125890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6" grpId="0" animBg="1"/>
      <p:bldP spid="18" grpId="0" animBg="1"/>
      <p:bldP spid="17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7024" y="3064805"/>
            <a:ext cx="1693873" cy="3329480"/>
          </a:xfrm>
          <a:prstGeom prst="rect">
            <a:avLst/>
          </a:prstGeom>
        </p:spPr>
      </p:pic>
      <p:graphicFrame>
        <p:nvGraphicFramePr>
          <p:cNvPr id="19" name="Content Placeholder 18"/>
          <p:cNvGraphicFramePr>
            <a:graphicFrameLocks noGrp="1"/>
          </p:cNvGraphicFramePr>
          <p:nvPr>
            <p:ph idx="1"/>
          </p:nvPr>
        </p:nvGraphicFramePr>
        <p:xfrm>
          <a:off x="1905000" y="1905000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16875" y="609600"/>
            <a:ext cx="64770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Pengaruh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Kegiatan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Ekonomi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terhadap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Kesejahteraan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Masyarakat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981200" y="3170872"/>
            <a:ext cx="6477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Kesejahteraan</a:t>
            </a:r>
            <a:r>
              <a:rPr lang="en-US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masyarakat</a:t>
            </a:r>
            <a:r>
              <a:rPr lang="en-US" b="1" dirty="0">
                <a:solidFill>
                  <a:srgbClr val="D60093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merupakan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suatu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kondisi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terpenuhinya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kebutuhan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dapat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hidup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layak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mampu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mengembangkan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diri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sehingga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mampu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melaksanakan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fungsi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sosialnya</a:t>
            </a:r>
            <a:r>
              <a:rPr lang="en-US" dirty="0">
                <a:latin typeface="Arial" pitchFamily="34" charset="0"/>
                <a:cs typeface="Arial" pitchFamily="34" charset="0"/>
              </a:rPr>
              <a:t>. </a:t>
            </a:r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30767" y="4618672"/>
            <a:ext cx="4977866" cy="1477328"/>
          </a:xfrm>
          <a:prstGeom prst="doubleWave">
            <a:avLst>
              <a:gd name="adj1" fmla="val 0"/>
              <a:gd name="adj2" fmla="val -2662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dirty="0" err="1">
                <a:latin typeface="Arial" pitchFamily="34" charset="0"/>
                <a:cs typeface="Arial" pitchFamily="34" charset="0"/>
              </a:rPr>
              <a:t>Adanya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ketidakmerataan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pendapatan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serta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kecepatan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pertumbuhan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ekonomi</a:t>
            </a:r>
            <a:r>
              <a:rPr lang="en-US" dirty="0">
                <a:latin typeface="Arial" pitchFamily="34" charset="0"/>
                <a:cs typeface="Arial" pitchFamily="34" charset="0"/>
              </a:rPr>
              <a:t> yang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berbeda</a:t>
            </a:r>
            <a:r>
              <a:rPr lang="en-US" dirty="0"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sangat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memengaruhi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perbedaan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tingkat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kesejahteraan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antara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masyarakat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kota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dan</a:t>
            </a:r>
            <a:r>
              <a:rPr lang="en-US" dirty="0">
                <a:latin typeface="Arial" pitchFamily="34" charset="0"/>
                <a:cs typeface="Arial" pitchFamily="34" charset="0"/>
              </a:rPr>
              <a:t> di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desa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9" grpId="0">
        <p:bldAsOne/>
      </p:bldGraphic>
      <p:bldP spid="4" grpId="0"/>
      <p:bldP spid="18" grpId="0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50EE9AA7-1D3C-4E7A-BF36-7FDFAA8F2639}"/>
              </a:ext>
            </a:extLst>
          </p:cNvPr>
          <p:cNvSpPr/>
          <p:nvPr/>
        </p:nvSpPr>
        <p:spPr>
          <a:xfrm>
            <a:off x="4094921" y="1720623"/>
            <a:ext cx="5181601" cy="261317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Algerian" panose="04020705040A02060702" pitchFamily="82" charset="0"/>
              </a:rPr>
              <a:t>Terima</a:t>
            </a:r>
            <a:r>
              <a:rPr lang="en-US" sz="2800" b="1" dirty="0">
                <a:solidFill>
                  <a:schemeClr val="tx1"/>
                </a:solidFill>
                <a:latin typeface="Algerian" panose="04020705040A02060702" pitchFamily="82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lgerian" panose="04020705040A02060702" pitchFamily="82" charset="0"/>
              </a:rPr>
              <a:t>kasih</a:t>
            </a:r>
            <a:endParaRPr lang="en-US" sz="28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lgerian" panose="04020705040A02060702" pitchFamily="82" charset="0"/>
              </a:rPr>
              <a:t>SELAMAT BELAJAR </a:t>
            </a:r>
          </a:p>
          <a:p>
            <a:pPr algn="ctr"/>
            <a:r>
              <a:rPr lang="en-US" sz="2800" b="1" dirty="0">
                <a:solidFill>
                  <a:schemeClr val="tx1"/>
                </a:solidFill>
                <a:latin typeface="Algerian" panose="04020705040A02060702" pitchFamily="82" charset="0"/>
              </a:rPr>
              <a:t>DAN TETAP </a:t>
            </a:r>
            <a:r>
              <a:rPr lang="en-US" sz="2800" b="1" dirty="0" err="1">
                <a:solidFill>
                  <a:schemeClr val="tx1"/>
                </a:solidFill>
                <a:latin typeface="Algerian" panose="04020705040A02060702" pitchFamily="82" charset="0"/>
              </a:rPr>
              <a:t>Semangat</a:t>
            </a:r>
            <a:endParaRPr lang="en-US" sz="2800" b="1" dirty="0">
              <a:solidFill>
                <a:schemeClr val="tx1"/>
              </a:solidFill>
              <a:latin typeface="Algerian" panose="04020705040A02060702" pitchFamily="82" charset="0"/>
            </a:endParaRPr>
          </a:p>
          <a:p>
            <a:pPr algn="ctr"/>
            <a:endParaRPr lang="en-ID" sz="2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9E4AB0E-1C09-49F7-925C-FA4FE8C6B584}"/>
              </a:ext>
            </a:extLst>
          </p:cNvPr>
          <p:cNvSpPr txBox="1"/>
          <p:nvPr/>
        </p:nvSpPr>
        <p:spPr>
          <a:xfrm>
            <a:off x="2716697" y="5096827"/>
            <a:ext cx="4412973" cy="52322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Bahnschrift Condensed" panose="020B0502040204020203" pitchFamily="34" charset="0"/>
              </a:rPr>
              <a:t>HENI </a:t>
            </a:r>
            <a:r>
              <a:rPr lang="en-US" sz="2800" b="1" dirty="0" err="1">
                <a:latin typeface="Bahnschrift Condensed" panose="020B0502040204020203" pitchFamily="34" charset="0"/>
              </a:rPr>
              <a:t>NURHAENI,M.Pd</a:t>
            </a:r>
            <a:endParaRPr lang="en-ID" sz="2800" b="1" dirty="0">
              <a:latin typeface="Bahnschrift Condensed" panose="020B0502040204020203" pitchFamily="34" charset="0"/>
            </a:endParaRPr>
          </a:p>
        </p:txBody>
      </p:sp>
      <p:pic>
        <p:nvPicPr>
          <p:cNvPr id="4" name="Picture 2" descr="D:\PROJECT 2017\Untitled-2.tif">
            <a:extLst>
              <a:ext uri="{FF2B5EF4-FFF2-40B4-BE49-F238E27FC236}">
                <a16:creationId xmlns:a16="http://schemas.microsoft.com/office/drawing/2014/main" id="{5AC78798-F5C3-4330-815E-94752F12D57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293"/>
          <a:stretch/>
        </p:blipFill>
        <p:spPr bwMode="auto">
          <a:xfrm flipH="1">
            <a:off x="731373" y="957590"/>
            <a:ext cx="3107466" cy="4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830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theme1.xml><?xml version="1.0" encoding="utf-8"?>
<a:theme xmlns:a="http://schemas.openxmlformats.org/drawingml/2006/main" name="Basis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19</TotalTime>
  <Words>334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Algerian</vt:lpstr>
      <vt:lpstr>Arial</vt:lpstr>
      <vt:lpstr>Arial Rounded MT Bold</vt:lpstr>
      <vt:lpstr>Bahnschrift Condensed</vt:lpstr>
      <vt:lpstr>Calibri</vt:lpstr>
      <vt:lpstr>Corbel</vt:lpstr>
      <vt:lpstr>Myriad Pro</vt:lpstr>
      <vt:lpstr>Basis</vt:lpstr>
      <vt:lpstr>PowerPoint Presentation</vt:lpstr>
      <vt:lpstr>PowerPoint Presentation</vt:lpstr>
      <vt:lpstr>PowerPoint Presentation</vt:lpstr>
      <vt:lpstr>Jenis-Jenis Usaha yang Dikelola secara Perorangan dan Kelompok</vt:lpstr>
      <vt:lpstr>PowerPoint Presentation</vt:lpstr>
      <vt:lpstr>PowerPoint Presentation</vt:lpstr>
      <vt:lpstr>Pengaruh Kegiatan Ekonomi terhadap Kesejahteraan Masyarakat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heni hp</dc:creator>
  <cp:lastModifiedBy>heni hp</cp:lastModifiedBy>
  <cp:revision>3</cp:revision>
  <dcterms:created xsi:type="dcterms:W3CDTF">2021-08-22T12:54:03Z</dcterms:created>
  <dcterms:modified xsi:type="dcterms:W3CDTF">2021-08-23T11:35:35Z</dcterms:modified>
</cp:coreProperties>
</file>