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6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450C" initials="A" lastIdx="4" clrIdx="0">
    <p:extLst>
      <p:ext uri="{19B8F6BF-5375-455C-9EA6-DF929625EA0E}">
        <p15:presenceInfo xmlns:p15="http://schemas.microsoft.com/office/powerpoint/2012/main" userId="Asus450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3321" autoAdjust="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15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75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36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6942" y="1237988"/>
            <a:ext cx="368722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17" y="707475"/>
            <a:ext cx="2929607" cy="373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664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795713" y="133350"/>
            <a:ext cx="5257800" cy="4329113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2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4000" b="1" dirty="0" smtClean="0"/>
                <a:t>Denah dan Skala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707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000" dirty="0" smtClean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3</a:t>
              </a:r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08009"/>
            <a:ext cx="4953000" cy="462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664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7772401" cy="50417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637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Skala pada Denah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664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0371" y="1218137"/>
            <a:ext cx="1743920" cy="305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ounded Rectangle 50"/>
          <p:cNvSpPr/>
          <p:nvPr/>
        </p:nvSpPr>
        <p:spPr>
          <a:xfrm>
            <a:off x="493867" y="807464"/>
            <a:ext cx="5746914" cy="7528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Skala menyatakan perbandingan </a:t>
            </a:r>
            <a:r>
              <a:rPr lang="id-ID" smtClean="0"/>
              <a:t>jarak antara </a:t>
            </a:r>
            <a:r>
              <a:rPr lang="id-ID" dirty="0" smtClean="0"/>
              <a:t>dua tempat pada denah atau peta dengan jarak sebenarnya.</a:t>
            </a:r>
            <a:endParaRPr lang="id-ID" dirty="0"/>
          </a:p>
        </p:txBody>
      </p:sp>
      <p:sp>
        <p:nvSpPr>
          <p:cNvPr id="52" name="Rounded Rectangle 51"/>
          <p:cNvSpPr/>
          <p:nvPr/>
        </p:nvSpPr>
        <p:spPr>
          <a:xfrm>
            <a:off x="1047390" y="1919023"/>
            <a:ext cx="4724400" cy="6857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Skala 1 : 100 artinya 1 cm pada peta atau denah mewakili 100 cm atau 1 m jarak sebenarnya.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ounded Rectangle 32"/>
              <p:cNvSpPr/>
              <p:nvPr/>
            </p:nvSpPr>
            <p:spPr>
              <a:xfrm>
                <a:off x="762000" y="3023181"/>
                <a:ext cx="4953169" cy="941105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2400" dirty="0" smtClean="0"/>
                  <a:t>Skala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Jarak</m:t>
                        </m:r>
                        <m:r>
                          <a:rPr lang="id-ID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pada</m:t>
                        </m:r>
                        <m:r>
                          <a:rPr lang="id-ID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gambar</m:t>
                        </m:r>
                        <m:r>
                          <a:rPr lang="id-ID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atau</m:t>
                        </m:r>
                        <m:r>
                          <a:rPr lang="id-ID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denah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Jarak</m:t>
                        </m:r>
                        <m:r>
                          <a:rPr lang="id-ID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sebenarnya</m:t>
                        </m:r>
                      </m:den>
                    </m:f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33" name="Rounded 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23181"/>
                <a:ext cx="4953169" cy="941105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7772401" cy="504170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637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Skala pada Denah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227167" y="598718"/>
            <a:ext cx="1010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Contoh: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27166" y="962248"/>
            <a:ext cx="6745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Jarak rumah Bayu dan sekolah pada sebuah denah adalah 6 cm. Jika jarak sebenarnya rumah Bayu dan sekolah adalah 300 m, berapa skala denah tersebut?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7164" y="2032657"/>
            <a:ext cx="1869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id-ID" sz="2000" b="0" i="1" dirty="0" smtClean="0"/>
              <a:t>Penyelesaian: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7165" y="2411789"/>
                <a:ext cx="3922464" cy="58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Skala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Jarak</m:t>
                        </m:r>
                        <m:r>
                          <a:rPr lang="id-ID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pada</m:t>
                        </m:r>
                        <m:r>
                          <a:rPr lang="id-ID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gambar</m:t>
                        </m:r>
                        <m:r>
                          <a:rPr lang="id-ID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atau</m:t>
                        </m:r>
                        <m:r>
                          <a:rPr lang="id-ID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denah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Jarak</m:t>
                        </m:r>
                        <m:r>
                          <a:rPr lang="id-ID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sz="2000">
                            <a:latin typeface="Cambria Math" panose="02040503050406030204" pitchFamily="18" charset="0"/>
                          </a:rPr>
                          <m:t>sebenarnya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65" y="2411789"/>
                <a:ext cx="3922464" cy="582275"/>
              </a:xfrm>
              <a:prstGeom prst="rect">
                <a:avLst/>
              </a:prstGeom>
              <a:blipFill rotWithShape="0">
                <a:blip r:embed="rId4"/>
                <a:stretch>
                  <a:fillRect l="-1553" b="-105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 descr="D:\PROJECT 2017\4a.st2.p2.3 bu guru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090621"/>
            <a:ext cx="1743920" cy="305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29610" y="3026583"/>
                <a:ext cx="3178301" cy="534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id-ID" sz="20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300 </m:t>
                        </m:r>
                        <m:r>
                          <m:rPr>
                            <m:sty m:val="p"/>
                          </m:rPr>
                          <a:rPr lang="id-ID" sz="20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10" y="3026583"/>
                <a:ext cx="3178301" cy="534057"/>
              </a:xfrm>
              <a:prstGeom prst="rect">
                <a:avLst/>
              </a:prstGeom>
              <a:blipFill rotWithShape="0">
                <a:blip r:embed="rId6"/>
                <a:stretch>
                  <a:fillRect l="-1916" b="-681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29609" y="3567241"/>
                <a:ext cx="3178301" cy="534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id-ID" sz="20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30.000 </m:t>
                        </m:r>
                        <m:r>
                          <m:rPr>
                            <m:sty m:val="p"/>
                          </m:rPr>
                          <a:rPr lang="id-ID" sz="20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09" y="3567241"/>
                <a:ext cx="3178301" cy="534057"/>
              </a:xfrm>
              <a:prstGeom prst="rect">
                <a:avLst/>
              </a:prstGeom>
              <a:blipFill rotWithShape="0">
                <a:blip r:embed="rId7"/>
                <a:stretch>
                  <a:fillRect l="-1916" b="-681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9608" y="4054185"/>
                <a:ext cx="3178301" cy="52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4625" indent="-174625"/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5.000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08" y="4054185"/>
                <a:ext cx="3178301" cy="528863"/>
              </a:xfrm>
              <a:prstGeom prst="rect">
                <a:avLst/>
              </a:prstGeom>
              <a:blipFill rotWithShape="0">
                <a:blip r:embed="rId8"/>
                <a:stretch>
                  <a:fillRect l="-1916" b="-804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599713" y="3582170"/>
            <a:ext cx="2953486" cy="78319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 smtClean="0"/>
              <a:t>Jadi, skala denah tersebut adalah 1 : 5.000.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18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21" grpId="0"/>
      <p:bldP spid="20" grpId="0"/>
      <p:bldP spid="16" grpId="0"/>
      <p:bldP spid="25" grpId="0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113</Words>
  <Application>Microsoft Office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Gothic Std B</vt:lpstr>
      <vt:lpstr>Arial</vt:lpstr>
      <vt:lpstr>Arial Rounded MT Bold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Jannah</dc:creator>
  <cp:lastModifiedBy>ASUS</cp:lastModifiedBy>
  <cp:revision>141</cp:revision>
  <dcterms:created xsi:type="dcterms:W3CDTF">2018-08-29T02:57:23Z</dcterms:created>
  <dcterms:modified xsi:type="dcterms:W3CDTF">2021-01-05T07:03:32Z</dcterms:modified>
</cp:coreProperties>
</file>