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9" r:id="rId2"/>
    <p:sldId id="293" r:id="rId3"/>
    <p:sldId id="289" r:id="rId4"/>
    <p:sldId id="294" r:id="rId5"/>
    <p:sldId id="298" r:id="rId6"/>
    <p:sldId id="297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198C"/>
    <a:srgbClr val="FF3399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99634" autoAdjust="0"/>
  </p:normalViewPr>
  <p:slideViewPr>
    <p:cSldViewPr>
      <p:cViewPr>
        <p:scale>
          <a:sx n="80" d="100"/>
          <a:sy n="80" d="100"/>
        </p:scale>
        <p:origin x="-76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66B85-37A2-40F5-9BA5-2865EEEF608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5A4F0-5071-46CF-BA01-F21C914A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:\Users\user\Desktop\template presentasi tematik-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6"/>
          <a:stretch/>
        </p:blipFill>
        <p:spPr bwMode="auto">
          <a:xfrm>
            <a:off x="-36001" y="5976305"/>
            <a:ext cx="9216000" cy="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8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288928"/>
            <a:ext cx="2025650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288928"/>
            <a:ext cx="5924550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679575"/>
            <a:ext cx="3975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679575"/>
            <a:ext cx="3975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7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7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600208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7" y="6356358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90F3-6B1F-4271-B89D-7A50C9967CD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7" y="6356358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1A31-1698-4769-BDEC-258ED7DD6A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user\Desktop\template presentasi tematik-6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6"/>
          <a:stretch/>
        </p:blipFill>
        <p:spPr bwMode="auto">
          <a:xfrm>
            <a:off x="-36001" y="5976305"/>
            <a:ext cx="9216000" cy="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37" y="1447800"/>
            <a:ext cx="5109029" cy="5316071"/>
            <a:chOff x="41213" y="1656234"/>
            <a:chExt cx="5058969" cy="5511492"/>
          </a:xfrm>
        </p:grpSpPr>
        <p:sp>
          <p:nvSpPr>
            <p:cNvPr id="7" name="Rectangle 6"/>
            <p:cNvSpPr/>
            <p:nvPr/>
          </p:nvSpPr>
          <p:spPr>
            <a:xfrm>
              <a:off x="41213" y="1656234"/>
              <a:ext cx="4445761" cy="55114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266979" y="1847850"/>
              <a:ext cx="2586368" cy="648072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b="1" dirty="0"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Subtema </a:t>
              </a:r>
              <a:r>
                <a:rPr lang="en-US" sz="3200" b="1" dirty="0" smtClean="0"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3</a:t>
              </a:r>
              <a:endParaRPr lang="id-ID" sz="3200" b="1" dirty="0">
                <a:solidFill>
                  <a:schemeClr val="bg1"/>
                </a:solidFill>
                <a:latin typeface="Arial" pitchFamily="34" charset="0"/>
                <a:ea typeface="Adobe Gothic Std B" panose="020B0800000000000000" pitchFamily="34" charset="-128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082" y="2581811"/>
              <a:ext cx="4920100" cy="137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7030A0"/>
                  </a:solidFill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Tanaman</a:t>
              </a:r>
              <a:r>
                <a:rPr lang="en-US" sz="4000" b="1" dirty="0" smtClean="0">
                  <a:solidFill>
                    <a:srgbClr val="7030A0"/>
                  </a:solidFill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 </a:t>
              </a:r>
            </a:p>
            <a:p>
              <a:r>
                <a:rPr lang="en-US" sz="4000" b="1" dirty="0" smtClean="0">
                  <a:solidFill>
                    <a:srgbClr val="7030A0"/>
                  </a:solidFill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di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Sekitarku</a:t>
              </a:r>
              <a:endParaRPr lang="id-ID" sz="4000" b="1" dirty="0">
                <a:solidFill>
                  <a:srgbClr val="7030A0"/>
                </a:solidFill>
                <a:latin typeface="Arial" pitchFamily="34" charset="0"/>
                <a:ea typeface="Adobe Gothic Std B" panose="020B0800000000000000" pitchFamily="34" charset="-128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7693" y="3733800"/>
            <a:ext cx="414570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sejuk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rumahmu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30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ceritakan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27" name="Picture 3" descr="D:\DATA DINI\ERLANGGA PROJECT\2. FREELANCE PPT\project 6\MENTAHAN\aaaa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64"/>
          <a:stretch/>
        </p:blipFill>
        <p:spPr bwMode="auto">
          <a:xfrm>
            <a:off x="81717" y="20484"/>
            <a:ext cx="5514705" cy="15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3.1 nina dan ibunya menyiram tanaman di halaman belakang rumah N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/>
          <a:stretch/>
        </p:blipFill>
        <p:spPr bwMode="auto">
          <a:xfrm>
            <a:off x="4419600" y="1447800"/>
            <a:ext cx="4724400" cy="54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\Desktop\template presentasi tematik-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6"/>
          <a:stretch/>
        </p:blipFill>
        <p:spPr bwMode="auto">
          <a:xfrm>
            <a:off x="-36001" y="5976305"/>
            <a:ext cx="9216000" cy="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ocuments\ENDAH\130018 Tematik terpadu 1a NEW\hasil\gambar\pem 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7"/>
          <a:stretch/>
        </p:blipFill>
        <p:spPr bwMode="auto">
          <a:xfrm>
            <a:off x="-382210" y="108924"/>
            <a:ext cx="3730993" cy="7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712321"/>
            <a:ext cx="3037807" cy="583079"/>
            <a:chOff x="286302" y="2116704"/>
            <a:chExt cx="2990339" cy="612233"/>
          </a:xfrm>
        </p:grpSpPr>
        <p:sp>
          <p:nvSpPr>
            <p:cNvPr id="15" name="Rectangle 14"/>
            <p:cNvSpPr/>
            <p:nvPr/>
          </p:nvSpPr>
          <p:spPr>
            <a:xfrm>
              <a:off x="900114" y="2191987"/>
              <a:ext cx="2376527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Ayo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Berdiskusi</a:t>
              </a:r>
              <a:endPara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5" descr="C:\Users\user\Documents\ENDAH\130018 Tematik terpadu 1a NEW\hasil\gambar\ayo bermain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02" y="2116704"/>
              <a:ext cx="613812" cy="61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O:\3.2 nina dan adi menyiram tanaman di halaman belakang_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6058" r="1555" b="1"/>
          <a:stretch/>
        </p:blipFill>
        <p:spPr bwMode="auto">
          <a:xfrm>
            <a:off x="3860799" y="0"/>
            <a:ext cx="5283201" cy="67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600200"/>
            <a:ext cx="303235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merawat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rumahmu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"/>
            <a:endParaRPr lang="en-US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Bicarakan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sebangkumu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91440"/>
            <a:endParaRPr lang="en-US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tuliskan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selembar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bukumu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91440"/>
            <a:endParaRPr lang="en-US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Bacakan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86200" y="-152400"/>
            <a:ext cx="3935472" cy="2286000"/>
            <a:chOff x="5148064" y="-152400"/>
            <a:chExt cx="3935472" cy="2286000"/>
          </a:xfrm>
        </p:grpSpPr>
        <p:sp>
          <p:nvSpPr>
            <p:cNvPr id="13" name="Snip Same Side Corner Rectangle 12"/>
            <p:cNvSpPr/>
            <p:nvPr/>
          </p:nvSpPr>
          <p:spPr>
            <a:xfrm flipV="1">
              <a:off x="5216306" y="-152400"/>
              <a:ext cx="3768658" cy="2286000"/>
            </a:xfrm>
            <a:prstGeom prst="snip2Same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5148064" y="552271"/>
              <a:ext cx="393547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chemeClr val="bg1"/>
                  </a:solidFill>
                </a:rPr>
                <a:t>Bacalah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</a:rPr>
                <a:t>teks</a:t>
              </a:r>
              <a:r>
                <a:rPr lang="id-ID" altLang="en-US" sz="2400" dirty="0">
                  <a:solidFill>
                    <a:schemeClr val="bg1"/>
                  </a:solidFill>
                </a:rPr>
                <a:t> </a:t>
              </a:r>
              <a:endParaRPr lang="en-US" altLang="en-US" sz="24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“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Cara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Merawat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Tanaman</a:t>
              </a:r>
              <a:r>
                <a:rPr lang="en-US" altLang="en-US" sz="2400" dirty="0">
                  <a:solidFill>
                    <a:schemeClr val="bg1"/>
                  </a:solidFill>
                </a:rPr>
                <a:t>”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di </a:t>
              </a:r>
              <a:r>
                <a:rPr lang="en-US" altLang="en-US" sz="2400" dirty="0" err="1">
                  <a:solidFill>
                    <a:schemeClr val="bg1"/>
                  </a:solidFill>
                </a:rPr>
                <a:t>bukumu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</a:rPr>
                <a:t>dengan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</a:rPr>
                <a:t>saksama</a:t>
              </a:r>
              <a:r>
                <a:rPr lang="en-US" altLang="en-US" sz="24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pic>
        <p:nvPicPr>
          <p:cNvPr id="19" name="Picture 18" descr="C:\Users\user\Desktop\template presentasi temati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6"/>
          <a:stretch/>
        </p:blipFill>
        <p:spPr bwMode="auto">
          <a:xfrm>
            <a:off x="-36001" y="5976305"/>
            <a:ext cx="9216000" cy="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8600" y="147935"/>
            <a:ext cx="3149604" cy="461665"/>
            <a:chOff x="157162" y="746073"/>
            <a:chExt cx="3100393" cy="484748"/>
          </a:xfrm>
        </p:grpSpPr>
        <p:sp>
          <p:nvSpPr>
            <p:cNvPr id="17" name="Rectangle 16"/>
            <p:cNvSpPr/>
            <p:nvPr/>
          </p:nvSpPr>
          <p:spPr>
            <a:xfrm>
              <a:off x="896805" y="746073"/>
              <a:ext cx="2360750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Ayo </a:t>
              </a:r>
              <a:r>
                <a:rPr lang="en-US" sz="2400" b="1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Peragakan</a:t>
              </a:r>
              <a:endParaRPr lang="id-ID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 descr="C:\Users\user\Documents\ENDAH\130018 Tematik terpadu 1a NEW\hasil\gambar\abc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" y="746073"/>
              <a:ext cx="777635" cy="44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352800" y="194101"/>
            <a:ext cx="532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Bacalah percakapan berikut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791200"/>
            <a:ext cx="6406590" cy="40011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91440"/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Sebutkan kalimat pujian pada percakapan di atas</a:t>
            </a:r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O:\jjjk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957" r="24863" b="50000"/>
          <a:stretch/>
        </p:blipFill>
        <p:spPr bwMode="auto">
          <a:xfrm>
            <a:off x="2885400" y="914401"/>
            <a:ext cx="2968430" cy="21335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:\jjjk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50001" r="49618"/>
          <a:stretch/>
        </p:blipFill>
        <p:spPr bwMode="auto">
          <a:xfrm>
            <a:off x="831496" y="3429000"/>
            <a:ext cx="3054704" cy="2514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:\jjjk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4212" b="4992"/>
          <a:stretch/>
        </p:blipFill>
        <p:spPr bwMode="auto">
          <a:xfrm>
            <a:off x="5110442" y="3600098"/>
            <a:ext cx="3042958" cy="21149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91330" y="533400"/>
            <a:ext cx="2344078" cy="1580384"/>
            <a:chOff x="38100" y="663051"/>
            <a:chExt cx="2344078" cy="1580384"/>
          </a:xfrm>
        </p:grpSpPr>
        <p:pic>
          <p:nvPicPr>
            <p:cNvPr id="3075" name="Picture 3" descr="O:\ffff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68" b="65070"/>
            <a:stretch/>
          </p:blipFill>
          <p:spPr bwMode="auto">
            <a:xfrm>
              <a:off x="38100" y="663051"/>
              <a:ext cx="2344078" cy="158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6200" y="762000"/>
              <a:ext cx="2057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Kak Nina </a:t>
              </a:r>
            </a:p>
            <a:p>
              <a:pPr algn="ctr"/>
              <a:r>
                <a:rPr lang="sv-SE" dirty="0"/>
                <a:t>sedang menyiram bunga, ya? </a:t>
              </a:r>
            </a:p>
            <a:p>
              <a:pPr algn="ctr"/>
              <a:r>
                <a:rPr lang="sv-SE" dirty="0"/>
                <a:t>Aku bantu ya, </a:t>
              </a:r>
            </a:p>
            <a:p>
              <a:pPr algn="ctr"/>
              <a:r>
                <a:rPr lang="sv-SE" dirty="0"/>
                <a:t>Kak?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1830" y="498519"/>
            <a:ext cx="2756770" cy="1740810"/>
            <a:chOff x="4558430" y="498519"/>
            <a:chExt cx="2756770" cy="1740810"/>
          </a:xfrm>
        </p:grpSpPr>
        <p:pic>
          <p:nvPicPr>
            <p:cNvPr id="1026" name="Picture 2" descr="O:\ffff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82" r="2614" b="62797"/>
            <a:stretch/>
          </p:blipFill>
          <p:spPr bwMode="auto">
            <a:xfrm>
              <a:off x="4558430" y="498519"/>
              <a:ext cx="2680570" cy="1740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00600" y="685800"/>
              <a:ext cx="2514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Iya</a:t>
              </a:r>
              <a:r>
                <a:rPr lang="en-US" dirty="0"/>
                <a:t>, Di. </a:t>
              </a:r>
            </a:p>
            <a:p>
              <a:pPr algn="ctr"/>
              <a:r>
                <a:rPr lang="en-US" dirty="0" err="1"/>
                <a:t>Wah</a:t>
              </a:r>
              <a:r>
                <a:rPr lang="en-US" dirty="0"/>
                <a:t>, </a:t>
              </a:r>
              <a:r>
                <a:rPr lang="en-US" dirty="0" err="1"/>
                <a:t>Kakak</a:t>
              </a:r>
              <a:r>
                <a:rPr lang="en-US" dirty="0"/>
                <a:t> </a:t>
              </a:r>
              <a:r>
                <a:rPr lang="en-US" dirty="0" err="1"/>
                <a:t>senang</a:t>
              </a:r>
              <a:r>
                <a:rPr lang="en-US" dirty="0"/>
                <a:t> </a:t>
              </a:r>
              <a:r>
                <a:rPr lang="en-US" dirty="0" err="1"/>
                <a:t>sekali</a:t>
              </a:r>
              <a:r>
                <a:rPr lang="en-US" dirty="0"/>
                <a:t> </a:t>
              </a:r>
              <a:r>
                <a:rPr lang="en-US" dirty="0" err="1"/>
                <a:t>kalau</a:t>
              </a:r>
              <a:r>
                <a:rPr lang="en-US" dirty="0"/>
                <a:t> </a:t>
              </a:r>
              <a:r>
                <a:rPr lang="en-US" dirty="0" err="1"/>
                <a:t>Adi</a:t>
              </a:r>
              <a:r>
                <a:rPr lang="en-US" dirty="0"/>
                <a:t> </a:t>
              </a:r>
              <a:r>
                <a:rPr lang="en-US" dirty="0" err="1"/>
                <a:t>mau</a:t>
              </a:r>
              <a:r>
                <a:rPr lang="en-US" dirty="0"/>
                <a:t> </a:t>
              </a:r>
              <a:r>
                <a:rPr lang="en-US" dirty="0" err="1"/>
                <a:t>membantu</a:t>
              </a:r>
              <a:r>
                <a:rPr lang="en-US" dirty="0"/>
                <a:t>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2438400"/>
            <a:ext cx="2469493" cy="2133600"/>
            <a:chOff x="-81894" y="2590800"/>
            <a:chExt cx="2469493" cy="2133600"/>
          </a:xfrm>
        </p:grpSpPr>
        <p:pic>
          <p:nvPicPr>
            <p:cNvPr id="1027" name="Picture 3" descr="O:\ffff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88" r="72814" b="29840"/>
            <a:stretch/>
          </p:blipFill>
          <p:spPr bwMode="auto">
            <a:xfrm>
              <a:off x="-81894" y="2590800"/>
              <a:ext cx="2469493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90500" y="2665274"/>
              <a:ext cx="20955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Wah</a:t>
              </a:r>
              <a:r>
                <a:rPr lang="en-US" dirty="0"/>
                <a:t>, </a:t>
              </a:r>
              <a:r>
                <a:rPr lang="en-US" dirty="0" err="1"/>
                <a:t>Adi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sudah</a:t>
              </a:r>
              <a:r>
                <a:rPr lang="en-US" dirty="0"/>
                <a:t> </a:t>
              </a:r>
              <a:r>
                <a:rPr lang="en-US" dirty="0" err="1"/>
                <a:t>pandai</a:t>
              </a:r>
              <a:r>
                <a:rPr lang="en-US" dirty="0"/>
                <a:t> </a:t>
              </a:r>
              <a:r>
                <a:rPr lang="en-US" dirty="0" err="1"/>
                <a:t>menyiram</a:t>
              </a:r>
              <a:r>
                <a:rPr lang="en-US" dirty="0"/>
                <a:t> </a:t>
              </a:r>
              <a:r>
                <a:rPr lang="en-US" dirty="0" err="1"/>
                <a:t>bunga</a:t>
              </a:r>
              <a:r>
                <a:rPr lang="en-US" dirty="0"/>
                <a:t>. </a:t>
              </a:r>
            </a:p>
            <a:p>
              <a:pPr algn="ctr"/>
              <a:r>
                <a:rPr lang="en-US" dirty="0" err="1"/>
                <a:t>Adi</a:t>
              </a:r>
              <a:r>
                <a:rPr lang="en-US" dirty="0"/>
                <a:t> </a:t>
              </a:r>
              <a:r>
                <a:rPr lang="en-US" dirty="0" err="1"/>
                <a:t>menyiram</a:t>
              </a:r>
              <a:r>
                <a:rPr lang="en-US" dirty="0"/>
                <a:t> </a:t>
              </a:r>
              <a:r>
                <a:rPr lang="en-US" dirty="0" err="1"/>
                <a:t>tanaman</a:t>
              </a:r>
              <a:r>
                <a:rPr lang="en-US" dirty="0"/>
                <a:t> </a:t>
              </a:r>
              <a:r>
                <a:rPr lang="en-US" dirty="0" err="1"/>
                <a:t>secukupnya</a:t>
              </a:r>
              <a:r>
                <a:rPr lang="en-US" dirty="0"/>
                <a:t>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2971800"/>
            <a:ext cx="1828799" cy="1504361"/>
            <a:chOff x="2667001" y="3276600"/>
            <a:chExt cx="1828799" cy="1504361"/>
          </a:xfrm>
        </p:grpSpPr>
        <p:pic>
          <p:nvPicPr>
            <p:cNvPr id="1028" name="Picture 4" descr="O:\ffff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7" t="37063" r="40320" b="30999"/>
            <a:stretch/>
          </p:blipFill>
          <p:spPr bwMode="auto">
            <a:xfrm>
              <a:off x="2667001" y="3276600"/>
              <a:ext cx="1828799" cy="150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757020" y="3429000"/>
              <a:ext cx="17387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Terima</a:t>
              </a:r>
              <a:r>
                <a:rPr lang="en-US" dirty="0"/>
                <a:t> </a:t>
              </a:r>
              <a:r>
                <a:rPr lang="en-US" dirty="0" err="1"/>
                <a:t>kasih</a:t>
              </a:r>
              <a:r>
                <a:rPr lang="en-US" dirty="0"/>
                <a:t>, </a:t>
              </a:r>
            </a:p>
            <a:p>
              <a:pPr algn="ctr"/>
              <a:r>
                <a:rPr lang="en-US" dirty="0" err="1"/>
                <a:t>Kak</a:t>
              </a:r>
              <a:r>
                <a:rPr lang="en-US" dirty="0"/>
                <a:t>. </a:t>
              </a:r>
              <a:r>
                <a:rPr lang="en-US" dirty="0" smtClean="0"/>
                <a:t> </a:t>
              </a:r>
              <a:r>
                <a:rPr lang="en-US" dirty="0" err="1" smtClean="0"/>
                <a:t>Adi</a:t>
              </a:r>
              <a:r>
                <a:rPr lang="en-US" dirty="0" smtClean="0"/>
                <a:t> </a:t>
              </a:r>
              <a:r>
                <a:rPr lang="en-US" dirty="0" err="1"/>
                <a:t>bisa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r>
                <a:rPr lang="en-US" dirty="0" err="1" smtClean="0"/>
                <a:t>belajar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</a:t>
              </a:r>
              <a:r>
                <a:rPr lang="en-US" dirty="0" err="1"/>
                <a:t>Kakak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43400" y="2595601"/>
            <a:ext cx="2868233" cy="1819198"/>
            <a:chOff x="4599366" y="2595601"/>
            <a:chExt cx="2868233" cy="1819198"/>
          </a:xfrm>
        </p:grpSpPr>
        <p:pic>
          <p:nvPicPr>
            <p:cNvPr id="1029" name="Picture 5" descr="O:\ffff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5" t="35720" r="11284" b="36149"/>
            <a:stretch/>
          </p:blipFill>
          <p:spPr bwMode="auto">
            <a:xfrm>
              <a:off x="4599366" y="2595601"/>
              <a:ext cx="2868233" cy="18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800600" y="2819400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Wah</a:t>
              </a:r>
              <a:r>
                <a:rPr lang="en-US" dirty="0"/>
                <a:t>, </a:t>
              </a:r>
              <a:r>
                <a:rPr lang="en-US" dirty="0" err="1"/>
                <a:t>Ibu</a:t>
              </a:r>
              <a:r>
                <a:rPr lang="en-US" dirty="0"/>
                <a:t> </a:t>
              </a:r>
              <a:r>
                <a:rPr lang="en-US" dirty="0" err="1"/>
                <a:t>bangga</a:t>
              </a:r>
              <a:r>
                <a:rPr lang="en-US" dirty="0"/>
                <a:t> </a:t>
              </a:r>
              <a:r>
                <a:rPr lang="en-US" dirty="0" err="1"/>
                <a:t>sekali</a:t>
              </a:r>
              <a:r>
                <a:rPr lang="en-US" dirty="0"/>
                <a:t>. </a:t>
              </a:r>
              <a:r>
                <a:rPr lang="en-US" dirty="0" smtClean="0"/>
                <a:t>Nina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Adi</a:t>
              </a:r>
              <a:r>
                <a:rPr lang="en-US" dirty="0"/>
                <a:t> </a:t>
              </a:r>
              <a:r>
                <a:rPr lang="en-US" dirty="0" err="1"/>
                <a:t>saling</a:t>
              </a:r>
              <a:r>
                <a:rPr lang="en-US" dirty="0"/>
                <a:t> </a:t>
              </a:r>
              <a:r>
                <a:rPr lang="en-US" dirty="0" err="1"/>
                <a:t>membantu</a:t>
              </a:r>
              <a:r>
                <a:rPr lang="en-US" dirty="0"/>
                <a:t> </a:t>
              </a:r>
              <a:r>
                <a:rPr lang="en-US" dirty="0" err="1"/>
                <a:t>merawat</a:t>
              </a:r>
              <a:r>
                <a:rPr lang="en-US" dirty="0"/>
                <a:t> </a:t>
              </a:r>
              <a:r>
                <a:rPr lang="en-US" dirty="0" err="1"/>
                <a:t>tanaman</a:t>
              </a:r>
              <a:r>
                <a:rPr lang="en-US" dirty="0"/>
                <a:t>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0" y="2438401"/>
            <a:ext cx="2043580" cy="1961944"/>
            <a:chOff x="7047380" y="2438401"/>
            <a:chExt cx="2043580" cy="1961944"/>
          </a:xfrm>
        </p:grpSpPr>
        <p:pic>
          <p:nvPicPr>
            <p:cNvPr id="29" name="Picture 4" descr="O:\ffff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7" t="37063" r="40320" b="30999"/>
            <a:stretch/>
          </p:blipFill>
          <p:spPr bwMode="auto">
            <a:xfrm>
              <a:off x="7047380" y="2438401"/>
              <a:ext cx="2043580" cy="196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239000" y="2819400"/>
              <a:ext cx="17897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Terima</a:t>
              </a:r>
              <a:r>
                <a:rPr lang="en-US" dirty="0"/>
                <a:t> </a:t>
              </a:r>
              <a:r>
                <a:rPr lang="en-US" dirty="0" err="1"/>
                <a:t>kasih</a:t>
              </a:r>
              <a:r>
                <a:rPr lang="en-US" dirty="0"/>
                <a:t>, Bu. </a:t>
              </a:r>
              <a:r>
                <a:rPr lang="en-US" dirty="0" err="1"/>
                <a:t>Saudara</a:t>
              </a:r>
              <a:r>
                <a:rPr lang="en-US" dirty="0"/>
                <a:t> </a:t>
              </a:r>
              <a:r>
                <a:rPr lang="en-US" dirty="0" err="1"/>
                <a:t>kan</a:t>
              </a:r>
              <a:r>
                <a:rPr lang="en-US" dirty="0"/>
                <a:t> </a:t>
              </a:r>
              <a:r>
                <a:rPr lang="en-US" dirty="0" err="1"/>
                <a:t>harus</a:t>
              </a:r>
              <a:r>
                <a:rPr lang="en-US" dirty="0"/>
                <a:t> </a:t>
              </a:r>
              <a:r>
                <a:rPr lang="en-US" dirty="0" err="1"/>
                <a:t>saling</a:t>
              </a:r>
              <a:r>
                <a:rPr lang="en-US" dirty="0"/>
                <a:t> </a:t>
              </a:r>
              <a:r>
                <a:rPr lang="en-US" dirty="0" err="1"/>
                <a:t>membantu</a:t>
              </a:r>
              <a:r>
                <a:rPr lang="en-US" dirty="0"/>
                <a:t>. </a:t>
              </a:r>
            </a:p>
          </p:txBody>
        </p:sp>
      </p:grpSp>
      <p:pic>
        <p:nvPicPr>
          <p:cNvPr id="30" name="Picture 29" descr="C:\Users\user\Desktop\template presentasi tematik-6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6"/>
          <a:stretch/>
        </p:blipFill>
        <p:spPr bwMode="auto">
          <a:xfrm>
            <a:off x="-36001" y="5976305"/>
            <a:ext cx="9216000" cy="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6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5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6304"/>
            <a:ext cx="600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Ayo,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4800" y="152400"/>
            <a:ext cx="2842537" cy="487136"/>
            <a:chOff x="309562" y="269556"/>
            <a:chExt cx="2798122" cy="511493"/>
          </a:xfrm>
        </p:grpSpPr>
        <p:sp>
          <p:nvSpPr>
            <p:cNvPr id="18" name="Rectangle 17"/>
            <p:cNvSpPr/>
            <p:nvPr/>
          </p:nvSpPr>
          <p:spPr>
            <a:xfrm>
              <a:off x="896841" y="291465"/>
              <a:ext cx="2210843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i-FI" sz="2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Ayo Berkreasi</a:t>
              </a:r>
              <a:endParaRPr lang="fi-FI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2" descr="D:\Data komputer 2\DINI\Latihan 1\ayo menggambar dan menyany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2" y="269556"/>
              <a:ext cx="571655" cy="511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28600" y="990600"/>
            <a:ext cx="92202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Siapkan</a:t>
            </a: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warna-warni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O:\YJ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 r="64990" b="55040"/>
          <a:stretch/>
        </p:blipFill>
        <p:spPr bwMode="auto">
          <a:xfrm>
            <a:off x="373674" y="1654671"/>
            <a:ext cx="2761490" cy="22315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:\Y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r="37863" b="55040"/>
          <a:stretch/>
        </p:blipFill>
        <p:spPr bwMode="auto">
          <a:xfrm>
            <a:off x="3733800" y="1654671"/>
            <a:ext cx="1676400" cy="22315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O:\Y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5" r="1307" b="55040"/>
          <a:stretch/>
        </p:blipFill>
        <p:spPr bwMode="auto">
          <a:xfrm>
            <a:off x="6424156" y="1524000"/>
            <a:ext cx="2110244" cy="2362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0" y="3962400"/>
            <a:ext cx="2667000" cy="1554272"/>
            <a:chOff x="370129" y="3519953"/>
            <a:chExt cx="2667000" cy="15542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370129" y="3519953"/>
              <a:ext cx="2667000" cy="15542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7264" y="3519953"/>
              <a:ext cx="2639865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Gambarlah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bentuk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daun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kertas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karton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Buatlah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dua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rangkap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setiap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3968245"/>
            <a:ext cx="2514600" cy="1371600"/>
            <a:chOff x="370129" y="3519953"/>
            <a:chExt cx="2743200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Rounded Rectangle 25"/>
            <p:cNvSpPr/>
            <p:nvPr/>
          </p:nvSpPr>
          <p:spPr>
            <a:xfrm>
              <a:off x="370129" y="3519953"/>
              <a:ext cx="2667000" cy="1371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3464" y="3553469"/>
              <a:ext cx="263986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Guntinglah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bentuknya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Lakukan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hati-hati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72200" y="3965124"/>
            <a:ext cx="2743200" cy="1676400"/>
            <a:chOff x="370129" y="3519953"/>
            <a:chExt cx="2743200" cy="1676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ounded Rectangle 28"/>
            <p:cNvSpPr/>
            <p:nvPr/>
          </p:nvSpPr>
          <p:spPr>
            <a:xfrm>
              <a:off x="370129" y="3519953"/>
              <a:ext cx="2667000" cy="1676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3464" y="3565881"/>
              <a:ext cx="2639865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Tempelkan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potongan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ujung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stik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krim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Tempelkan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juga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sisi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belakangnya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0" name="Picture 19" descr="C:\Users\user\Desktop\template presentasi temati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6"/>
          <a:stretch/>
        </p:blipFill>
        <p:spPr bwMode="auto">
          <a:xfrm>
            <a:off x="-36001" y="5976305"/>
            <a:ext cx="9216000" cy="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2438400"/>
            <a:ext cx="3805574" cy="1219200"/>
            <a:chOff x="370129" y="3519954"/>
            <a:chExt cx="3057024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370129" y="3519954"/>
              <a:ext cx="3057024" cy="1219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019" y="3617257"/>
              <a:ext cx="3007134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Lapisi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karton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bekas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tisu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gulung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karton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sehingga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menyerupai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0" y="2444244"/>
            <a:ext cx="2743200" cy="1213355"/>
            <a:chOff x="370129" y="3519953"/>
            <a:chExt cx="2743200" cy="12133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370129" y="3519953"/>
              <a:ext cx="2667000" cy="121335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3464" y="3590308"/>
              <a:ext cx="2639865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Masukkan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pot.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Susunlah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rapi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063" y="152400"/>
            <a:ext cx="2842537" cy="487136"/>
            <a:chOff x="309562" y="269556"/>
            <a:chExt cx="2798122" cy="511493"/>
          </a:xfrm>
        </p:grpSpPr>
        <p:sp>
          <p:nvSpPr>
            <p:cNvPr id="17" name="Rectangle 16"/>
            <p:cNvSpPr/>
            <p:nvPr/>
          </p:nvSpPr>
          <p:spPr>
            <a:xfrm>
              <a:off x="896841" y="291465"/>
              <a:ext cx="2210843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i-FI" sz="2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Ayo Berkreasi</a:t>
              </a:r>
              <a:endParaRPr lang="fi-FI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 descr="D:\Data komputer 2\DINI\Latihan 1\ayo menggambar dan menyany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2" y="269556"/>
              <a:ext cx="571655" cy="511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O: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r="68372" b="65439"/>
          <a:stretch/>
        </p:blipFill>
        <p:spPr bwMode="auto">
          <a:xfrm>
            <a:off x="1143000" y="838200"/>
            <a:ext cx="2843933" cy="1549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: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7" t="272" r="40688" b="64041"/>
          <a:stretch/>
        </p:blipFill>
        <p:spPr bwMode="auto">
          <a:xfrm>
            <a:off x="6337299" y="477542"/>
            <a:ext cx="1511301" cy="19147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:\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2" t="5395" r="1987" b="55252"/>
          <a:stretch/>
        </p:blipFill>
        <p:spPr bwMode="auto">
          <a:xfrm>
            <a:off x="2619639" y="3805231"/>
            <a:ext cx="3717659" cy="2447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6487" y="249046"/>
            <a:ext cx="3581400" cy="595229"/>
            <a:chOff x="-773234" y="247058"/>
            <a:chExt cx="4230527" cy="62499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22" name="Group 21"/>
            <p:cNvGrpSpPr/>
            <p:nvPr/>
          </p:nvGrpSpPr>
          <p:grpSpPr>
            <a:xfrm>
              <a:off x="-773234" y="258035"/>
              <a:ext cx="4230527" cy="614013"/>
              <a:chOff x="-234325" y="72058"/>
              <a:chExt cx="2881357" cy="614013"/>
            </a:xfrm>
            <a:grpFill/>
          </p:grpSpPr>
          <p:sp>
            <p:nvSpPr>
              <p:cNvPr id="23" name="Trapezoid 22"/>
              <p:cNvSpPr/>
              <p:nvPr/>
            </p:nvSpPr>
            <p:spPr>
              <a:xfrm rot="10800000">
                <a:off x="-232379" y="82052"/>
                <a:ext cx="2879411" cy="574780"/>
              </a:xfrm>
              <a:prstGeom prst="trapezoid">
                <a:avLst>
                  <a:gd name="adj" fmla="val 24272"/>
                </a:avLst>
              </a:prstGeom>
              <a:grp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234325" y="72058"/>
                <a:ext cx="2757160" cy="61401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it-IT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it-IT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Ayo Berlatih</a:t>
                </a:r>
                <a:endParaRPr lang="en-US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9218" name="Picture 2" descr="D:\Data komputer 2\DINI\Latihan 1\Icon ayo berlati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222" y="247058"/>
              <a:ext cx="709445" cy="533992"/>
            </a:xfrm>
            <a:prstGeom prst="rect">
              <a:avLst/>
            </a:prstGeom>
            <a:grpFill/>
            <a:extLst/>
          </p:spPr>
        </p:pic>
      </p:grpSp>
      <p:sp>
        <p:nvSpPr>
          <p:cNvPr id="2" name="Rectangle 1"/>
          <p:cNvSpPr/>
          <p:nvPr/>
        </p:nvSpPr>
        <p:spPr>
          <a:xfrm>
            <a:off x="350389" y="889000"/>
            <a:ext cx="4070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Kerjakan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soal-soal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2802" y="1381780"/>
            <a:ext cx="9178398" cy="523220"/>
            <a:chOff x="434203" y="1390650"/>
            <a:chExt cx="9034985" cy="549381"/>
          </a:xfrm>
        </p:grpSpPr>
        <p:sp>
          <p:nvSpPr>
            <p:cNvPr id="21" name="Rectangle 20"/>
            <p:cNvSpPr/>
            <p:nvPr/>
          </p:nvSpPr>
          <p:spPr>
            <a:xfrm>
              <a:off x="919236" y="1446137"/>
              <a:ext cx="8549952" cy="4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Tuliskan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kalimat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pujian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gambar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bawah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4203" y="1390650"/>
              <a:ext cx="476859" cy="549381"/>
              <a:chOff x="510934" y="1695450"/>
              <a:chExt cx="476859" cy="54938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21198" y="1739990"/>
                <a:ext cx="463900" cy="4639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0934" y="1695450"/>
                <a:ext cx="476859" cy="549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1.</a:t>
                </a:r>
                <a:endPara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81000" y="3505200"/>
            <a:ext cx="9227532" cy="523220"/>
            <a:chOff x="434203" y="1390650"/>
            <a:chExt cx="9083352" cy="549381"/>
          </a:xfrm>
        </p:grpSpPr>
        <p:sp>
          <p:nvSpPr>
            <p:cNvPr id="19" name="Rectangle 18"/>
            <p:cNvSpPr/>
            <p:nvPr/>
          </p:nvSpPr>
          <p:spPr>
            <a:xfrm>
              <a:off x="967603" y="1513760"/>
              <a:ext cx="8549952" cy="420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Tuliskan aturan merawat tanaman sesuai gambar berikut!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4203" y="1390650"/>
              <a:ext cx="476859" cy="549381"/>
              <a:chOff x="510934" y="1695450"/>
              <a:chExt cx="476859" cy="54938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21198" y="1739990"/>
                <a:ext cx="463900" cy="4639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0934" y="1695450"/>
                <a:ext cx="476859" cy="549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2.</a:t>
                </a:r>
                <a:endPara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73734" y="1905000"/>
            <a:ext cx="2491179" cy="1805628"/>
            <a:chOff x="973734" y="1981200"/>
            <a:chExt cx="2491179" cy="1805628"/>
          </a:xfrm>
          <a:effectLst/>
        </p:grpSpPr>
        <p:pic>
          <p:nvPicPr>
            <p:cNvPr id="4098" name="Picture 2" descr="O:\VG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7" r="67718" b="55721"/>
            <a:stretch/>
          </p:blipFill>
          <p:spPr bwMode="auto">
            <a:xfrm>
              <a:off x="1371600" y="1981200"/>
              <a:ext cx="2093313" cy="18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973734" y="1981200"/>
              <a:ext cx="3978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a.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03367" y="1905000"/>
            <a:ext cx="2554633" cy="1714986"/>
            <a:chOff x="4221801" y="1942614"/>
            <a:chExt cx="2554633" cy="1714986"/>
          </a:xfrm>
        </p:grpSpPr>
        <p:pic>
          <p:nvPicPr>
            <p:cNvPr id="34" name="Picture 2" descr="O:\VG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9756" b="55720"/>
            <a:stretch/>
          </p:blipFill>
          <p:spPr bwMode="auto">
            <a:xfrm>
              <a:off x="4572000" y="1942614"/>
              <a:ext cx="2204434" cy="171498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221801" y="1981200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3734" y="4114800"/>
            <a:ext cx="2836266" cy="2057400"/>
            <a:chOff x="973734" y="4114800"/>
            <a:chExt cx="2836266" cy="2057400"/>
          </a:xfrm>
        </p:grpSpPr>
        <p:grpSp>
          <p:nvGrpSpPr>
            <p:cNvPr id="5" name="Group 4"/>
            <p:cNvGrpSpPr/>
            <p:nvPr/>
          </p:nvGrpSpPr>
          <p:grpSpPr>
            <a:xfrm>
              <a:off x="973734" y="4114800"/>
              <a:ext cx="2836266" cy="1965481"/>
              <a:chOff x="973734" y="4191000"/>
              <a:chExt cx="2836266" cy="1965481"/>
            </a:xfrm>
          </p:grpSpPr>
          <p:pic>
            <p:nvPicPr>
              <p:cNvPr id="35" name="Picture 2" descr="O:\VGG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054" r="58130"/>
              <a:stretch/>
            </p:blipFill>
            <p:spPr bwMode="auto">
              <a:xfrm>
                <a:off x="1295400" y="4191000"/>
                <a:ext cx="2514600" cy="1965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973734" y="4267200"/>
                <a:ext cx="3978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a.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340799" y="6172200"/>
              <a:ext cx="23168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298001" y="3962400"/>
            <a:ext cx="2788599" cy="2209800"/>
            <a:chOff x="4298001" y="3962400"/>
            <a:chExt cx="2788599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4298001" y="3962400"/>
              <a:ext cx="2788599" cy="2133600"/>
              <a:chOff x="4221801" y="4191000"/>
              <a:chExt cx="2788599" cy="2133600"/>
            </a:xfrm>
          </p:grpSpPr>
          <p:pic>
            <p:nvPicPr>
              <p:cNvPr id="36" name="Picture 2" descr="O:\VG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0000" r="11789"/>
              <a:stretch/>
            </p:blipFill>
            <p:spPr bwMode="auto">
              <a:xfrm>
                <a:off x="4764471" y="4191000"/>
                <a:ext cx="2245929" cy="2133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4221801" y="4343400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b.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4769799" y="6172200"/>
              <a:ext cx="23168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5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1568060"/>
            <a:ext cx="8973885" cy="3537340"/>
            <a:chOff x="145457" y="1646463"/>
            <a:chExt cx="8608640" cy="3477985"/>
          </a:xfrm>
        </p:grpSpPr>
        <p:grpSp>
          <p:nvGrpSpPr>
            <p:cNvPr id="2" name="Group 1"/>
            <p:cNvGrpSpPr/>
            <p:nvPr/>
          </p:nvGrpSpPr>
          <p:grpSpPr>
            <a:xfrm>
              <a:off x="145457" y="1646463"/>
              <a:ext cx="8608640" cy="3477985"/>
              <a:chOff x="147765" y="919986"/>
              <a:chExt cx="8745285" cy="3312369"/>
            </a:xfrm>
          </p:grpSpPr>
          <p:pic>
            <p:nvPicPr>
              <p:cNvPr id="3" name="Picture 2" descr="D:\Agni\130018 Tematik terpadu 1a NEW\WEEK 3\pembelajaran 18 Folder\Links\toni.t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65" y="919986"/>
                <a:ext cx="1688501" cy="3240360"/>
              </a:xfrm>
              <a:prstGeom prst="rect">
                <a:avLst/>
              </a:prstGeom>
              <a:ln>
                <a:noFill/>
              </a:ln>
              <a:effectLst>
                <a:innerShdw blurRad="114300">
                  <a:prstClr val="black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1332210" y="1101557"/>
                <a:ext cx="7560840" cy="3130798"/>
                <a:chOff x="1260202" y="1101557"/>
                <a:chExt cx="7560840" cy="313079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260202" y="1101557"/>
                  <a:ext cx="7560840" cy="3130798"/>
                  <a:chOff x="1199721" y="1029549"/>
                  <a:chExt cx="7560840" cy="3130798"/>
                </a:xfrm>
              </p:grpSpPr>
              <p:pic>
                <p:nvPicPr>
                  <p:cNvPr id="7" name="Picture 6" descr="D:\Agni\130018 Tematik terpadu 1a NEW\WEEK 2\pembelajaran 9\Links\Nina.t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8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68277" y="1029549"/>
                    <a:ext cx="1392284" cy="3130798"/>
                  </a:xfrm>
                  <a:prstGeom prst="rect">
                    <a:avLst/>
                  </a:prstGeom>
                  <a:ln>
                    <a:noFill/>
                  </a:ln>
                  <a:effectLst>
                    <a:innerShdw blurRad="114300">
                      <a:prstClr val="black"/>
                    </a:inn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1199721" y="1712068"/>
                    <a:ext cx="6480720" cy="2160240"/>
                  </a:xfrm>
                  <a:prstGeom prst="roundRect">
                    <a:avLst>
                      <a:gd name="adj" fmla="val 7468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Rectangle 5"/>
                <p:cNvSpPr/>
                <p:nvPr/>
              </p:nvSpPr>
              <p:spPr>
                <a:xfrm>
                  <a:off x="1373977" y="1837498"/>
                  <a:ext cx="625316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400"/>
                    </a:spcBef>
                  </a:pPr>
                  <a:endParaRPr lang="en-US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1516400" y="2720340"/>
              <a:ext cx="6284575" cy="1955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Apakah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aku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bisa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menceritakan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aturan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rumah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tentang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merawat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tanaman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Apakah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aku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bisa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menunjukkan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menulis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kalimat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pujian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Apakah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aku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bisa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karya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tiga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dimensi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6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4465</TotalTime>
  <Words>320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Fadly Fang</dc:creator>
  <cp:lastModifiedBy>Aulia Dwiningtyas Putri</cp:lastModifiedBy>
  <cp:revision>329</cp:revision>
  <dcterms:created xsi:type="dcterms:W3CDTF">2016-02-18T03:50:09Z</dcterms:created>
  <dcterms:modified xsi:type="dcterms:W3CDTF">2017-04-01T05:46:28Z</dcterms:modified>
</cp:coreProperties>
</file>