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65" r:id="rId3"/>
    <p:sldId id="309" r:id="rId4"/>
    <p:sldId id="310" r:id="rId5"/>
    <p:sldId id="312" r:id="rId6"/>
    <p:sldId id="313" r:id="rId7"/>
    <p:sldId id="314" r:id="rId8"/>
  </p:sldIdLst>
  <p:sldSz cx="9144000" cy="5143500" type="screen16x9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E76"/>
    <a:srgbClr val="B27A16"/>
    <a:srgbClr val="F1CFEC"/>
    <a:srgbClr val="AE3CBA"/>
    <a:srgbClr val="009900"/>
    <a:srgbClr val="CEB3DF"/>
    <a:srgbClr val="2A583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6" autoAdjust="0"/>
    <p:restoredTop sz="94660"/>
  </p:normalViewPr>
  <p:slideViewPr>
    <p:cSldViewPr>
      <p:cViewPr varScale="1">
        <p:scale>
          <a:sx n="90" d="100"/>
          <a:sy n="90" d="100"/>
        </p:scale>
        <p:origin x="73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50B8A3-9419-4E17-A517-F03130CB6856}" type="datetimeFigureOut">
              <a:rPr lang="en-US"/>
              <a:pPr>
                <a:defRPr/>
              </a:pPr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534F799-D1AE-418B-83CE-77D41DFBA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68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erlin Sans FB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40583" y="1352550"/>
            <a:ext cx="434901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3200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3200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3200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526247"/>
            <a:ext cx="3105343" cy="38071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209550"/>
            <a:ext cx="5257800" cy="4329113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26445" y="2162020"/>
              <a:ext cx="3657600" cy="707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4000" b="1" dirty="0" err="1">
                  <a:solidFill>
                    <a:srgbClr val="0070C0"/>
                  </a:solidFill>
                  <a:cs typeface="Calibri" pitchFamily="34" charset="0"/>
                </a:rPr>
                <a:t>Ekosistem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600" y="834236"/>
            <a:ext cx="3428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err="1">
                <a:latin typeface="Myriad Pro" panose="020B0503030403020204" pitchFamily="34" charset="0"/>
              </a:rPr>
              <a:t>Komponen</a:t>
            </a:r>
            <a:r>
              <a:rPr lang="en-US" sz="2400" b="1" dirty="0">
                <a:latin typeface="Myriad Pro" panose="020B0503030403020204" pitchFamily="34" charset="0"/>
              </a:rPr>
              <a:t> </a:t>
            </a:r>
            <a:r>
              <a:rPr lang="en-US" sz="2400" b="1" dirty="0" err="1">
                <a:latin typeface="Myriad Pro" panose="020B0503030403020204" pitchFamily="34" charset="0"/>
              </a:rPr>
              <a:t>Peta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pic>
        <p:nvPicPr>
          <p:cNvPr id="2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576258" y="1476158"/>
            <a:ext cx="3733801" cy="2558716"/>
            <a:chOff x="231534" y="477317"/>
            <a:chExt cx="5375241" cy="2219645"/>
          </a:xfrm>
        </p:grpSpPr>
        <p:pic>
          <p:nvPicPr>
            <p:cNvPr id="13" name="Picture 12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31534" y="477317"/>
              <a:ext cx="4497650" cy="221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80997" y="622815"/>
              <a:ext cx="5225778" cy="176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Judul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Imbol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Legenda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Arah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mata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angin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14799" y="1476158"/>
            <a:ext cx="3733801" cy="2568381"/>
            <a:chOff x="231534" y="477317"/>
            <a:chExt cx="5375241" cy="2228029"/>
          </a:xfrm>
        </p:grpSpPr>
        <p:pic>
          <p:nvPicPr>
            <p:cNvPr id="18" name="Picture 17" descr="E:\ELISA\PPT ESPS\2016\ESPS KURNAS\post it 2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80"/>
            <a:stretch>
              <a:fillRect/>
            </a:stretch>
          </p:blipFill>
          <p:spPr bwMode="auto">
            <a:xfrm flipH="1">
              <a:off x="231534" y="477317"/>
              <a:ext cx="5375240" cy="221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80997" y="622815"/>
              <a:ext cx="5225778" cy="2082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Garis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astronomis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Inset</a:t>
              </a: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Skala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342900" indent="-342900">
                <a:spcBef>
                  <a:spcPts val="1200"/>
                </a:spcBef>
                <a:buFont typeface="Wingdings" pitchFamily="2" charset="2"/>
                <a:buChar char="ü"/>
              </a:pP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Tahun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pembuatan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dan</a:t>
              </a:r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 umber </a:t>
              </a:r>
              <a:r>
                <a:rPr lang="en-US" sz="2400" dirty="0" err="1">
                  <a:solidFill>
                    <a:schemeClr val="accent2">
                      <a:lumMod val="75000"/>
                    </a:schemeClr>
                  </a:solidFill>
                </a:rPr>
                <a:t>peta</a:t>
              </a:r>
              <a:endParaRPr lang="en-US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F0FD69-A7F9-44B4-88B3-D8B9DDC8DE61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1325C7E6-F425-49F7-BC5F-892BBF233079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1DF301-44B5-4C30-8E58-A70BFE34D07C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81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6019800" y="1550534"/>
            <a:ext cx="2679809" cy="35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ELISA\ERLANGGA LISA\2017\TEMPLATE PPT\SD Buping Tematik Terpadu K13N\papan canva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2"/>
          <a:stretch/>
        </p:blipFill>
        <p:spPr bwMode="auto">
          <a:xfrm>
            <a:off x="31865" y="-1"/>
            <a:ext cx="5791200" cy="51421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5" r="2593"/>
          <a:stretch/>
        </p:blipFill>
        <p:spPr bwMode="auto">
          <a:xfrm>
            <a:off x="675809" y="533053"/>
            <a:ext cx="4503311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019800" y="171551"/>
            <a:ext cx="2438400" cy="1299075"/>
          </a:xfrm>
          <a:prstGeom prst="wedgeRoundRectCallout">
            <a:avLst>
              <a:gd name="adj1" fmla="val -2162"/>
              <a:gd name="adj2" fmla="val 816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B050"/>
                </a:solidFill>
              </a:rPr>
              <a:t>Coba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sebutkan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komponen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pada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peta</a:t>
            </a:r>
            <a:r>
              <a:rPr lang="en-US" sz="2200" dirty="0">
                <a:solidFill>
                  <a:srgbClr val="00B050"/>
                </a:solidFill>
              </a:rPr>
              <a:t> di </a:t>
            </a:r>
            <a:r>
              <a:rPr lang="en-US" sz="2200" dirty="0" err="1">
                <a:solidFill>
                  <a:srgbClr val="00B050"/>
                </a:solidFill>
              </a:rPr>
              <a:t>samping</a:t>
            </a:r>
            <a:r>
              <a:rPr lang="en-US" sz="22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4302113" y="2308961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16778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1169020"/>
            <a:ext cx="4876800" cy="1591648"/>
            <a:chOff x="533400" y="666750"/>
            <a:chExt cx="5016137" cy="159164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3400" y="666750"/>
              <a:ext cx="5016137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400" dirty="0" err="1"/>
                <a:t>Setiap</a:t>
              </a:r>
              <a:r>
                <a:rPr lang="en-US" sz="2400" dirty="0"/>
                <a:t> </a:t>
              </a:r>
              <a:r>
                <a:rPr lang="en-US" sz="2400" dirty="0" err="1"/>
                <a:t>kenampakan</a:t>
              </a:r>
              <a:r>
                <a:rPr lang="en-US" sz="2400" dirty="0"/>
                <a:t> </a:t>
              </a:r>
              <a:r>
                <a:rPr lang="en-US" sz="2400" dirty="0" err="1"/>
                <a:t>alam</a:t>
              </a:r>
              <a:r>
                <a:rPr lang="en-US" sz="2400" dirty="0"/>
                <a:t> </a:t>
              </a:r>
              <a:r>
                <a:rPr lang="en-US" sz="2400" dirty="0" err="1"/>
                <a:t>memiliki</a:t>
              </a:r>
              <a:r>
                <a:rPr lang="en-US" sz="2400" dirty="0"/>
                <a:t> </a:t>
              </a:r>
              <a:r>
                <a:rPr lang="en-US" sz="2400" dirty="0" err="1"/>
                <a:t>sumber</a:t>
              </a:r>
              <a:r>
                <a:rPr lang="en-US" sz="2400" dirty="0"/>
                <a:t> </a:t>
              </a:r>
              <a:r>
                <a:rPr lang="en-US" sz="2400" dirty="0" err="1"/>
                <a:t>daya</a:t>
              </a:r>
              <a:r>
                <a:rPr lang="en-US" sz="2400" dirty="0"/>
                <a:t> </a:t>
              </a:r>
              <a:r>
                <a:rPr lang="en-US" sz="2400" dirty="0" err="1"/>
                <a:t>alam</a:t>
              </a:r>
              <a:r>
                <a:rPr lang="en-US" sz="2400" dirty="0"/>
                <a:t> yang </a:t>
              </a:r>
              <a:r>
                <a:rPr lang="en-US" sz="2400" dirty="0" err="1"/>
                <a:t>dapat</a:t>
              </a:r>
              <a:r>
                <a:rPr lang="en-US" sz="2400" dirty="0"/>
                <a:t> </a:t>
              </a:r>
              <a:r>
                <a:rPr lang="en-US" sz="2400" dirty="0" err="1"/>
                <a:t>dimanfaatkan</a:t>
              </a:r>
              <a:r>
                <a:rPr lang="en-US" sz="2400" dirty="0"/>
                <a:t> </a:t>
              </a:r>
              <a:r>
                <a:rPr lang="en-US" sz="2400" dirty="0" err="1"/>
                <a:t>oleh</a:t>
              </a:r>
              <a:r>
                <a:rPr lang="en-US" sz="2400" dirty="0"/>
                <a:t> </a:t>
              </a:r>
              <a:r>
                <a:rPr lang="en-US" sz="2400" dirty="0" err="1"/>
                <a:t>masyarakat</a:t>
              </a:r>
              <a:r>
                <a:rPr lang="en-US" sz="2400" dirty="0"/>
                <a:t> </a:t>
              </a:r>
              <a:r>
                <a:rPr lang="en-US" sz="2400" dirty="0" err="1"/>
                <a:t>sekitar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533400" y="2239527"/>
              <a:ext cx="5016137" cy="18871"/>
            </a:xfrm>
            <a:prstGeom prst="line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5486400" y="1211964"/>
            <a:ext cx="2679809" cy="35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8" name="Picture 17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2400" y="3234305"/>
            <a:ext cx="4876800" cy="83099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Myriad Pro" pitchFamily="34" charset="0"/>
              </a:rPr>
              <a:t>Sumber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daya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alam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memengaruhi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Myriad Pro" pitchFamily="34" charset="0"/>
              </a:rPr>
              <a:t>mata</a:t>
            </a:r>
            <a:r>
              <a:rPr lang="id-ID" sz="2400" b="1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Myriad Pro" pitchFamily="34" charset="0"/>
              </a:rPr>
              <a:t>pencaharian</a:t>
            </a:r>
            <a:r>
              <a:rPr lang="en-US" sz="2400" dirty="0">
                <a:solidFill>
                  <a:srgbClr val="FF0066"/>
                </a:solidFill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warga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sekitar</a:t>
            </a:r>
            <a:r>
              <a:rPr lang="en-US" sz="2400" dirty="0">
                <a:latin typeface="Myriad Pro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CAF733-B745-404E-BE8F-D31FA149E948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9454C0BD-FE59-409B-A049-A9573D798529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68ACF9C-1DE7-4E40-8FCA-CE2ABE4D5289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057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742950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Letak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Geografis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US" sz="24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Kehidupan</a:t>
            </a:r>
            <a:endParaRPr lang="en-US" sz="24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620" y="1436857"/>
            <a:ext cx="3482780" cy="2125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" y="3638550"/>
            <a:ext cx="3746789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Myriad Pro" pitchFamily="34" charset="0"/>
              </a:rPr>
              <a:t>Kepadatan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penduduk</a:t>
            </a:r>
            <a:r>
              <a:rPr lang="en-US" sz="2000" dirty="0">
                <a:latin typeface="Myriad Pro" pitchFamily="34" charset="0"/>
              </a:rPr>
              <a:t> Jakarta </a:t>
            </a:r>
            <a:r>
              <a:rPr lang="en-US" sz="2000" dirty="0" err="1">
                <a:latin typeface="Myriad Pro" pitchFamily="34" charset="0"/>
              </a:rPr>
              <a:t>disebabkan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ketidakmerataan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persebaran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penduduk</a:t>
            </a:r>
            <a:r>
              <a:rPr lang="en-US" sz="2000" dirty="0">
                <a:latin typeface="Myriad Pro" pitchFamily="34" charset="0"/>
              </a:rPr>
              <a:t> Indonesia.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1797" y="1428750"/>
            <a:ext cx="3474374" cy="2070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09382" y="3638550"/>
            <a:ext cx="3746789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Myriad Pro" pitchFamily="34" charset="0"/>
              </a:rPr>
              <a:t>Perpaduan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dua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budaya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dalam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pertunjukkan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seni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gambang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kromong</a:t>
            </a:r>
            <a:r>
              <a:rPr lang="en-US" sz="2000" dirty="0">
                <a:latin typeface="Myriad Pro" pitchFamily="34" charset="0"/>
              </a:rPr>
              <a:t>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16200000">
            <a:off x="7283576" y="2518858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16200000">
            <a:off x="3118965" y="2518858"/>
            <a:ext cx="20393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wikipedia.com.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BFE4F6-8275-40D0-A062-8B7193799307}"/>
              </a:ext>
            </a:extLst>
          </p:cNvPr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BC3B8EB5-E1B2-456D-9749-84A3C1D11622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8D70B3-3E0C-4822-BA31-DD6F10EA8E45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</a:t>
              </a:r>
              <a:r>
                <a:rPr lang="id-ID" b="1" dirty="0"/>
                <a:t>1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7437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61950"/>
            <a:ext cx="4058965" cy="2700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3461086"/>
            <a:ext cx="4252075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Myriad Pro" pitchFamily="34" charset="0"/>
              </a:rPr>
              <a:t>Pemanfaatan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sumber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daya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alam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sebagai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sumber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mata</a:t>
            </a:r>
            <a:r>
              <a:rPr lang="id-ID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pencaharian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masyarakat</a:t>
            </a:r>
            <a:r>
              <a:rPr lang="en-US" sz="2000" dirty="0">
                <a:latin typeface="Myriad Pro" pitchFamily="34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771" y="361950"/>
            <a:ext cx="4050085" cy="2700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2967" y="3461087"/>
            <a:ext cx="4538633" cy="101566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Myriad Pro" pitchFamily="34" charset="0"/>
              </a:rPr>
              <a:t>Kenampakan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alam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sekitar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memengaruhi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penggunaan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alat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transportasi</a:t>
            </a:r>
            <a:r>
              <a:rPr lang="en-US" sz="2000" dirty="0">
                <a:latin typeface="Myriad Pro" pitchFamily="34" charset="0"/>
              </a:rPr>
              <a:t> </a:t>
            </a:r>
            <a:r>
              <a:rPr lang="en-US" sz="2000" dirty="0" err="1">
                <a:latin typeface="Myriad Pro" pitchFamily="34" charset="0"/>
              </a:rPr>
              <a:t>masyarakat</a:t>
            </a:r>
            <a:r>
              <a:rPr lang="en-US" sz="2000" dirty="0">
                <a:latin typeface="Myriad Pro" pitchFamily="34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8757" y="3161838"/>
            <a:ext cx="133823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52967" y="3161838"/>
            <a:ext cx="133823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700" dirty="0" err="1">
                <a:latin typeface="Myriad Pro" panose="020B0503030403020204" pitchFamily="34" charset="0"/>
              </a:rPr>
              <a:t>Sumber</a:t>
            </a:r>
            <a:r>
              <a:rPr lang="en-US" sz="700" dirty="0">
                <a:latin typeface="Myriad Pro" panose="020B0503030403020204" pitchFamily="34" charset="0"/>
              </a:rPr>
              <a:t>: </a:t>
            </a:r>
            <a:r>
              <a:rPr lang="en-US" sz="7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30073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160</Words>
  <Application>Microsoft Office PowerPoint</Application>
  <PresentationFormat>On-screen Show (16:9)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Rounded MT Bold</vt:lpstr>
      <vt:lpstr>Berlin Sans FB</vt:lpstr>
      <vt:lpstr>Calibri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Putra</cp:lastModifiedBy>
  <cp:revision>298</cp:revision>
  <cp:lastPrinted>2017-01-26T08:40:59Z</cp:lastPrinted>
  <dcterms:created xsi:type="dcterms:W3CDTF">2016-06-25T05:09:46Z</dcterms:created>
  <dcterms:modified xsi:type="dcterms:W3CDTF">2020-10-27T02:20:16Z</dcterms:modified>
</cp:coreProperties>
</file>