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69" r:id="rId5"/>
    <p:sldId id="267" r:id="rId6"/>
    <p:sldId id="268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450C" initials="A" lastIdx="4" clrIdx="0">
    <p:extLst>
      <p:ext uri="{19B8F6BF-5375-455C-9EA6-DF929625EA0E}">
        <p15:presenceInfo xmlns:p15="http://schemas.microsoft.com/office/powerpoint/2012/main" userId="Asus450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3321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15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75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9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53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6942" y="1237988"/>
            <a:ext cx="368722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7" y="707475"/>
            <a:ext cx="2929607" cy="373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795713" y="133350"/>
            <a:ext cx="5257800" cy="4329113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2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4000" b="1" dirty="0" smtClean="0"/>
                <a:t>Operasi Hitung Pecahan</a:t>
              </a:r>
              <a:endParaRPr lang="en-US" sz="4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</a:t>
              </a:r>
              <a:r>
                <a:rPr lang="en-US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1</a:t>
              </a:r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8009"/>
            <a:ext cx="4953000" cy="46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>
                <a:solidFill>
                  <a:schemeClr val="bg1"/>
                </a:solidFill>
              </a:rPr>
              <a:t>4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Pembagian Pecahan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759" y="514350"/>
            <a:ext cx="6542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solidFill>
                  <a:schemeClr val="bg2">
                    <a:lumMod val="25000"/>
                  </a:schemeClr>
                </a:solidFill>
              </a:rPr>
              <a:t>Pembagian pecahan biasa dan pecahan campuran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52122" y="1046411"/>
            <a:ext cx="2284525" cy="8600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Pembagian pecahan biasa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784600" y="1046411"/>
            <a:ext cx="4597400" cy="8600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Kalikan pecahan yang dibagi dengan kebalikan pecahan </a:t>
            </a:r>
            <a:r>
              <a:rPr lang="id-ID" sz="2000" dirty="0" smtClean="0">
                <a:solidFill>
                  <a:schemeClr val="tx1"/>
                </a:solidFill>
              </a:rPr>
              <a:t>pembaginya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673059" y="1435322"/>
            <a:ext cx="9906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7522" y="2134485"/>
            <a:ext cx="2259126" cy="81826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Pembagian pecahan campuran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810000" y="2134484"/>
            <a:ext cx="4572000" cy="100981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Ubah terlebih dahulu menjadi pecahan biasa. Tuliskan </a:t>
            </a:r>
            <a:r>
              <a:rPr lang="id-ID" sz="2000" dirty="0" smtClean="0">
                <a:solidFill>
                  <a:schemeClr val="tx1"/>
                </a:solidFill>
              </a:rPr>
              <a:t>hasil</a:t>
            </a:r>
            <a:r>
              <a:rPr lang="en-US" sz="2000" dirty="0" err="1" smtClean="0">
                <a:solidFill>
                  <a:schemeClr val="tx1"/>
                </a:solidFill>
              </a:rPr>
              <a:t>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dalam </a:t>
            </a:r>
            <a:r>
              <a:rPr lang="id-ID" sz="2000" dirty="0" smtClean="0">
                <a:solidFill>
                  <a:schemeClr val="tx1"/>
                </a:solidFill>
              </a:rPr>
              <a:t>bentuk pecahan paling </a:t>
            </a:r>
            <a:r>
              <a:rPr lang="id-ID" sz="2000" dirty="0" smtClean="0">
                <a:solidFill>
                  <a:schemeClr val="tx1"/>
                </a:solidFill>
              </a:rPr>
              <a:t>sederhana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698459" y="2523395"/>
            <a:ext cx="9906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84328" y="3383187"/>
                <a:ext cx="2203741" cy="6182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328" y="3383187"/>
                <a:ext cx="2203741" cy="6182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8" grpId="0" animBg="1"/>
      <p:bldP spid="12" grpId="0" animBg="1"/>
      <p:bldP spid="20" grpId="0" animBg="1"/>
      <p:bldP spid="21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4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Pembagian Pecahan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0099" y="848019"/>
            <a:ext cx="6542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solidFill>
                  <a:schemeClr val="bg2">
                    <a:lumMod val="25000"/>
                  </a:schemeClr>
                </a:solidFill>
              </a:rPr>
              <a:t>Pembagian pecahan biasa dan pecahan campuran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45346" y="1351304"/>
            <a:ext cx="930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Contoh: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8961" y="1946433"/>
                <a:ext cx="828141" cy="52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961" y="1946433"/>
                <a:ext cx="828141" cy="527580"/>
              </a:xfrm>
              <a:prstGeom prst="rect">
                <a:avLst/>
              </a:prstGeom>
              <a:blipFill rotWithShape="0">
                <a:blip r:embed="rId4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00642" y="1960384"/>
                <a:ext cx="897807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642" y="1960384"/>
                <a:ext cx="897807" cy="5295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43078" y="1960917"/>
                <a:ext cx="897807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=1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078" y="1960917"/>
                <a:ext cx="897807" cy="526939"/>
              </a:xfrm>
              <a:prstGeom prst="rect">
                <a:avLst/>
              </a:prstGeom>
              <a:blipFill rotWithShape="0">
                <a:blip r:embed="rId6"/>
                <a:stretch>
                  <a:fillRect b="-348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649" y="2829230"/>
                <a:ext cx="1724664" cy="52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2. 2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9" y="2829230"/>
                <a:ext cx="1724664" cy="527580"/>
              </a:xfrm>
              <a:prstGeom prst="rect">
                <a:avLst/>
              </a:prstGeom>
              <a:blipFill rotWithShape="0">
                <a:blip r:embed="rId7"/>
                <a:stretch>
                  <a:fillRect l="-3534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5981" y="1951201"/>
                <a:ext cx="1321511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81" y="1951201"/>
                <a:ext cx="1321511" cy="529504"/>
              </a:xfrm>
              <a:prstGeom prst="rect">
                <a:avLst/>
              </a:prstGeom>
              <a:blipFill rotWithShape="0">
                <a:blip r:embed="rId8"/>
                <a:stretch>
                  <a:fillRect l="-5069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021" y="1861769"/>
            <a:ext cx="1576358" cy="229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619679" y="2836701"/>
                <a:ext cx="828141" cy="532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79" y="2836701"/>
                <a:ext cx="828141" cy="53200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78046" y="2836701"/>
                <a:ext cx="897807" cy="534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046" y="2836701"/>
                <a:ext cx="897807" cy="53412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13877" y="2827198"/>
                <a:ext cx="897807" cy="529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877" y="2827198"/>
                <a:ext cx="897807" cy="529056"/>
              </a:xfrm>
              <a:prstGeom prst="rect">
                <a:avLst/>
              </a:prstGeom>
              <a:blipFill rotWithShape="0">
                <a:blip r:embed="rId12"/>
                <a:stretch>
                  <a:fillRect l="-7483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763695" y="2827198"/>
                <a:ext cx="1321511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95" y="2827198"/>
                <a:ext cx="1321511" cy="5295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80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8" grpId="0"/>
      <p:bldP spid="21" grpId="0"/>
      <p:bldP spid="22" grpId="0"/>
      <p:bldP spid="20" grpId="0"/>
      <p:bldP spid="28" grpId="0"/>
      <p:bldP spid="34" grpId="0"/>
      <p:bldP spid="23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8" y="1421287"/>
            <a:ext cx="1967546" cy="286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4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Pembagian Pecahan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759" y="514350"/>
            <a:ext cx="3821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solidFill>
                  <a:schemeClr val="bg2">
                    <a:lumMod val="25000"/>
                  </a:schemeClr>
                </a:solidFill>
              </a:rPr>
              <a:t>Pembagian pecahan desimal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252123" y="1046410"/>
            <a:ext cx="5767678" cy="99194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Lebih mudah diselesaikan dengan cara mengubahnya terlebih dahulu menjadi pecahan biasa. Setelah itu, lakukan pembagian seperti pada pecahan biasa.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5677" y="2860053"/>
                <a:ext cx="17246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2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,4</m:t>
                    </m:r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</m:oMath>
                </a14:m>
                <a:r>
                  <a:rPr lang="id-ID" sz="2000" dirty="0" smtClean="0"/>
                  <a:t>0,5 =</a:t>
                </a:r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7" y="2860053"/>
                <a:ext cx="1724664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3887" t="-7576" b="-257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90319" y="2780378"/>
                <a:ext cx="997060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319" y="2780378"/>
                <a:ext cx="997060" cy="5295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7402" y="2793047"/>
                <a:ext cx="897807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240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402" y="2793047"/>
                <a:ext cx="897807" cy="5296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8362" y="2780826"/>
                <a:ext cx="897807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62" y="2780826"/>
                <a:ext cx="897807" cy="529697"/>
              </a:xfrm>
              <a:prstGeom prst="rect">
                <a:avLst/>
              </a:prstGeom>
              <a:blipFill rotWithShape="0">
                <a:blip r:embed="rId8"/>
                <a:stretch>
                  <a:fillRect l="-7483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429585" y="2780379"/>
                <a:ext cx="1321511" cy="533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585" y="2780379"/>
                <a:ext cx="1321511" cy="5339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81450" y="2254435"/>
            <a:ext cx="930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Contoh: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88280" y="2796858"/>
                <a:ext cx="897807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= 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280" y="2796858"/>
                <a:ext cx="897807" cy="529697"/>
              </a:xfrm>
              <a:prstGeom prst="rect">
                <a:avLst/>
              </a:prstGeom>
              <a:blipFill rotWithShape="0">
                <a:blip r:embed="rId10"/>
                <a:stretch>
                  <a:fillRect l="-7483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279240" y="2862382"/>
            <a:ext cx="89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id-ID" sz="2000" b="0" dirty="0" smtClean="0"/>
              <a:t>= 4,8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44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1" grpId="0" animBg="1"/>
      <p:bldP spid="12" grpId="0"/>
      <p:bldP spid="13" grpId="0"/>
      <p:bldP spid="14" grpId="0"/>
      <p:bldP spid="15" grpId="0"/>
      <p:bldP spid="16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smtClean="0">
                <a:solidFill>
                  <a:schemeClr val="bg1"/>
                </a:solidFill>
              </a:rPr>
              <a:t>4</a:t>
            </a:r>
            <a:r>
              <a:rPr lang="en-US" sz="2800" b="1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Pembagian Pecahan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759" y="514350"/>
            <a:ext cx="4911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solidFill>
                  <a:schemeClr val="bg2">
                    <a:lumMod val="25000"/>
                  </a:schemeClr>
                </a:solidFill>
              </a:rPr>
              <a:t>Pembagian berbagai bentuk pecahan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02749" y="1055673"/>
            <a:ext cx="6834478" cy="101438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Untuk menentukan hasil </a:t>
            </a:r>
            <a:r>
              <a:rPr lang="id-ID" dirty="0" smtClean="0">
                <a:solidFill>
                  <a:schemeClr val="tx1"/>
                </a:solidFill>
              </a:rPr>
              <a:t>pe</a:t>
            </a:r>
            <a:r>
              <a:rPr lang="en-US" dirty="0" err="1" smtClean="0">
                <a:solidFill>
                  <a:schemeClr val="tx1"/>
                </a:solidFill>
              </a:rPr>
              <a:t>mbagian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berbagai </a:t>
            </a:r>
            <a:r>
              <a:rPr lang="id-ID" dirty="0" smtClean="0">
                <a:solidFill>
                  <a:schemeClr val="tx1"/>
                </a:solidFill>
              </a:rPr>
              <a:t>bentuk pecahan, ubahlah pecahan tersebut menjadi bentuk yang sama terlebih </a:t>
            </a:r>
            <a:r>
              <a:rPr lang="id-ID" dirty="0" smtClean="0">
                <a:solidFill>
                  <a:schemeClr val="tx1"/>
                </a:solidFill>
              </a:rPr>
              <a:t>dahulu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72759" y="2342514"/>
            <a:ext cx="930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Contoh: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1630" y="3023711"/>
                <a:ext cx="1724664" cy="528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1,35 :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sz="2000" dirty="0" smtClean="0"/>
                  <a:t> =</a:t>
                </a:r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30" y="3023711"/>
                <a:ext cx="1724664" cy="528863"/>
              </a:xfrm>
              <a:prstGeom prst="rect">
                <a:avLst/>
              </a:prstGeom>
              <a:blipFill rotWithShape="0">
                <a:blip r:embed="rId4"/>
                <a:stretch>
                  <a:fillRect l="-3534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51949" y="2997912"/>
                <a:ext cx="997060" cy="533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949" y="2997912"/>
                <a:ext cx="997060" cy="5339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239032" y="3010581"/>
                <a:ext cx="897807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 </a:t>
                </a:r>
                <a14:m>
                  <m:oMath xmlns:m="http://schemas.openxmlformats.org/officeDocument/2006/math"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032" y="3010581"/>
                <a:ext cx="897807" cy="5296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29992" y="2998360"/>
                <a:ext cx="897807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992" y="2998360"/>
                <a:ext cx="897807" cy="529697"/>
              </a:xfrm>
              <a:prstGeom prst="rect">
                <a:avLst/>
              </a:prstGeom>
              <a:blipFill rotWithShape="0">
                <a:blip r:embed="rId7"/>
                <a:stretch>
                  <a:fillRect l="-7483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91215" y="2997913"/>
                <a:ext cx="1321511" cy="533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215" y="2997913"/>
                <a:ext cx="1321511" cy="53392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49910" y="3014392"/>
                <a:ext cx="897807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b="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910" y="3014392"/>
                <a:ext cx="897807" cy="529504"/>
              </a:xfrm>
              <a:prstGeom prst="rect">
                <a:avLst/>
              </a:prstGeom>
              <a:blipFill rotWithShape="0">
                <a:blip r:embed="rId9"/>
                <a:stretch>
                  <a:fillRect l="-6757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152097" y="3093840"/>
            <a:ext cx="89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id-ID" sz="2000" b="0" dirty="0" smtClean="0"/>
              <a:t>= 0,9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10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8" grpId="0" animBg="1"/>
      <p:bldP spid="38" grpId="0"/>
      <p:bldP spid="22" grpId="0"/>
      <p:bldP spid="25" grpId="0"/>
      <p:bldP spid="31" grpId="0"/>
      <p:bldP spid="32" grpId="0"/>
      <p:bldP spid="33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185</Words>
  <Application>Microsoft Office PowerPoint</Application>
  <PresentationFormat>On-screen Show (16:9)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Gothic Std B</vt:lpstr>
      <vt:lpstr>Arial</vt:lpstr>
      <vt:lpstr>Arial Rounded MT Bold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Jannah</dc:creator>
  <cp:lastModifiedBy>ASUS</cp:lastModifiedBy>
  <cp:revision>139</cp:revision>
  <dcterms:created xsi:type="dcterms:W3CDTF">2018-08-29T02:57:23Z</dcterms:created>
  <dcterms:modified xsi:type="dcterms:W3CDTF">2021-01-05T06:29:54Z</dcterms:modified>
</cp:coreProperties>
</file>