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5" r:id="rId2"/>
    <p:sldId id="267" r:id="rId3"/>
    <p:sldId id="266" r:id="rId4"/>
    <p:sldId id="256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4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529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742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76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935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1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223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864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181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945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3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116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C6D17D-B2B9-4E54-8D88-1F503D110346}" type="datetimeFigureOut">
              <a:rPr lang="en-ID" smtClean="0"/>
              <a:t>03/10/2021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BFF10DB-C762-411C-9FAA-126299B77C73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18954" y="1650652"/>
            <a:ext cx="4856907" cy="3539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Teks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id-ID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V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943301"/>
            <a:ext cx="3906143" cy="498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2226BC-0E6A-4484-9F30-AD5A2FF27EA9}"/>
              </a:ext>
            </a:extLst>
          </p:cNvPr>
          <p:cNvSpPr/>
          <p:nvPr/>
        </p:nvSpPr>
        <p:spPr>
          <a:xfrm>
            <a:off x="6276618" y="5390229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60951" y="177801"/>
            <a:ext cx="7010400" cy="5772151"/>
            <a:chOff x="3795402" y="133350"/>
            <a:chExt cx="5257800" cy="4328802"/>
          </a:xfrm>
        </p:grpSpPr>
        <p:sp>
          <p:nvSpPr>
            <p:cNvPr id="11" name="Oval 10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862202" y="2024564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5333" b="1" dirty="0"/>
                <a:t>Kecepatan dan Debit</a:t>
              </a:r>
              <a:endParaRPr lang="en-US" sz="5333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5402" y="1352462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Bab 2</a:t>
              </a:r>
              <a:endParaRPr lang="en-US" sz="5333" dirty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8" name="Picture 2" descr="C:\Users\P1846\Desktop\Koreksi BUPING PPKN 1\gbr openin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277346"/>
            <a:ext cx="6604000" cy="61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5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2" y="2"/>
            <a:ext cx="1981199" cy="720436"/>
          </a:xfrm>
          <a:prstGeom prst="rect">
            <a:avLst/>
          </a:prstGeom>
          <a:ln>
            <a:noFill/>
          </a:ln>
          <a:effectLst>
            <a:outerShdw blurRad="215900" dist="139700" dir="2700000" sx="61000" sy="61000" algn="tl" rotWithShape="0">
              <a:srgbClr val="333333">
                <a:alpha val="38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9151" y="187672"/>
            <a:ext cx="7502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 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Hitung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endParaRPr lang="en-US" sz="3600" b="1" dirty="0">
              <a:ln w="0"/>
              <a:solidFill>
                <a:srgbClr val="99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9151" y="987157"/>
            <a:ext cx="5174679" cy="2747697"/>
            <a:chOff x="239151" y="987157"/>
            <a:chExt cx="5174679" cy="2747697"/>
          </a:xfrm>
        </p:grpSpPr>
        <p:sp>
          <p:nvSpPr>
            <p:cNvPr id="19" name="Rounded Rectangle 18"/>
            <p:cNvSpPr/>
            <p:nvPr/>
          </p:nvSpPr>
          <p:spPr>
            <a:xfrm>
              <a:off x="239151" y="1756598"/>
              <a:ext cx="3787616" cy="1978256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v-SE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hari	  = 24 jam</a:t>
              </a:r>
            </a:p>
            <a:p>
              <a:r>
                <a:rPr lang="sv-SE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jam	  = 60 menit</a:t>
              </a:r>
            </a:p>
            <a:p>
              <a:r>
                <a:rPr lang="sv-SE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menit = 60 detik</a:t>
              </a:r>
            </a:p>
            <a:p>
              <a:r>
                <a:rPr lang="sv-SE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 jam	  = 3.600 detik</a:t>
              </a:r>
            </a:p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9152" y="987157"/>
              <a:ext cx="5174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Hubungan</a:t>
              </a:r>
              <a:r>
                <a:rPr lang="en-US" sz="28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antarsatuan</a:t>
              </a:r>
              <a:r>
                <a:rPr lang="en-US" sz="28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waktu</a:t>
              </a:r>
              <a:endPara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98595" y="994264"/>
            <a:ext cx="6205478" cy="2504580"/>
            <a:chOff x="5598595" y="994264"/>
            <a:chExt cx="6205478" cy="2504580"/>
          </a:xfrm>
        </p:grpSpPr>
        <p:sp>
          <p:nvSpPr>
            <p:cNvPr id="7" name="TextBox 6"/>
            <p:cNvSpPr txBox="1"/>
            <p:nvPr/>
          </p:nvSpPr>
          <p:spPr>
            <a:xfrm>
              <a:off x="5598595" y="994264"/>
              <a:ext cx="48237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Perhatikan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gambar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jam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berikut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717812" y="1709668"/>
              <a:ext cx="6086261" cy="1789176"/>
              <a:chOff x="5717812" y="1709668"/>
              <a:chExt cx="6086261" cy="178917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717812" y="1709668"/>
                <a:ext cx="1786128" cy="1789176"/>
                <a:chOff x="5608223" y="1841113"/>
                <a:chExt cx="1786128" cy="1789176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8223" y="1841113"/>
                  <a:ext cx="1786128" cy="1789176"/>
                </a:xfrm>
                <a:prstGeom prst="rect">
                  <a:avLst/>
                </a:prstGeom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 flipV="1">
                  <a:off x="6501287" y="2373772"/>
                  <a:ext cx="12601" cy="39927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6501287" y="2764729"/>
                  <a:ext cx="438356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8116406" y="1750132"/>
                <a:ext cx="3687667" cy="1566215"/>
                <a:chOff x="8116406" y="1750132"/>
                <a:chExt cx="3687667" cy="1566215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8116406" y="1750132"/>
                  <a:ext cx="3687667" cy="1566215"/>
                </a:xfrm>
                <a:prstGeom prst="roundRect">
                  <a:avLst>
                    <a:gd name="adj" fmla="val 9253"/>
                  </a:avLst>
                </a:prstGeom>
                <a:solidFill>
                  <a:srgbClr val="CC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	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997554" y="2797028"/>
                  <a:ext cx="16305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= 15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menit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8175175" y="1906599"/>
                      <a:ext cx="439544" cy="7838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oMath>
                        </m:oMathPara>
                      </a14:m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75175" y="1906599"/>
                      <a:ext cx="439544" cy="78380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TextBox 22"/>
                <p:cNvSpPr txBox="1"/>
                <p:nvPr/>
              </p:nvSpPr>
              <p:spPr>
                <a:xfrm>
                  <a:off x="8474170" y="2113835"/>
                  <a:ext cx="9460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jam =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9273781" y="1943453"/>
                      <a:ext cx="439544" cy="78380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oMath>
                        </m:oMathPara>
                      </a14:m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73781" y="1943453"/>
                      <a:ext cx="439544" cy="78380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TextBox 24"/>
                <p:cNvSpPr txBox="1"/>
                <p:nvPr/>
              </p:nvSpPr>
              <p:spPr>
                <a:xfrm>
                  <a:off x="9616300" y="2129179"/>
                  <a:ext cx="19656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dari</a:t>
                  </a:r>
                  <a:r>
                    <a:rPr lang="en-US" sz="2400" dirty="0">
                      <a:latin typeface="Arial" pitchFamily="34" charset="0"/>
                      <a:cs typeface="Arial" pitchFamily="34" charset="0"/>
                    </a:rPr>
                    <a:t> 60 </a:t>
                  </a:r>
                  <a:r>
                    <a:rPr lang="en-US" sz="2400" dirty="0" err="1">
                      <a:latin typeface="Arial" pitchFamily="34" charset="0"/>
                      <a:cs typeface="Arial" pitchFamily="34" charset="0"/>
                    </a:rPr>
                    <a:t>menit</a:t>
                  </a:r>
                  <a:endParaRPr lang="en-US" sz="24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720785" y="3976488"/>
            <a:ext cx="6083288" cy="1813494"/>
            <a:chOff x="5720785" y="3976488"/>
            <a:chExt cx="6083288" cy="1813494"/>
          </a:xfrm>
        </p:grpSpPr>
        <p:grpSp>
          <p:nvGrpSpPr>
            <p:cNvPr id="32" name="Group 31"/>
            <p:cNvGrpSpPr/>
            <p:nvPr/>
          </p:nvGrpSpPr>
          <p:grpSpPr>
            <a:xfrm>
              <a:off x="5720785" y="4000806"/>
              <a:ext cx="1786128" cy="1789176"/>
              <a:chOff x="5598595" y="4127113"/>
              <a:chExt cx="1786128" cy="178917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595" y="4127113"/>
                <a:ext cx="1786128" cy="1789176"/>
              </a:xfrm>
              <a:prstGeom prst="rect">
                <a:avLst/>
              </a:prstGeom>
            </p:spPr>
          </p:pic>
          <p:cxnSp>
            <p:nvCxnSpPr>
              <p:cNvPr id="16" name="Straight Arrow Connector 15"/>
              <p:cNvCxnSpPr/>
              <p:nvPr/>
            </p:nvCxnSpPr>
            <p:spPr>
              <a:xfrm flipV="1">
                <a:off x="6501287" y="4659751"/>
                <a:ext cx="109589" cy="32385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501287" y="4983601"/>
                <a:ext cx="0" cy="41910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8116406" y="3976488"/>
              <a:ext cx="3687667" cy="1790700"/>
              <a:chOff x="10339003" y="3926326"/>
              <a:chExt cx="3687667" cy="17907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0339003" y="3926326"/>
                <a:ext cx="3687667" cy="1790700"/>
              </a:xfrm>
              <a:prstGeom prst="roundRect">
                <a:avLst>
                  <a:gd name="adj" fmla="val 11410"/>
                </a:avLst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</a:p>
              <a:p>
                <a:endPara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272566" y="4941019"/>
                <a:ext cx="16305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= 30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0447500" y="4029724"/>
                    <a:ext cx="439543" cy="7838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47500" y="4029724"/>
                    <a:ext cx="439543" cy="78380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0740655" y="4198086"/>
                <a:ext cx="9460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jam =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1515092" y="4029724"/>
                    <a:ext cx="439543" cy="7838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15092" y="4029724"/>
                    <a:ext cx="439543" cy="78380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/>
              <p:cNvSpPr txBox="1"/>
              <p:nvPr/>
            </p:nvSpPr>
            <p:spPr>
              <a:xfrm>
                <a:off x="11814854" y="4198086"/>
                <a:ext cx="19656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dari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60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35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786" y="3544945"/>
            <a:ext cx="1704125" cy="247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132039"/>
            <a:ext cx="10261601" cy="7661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3" y="95687"/>
            <a:ext cx="961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Materi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Inti</a:t>
            </a:r>
            <a:r>
              <a:rPr lang="en-US" sz="3200" b="1" dirty="0">
                <a:solidFill>
                  <a:schemeClr val="bg1"/>
                </a:solidFill>
              </a:rPr>
              <a:t> 1: </a:t>
            </a:r>
            <a:r>
              <a:rPr lang="id-ID" sz="3200" b="1" dirty="0">
                <a:solidFill>
                  <a:schemeClr val="bg1"/>
                </a:solidFill>
              </a:rPr>
              <a:t>Operasi Hitung Satuan Waktu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084" y="1830086"/>
            <a:ext cx="1252129" cy="563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/>
              <a:t>1 hari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691348" y="1781096"/>
            <a:ext cx="1289504" cy="6616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/>
              <a:t>24 jam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3552" y="2829158"/>
            <a:ext cx="1235181" cy="5998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1 jam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10087" y="2807719"/>
            <a:ext cx="1646463" cy="6390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/>
              <a:t>60 menit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2203" y="1781095"/>
            <a:ext cx="1501997" cy="6616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/>
              <a:t>1 menit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949287" y="1811209"/>
            <a:ext cx="1469068" cy="6616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/>
              <a:t>60 detik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72204" y="2825512"/>
            <a:ext cx="1252129" cy="603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/>
              <a:t>1 jam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44318" y="2825512"/>
            <a:ext cx="1875468" cy="6531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id-ID" sz="2667" dirty="0"/>
              <a:t>3.600 detik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1933" y="982850"/>
            <a:ext cx="75812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67" b="1" dirty="0">
                <a:solidFill>
                  <a:schemeClr val="bg2">
                    <a:lumMod val="10000"/>
                  </a:schemeClr>
                </a:solidFill>
              </a:rPr>
              <a:t>Perhatikan hubungan antarsatuan waktu berikut!</a:t>
            </a:r>
            <a:endParaRPr lang="en-US" sz="26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Equal 1"/>
          <p:cNvSpPr/>
          <p:nvPr/>
        </p:nvSpPr>
        <p:spPr>
          <a:xfrm>
            <a:off x="1771212" y="1964309"/>
            <a:ext cx="508000" cy="3554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1772699" y="2950473"/>
            <a:ext cx="508000" cy="3554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7106828" y="1964309"/>
            <a:ext cx="508000" cy="3554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>
            <a:off x="7106828" y="2951385"/>
            <a:ext cx="508000" cy="3554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259" y="3933690"/>
            <a:ext cx="1358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Contoh: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25258" y="4476365"/>
                <a:ext cx="2533761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400" dirty="0"/>
                  <a:t> jam + 5 menit = </a:t>
                </a: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58" y="4476365"/>
                <a:ext cx="2533761" cy="616515"/>
              </a:xfrm>
              <a:prstGeom prst="rect">
                <a:avLst/>
              </a:prstGeom>
              <a:blipFill>
                <a:blip r:embed="rId4"/>
                <a:stretch>
                  <a:fillRect l="-3855" r="-3373" b="-99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772217" y="4476365"/>
                <a:ext cx="3234803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400" dirty="0"/>
                  <a:t> × 60 menit) + 5 menit </a:t>
                </a: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217" y="4476365"/>
                <a:ext cx="3234803" cy="621773"/>
              </a:xfrm>
              <a:prstGeom prst="rect">
                <a:avLst/>
              </a:prstGeom>
              <a:blipFill>
                <a:blip r:embed="rId5"/>
                <a:stretch>
                  <a:fillRect l="-3019" r="-1698" b="-98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542191" y="5072374"/>
            <a:ext cx="323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= 100 menit + 5 menit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42191" y="5491832"/>
            <a:ext cx="323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= 105 menit</a:t>
            </a:r>
          </a:p>
        </p:txBody>
      </p:sp>
    </p:spTree>
    <p:extLst>
      <p:ext uri="{BB962C8B-B14F-4D97-AF65-F5344CB8AC3E}">
        <p14:creationId xmlns:p14="http://schemas.microsoft.com/office/powerpoint/2010/main" val="32757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8" grpId="0" animBg="1"/>
      <p:bldP spid="2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27" grpId="0" animBg="1"/>
      <p:bldP spid="28" grpId="0"/>
      <p:bldP spid="2" grpId="0" animBg="1"/>
      <p:bldP spid="29" grpId="0" animBg="1"/>
      <p:bldP spid="32" grpId="0" animBg="1"/>
      <p:bldP spid="33" grpId="0" animBg="1"/>
      <p:bldP spid="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76201"/>
            <a:ext cx="1686560" cy="613295"/>
          </a:xfrm>
          <a:prstGeom prst="rect">
            <a:avLst/>
          </a:prstGeom>
          <a:ln>
            <a:noFill/>
          </a:ln>
          <a:effectLst>
            <a:outerShdw blurRad="215900" dist="139700" dir="2700000" sx="61000" sy="61000" algn="tl" rotWithShape="0">
              <a:srgbClr val="333333">
                <a:alpha val="38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2878" y="150108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2878" y="682694"/>
            <a:ext cx="9446759" cy="922176"/>
            <a:chOff x="242878" y="682694"/>
            <a:chExt cx="9446759" cy="922176"/>
          </a:xfrm>
        </p:grpSpPr>
        <p:sp>
          <p:nvSpPr>
            <p:cNvPr id="12" name="TextBox 11"/>
            <p:cNvSpPr txBox="1"/>
            <p:nvPr/>
          </p:nvSpPr>
          <p:spPr>
            <a:xfrm>
              <a:off x="7057113" y="857146"/>
              <a:ext cx="2632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= 3 jam 45 </a:t>
              </a:r>
              <a:r>
                <a:rPr lang="en-US" sz="2400" dirty="0" err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menit</a:t>
              </a:r>
              <a:endPara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2878" y="699919"/>
                  <a:ext cx="3387466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smtClean="0">
                            <a:latin typeface="Cambria Math"/>
                          </a:rPr>
                          <m:t>3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jam</m:t>
                        </m:r>
                        <m:r>
                          <a:rPr lang="en-US" sz="2400" b="0" i="0" smtClean="0">
                            <a:latin typeface="Cambria Math"/>
                          </a:rPr>
                          <m:t>=3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jam</m:t>
                        </m:r>
                        <m:r>
                          <a:rPr lang="en-US" sz="2400" b="0" i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jam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878" y="699919"/>
                  <a:ext cx="3387466" cy="7838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454602" y="682694"/>
                  <a:ext cx="3715055" cy="9221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latin typeface="Cambria Math"/>
                          </a:rPr>
                          <m:t>=3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jam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>
                                <a:latin typeface="Cambria Math"/>
                                <a:ea typeface="Cambria Math"/>
                              </a:rPr>
                              <m:t>×60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menit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602" y="682694"/>
                  <a:ext cx="3715055" cy="92217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42878" y="1831823"/>
            <a:ext cx="11467904" cy="4307336"/>
            <a:chOff x="242878" y="1831823"/>
            <a:chExt cx="11467904" cy="4307336"/>
          </a:xfrm>
        </p:grpSpPr>
        <p:grpSp>
          <p:nvGrpSpPr>
            <p:cNvPr id="8" name="Group 7"/>
            <p:cNvGrpSpPr/>
            <p:nvPr/>
          </p:nvGrpSpPr>
          <p:grpSpPr>
            <a:xfrm>
              <a:off x="242878" y="1831823"/>
              <a:ext cx="4969651" cy="1444380"/>
              <a:chOff x="209697" y="862902"/>
              <a:chExt cx="4969651" cy="144438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0398" y="862902"/>
                <a:ext cx="9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2 jam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2949" y="1327987"/>
                <a:ext cx="9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5 jam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16032" y="862902"/>
                <a:ext cx="1366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45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16032" y="1324567"/>
                <a:ext cx="1366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40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87276" y="862902"/>
                <a:ext cx="1263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30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detik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87276" y="1327987"/>
                <a:ext cx="1263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35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detik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573899" y="1806470"/>
                <a:ext cx="4158617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815146" y="1575638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+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9697" y="1845617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73899" y="1845616"/>
                <a:ext cx="1191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. . jam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806126" y="1845616"/>
                <a:ext cx="1447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. .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46399" y="1845617"/>
                <a:ext cx="13452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. . .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detik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24979" y="3363641"/>
              <a:ext cx="11285803" cy="2775518"/>
              <a:chOff x="242878" y="2422552"/>
              <a:chExt cx="11285803" cy="277551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42878" y="2422552"/>
                <a:ext cx="21210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Penyelesaian</a:t>
                </a:r>
                <a:r>
                  <a:rPr lang="en-US" sz="2400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2244" y="2945772"/>
                <a:ext cx="9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2 jam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4795" y="3410857"/>
                <a:ext cx="9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5 jam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87878" y="2945772"/>
                <a:ext cx="1366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45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87878" y="3407437"/>
                <a:ext cx="1366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40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459122" y="2945772"/>
                <a:ext cx="1263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30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detik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59122" y="3410857"/>
                <a:ext cx="1263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35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detik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645745" y="3889340"/>
                <a:ext cx="4158617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886992" y="3658508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+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1543" y="3928487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45745" y="3928486"/>
                <a:ext cx="9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7 jam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77972" y="3928486"/>
                <a:ext cx="1366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85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18245" y="3928487"/>
                <a:ext cx="12634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65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detik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897675" y="3965259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61877" y="3965258"/>
                <a:ext cx="9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7 jam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72752" y="3965259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750319" y="3948647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36954" y="3965257"/>
                    <a:ext cx="247753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jam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25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menit</m:t>
                              </m:r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6954" y="3965257"/>
                    <a:ext cx="2477537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9036717" y="3946209"/>
                    <a:ext cx="249196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menit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5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detik</m:t>
                              </m:r>
                            </m:e>
                          </m:d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6717" y="3946209"/>
                    <a:ext cx="2491964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Curved Up Arrow 43"/>
              <p:cNvSpPr/>
              <p:nvPr/>
            </p:nvSpPr>
            <p:spPr>
              <a:xfrm rot="11016809" flipV="1">
                <a:off x="5592585" y="4470926"/>
                <a:ext cx="1236105" cy="224621"/>
              </a:xfrm>
              <a:prstGeom prst="curvedUpArrow">
                <a:avLst>
                  <a:gd name="adj1" fmla="val 25000"/>
                  <a:gd name="adj2" fmla="val 81326"/>
                  <a:gd name="adj3" fmla="val 40331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Curved Up Arrow 44"/>
              <p:cNvSpPr/>
              <p:nvPr/>
            </p:nvSpPr>
            <p:spPr>
              <a:xfrm rot="10800000" flipV="1">
                <a:off x="7795829" y="4408678"/>
                <a:ext cx="1826061" cy="256461"/>
              </a:xfrm>
              <a:prstGeom prst="curvedUpArrow">
                <a:avLst>
                  <a:gd name="adj1" fmla="val 25000"/>
                  <a:gd name="adj2" fmla="val 81326"/>
                  <a:gd name="adj3" fmla="val 40331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82797" y="4730702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11017" y="4736405"/>
                <a:ext cx="3725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8 jam + 26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menit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+ 5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detik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795829" y="3445117"/>
                <a:ext cx="3268189" cy="400110"/>
              </a:xfrm>
              <a:prstGeom prst="rect">
                <a:avLst/>
              </a:prstGeom>
              <a:solidFill>
                <a:srgbClr val="FFBD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dengan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teknik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err="1">
                    <a:latin typeface="Arial" pitchFamily="34" charset="0"/>
                    <a:cs typeface="Arial" pitchFamily="34" charset="0"/>
                  </a:rPr>
                  <a:t>menyimpan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40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F416B1-380A-4D04-AB2F-14387DFB0893}"/>
              </a:ext>
            </a:extLst>
          </p:cNvPr>
          <p:cNvSpPr/>
          <p:nvPr/>
        </p:nvSpPr>
        <p:spPr>
          <a:xfrm>
            <a:off x="3710609" y="1444487"/>
            <a:ext cx="6692348" cy="331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53C0D2-7C12-4B27-9C77-2CCF452A5568}"/>
              </a:ext>
            </a:extLst>
          </p:cNvPr>
          <p:cNvSpPr/>
          <p:nvPr/>
        </p:nvSpPr>
        <p:spPr>
          <a:xfrm>
            <a:off x="5388749" y="5519530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C22AE-B1B7-4E2F-9D35-F563B4769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9" y="845522"/>
            <a:ext cx="2089988" cy="46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241</Words>
  <Application>Microsoft Office PowerPoint</Application>
  <PresentationFormat>Widescreen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Algerian</vt:lpstr>
      <vt:lpstr>Arial</vt:lpstr>
      <vt:lpstr>Arial Black</vt:lpstr>
      <vt:lpstr>Arial Rounded MT Bold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2021-10-03T14:54:28Z</dcterms:created>
  <dcterms:modified xsi:type="dcterms:W3CDTF">2021-10-03T15:15:04Z</dcterms:modified>
</cp:coreProperties>
</file>