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8" r:id="rId3"/>
    <p:sldId id="272" r:id="rId4"/>
    <p:sldId id="293" r:id="rId5"/>
    <p:sldId id="311" r:id="rId6"/>
    <p:sldId id="312" r:id="rId7"/>
    <p:sldId id="310" r:id="rId8"/>
    <p:sldId id="299" r:id="rId9"/>
    <p:sldId id="31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FA8775-D384-4666-BB79-6DDC46C6EF35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B0A6B7-55FD-4EBA-B556-CB48A55E30D9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8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775-D384-4666-BB79-6DDC46C6EF35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6B7-55FD-4EBA-B556-CB48A55E30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60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775-D384-4666-BB79-6DDC46C6EF35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6B7-55FD-4EBA-B556-CB48A55E30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26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22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775-D384-4666-BB79-6DDC46C6EF35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6B7-55FD-4EBA-B556-CB48A55E30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465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775-D384-4666-BB79-6DDC46C6EF35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6B7-55FD-4EBA-B556-CB48A55E30D9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21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775-D384-4666-BB79-6DDC46C6EF35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6B7-55FD-4EBA-B556-CB48A55E30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262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775-D384-4666-BB79-6DDC46C6EF35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6B7-55FD-4EBA-B556-CB48A55E30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075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775-D384-4666-BB79-6DDC46C6EF35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6B7-55FD-4EBA-B556-CB48A55E30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854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775-D384-4666-BB79-6DDC46C6EF35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6B7-55FD-4EBA-B556-CB48A55E30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395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775-D384-4666-BB79-6DDC46C6EF35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6B7-55FD-4EBA-B556-CB48A55E30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82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775-D384-4666-BB79-6DDC46C6EF35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A6B7-55FD-4EBA-B556-CB48A55E30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63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AFA8775-D384-4666-BB79-6DDC46C6EF35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2B0A6B7-55FD-4EBA-B556-CB48A55E30D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745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8\TEMPLATE PPT\SD BUPING 2 &amp; 5\BUPING B.jpg">
            <a:extLst>
              <a:ext uri="{FF2B5EF4-FFF2-40B4-BE49-F238E27FC236}">
                <a16:creationId xmlns:a16="http://schemas.microsoft.com/office/drawing/2014/main" id="{2CCE3CE8-C294-49E9-A986-C56F6BA2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51" y="902596"/>
            <a:ext cx="4287815" cy="5339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DDE907-748D-4FA2-B97B-7E755FDF1F10}"/>
              </a:ext>
            </a:extLst>
          </p:cNvPr>
          <p:cNvSpPr/>
          <p:nvPr/>
        </p:nvSpPr>
        <p:spPr>
          <a:xfrm>
            <a:off x="6321053" y="1498600"/>
            <a:ext cx="44649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 Indonesia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 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5CFE7-75B2-4466-8478-B8A213C04E4B}"/>
              </a:ext>
            </a:extLst>
          </p:cNvPr>
          <p:cNvSpPr txBox="1"/>
          <p:nvPr/>
        </p:nvSpPr>
        <p:spPr>
          <a:xfrm>
            <a:off x="6612835" y="4982817"/>
            <a:ext cx="41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23" y="405993"/>
            <a:ext cx="6896100" cy="60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93632" y="438136"/>
            <a:ext cx="6594432" cy="5429265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1382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5333" b="1" dirty="0">
                  <a:solidFill>
                    <a:srgbClr val="0070C0"/>
                  </a:solidFill>
                  <a:cs typeface="Calibri" pitchFamily="34" charset="0"/>
                </a:rPr>
                <a:t>Sehat itu Penting</a:t>
              </a:r>
              <a:endParaRPr 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4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4" name="Picture 1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5" name="Rounded Rectangle 14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3.6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04800" y="948873"/>
            <a:ext cx="843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Unsur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Jenis</a:t>
            </a:r>
            <a:r>
              <a:rPr lang="en-US" sz="3200" b="1" dirty="0"/>
              <a:t> </a:t>
            </a:r>
            <a:r>
              <a:rPr lang="en-US" sz="3200" b="1" dirty="0" err="1"/>
              <a:t>Pantun</a:t>
            </a:r>
            <a:endParaRPr lang="id-ID" sz="5333" b="1" dirty="0"/>
          </a:p>
        </p:txBody>
      </p:sp>
      <p:sp>
        <p:nvSpPr>
          <p:cNvPr id="13" name="Rectangle 12"/>
          <p:cNvSpPr/>
          <p:nvPr/>
        </p:nvSpPr>
        <p:spPr>
          <a:xfrm>
            <a:off x="755560" y="1745955"/>
            <a:ext cx="645804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Pantun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seni</a:t>
            </a:r>
            <a:r>
              <a:rPr lang="en-US" sz="2400" dirty="0"/>
              <a:t> </a:t>
            </a:r>
            <a:r>
              <a:rPr lang="en-US" sz="2400" dirty="0" err="1"/>
              <a:t>merangkai</a:t>
            </a:r>
            <a:r>
              <a:rPr lang="en-US" sz="2400" dirty="0"/>
              <a:t> kata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mengungkapkan</a:t>
            </a:r>
            <a:r>
              <a:rPr lang="en-US" sz="2400" dirty="0"/>
              <a:t> </a:t>
            </a:r>
            <a:r>
              <a:rPr lang="en-US" sz="2400" dirty="0" err="1"/>
              <a:t>perasaan</a:t>
            </a:r>
            <a:r>
              <a:rPr lang="id-ID" sz="2400" dirty="0"/>
              <a:t>.</a:t>
            </a:r>
            <a:r>
              <a:rPr lang="en-US" sz="2400" dirty="0"/>
              <a:t> </a:t>
            </a:r>
            <a:endParaRPr lang="id-ID" sz="2400" dirty="0"/>
          </a:p>
        </p:txBody>
      </p:sp>
      <p:sp>
        <p:nvSpPr>
          <p:cNvPr id="18" name="Rectangle 17"/>
          <p:cNvSpPr/>
          <p:nvPr/>
        </p:nvSpPr>
        <p:spPr>
          <a:xfrm>
            <a:off x="720875" y="2819400"/>
            <a:ext cx="6720747" cy="26776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Ciri-ciri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pantun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  <a:endParaRPr lang="id-ID" sz="2400" dirty="0"/>
          </a:p>
          <a:p>
            <a:pPr marL="380990" indent="-380990">
              <a:buFont typeface="Arial" pitchFamily="34" charset="0"/>
              <a:buChar char="•"/>
            </a:pPr>
            <a:r>
              <a:rPr lang="en-US" sz="2400" dirty="0" err="1"/>
              <a:t>berima</a:t>
            </a:r>
            <a:r>
              <a:rPr lang="en-US" sz="2400" dirty="0"/>
              <a:t> a-b-a-b,</a:t>
            </a:r>
            <a:endParaRPr lang="id-ID" sz="2400" dirty="0"/>
          </a:p>
          <a:p>
            <a:pPr marL="380990" indent="-380990">
              <a:buFont typeface="Arial" pitchFamily="34" charset="0"/>
              <a:buChar char="•"/>
            </a:pP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bait,</a:t>
            </a:r>
            <a:endParaRPr lang="id-ID" sz="2400" dirty="0"/>
          </a:p>
          <a:p>
            <a:pPr marL="380990" indent="-380990">
              <a:buFont typeface="Arial" pitchFamily="34" charset="0"/>
              <a:buChar char="•"/>
            </a:pP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sampiran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keempat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,</a:t>
            </a:r>
            <a:endParaRPr lang="id-ID" sz="2400" dirty="0"/>
          </a:p>
          <a:p>
            <a:pPr marL="380990" indent="-380990">
              <a:buFont typeface="Arial" pitchFamily="34" charset="0"/>
              <a:buChar char="•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8—12 </a:t>
            </a:r>
            <a:r>
              <a:rPr lang="en-US" sz="2400" dirty="0" err="1"/>
              <a:t>suku</a:t>
            </a:r>
            <a:r>
              <a:rPr lang="en-US" sz="2400" dirty="0"/>
              <a:t> kata.</a:t>
            </a:r>
            <a:endParaRPr lang="id-ID" sz="2400" dirty="0"/>
          </a:p>
        </p:txBody>
      </p:sp>
      <p:pic>
        <p:nvPicPr>
          <p:cNvPr id="20" name="Picture 2" descr="D:\PROJECT 2017\TEMATIK\TEMATIK PENILAIAN COY\TEMATIK 4C\TAMBAHAN SUBTEMA 2 4C\49a made menjelask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82" y="1762277"/>
            <a:ext cx="2405567" cy="43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7DF235-87F4-4AE0-AECF-D0001C5091AA}"/>
              </a:ext>
            </a:extLst>
          </p:cNvPr>
          <p:cNvSpPr/>
          <p:nvPr/>
        </p:nvSpPr>
        <p:spPr>
          <a:xfrm>
            <a:off x="7213600" y="800909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9206750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7517" y="1274564"/>
            <a:ext cx="5273504" cy="23083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2"/>
                </a:solidFill>
              </a:rPr>
              <a:t>Pantun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kanak-kanak</a:t>
            </a:r>
            <a:r>
              <a:rPr lang="en-US" sz="2400" dirty="0"/>
              <a:t>,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 yang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masa </a:t>
            </a:r>
            <a:r>
              <a:rPr lang="en-US" sz="2400" dirty="0" err="1"/>
              <a:t>kanak-kanak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keceriaan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kesedihan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.</a:t>
            </a:r>
          </a:p>
          <a:p>
            <a:pPr lvl="0"/>
            <a:endParaRPr lang="id-ID" sz="2400" dirty="0"/>
          </a:p>
        </p:txBody>
      </p:sp>
      <p:pic>
        <p:nvPicPr>
          <p:cNvPr id="1026" name="Picture 2" descr="D:\PROJECT 2017\TEMATIK\TEMATIK PENILAIAN COY\TEMATIK 4I\SUBTEMA 3\69A. nina dan deli bercakap cak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123976"/>
            <a:ext cx="3771101" cy="4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4EDA21-4A64-4FAD-9EC6-8B70FCA26D57}"/>
              </a:ext>
            </a:extLst>
          </p:cNvPr>
          <p:cNvSpPr/>
          <p:nvPr/>
        </p:nvSpPr>
        <p:spPr>
          <a:xfrm>
            <a:off x="508001" y="631534"/>
            <a:ext cx="565250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400" dirty="0">
                <a:solidFill>
                  <a:schemeClr val="tx1"/>
                </a:solidFill>
              </a:rPr>
              <a:t>P</a:t>
            </a:r>
            <a:r>
              <a:rPr lang="en-US" sz="2400" dirty="0" err="1">
                <a:solidFill>
                  <a:schemeClr val="tx1"/>
                </a:solidFill>
              </a:rPr>
              <a:t>antun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dibedakan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menjadi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jenis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yaitu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72C841-FE71-4D76-9FD4-6F8EC3AB4D65}"/>
              </a:ext>
            </a:extLst>
          </p:cNvPr>
          <p:cNvSpPr/>
          <p:nvPr/>
        </p:nvSpPr>
        <p:spPr>
          <a:xfrm>
            <a:off x="797517" y="3582888"/>
            <a:ext cx="5652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400" dirty="0"/>
              <a:t>Contoh: </a:t>
            </a:r>
          </a:p>
          <a:p>
            <a:pPr lvl="0"/>
            <a:r>
              <a:rPr lang="id-ID" sz="2400" i="1" dirty="0"/>
              <a:t>Pagi ini membaca koran</a:t>
            </a:r>
          </a:p>
          <a:p>
            <a:pPr lvl="0"/>
            <a:r>
              <a:rPr lang="id-ID" sz="2400" i="1" dirty="0"/>
              <a:t>Baca berita orang hilang</a:t>
            </a:r>
          </a:p>
          <a:p>
            <a:pPr lvl="0"/>
            <a:r>
              <a:rPr lang="id-ID" sz="2400" i="1" dirty="0"/>
              <a:t>Bermain kejar-kejaran</a:t>
            </a:r>
          </a:p>
          <a:p>
            <a:pPr lvl="0"/>
            <a:r>
              <a:rPr lang="id-ID" sz="2400" i="1" dirty="0"/>
              <a:t>Badan sehat hati pun senang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31D45F-609F-4CE2-BDDC-96629D2F2F48}"/>
              </a:ext>
            </a:extLst>
          </p:cNvPr>
          <p:cNvSpPr/>
          <p:nvPr/>
        </p:nvSpPr>
        <p:spPr>
          <a:xfrm>
            <a:off x="7213600" y="800909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0035984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505" y="88900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2"/>
                </a:solidFill>
              </a:rPr>
              <a:t>Pantun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muda</a:t>
            </a:r>
            <a:r>
              <a:rPr lang="en-US" sz="2400" dirty="0"/>
              <a:t>, </a:t>
            </a:r>
            <a:r>
              <a:rPr lang="en-US" sz="2400" dirty="0" err="1"/>
              <a:t>mengisahkan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masa </a:t>
            </a:r>
            <a:r>
              <a:rPr lang="en-US" sz="2400" dirty="0" err="1"/>
              <a:t>muda</a:t>
            </a:r>
            <a:r>
              <a:rPr lang="en-US" sz="2400" dirty="0"/>
              <a:t> dan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perkenalan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,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asmara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perasaan</a:t>
            </a:r>
            <a:r>
              <a:rPr lang="en-US" sz="2400" dirty="0"/>
              <a:t> </a:t>
            </a:r>
            <a:r>
              <a:rPr lang="en-US" sz="2400" dirty="0" err="1"/>
              <a:t>kasih</a:t>
            </a:r>
            <a:r>
              <a:rPr lang="en-US" sz="2400" dirty="0"/>
              <a:t> </a:t>
            </a:r>
            <a:r>
              <a:rPr lang="en-US" sz="2400" dirty="0" err="1"/>
              <a:t>sayang</a:t>
            </a:r>
            <a:r>
              <a:rPr lang="en-US" sz="2400" dirty="0"/>
              <a:t>.</a:t>
            </a:r>
            <a:endParaRPr lang="id-ID" sz="2400" dirty="0"/>
          </a:p>
        </p:txBody>
      </p:sp>
      <p:pic>
        <p:nvPicPr>
          <p:cNvPr id="2050" name="Picture 2" descr="D:\PROJECT 2017\TEMATIK\TEMATIK PENILAIAN COY\TEMATIK 4D\SUBTEMA 3\2L nina diskusi bersama te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69" y="1000575"/>
            <a:ext cx="5384800" cy="4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1140AD-D287-4D91-9470-ED1790FEB72B}"/>
              </a:ext>
            </a:extLst>
          </p:cNvPr>
          <p:cNvSpPr/>
          <p:nvPr/>
        </p:nvSpPr>
        <p:spPr>
          <a:xfrm>
            <a:off x="907311" y="3810460"/>
            <a:ext cx="46625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d-ID" sz="2400" i="1" dirty="0"/>
              <a:t>Pepaya padat penuh berisi</a:t>
            </a:r>
          </a:p>
          <a:p>
            <a:pPr lvl="0"/>
            <a:r>
              <a:rPr lang="id-ID" sz="2400" i="1" dirty="0"/>
              <a:t>Bila dimakan enak rasanya</a:t>
            </a:r>
          </a:p>
          <a:p>
            <a:pPr lvl="0"/>
            <a:r>
              <a:rPr lang="id-ID" sz="2400" i="1" dirty="0"/>
              <a:t>Nama dan alamat telah kuberi</a:t>
            </a:r>
          </a:p>
          <a:p>
            <a:pPr lvl="0"/>
            <a:r>
              <a:rPr lang="id-ID" sz="2400" i="1" dirty="0"/>
              <a:t>Jangan lupa kunjungannya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ADF7B6-279E-44F9-A196-12263C513EB6}"/>
              </a:ext>
            </a:extLst>
          </p:cNvPr>
          <p:cNvSpPr/>
          <p:nvPr/>
        </p:nvSpPr>
        <p:spPr>
          <a:xfrm>
            <a:off x="907311" y="3336330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2400" dirty="0"/>
              <a:t>Contoh: </a:t>
            </a:r>
          </a:p>
        </p:txBody>
      </p:sp>
    </p:spTree>
    <p:extLst>
      <p:ext uri="{BB962C8B-B14F-4D97-AF65-F5344CB8AC3E}">
        <p14:creationId xmlns:p14="http://schemas.microsoft.com/office/powerpoint/2010/main" val="296442203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15" y="698380"/>
            <a:ext cx="5280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2"/>
                </a:solidFill>
              </a:rPr>
              <a:t>Pantun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tua</a:t>
            </a:r>
            <a:r>
              <a:rPr lang="en-US" sz="2400" b="1" dirty="0">
                <a:solidFill>
                  <a:schemeClr val="accent2"/>
                </a:solidFill>
              </a:rPr>
              <a:t>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nasihat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orang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anaknya</a:t>
            </a:r>
            <a:r>
              <a:rPr lang="en-US" sz="2400" dirty="0"/>
              <a:t>.</a:t>
            </a:r>
          </a:p>
          <a:p>
            <a:pPr lvl="0"/>
            <a:endParaRPr lang="id-ID" sz="2400" dirty="0"/>
          </a:p>
        </p:txBody>
      </p:sp>
      <p:pic>
        <p:nvPicPr>
          <p:cNvPr id="3074" name="Picture 2" descr="D:\PROJECT 2016\SD\ESPS KTSP\ESPS Kelas 3\ESPS Kelas III Edit Rere\Pembelajaran 13\Pembelajaran 13\2a Fitri mencium tangan ibu sebelum berangkat sekol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54165"/>
            <a:ext cx="4182753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C480FA-C048-4FC3-A3DA-E0177D5D9C49}"/>
              </a:ext>
            </a:extLst>
          </p:cNvPr>
          <p:cNvSpPr/>
          <p:nvPr/>
        </p:nvSpPr>
        <p:spPr>
          <a:xfrm>
            <a:off x="382515" y="229881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84705" indent="-131230"/>
            <a:r>
              <a:rPr lang="id-ID" sz="2400" dirty="0"/>
              <a:t>Contoh: </a:t>
            </a:r>
          </a:p>
          <a:p>
            <a:pPr marL="484705" indent="-131230"/>
            <a:r>
              <a:rPr lang="id-ID" sz="2400" i="1" dirty="0"/>
              <a:t>Kancil menulis di daun lontar</a:t>
            </a:r>
          </a:p>
          <a:p>
            <a:pPr marL="484705" indent="-131230"/>
            <a:r>
              <a:rPr lang="id-ID" sz="2400" i="1" dirty="0"/>
              <a:t>Ketika mentari telah bersinar</a:t>
            </a:r>
          </a:p>
          <a:p>
            <a:pPr marL="484705" indent="-131230"/>
            <a:r>
              <a:rPr lang="id-ID" sz="2400" i="1" dirty="0"/>
              <a:t>Belajar tak sekadar pintar</a:t>
            </a:r>
          </a:p>
          <a:p>
            <a:pPr marL="484705" indent="-131230"/>
            <a:r>
              <a:rPr lang="id-ID" sz="2400" i="1" dirty="0"/>
              <a:t>Namun menjadi pribadi benar</a:t>
            </a:r>
            <a:endParaRPr lang="id-ID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8FA16-EC68-4EB2-9107-73EC9D351740}"/>
              </a:ext>
            </a:extLst>
          </p:cNvPr>
          <p:cNvSpPr/>
          <p:nvPr/>
        </p:nvSpPr>
        <p:spPr>
          <a:xfrm>
            <a:off x="7213600" y="800909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6703307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ILUSTRASI\TRANSIT JOB GAMBAR\Tematik 2H\subtema 1\1.23 nina bercerita.jpg">
            <a:extLst>
              <a:ext uri="{FF2B5EF4-FFF2-40B4-BE49-F238E27FC236}">
                <a16:creationId xmlns:a16="http://schemas.microsoft.com/office/drawing/2014/main" id="{FC3953FF-FB48-40B6-9E48-CF93BB9E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13570"/>
            <a:ext cx="2540000" cy="4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1200" y="990600"/>
            <a:ext cx="5895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2"/>
                </a:solidFill>
              </a:rPr>
              <a:t>Pantun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teka-teki</a:t>
            </a:r>
            <a:r>
              <a:rPr lang="en-US" sz="2400" dirty="0"/>
              <a:t>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 dan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permainan</a:t>
            </a:r>
            <a:r>
              <a:rPr lang="en-US" sz="2400" dirty="0"/>
              <a:t> </a:t>
            </a:r>
            <a:r>
              <a:rPr lang="en-US" sz="2400" dirty="0" err="1"/>
              <a:t>tanya-jawab</a:t>
            </a:r>
            <a:r>
              <a:rPr lang="en-US" sz="2400" dirty="0"/>
              <a:t>.</a:t>
            </a:r>
            <a:r>
              <a:rPr lang="id-ID" sz="2400" dirty="0"/>
              <a:t> </a:t>
            </a:r>
            <a:endParaRPr lang="en-US" sz="2400" dirty="0"/>
          </a:p>
          <a:p>
            <a:pPr lvl="0"/>
            <a:endParaRPr lang="id-ID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F245E7-C9C6-43C1-A531-CC5BB52379CD}"/>
              </a:ext>
            </a:extLst>
          </p:cNvPr>
          <p:cNvSpPr/>
          <p:nvPr/>
        </p:nvSpPr>
        <p:spPr>
          <a:xfrm>
            <a:off x="1169888" y="259103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d-ID" sz="2400" dirty="0"/>
              <a:t>Contoh: </a:t>
            </a:r>
          </a:p>
          <a:p>
            <a:pPr lvl="0"/>
            <a:r>
              <a:rPr lang="id-ID" sz="2400" i="1" dirty="0"/>
              <a:t>Burung nuri burung dara,</a:t>
            </a:r>
          </a:p>
          <a:p>
            <a:pPr lvl="0"/>
            <a:r>
              <a:rPr lang="id-ID" sz="2400" i="1" dirty="0"/>
              <a:t>Terbanglah di sekitar layangan,</a:t>
            </a:r>
          </a:p>
          <a:p>
            <a:pPr lvl="0"/>
            <a:r>
              <a:rPr lang="id-ID" sz="2400" i="1" dirty="0"/>
              <a:t>Cobalah cari wahai saudara, </a:t>
            </a:r>
          </a:p>
          <a:p>
            <a:pPr lvl="0"/>
            <a:r>
              <a:rPr lang="id-ID" sz="2400" i="1" dirty="0"/>
              <a:t>Makin diisi makin ringan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98F88-6DEC-4DB7-AB3B-5F3654159CD6}"/>
              </a:ext>
            </a:extLst>
          </p:cNvPr>
          <p:cNvSpPr/>
          <p:nvPr/>
        </p:nvSpPr>
        <p:spPr>
          <a:xfrm>
            <a:off x="6287124" y="4364364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6025416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1675" y="889000"/>
            <a:ext cx="58566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2"/>
                </a:solidFill>
              </a:rPr>
              <a:t>Pantun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kiasan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sampaikan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tersirat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tersembunyi</a:t>
            </a:r>
            <a:r>
              <a:rPr lang="en-US" sz="2400" dirty="0"/>
              <a:t>.</a:t>
            </a:r>
            <a:endParaRPr lang="id-ID" sz="2400" dirty="0"/>
          </a:p>
          <a:p>
            <a:pPr marL="484705"/>
            <a:endParaRPr lang="id-ID" sz="24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2639AE-4265-44A7-A75A-1CC76148A8EC}"/>
              </a:ext>
            </a:extLst>
          </p:cNvPr>
          <p:cNvSpPr/>
          <p:nvPr/>
        </p:nvSpPr>
        <p:spPr>
          <a:xfrm>
            <a:off x="4572000" y="248943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84705"/>
            <a:r>
              <a:rPr lang="id-ID" sz="2400" dirty="0"/>
              <a:t>Contoh:</a:t>
            </a:r>
          </a:p>
          <a:p>
            <a:pPr marL="484705"/>
            <a:r>
              <a:rPr lang="id-ID" sz="2400" i="1" dirty="0"/>
              <a:t>Berburu ke padang datar,</a:t>
            </a:r>
          </a:p>
          <a:p>
            <a:pPr marL="484705"/>
            <a:r>
              <a:rPr lang="id-ID" sz="2400" i="1" dirty="0"/>
              <a:t>Mendapat rusa belang di kaki.</a:t>
            </a:r>
          </a:p>
          <a:p>
            <a:pPr marL="484705"/>
            <a:r>
              <a:rPr lang="id-ID" sz="2400" i="1" dirty="0"/>
              <a:t>Berguru kepalang ajar,</a:t>
            </a:r>
          </a:p>
          <a:p>
            <a:pPr marL="484705"/>
            <a:r>
              <a:rPr lang="id-ID" sz="2400" i="1" dirty="0"/>
              <a:t>Bagai bunga kembang tak jadi.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82B34-62B5-4302-9FAC-CEECD0836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12142"/>
            <a:ext cx="3556000" cy="5772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18DBAC-3583-429C-AC54-F1D6F4F457EE}"/>
              </a:ext>
            </a:extLst>
          </p:cNvPr>
          <p:cNvSpPr/>
          <p:nvPr/>
        </p:nvSpPr>
        <p:spPr>
          <a:xfrm>
            <a:off x="6604000" y="4459209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56265681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ABC5F-95EB-42BA-9F95-C052A1B50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8" y="971345"/>
            <a:ext cx="2089988" cy="467400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34B8BF-37F9-4722-B438-087CCBF31CD2}"/>
              </a:ext>
            </a:extLst>
          </p:cNvPr>
          <p:cNvSpPr/>
          <p:nvPr/>
        </p:nvSpPr>
        <p:spPr>
          <a:xfrm>
            <a:off x="3055189" y="1543475"/>
            <a:ext cx="5340626" cy="2451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CB43A-1666-49A6-9930-D0FD7EC50032}"/>
              </a:ext>
            </a:extLst>
          </p:cNvPr>
          <p:cNvSpPr txBox="1"/>
          <p:nvPr/>
        </p:nvSpPr>
        <p:spPr>
          <a:xfrm>
            <a:off x="2604614" y="4872255"/>
            <a:ext cx="60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Z:\ILUSTRASI\TRANSIT JOB GAMBAR\Tematik 2H\subtema 1\1.23 nina bercerita.jpg">
            <a:extLst>
              <a:ext uri="{FF2B5EF4-FFF2-40B4-BE49-F238E27FC236}">
                <a16:creationId xmlns:a16="http://schemas.microsoft.com/office/drawing/2014/main" id="{8F78B69B-3819-4775-809B-0AC8B972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121" y="762747"/>
            <a:ext cx="2364530" cy="45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24</TotalTime>
  <Words>282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Algerian</vt:lpstr>
      <vt:lpstr>Arial</vt:lpstr>
      <vt:lpstr>Arial Black</vt:lpstr>
      <vt:lpstr>Arial Rounded MT Bold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2021-10-03T13:41:51Z</dcterms:created>
  <dcterms:modified xsi:type="dcterms:W3CDTF">2021-10-03T14:06:11Z</dcterms:modified>
</cp:coreProperties>
</file>