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76" r:id="rId3"/>
    <p:sldId id="272" r:id="rId4"/>
    <p:sldId id="259" r:id="rId5"/>
    <p:sldId id="273" r:id="rId6"/>
    <p:sldId id="275" r:id="rId7"/>
    <p:sldId id="274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D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680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28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213" y="288928"/>
            <a:ext cx="2025650" cy="6143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9263" y="288928"/>
            <a:ext cx="5924550" cy="6143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34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2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89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263" y="1679575"/>
            <a:ext cx="39751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763" y="1679575"/>
            <a:ext cx="39751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1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74638"/>
            <a:ext cx="82296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3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7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84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7" y="27306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63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890F3-6B1F-4271-B89D-7A50C9967CD5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41A31-1698-4769-BDEC-258ED7DD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98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7" y="274638"/>
            <a:ext cx="82296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7" y="1600208"/>
            <a:ext cx="82296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7" y="6356358"/>
            <a:ext cx="21336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890F3-6B1F-4271-B89D-7A50C9967CD5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7" y="6356358"/>
            <a:ext cx="21336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41A31-1698-4769-BDEC-258ED7DD6A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:\Users\user\Desktop\template presentasi tematik-6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6"/>
          <a:stretch/>
        </p:blipFill>
        <p:spPr bwMode="auto">
          <a:xfrm>
            <a:off x="-36001" y="5976305"/>
            <a:ext cx="9216000" cy="93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13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Erlangga\Tematik\VIdeo Pen Tematik IPA Terpadu\Kelas 1\Subtema 1\Pembelajaran 5\gambar\a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8" r="2642" b="14896"/>
          <a:stretch/>
        </p:blipFill>
        <p:spPr bwMode="auto">
          <a:xfrm>
            <a:off x="-225248" y="188640"/>
            <a:ext cx="3096344" cy="54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22824" y="822484"/>
            <a:ext cx="2925040" cy="446276"/>
            <a:chOff x="667311" y="86582"/>
            <a:chExt cx="2879339" cy="468591"/>
          </a:xfrm>
        </p:grpSpPr>
        <p:sp>
          <p:nvSpPr>
            <p:cNvPr id="12" name="Rectangle 11"/>
            <p:cNvSpPr/>
            <p:nvPr/>
          </p:nvSpPr>
          <p:spPr>
            <a:xfrm>
              <a:off x="1234375" y="86582"/>
              <a:ext cx="2312275" cy="468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2300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Ayo </a:t>
              </a:r>
              <a:r>
                <a:rPr lang="en-US" sz="2300" b="1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Mengamati</a:t>
              </a:r>
              <a:endParaRPr lang="id-ID" sz="23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Picture 2" descr="C:\Users\user\Documents\ENDAH\130018 Tematik terpadu 1a NEW\hasil\gambar\abc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311" y="117681"/>
              <a:ext cx="637947" cy="389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395536" y="1340768"/>
            <a:ext cx="408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Perhatikan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gambar-gambar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berikut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2" descr="D:\DATA DINI\ERLANGGA PROJECT\GAMBAR 1H TEMATIKKKKKKKK\;;;;;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38" b="53554"/>
          <a:stretch/>
        </p:blipFill>
        <p:spPr bwMode="auto">
          <a:xfrm>
            <a:off x="146887" y="2204864"/>
            <a:ext cx="4445073" cy="33123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DATA DINI\ERLANGGA PROJECT\GAMBAR 1H TEMATIKKKKKKKK\;;;;;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3" t="-1859" r="9650" b="54281"/>
          <a:stretch/>
        </p:blipFill>
        <p:spPr bwMode="auto">
          <a:xfrm>
            <a:off x="4644008" y="2060848"/>
            <a:ext cx="4189834" cy="32403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:\Users\user\Desktop\template presentasi tematik-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6"/>
          <a:stretch/>
        </p:blipFill>
        <p:spPr bwMode="auto">
          <a:xfrm>
            <a:off x="-123641" y="5949280"/>
            <a:ext cx="9289032" cy="9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43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ATA DINI\ERLANGGA PROJECT\GAMBAR 1H TEMATIKKKKKKKK\;;;;;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6" r="56589"/>
          <a:stretch/>
        </p:blipFill>
        <p:spPr bwMode="auto">
          <a:xfrm>
            <a:off x="146554" y="1065721"/>
            <a:ext cx="3993398" cy="32273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DATA DINI\ERLANGGA PROJECT\GAMBAR 1H TEMATIKKKKKKKK\;;;;;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3" t="49060" r="1587" b="-1"/>
          <a:stretch/>
        </p:blipFill>
        <p:spPr bwMode="auto">
          <a:xfrm>
            <a:off x="4654768" y="1253940"/>
            <a:ext cx="4453736" cy="31111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990105" y="4365104"/>
            <a:ext cx="5390209" cy="1650668"/>
            <a:chOff x="3066395" y="3009937"/>
            <a:chExt cx="3403708" cy="1650668"/>
          </a:xfrm>
        </p:grpSpPr>
        <p:sp>
          <p:nvSpPr>
            <p:cNvPr id="5" name="Rounded Rectangle 4"/>
            <p:cNvSpPr/>
            <p:nvPr/>
          </p:nvSpPr>
          <p:spPr>
            <a:xfrm flipH="1">
              <a:off x="3066395" y="3009937"/>
              <a:ext cx="3388100" cy="1506652"/>
            </a:xfrm>
            <a:prstGeom prst="roundRect">
              <a:avLst>
                <a:gd name="adj" fmla="val 10483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150947" y="3198666"/>
              <a:ext cx="3319156" cy="1461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Kegiatan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apa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saja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dilakukan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Toni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endPara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Ceritakan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gambar-gambar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tersebut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di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depan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kelas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2824" y="246420"/>
            <a:ext cx="2925040" cy="446276"/>
            <a:chOff x="667311" y="86582"/>
            <a:chExt cx="2879339" cy="468591"/>
          </a:xfrm>
        </p:grpSpPr>
        <p:sp>
          <p:nvSpPr>
            <p:cNvPr id="8" name="Rectangle 7"/>
            <p:cNvSpPr/>
            <p:nvPr/>
          </p:nvSpPr>
          <p:spPr>
            <a:xfrm>
              <a:off x="1234375" y="86582"/>
              <a:ext cx="2312275" cy="468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2300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Ayo </a:t>
              </a:r>
              <a:r>
                <a:rPr lang="en-US" sz="2300" b="1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Mengamati</a:t>
              </a:r>
              <a:endParaRPr lang="id-ID" sz="23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" name="Picture 2" descr="C:\Users\user\Documents\ENDAH\130018 Tematik terpadu 1a NEW\hasil\gambar\abc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311" y="117681"/>
              <a:ext cx="637947" cy="389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713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:\Users\user\Desktop\template presentasi temati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6"/>
          <a:stretch/>
        </p:blipFill>
        <p:spPr bwMode="auto">
          <a:xfrm>
            <a:off x="0" y="5891787"/>
            <a:ext cx="9170452" cy="9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331044" y="116632"/>
            <a:ext cx="3099750" cy="677863"/>
            <a:chOff x="396245" y="271101"/>
            <a:chExt cx="3099717" cy="678098"/>
          </a:xfrm>
        </p:grpSpPr>
        <p:pic>
          <p:nvPicPr>
            <p:cNvPr id="14" name="Picture 5" descr="D:\DATA DINI\ERLANGGA PROJECT\2. FREELANCE PPT\project 6\MENTAHAN\Untitled-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5" y="271101"/>
              <a:ext cx="792291" cy="678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948689" y="307627"/>
              <a:ext cx="2547273" cy="5234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accent3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id-ID" sz="24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Ayo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Mengamati</a:t>
              </a:r>
              <a:endParaRPr lang="id-ID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59866" y="76644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Ayo,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membandingkan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panjang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D:\DATA DINI\ERLANGGA PROJECT\GAMBAR 1H TEMATIKKKKKKKK\ik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04" b="75918"/>
          <a:stretch/>
        </p:blipFill>
        <p:spPr bwMode="auto">
          <a:xfrm>
            <a:off x="312606" y="1219046"/>
            <a:ext cx="3179274" cy="12738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91680" y="3501008"/>
            <a:ext cx="5256584" cy="2246769"/>
          </a:xfrm>
          <a:prstGeom prst="rect">
            <a:avLst/>
          </a:prstGeom>
          <a:solidFill>
            <a:srgbClr val="FFFFCC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91440"/>
            <a:endParaRPr lang="en-US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Benda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yang paling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panjang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tongkat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Benda yang paling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pendek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payung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Urutan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terpendek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/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sapu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lidi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tongkat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"/>
            <a:endParaRPr lang="en-US" sz="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Ketika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membandingkan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panjang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9144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satuan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digunakan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 descr="D:\DATA DINI\ERLANGGA PROJECT\GAMBAR 1H TEMATIKKKKKKKK\iki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6" r="23761" b="75918"/>
          <a:stretch/>
        </p:blipFill>
        <p:spPr bwMode="auto">
          <a:xfrm>
            <a:off x="3563888" y="1203833"/>
            <a:ext cx="2592288" cy="130809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DATA DINI\ERLANGGA PROJECT\GAMBAR 1H TEMATIKKKKKKKK\iki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9" b="75918"/>
          <a:stretch/>
        </p:blipFill>
        <p:spPr bwMode="auto">
          <a:xfrm>
            <a:off x="6660232" y="1203833"/>
            <a:ext cx="1914472" cy="12890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6128" y="2721112"/>
            <a:ext cx="2588144" cy="369332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Panjang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tongkat</a:t>
            </a:r>
            <a:r>
              <a:rPr lang="en-US" dirty="0">
                <a:solidFill>
                  <a:schemeClr val="bg1"/>
                </a:solidFill>
              </a:rPr>
              <a:t> = 4 hasta</a:t>
            </a:r>
          </a:p>
        </p:txBody>
      </p:sp>
      <p:sp>
        <p:nvSpPr>
          <p:cNvPr id="8" name="Rectangle 7"/>
          <p:cNvSpPr/>
          <p:nvPr/>
        </p:nvSpPr>
        <p:spPr>
          <a:xfrm>
            <a:off x="3491880" y="2708920"/>
            <a:ext cx="2652586" cy="369332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Panjang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sapu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lidi</a:t>
            </a:r>
            <a:r>
              <a:rPr lang="en-US" dirty="0">
                <a:solidFill>
                  <a:schemeClr val="bg1"/>
                </a:solidFill>
              </a:rPr>
              <a:t> = 3 hasta</a:t>
            </a:r>
          </a:p>
        </p:txBody>
      </p:sp>
      <p:sp>
        <p:nvSpPr>
          <p:cNvPr id="9" name="Rectangle 8"/>
          <p:cNvSpPr/>
          <p:nvPr/>
        </p:nvSpPr>
        <p:spPr>
          <a:xfrm>
            <a:off x="6444208" y="2708920"/>
            <a:ext cx="2560124" cy="369332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Panjang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payung</a:t>
            </a:r>
            <a:r>
              <a:rPr lang="en-US" dirty="0">
                <a:solidFill>
                  <a:schemeClr val="bg1"/>
                </a:solidFill>
              </a:rPr>
              <a:t> = 2 hasta</a:t>
            </a:r>
          </a:p>
        </p:txBody>
      </p:sp>
    </p:spTree>
    <p:extLst>
      <p:ext uri="{BB962C8B-B14F-4D97-AF65-F5344CB8AC3E}">
        <p14:creationId xmlns:p14="http://schemas.microsoft.com/office/powerpoint/2010/main" val="242074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user\Desktop\template presentasi temati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6"/>
          <a:stretch/>
        </p:blipFill>
        <p:spPr bwMode="auto">
          <a:xfrm>
            <a:off x="-13752" y="5940772"/>
            <a:ext cx="9170452" cy="9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331044" y="116632"/>
            <a:ext cx="3099750" cy="677863"/>
            <a:chOff x="396245" y="271101"/>
            <a:chExt cx="3099717" cy="678098"/>
          </a:xfrm>
        </p:grpSpPr>
        <p:pic>
          <p:nvPicPr>
            <p:cNvPr id="12" name="Picture 5" descr="D:\DATA DINI\ERLANGGA PROJECT\2. FREELANCE PPT\project 6\MENTAHAN\Untitled-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5" y="271101"/>
              <a:ext cx="792291" cy="678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948689" y="307627"/>
              <a:ext cx="2547273" cy="5234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accent3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id-ID" sz="24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Ayo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Mengamati</a:t>
              </a:r>
              <a:endParaRPr lang="id-ID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4" name="Picture 2" descr="D:\DATA DINI\ERLANGGA PROJECT\GAMBAR 1H TEMATIKKKKKKKK\ik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9" b="6509"/>
          <a:stretch/>
        </p:blipFill>
        <p:spPr bwMode="auto">
          <a:xfrm>
            <a:off x="331043" y="1217958"/>
            <a:ext cx="7049269" cy="343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1044" y="764704"/>
            <a:ext cx="6041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Sekarang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coba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bandingkan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panjang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pita-pita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berikut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4881934"/>
            <a:ext cx="5688632" cy="92333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91440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Berapa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jengkal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panjang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pita yang paling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pendek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91440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Berapa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jengkal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panjang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pita yang paling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panjang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91440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Urutkan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pita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mulai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terpanjang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823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89076" y="197322"/>
            <a:ext cx="3604273" cy="567382"/>
            <a:chOff x="-1024694" y="247058"/>
            <a:chExt cx="4257547" cy="595751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22" name="Group 21"/>
            <p:cNvGrpSpPr/>
            <p:nvPr/>
          </p:nvGrpSpPr>
          <p:grpSpPr>
            <a:xfrm>
              <a:off x="-1024694" y="268029"/>
              <a:ext cx="4257547" cy="574780"/>
              <a:chOff x="-405590" y="82052"/>
              <a:chExt cx="2899760" cy="574780"/>
            </a:xfrm>
            <a:grpFill/>
          </p:grpSpPr>
          <p:sp>
            <p:nvSpPr>
              <p:cNvPr id="23" name="Trapezoid 22"/>
              <p:cNvSpPr/>
              <p:nvPr/>
            </p:nvSpPr>
            <p:spPr>
              <a:xfrm rot="10800000">
                <a:off x="-405590" y="82052"/>
                <a:ext cx="2899760" cy="574780"/>
              </a:xfrm>
              <a:prstGeom prst="trapezoid">
                <a:avLst>
                  <a:gd name="adj" fmla="val 24272"/>
                </a:avLst>
              </a:pr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0898" y="120245"/>
                <a:ext cx="2370826" cy="500906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it-IT" sz="2500" b="1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         </a:t>
                </a:r>
                <a:r>
                  <a:rPr lang="it-IT" sz="25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Ayo Berlatih</a:t>
                </a:r>
                <a:endParaRPr lang="en-US" sz="25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9218" name="Picture 2" descr="D:\Data komputer 2\DINI\Latihan 1\Icon ayo berlatih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222" y="247058"/>
              <a:ext cx="709445" cy="533992"/>
            </a:xfrm>
            <a:prstGeom prst="rect">
              <a:avLst/>
            </a:prstGeom>
            <a:grpFill/>
            <a:extLst/>
          </p:spPr>
        </p:pic>
      </p:grpSp>
      <p:sp>
        <p:nvSpPr>
          <p:cNvPr id="2" name="Rectangle 1"/>
          <p:cNvSpPr/>
          <p:nvPr/>
        </p:nvSpPr>
        <p:spPr>
          <a:xfrm>
            <a:off x="402498" y="796642"/>
            <a:ext cx="40703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Kerjakan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soal-soal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bawah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ini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7200" y="1255074"/>
            <a:ext cx="9067799" cy="661758"/>
            <a:chOff x="434203" y="1390650"/>
            <a:chExt cx="8926116" cy="694845"/>
          </a:xfrm>
        </p:grpSpPr>
        <p:sp>
          <p:nvSpPr>
            <p:cNvPr id="21" name="Rectangle 20"/>
            <p:cNvSpPr/>
            <p:nvPr/>
          </p:nvSpPr>
          <p:spPr>
            <a:xfrm>
              <a:off x="810367" y="1406849"/>
              <a:ext cx="8549952" cy="678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Urutkan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gambar-gambar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berikut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sehingga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membentuk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sebuah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cerita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</a:p>
            <a:p>
              <a:r>
                <a:rPr lang="en-GB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Lalu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buatlah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kalimat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sesuai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urutan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gambar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34203" y="1390650"/>
              <a:ext cx="391649" cy="420117"/>
              <a:chOff x="510934" y="1695450"/>
              <a:chExt cx="391649" cy="420117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521198" y="1739988"/>
                <a:ext cx="375578" cy="37557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10934" y="1695450"/>
                <a:ext cx="391649" cy="4201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1.</a:t>
                </a:r>
                <a:endParaRPr lang="en-US" sz="20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48" name="Picture 47" descr="C:\Users\user\Desktop\template presentasi tematik-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6"/>
          <a:stretch/>
        </p:blipFill>
        <p:spPr bwMode="auto">
          <a:xfrm>
            <a:off x="-123641" y="5949280"/>
            <a:ext cx="9289032" cy="9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499006" y="1844824"/>
            <a:ext cx="2961426" cy="2526253"/>
            <a:chOff x="5499006" y="1844824"/>
            <a:chExt cx="2961426" cy="2526253"/>
          </a:xfrm>
        </p:grpSpPr>
        <p:pic>
          <p:nvPicPr>
            <p:cNvPr id="46" name="Picture 2" descr="D:\DATA DINI\ERLANGGA PROJECT\GAMBAR 1H TEMATIKKKKKKKK\uuu6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0" t="1139" r="33795" b="62251"/>
            <a:stretch/>
          </p:blipFill>
          <p:spPr bwMode="auto">
            <a:xfrm>
              <a:off x="5508104" y="1844824"/>
              <a:ext cx="2952328" cy="2526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 64"/>
            <p:cNvSpPr/>
            <p:nvPr/>
          </p:nvSpPr>
          <p:spPr>
            <a:xfrm>
              <a:off x="5499006" y="3717032"/>
              <a:ext cx="441146" cy="400110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lang="en-US" sz="20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34710" y="4213808"/>
            <a:ext cx="3222309" cy="2455552"/>
            <a:chOff x="2834710" y="4213808"/>
            <a:chExt cx="3222309" cy="2455552"/>
          </a:xfrm>
        </p:grpSpPr>
        <p:pic>
          <p:nvPicPr>
            <p:cNvPr id="47" name="Picture 2" descr="D:\DATA DINI\ERLANGGA PROJECT\GAMBAR 1H TEMATIKKKKKKKK\uuu6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28" t="3160" r="1217" b="62251"/>
            <a:stretch/>
          </p:blipFill>
          <p:spPr bwMode="auto">
            <a:xfrm>
              <a:off x="2888667" y="4213808"/>
              <a:ext cx="3168352" cy="2455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Rectangle 65"/>
            <p:cNvSpPr/>
            <p:nvPr/>
          </p:nvSpPr>
          <p:spPr>
            <a:xfrm>
              <a:off x="2834710" y="5837202"/>
              <a:ext cx="441146" cy="400110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en-US" sz="20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27584" y="1916832"/>
            <a:ext cx="3168352" cy="2448272"/>
            <a:chOff x="827584" y="1916832"/>
            <a:chExt cx="3168352" cy="2448272"/>
          </a:xfrm>
        </p:grpSpPr>
        <p:pic>
          <p:nvPicPr>
            <p:cNvPr id="3074" name="Picture 2" descr="D:\DATA DINI\ERLANGGA PROJECT\GAMBAR 1H TEMATIKKKKKKKK\uuu6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9" r="64181" b="62251"/>
            <a:stretch/>
          </p:blipFill>
          <p:spPr bwMode="auto">
            <a:xfrm>
              <a:off x="862645" y="1916832"/>
              <a:ext cx="3133291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Rectangle 66"/>
            <p:cNvSpPr/>
            <p:nvPr/>
          </p:nvSpPr>
          <p:spPr>
            <a:xfrm>
              <a:off x="827584" y="3717032"/>
              <a:ext cx="441146" cy="400110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A.</a:t>
              </a:r>
              <a:endPara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79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5536" y="404664"/>
            <a:ext cx="9117712" cy="646331"/>
            <a:chOff x="434203" y="1239435"/>
            <a:chExt cx="8975249" cy="678647"/>
          </a:xfrm>
        </p:grpSpPr>
        <p:sp>
          <p:nvSpPr>
            <p:cNvPr id="5" name="Rectangle 4"/>
            <p:cNvSpPr/>
            <p:nvPr/>
          </p:nvSpPr>
          <p:spPr>
            <a:xfrm>
              <a:off x="859500" y="1239435"/>
              <a:ext cx="8549952" cy="678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dirty="0">
                  <a:latin typeface="Arial" panose="020B0604020202020204" pitchFamily="34" charset="0"/>
                  <a:cs typeface="Arial" panose="020B0604020202020204" pitchFamily="34" charset="0"/>
                </a:rPr>
                <a:t>Tentukan panjang benda pada gambar!</a:t>
              </a:r>
            </a:p>
            <a:p>
              <a:r>
                <a:rPr lang="fi-FI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Lalu</a:t>
              </a:r>
              <a:r>
                <a:rPr lang="fi-FI" dirty="0">
                  <a:latin typeface="Arial" panose="020B0604020202020204" pitchFamily="34" charset="0"/>
                  <a:cs typeface="Arial" panose="020B0604020202020204" pitchFamily="34" charset="0"/>
                </a:rPr>
                <a:t>, urutkan benda menurut panjangnya!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34203" y="1315043"/>
              <a:ext cx="391650" cy="420115"/>
              <a:chOff x="510934" y="1619843"/>
              <a:chExt cx="391650" cy="420115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521198" y="1664379"/>
                <a:ext cx="375578" cy="37557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10934" y="1619843"/>
                <a:ext cx="391650" cy="420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2000" b="1" dirty="0" smtClean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  <a:endParaRPr lang="en-US" sz="20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4098" name="Picture 2" descr="D:\DATA DINI\ERLANGGA PROJECT\GAMBAR 1H TEMATIKKKKKKKK\lllll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" r="71819" b="-1"/>
          <a:stretch/>
        </p:blipFill>
        <p:spPr bwMode="auto">
          <a:xfrm>
            <a:off x="758152" y="1341222"/>
            <a:ext cx="2301679" cy="23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DATA DINI\ERLANGGA PROJECT\GAMBAR 1H TEMATIKKKKKKKK\lllll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1" t="4187" r="34610" b="-1"/>
          <a:stretch/>
        </p:blipFill>
        <p:spPr bwMode="auto">
          <a:xfrm>
            <a:off x="2829109" y="1323456"/>
            <a:ext cx="3039035" cy="23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DATA DINI\ERLANGGA PROJECT\GAMBAR 1H TEMATIKKKKKKKK\lllll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0"/>
          <a:stretch/>
        </p:blipFill>
        <p:spPr bwMode="auto">
          <a:xfrm>
            <a:off x="5993669" y="1218875"/>
            <a:ext cx="2826803" cy="249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9592" y="3967316"/>
            <a:ext cx="5616624" cy="1261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91440"/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Urutan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terpendek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/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   .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. , . . . , . . . . </a:t>
            </a:r>
          </a:p>
          <a:p>
            <a:pPr marL="91440"/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Urutan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terpanjang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/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   .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. , . . . , . . . . </a:t>
            </a:r>
          </a:p>
        </p:txBody>
      </p:sp>
    </p:spTree>
    <p:extLst>
      <p:ext uri="{BB962C8B-B14F-4D97-AF65-F5344CB8AC3E}">
        <p14:creationId xmlns:p14="http://schemas.microsoft.com/office/powerpoint/2010/main" val="102098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915" y="1447800"/>
            <a:ext cx="8973885" cy="3661227"/>
            <a:chOff x="145457" y="1646463"/>
            <a:chExt cx="8608640" cy="3477985"/>
          </a:xfrm>
        </p:grpSpPr>
        <p:grpSp>
          <p:nvGrpSpPr>
            <p:cNvPr id="2" name="Group 1"/>
            <p:cNvGrpSpPr/>
            <p:nvPr/>
          </p:nvGrpSpPr>
          <p:grpSpPr>
            <a:xfrm>
              <a:off x="145457" y="1646463"/>
              <a:ext cx="8608640" cy="3477985"/>
              <a:chOff x="147765" y="919986"/>
              <a:chExt cx="8745285" cy="3312369"/>
            </a:xfrm>
          </p:grpSpPr>
          <p:pic>
            <p:nvPicPr>
              <p:cNvPr id="3" name="Picture 2" descr="D:\Agni\130018 Tematik terpadu 1a NEW\WEEK 3\pembelajaran 18 Folder\Links\toni.tif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765" y="919986"/>
                <a:ext cx="1688501" cy="3240360"/>
              </a:xfrm>
              <a:prstGeom prst="rect">
                <a:avLst/>
              </a:prstGeom>
              <a:ln>
                <a:noFill/>
              </a:ln>
              <a:effectLst>
                <a:innerShdw blurRad="114300">
                  <a:prstClr val="black"/>
                </a:inn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1332210" y="1101557"/>
                <a:ext cx="7560840" cy="3130798"/>
                <a:chOff x="1260202" y="1101557"/>
                <a:chExt cx="7560840" cy="3130798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260202" y="1101557"/>
                  <a:ext cx="7560840" cy="3130798"/>
                  <a:chOff x="1199721" y="1029549"/>
                  <a:chExt cx="7560840" cy="3130798"/>
                </a:xfrm>
              </p:grpSpPr>
              <p:pic>
                <p:nvPicPr>
                  <p:cNvPr id="7" name="Picture 6" descr="D:\Agni\130018 Tematik terpadu 1a NEW\WEEK 2\pembelajaran 9\Links\Nina.tif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sharpenSoften amount="8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68277" y="1029549"/>
                    <a:ext cx="1392284" cy="3130798"/>
                  </a:xfrm>
                  <a:prstGeom prst="rect">
                    <a:avLst/>
                  </a:prstGeom>
                  <a:ln>
                    <a:noFill/>
                  </a:ln>
                  <a:effectLst>
                    <a:innerShdw blurRad="114300">
                      <a:prstClr val="black"/>
                    </a:inn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8" name="Rounded Rectangle 7"/>
                  <p:cNvSpPr/>
                  <p:nvPr/>
                </p:nvSpPr>
                <p:spPr>
                  <a:xfrm>
                    <a:off x="1199721" y="1712068"/>
                    <a:ext cx="6480720" cy="2160240"/>
                  </a:xfrm>
                  <a:prstGeom prst="roundRect">
                    <a:avLst>
                      <a:gd name="adj" fmla="val 7468"/>
                    </a:avLst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6" name="Rectangle 5"/>
                <p:cNvSpPr/>
                <p:nvPr/>
              </p:nvSpPr>
              <p:spPr>
                <a:xfrm>
                  <a:off x="1373977" y="1837498"/>
                  <a:ext cx="6253169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spcBef>
                      <a:spcPts val="400"/>
                    </a:spcBef>
                  </a:pPr>
                  <a:endParaRPr lang="en-US" sz="20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0" name="Rectangle 9"/>
            <p:cNvSpPr/>
            <p:nvPr/>
          </p:nvSpPr>
          <p:spPr>
            <a:xfrm>
              <a:off x="1461936" y="2876548"/>
              <a:ext cx="6153677" cy="1622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Apakah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aku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bisa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bercerita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tentang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peristiwa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siang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malam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berdasarkan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gambar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berseri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spcBef>
                  <a:spcPts val="600"/>
                </a:spcBef>
              </a:pP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Apakah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aku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bisa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membandingkan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mengurutkan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panjang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benda</a:t>
              </a:r>
              <a:r>
                <a:rPr 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070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1218</TotalTime>
  <Words>231</Words>
  <Application>Microsoft Office PowerPoint</Application>
  <PresentationFormat>On-screen Show (4:3)</PresentationFormat>
  <Paragraphs>42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COE1_2</dc:creator>
  <cp:lastModifiedBy>Elisa Putri Andini</cp:lastModifiedBy>
  <cp:revision>121</cp:revision>
  <dcterms:created xsi:type="dcterms:W3CDTF">2016-09-26T02:48:54Z</dcterms:created>
  <dcterms:modified xsi:type="dcterms:W3CDTF">2017-06-06T02:48:04Z</dcterms:modified>
</cp:coreProperties>
</file>