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2" r:id="rId3"/>
    <p:sldId id="274" r:id="rId4"/>
    <p:sldId id="263" r:id="rId5"/>
    <p:sldId id="297" r:id="rId6"/>
    <p:sldId id="288" r:id="rId7"/>
    <p:sldId id="298" r:id="rId8"/>
    <p:sldId id="31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6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140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03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7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384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702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02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941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479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012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38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825395-C4D5-42D8-9E02-9DDB8E866AB7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C8040D9-119A-4909-8921-5F255CBE6C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781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8\TEMPLATE PPT\SD BUPING 2 &amp; 5\BUPING B.jpg">
            <a:extLst>
              <a:ext uri="{FF2B5EF4-FFF2-40B4-BE49-F238E27FC236}">
                <a16:creationId xmlns:a16="http://schemas.microsoft.com/office/drawing/2014/main" id="{2CCE3CE8-C294-49E9-A986-C56F6BA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902596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DDE907-748D-4FA2-B97B-7E755FDF1F10}"/>
              </a:ext>
            </a:extLst>
          </p:cNvPr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5CFE7-75B2-4466-8478-B8A213C04E4B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7" y="605031"/>
            <a:ext cx="6034355" cy="52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Ekosistem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0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ELISA\ERLANGGA LISA\2017\TEMPLATE PPT\SD Buping Tematik Terpadu K13N\papan canvas.png">
            <a:extLst>
              <a:ext uri="{FF2B5EF4-FFF2-40B4-BE49-F238E27FC236}">
                <a16:creationId xmlns:a16="http://schemas.microsoft.com/office/drawing/2014/main" id="{F47523A0-3949-44B5-ACF9-20DE3F36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4216232" y="1534710"/>
            <a:ext cx="6699643" cy="58652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PROJECT 2016\SD\ESPS KTSP\ESPS Kelas 6\Editan Rere\ESPS B.INDO 6\gambar\P13-  guru dan murid.jpg">
            <a:extLst>
              <a:ext uri="{FF2B5EF4-FFF2-40B4-BE49-F238E27FC236}">
                <a16:creationId xmlns:a16="http://schemas.microsoft.com/office/drawing/2014/main" id="{8E91062C-ACCC-40FB-8955-318A4583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r="42198" b="1"/>
          <a:stretch/>
        </p:blipFill>
        <p:spPr bwMode="auto">
          <a:xfrm>
            <a:off x="1248789" y="1534710"/>
            <a:ext cx="2564504" cy="5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119269"/>
            <a:ext cx="6807200" cy="769731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04800" y="990600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Pokok</a:t>
            </a:r>
            <a:r>
              <a:rPr lang="en-US" sz="3200" b="1" dirty="0"/>
              <a:t> </a:t>
            </a:r>
            <a:r>
              <a:rPr lang="en-US" sz="3200" b="1" dirty="0" err="1"/>
              <a:t>Pikiran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Teks</a:t>
            </a:r>
            <a:r>
              <a:rPr lang="en-US" sz="3200" b="1" dirty="0"/>
              <a:t> </a:t>
            </a:r>
            <a:r>
              <a:rPr lang="en-US" sz="3200" b="1" dirty="0" err="1"/>
              <a:t>Nonfiksi</a:t>
            </a:r>
            <a:endParaRPr lang="id-ID" sz="3200" dirty="0"/>
          </a:p>
        </p:txBody>
      </p:sp>
      <p:sp>
        <p:nvSpPr>
          <p:cNvPr id="21" name="Rectangle 20"/>
          <p:cNvSpPr/>
          <p:nvPr/>
        </p:nvSpPr>
        <p:spPr>
          <a:xfrm>
            <a:off x="4414486" y="2154295"/>
            <a:ext cx="65287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d-ID" sz="2400" b="1" dirty="0" err="1">
                <a:solidFill>
                  <a:schemeClr val="accent2"/>
                </a:solidFill>
              </a:rPr>
              <a:t>T</a:t>
            </a:r>
            <a:r>
              <a:rPr lang="en-US" sz="2400" b="1" dirty="0" err="1">
                <a:solidFill>
                  <a:schemeClr val="accent2"/>
                </a:solidFill>
              </a:rPr>
              <a:t>eks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nonfiksi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fakta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22" name="Rectangle 21"/>
          <p:cNvSpPr/>
          <p:nvPr/>
        </p:nvSpPr>
        <p:spPr>
          <a:xfrm>
            <a:off x="4464107" y="3016069"/>
            <a:ext cx="6203893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Hal-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menggali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, </a:t>
            </a:r>
            <a:r>
              <a:rPr lang="en-US" sz="2400" dirty="0" err="1"/>
              <a:t>antara</a:t>
            </a:r>
            <a:r>
              <a:rPr lang="en-US" sz="2400" dirty="0"/>
              <a:t> lain: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r>
              <a:rPr lang="en-US" sz="2400" dirty="0"/>
              <a:t>,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tanya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id-ID" sz="2400" dirty="0"/>
              <a:t>g</a:t>
            </a:r>
            <a:r>
              <a:rPr lang="en-US" sz="2400" dirty="0" err="1"/>
              <a:t>unakan</a:t>
            </a:r>
            <a:r>
              <a:rPr lang="en-US" sz="2400" dirty="0"/>
              <a:t> kata </a:t>
            </a:r>
            <a:r>
              <a:rPr lang="en-US" sz="2400" dirty="0" err="1"/>
              <a:t>tanya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, di </a:t>
            </a:r>
            <a:r>
              <a:rPr lang="en-US" sz="2400" dirty="0" err="1"/>
              <a:t>mana</a:t>
            </a:r>
            <a:r>
              <a:rPr lang="en-US" sz="2400" dirty="0"/>
              <a:t>, </a:t>
            </a:r>
            <a:r>
              <a:rPr lang="en-US" sz="2400" dirty="0" err="1"/>
              <a:t>kapan</a:t>
            </a:r>
            <a:r>
              <a:rPr lang="en-US" sz="2400" dirty="0"/>
              <a:t>, </a:t>
            </a:r>
            <a:r>
              <a:rPr lang="en-US" sz="2400" dirty="0" err="1"/>
              <a:t>siapa,mengapa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. </a:t>
            </a:r>
            <a:endParaRPr lang="id-ID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660B0-3BF4-42A6-A710-DF0856CDEFCC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1" grpId="0"/>
      <p:bldP spid="2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80" y="1438055"/>
            <a:ext cx="3352800" cy="48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6400" y="296976"/>
            <a:ext cx="7620000" cy="5875225"/>
            <a:chOff x="3581400" y="584902"/>
            <a:chExt cx="5105400" cy="4044248"/>
          </a:xfrm>
        </p:grpSpPr>
        <p:sp>
          <p:nvSpPr>
            <p:cNvPr id="10" name="Rectangle 9"/>
            <p:cNvSpPr/>
            <p:nvPr/>
          </p:nvSpPr>
          <p:spPr>
            <a:xfrm>
              <a:off x="3769425" y="725053"/>
              <a:ext cx="4917375" cy="39040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584902"/>
              <a:ext cx="4953000" cy="38918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06400" y="271827"/>
            <a:ext cx="6896987" cy="50157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133" dirty="0" err="1"/>
              <a:t>Berikut</a:t>
            </a:r>
            <a:r>
              <a:rPr lang="en-US" sz="2133" dirty="0"/>
              <a:t> </a:t>
            </a:r>
            <a:r>
              <a:rPr lang="en-US" sz="2133" dirty="0" err="1"/>
              <a:t>langkah-langkah</a:t>
            </a:r>
            <a:r>
              <a:rPr lang="en-US" sz="2133" dirty="0"/>
              <a:t> </a:t>
            </a:r>
            <a:r>
              <a:rPr lang="en-US" sz="2133" dirty="0" err="1"/>
              <a:t>untuk</a:t>
            </a:r>
            <a:r>
              <a:rPr lang="en-US" sz="2133" dirty="0"/>
              <a:t> </a:t>
            </a:r>
            <a:r>
              <a:rPr lang="en-US" sz="2133" dirty="0" err="1"/>
              <a:t>membuat</a:t>
            </a:r>
            <a:r>
              <a:rPr lang="en-US" sz="2133" dirty="0"/>
              <a:t> </a:t>
            </a:r>
            <a:r>
              <a:rPr lang="en-US" sz="2133" dirty="0" err="1"/>
              <a:t>teks</a:t>
            </a:r>
            <a:r>
              <a:rPr lang="en-US" sz="2133" dirty="0"/>
              <a:t> </a:t>
            </a:r>
            <a:r>
              <a:rPr lang="en-US" sz="2133" dirty="0" err="1"/>
              <a:t>nonfiksi</a:t>
            </a:r>
            <a:r>
              <a:rPr lang="en-US" sz="2133" dirty="0"/>
              <a:t>.</a:t>
            </a:r>
            <a:endParaRPr lang="id-ID" sz="2133" dirty="0"/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Tentukan</a:t>
            </a:r>
            <a:r>
              <a:rPr lang="en-US" sz="2133" dirty="0"/>
              <a:t> </a:t>
            </a:r>
            <a:r>
              <a:rPr lang="en-US" sz="2133" dirty="0" err="1"/>
              <a:t>topik</a:t>
            </a:r>
            <a:r>
              <a:rPr lang="en-US" sz="2133" dirty="0"/>
              <a:t> </a:t>
            </a:r>
            <a:r>
              <a:rPr lang="en-US" sz="2133" dirty="0" err="1"/>
              <a:t>teks</a:t>
            </a:r>
            <a:r>
              <a:rPr lang="id-ID" sz="2133" dirty="0"/>
              <a:t>.</a:t>
            </a:r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Tulis</a:t>
            </a:r>
            <a:r>
              <a:rPr lang="en-US" sz="2133" dirty="0"/>
              <a:t> </a:t>
            </a:r>
            <a:r>
              <a:rPr lang="en-US" sz="2133" dirty="0" err="1"/>
              <a:t>berbagai</a:t>
            </a:r>
            <a:r>
              <a:rPr lang="en-US" sz="2133" dirty="0"/>
              <a:t> </a:t>
            </a:r>
            <a:r>
              <a:rPr lang="en-US" sz="2133" dirty="0" err="1"/>
              <a:t>kosakata</a:t>
            </a:r>
            <a:r>
              <a:rPr lang="en-US" sz="2133" dirty="0"/>
              <a:t> yang </a:t>
            </a:r>
            <a:r>
              <a:rPr lang="en-US" sz="2133" dirty="0" err="1"/>
              <a:t>berkaitan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topik</a:t>
            </a:r>
            <a:r>
              <a:rPr lang="id-ID" sz="2133" dirty="0"/>
              <a:t>.</a:t>
            </a:r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Tentukan</a:t>
            </a:r>
            <a:r>
              <a:rPr lang="en-US" sz="2133" dirty="0"/>
              <a:t> ide </a:t>
            </a:r>
            <a:r>
              <a:rPr lang="en-US" sz="2133" dirty="0" err="1"/>
              <a:t>pokok</a:t>
            </a:r>
            <a:r>
              <a:rPr lang="en-US" sz="2133" dirty="0"/>
              <a:t> </a:t>
            </a:r>
            <a:r>
              <a:rPr lang="en-US" sz="2133" dirty="0" err="1"/>
              <a:t>dari</a:t>
            </a:r>
            <a:r>
              <a:rPr lang="en-US" sz="2133" dirty="0"/>
              <a:t> </a:t>
            </a:r>
            <a:r>
              <a:rPr lang="en-US" sz="2133" dirty="0" err="1"/>
              <a:t>teks</a:t>
            </a:r>
            <a:r>
              <a:rPr lang="en-US" sz="2133" dirty="0"/>
              <a:t> </a:t>
            </a:r>
            <a:r>
              <a:rPr lang="en-US" sz="2133" dirty="0" err="1"/>
              <a:t>nonfiksi</a:t>
            </a:r>
            <a:r>
              <a:rPr lang="en-US" sz="2133" dirty="0"/>
              <a:t> yang </a:t>
            </a:r>
            <a:r>
              <a:rPr lang="en-US" sz="2133" dirty="0" err="1"/>
              <a:t>akan</a:t>
            </a:r>
            <a:r>
              <a:rPr lang="en-US" sz="2133" dirty="0"/>
              <a:t> </a:t>
            </a:r>
            <a:r>
              <a:rPr lang="en-US" sz="2133" dirty="0" err="1"/>
              <a:t>dibuat</a:t>
            </a:r>
            <a:r>
              <a:rPr lang="en-US" sz="2133" dirty="0"/>
              <a:t>.</a:t>
            </a:r>
            <a:endParaRPr lang="id-ID" sz="2133" dirty="0"/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Buatlah</a:t>
            </a:r>
            <a:r>
              <a:rPr lang="en-US" sz="2133" dirty="0"/>
              <a:t> </a:t>
            </a:r>
            <a:r>
              <a:rPr lang="en-US" sz="2133" dirty="0" err="1"/>
              <a:t>kalimat</a:t>
            </a:r>
            <a:r>
              <a:rPr lang="en-US" sz="2133" dirty="0"/>
              <a:t> </a:t>
            </a:r>
            <a:r>
              <a:rPr lang="en-US" sz="2133" dirty="0" err="1"/>
              <a:t>utama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mengembangkan</a:t>
            </a:r>
            <a:r>
              <a:rPr lang="en-US" sz="2133" dirty="0"/>
              <a:t> ide </a:t>
            </a:r>
            <a:r>
              <a:rPr lang="en-US" sz="2133" dirty="0" err="1"/>
              <a:t>pokok</a:t>
            </a:r>
            <a:r>
              <a:rPr lang="en-US" sz="2133" dirty="0"/>
              <a:t>.</a:t>
            </a:r>
            <a:endParaRPr lang="id-ID" sz="2133" dirty="0"/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Cari</a:t>
            </a:r>
            <a:r>
              <a:rPr lang="en-US" sz="2133" dirty="0"/>
              <a:t> </a:t>
            </a:r>
            <a:r>
              <a:rPr lang="en-US" sz="2133" dirty="0" err="1"/>
              <a:t>informasi</a:t>
            </a:r>
            <a:r>
              <a:rPr lang="en-US" sz="2133" dirty="0"/>
              <a:t> </a:t>
            </a:r>
            <a:r>
              <a:rPr lang="en-US" sz="2133" dirty="0" err="1"/>
              <a:t>tambahan</a:t>
            </a:r>
            <a:r>
              <a:rPr lang="en-US" sz="2133" dirty="0"/>
              <a:t> </a:t>
            </a:r>
            <a:r>
              <a:rPr lang="en-US" sz="2133" dirty="0" err="1"/>
              <a:t>dari</a:t>
            </a:r>
            <a:r>
              <a:rPr lang="en-US" sz="2133" dirty="0"/>
              <a:t> </a:t>
            </a:r>
            <a:r>
              <a:rPr lang="en-US" sz="2133" dirty="0" err="1"/>
              <a:t>berbagai</a:t>
            </a:r>
            <a:r>
              <a:rPr lang="en-US" sz="2133" dirty="0"/>
              <a:t> </a:t>
            </a:r>
            <a:r>
              <a:rPr lang="en-US" sz="2133" dirty="0" err="1"/>
              <a:t>sumber</a:t>
            </a:r>
            <a:r>
              <a:rPr lang="en-US" sz="2133" dirty="0"/>
              <a:t> yang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mendukung</a:t>
            </a:r>
            <a:r>
              <a:rPr lang="en-US" sz="2133" dirty="0"/>
              <a:t> ide </a:t>
            </a:r>
            <a:r>
              <a:rPr lang="en-US" sz="2133" dirty="0" err="1"/>
              <a:t>pokok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kalimat</a:t>
            </a:r>
            <a:r>
              <a:rPr lang="en-US" sz="2133" dirty="0"/>
              <a:t> </a:t>
            </a:r>
            <a:r>
              <a:rPr lang="en-US" sz="2133" dirty="0" err="1"/>
              <a:t>utama</a:t>
            </a:r>
            <a:r>
              <a:rPr lang="en-US" sz="2133" dirty="0"/>
              <a:t> yang </a:t>
            </a:r>
            <a:r>
              <a:rPr lang="en-US" sz="2133" dirty="0" err="1"/>
              <a:t>telah</a:t>
            </a:r>
            <a:r>
              <a:rPr lang="en-US" sz="2133" dirty="0"/>
              <a:t> </a:t>
            </a:r>
            <a:r>
              <a:rPr lang="en-US" sz="2133" dirty="0" err="1"/>
              <a:t>dibuat</a:t>
            </a:r>
            <a:r>
              <a:rPr lang="en-US" sz="2133" dirty="0"/>
              <a:t>.</a:t>
            </a:r>
            <a:endParaRPr lang="id-ID" sz="2133" dirty="0"/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Buat</a:t>
            </a:r>
            <a:r>
              <a:rPr lang="en-US" sz="2133" dirty="0"/>
              <a:t> </a:t>
            </a:r>
            <a:r>
              <a:rPr lang="en-US" sz="2133" dirty="0" err="1"/>
              <a:t>kalimat</a:t>
            </a:r>
            <a:r>
              <a:rPr lang="en-US" sz="2133" dirty="0"/>
              <a:t> </a:t>
            </a:r>
            <a:r>
              <a:rPr lang="en-US" sz="2133" dirty="0" err="1"/>
              <a:t>pendukung</a:t>
            </a:r>
            <a:r>
              <a:rPr lang="en-US" sz="2133" dirty="0"/>
              <a:t> </a:t>
            </a:r>
            <a:r>
              <a:rPr lang="en-US" sz="2133" dirty="0" err="1"/>
              <a:t>berdasarkan</a:t>
            </a:r>
            <a:r>
              <a:rPr lang="en-US" sz="2133" dirty="0"/>
              <a:t> </a:t>
            </a:r>
            <a:r>
              <a:rPr lang="en-US" sz="2133" dirty="0" err="1"/>
              <a:t>informasi</a:t>
            </a:r>
            <a:r>
              <a:rPr lang="en-US" sz="2133" dirty="0"/>
              <a:t> </a:t>
            </a:r>
            <a:r>
              <a:rPr lang="en-US" sz="2133" dirty="0" err="1"/>
              <a:t>tambahan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kosakata</a:t>
            </a:r>
            <a:r>
              <a:rPr lang="en-US" sz="2133" dirty="0"/>
              <a:t> yang </a:t>
            </a:r>
            <a:r>
              <a:rPr lang="en-US" sz="2133" dirty="0" err="1"/>
              <a:t>telah</a:t>
            </a:r>
            <a:r>
              <a:rPr lang="en-US" sz="2133" dirty="0"/>
              <a:t> </a:t>
            </a:r>
            <a:r>
              <a:rPr lang="en-US" sz="2133" dirty="0" err="1"/>
              <a:t>kamu</a:t>
            </a:r>
            <a:r>
              <a:rPr lang="en-US" sz="2133" dirty="0"/>
              <a:t> </a:t>
            </a:r>
            <a:r>
              <a:rPr lang="en-US" sz="2133" dirty="0" err="1"/>
              <a:t>tulis</a:t>
            </a:r>
            <a:r>
              <a:rPr lang="en-US" sz="2133" dirty="0"/>
              <a:t> </a:t>
            </a:r>
            <a:r>
              <a:rPr lang="en-US" sz="2133" dirty="0" err="1"/>
              <a:t>sebelumnya</a:t>
            </a:r>
            <a:r>
              <a:rPr lang="en-US" sz="2133" dirty="0"/>
              <a:t>.</a:t>
            </a:r>
            <a:endParaRPr lang="id-ID" sz="2133" dirty="0"/>
          </a:p>
          <a:p>
            <a:pPr marL="380990" indent="-380990">
              <a:buFont typeface="Wingdings" pitchFamily="2" charset="2"/>
              <a:buChar char="Ø"/>
            </a:pPr>
            <a:r>
              <a:rPr lang="en-US" sz="2133" dirty="0" err="1"/>
              <a:t>Menyusun</a:t>
            </a:r>
            <a:r>
              <a:rPr lang="en-US" sz="2133" dirty="0"/>
              <a:t> </a:t>
            </a:r>
            <a:r>
              <a:rPr lang="en-US" sz="2133" dirty="0" err="1"/>
              <a:t>kalimat</a:t>
            </a:r>
            <a:r>
              <a:rPr lang="en-US" sz="2133" dirty="0"/>
              <a:t> </a:t>
            </a:r>
            <a:r>
              <a:rPr lang="en-US" sz="2133" dirty="0" err="1"/>
              <a:t>utama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kalimat</a:t>
            </a:r>
            <a:r>
              <a:rPr lang="en-US" sz="2133" dirty="0"/>
              <a:t> </a:t>
            </a:r>
            <a:r>
              <a:rPr lang="en-US" sz="2133" dirty="0" err="1"/>
              <a:t>pendukung</a:t>
            </a:r>
            <a:r>
              <a:rPr lang="en-US" sz="2133" dirty="0"/>
              <a:t> </a:t>
            </a:r>
            <a:r>
              <a:rPr lang="en-US" sz="2133" dirty="0" err="1"/>
              <a:t>sesuai</a:t>
            </a:r>
            <a:r>
              <a:rPr lang="en-US" sz="2133" dirty="0"/>
              <a:t> </a:t>
            </a:r>
            <a:r>
              <a:rPr lang="en-US" sz="2133" dirty="0" err="1"/>
              <a:t>urutan</a:t>
            </a:r>
            <a:r>
              <a:rPr lang="en-US" sz="2133" dirty="0"/>
              <a:t> </a:t>
            </a:r>
            <a:r>
              <a:rPr lang="en-US" sz="2133" dirty="0" err="1"/>
              <a:t>sehingga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sebuah</a:t>
            </a:r>
            <a:r>
              <a:rPr lang="en-US" sz="2133" dirty="0"/>
              <a:t> </a:t>
            </a:r>
            <a:r>
              <a:rPr lang="en-US" sz="2133" dirty="0" err="1"/>
              <a:t>paragraf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teks</a:t>
            </a:r>
            <a:r>
              <a:rPr lang="en-US" sz="2133" dirty="0"/>
              <a:t> </a:t>
            </a:r>
            <a:r>
              <a:rPr lang="en-US" sz="2133" dirty="0" err="1"/>
              <a:t>nonfiksi</a:t>
            </a:r>
            <a:r>
              <a:rPr lang="en-US" sz="2133" dirty="0"/>
              <a:t> yang </a:t>
            </a:r>
            <a:r>
              <a:rPr lang="en-US" sz="2133" dirty="0" err="1"/>
              <a:t>padu</a:t>
            </a:r>
            <a:r>
              <a:rPr lang="en-US" sz="2133" dirty="0"/>
              <a:t>.</a:t>
            </a:r>
            <a:endParaRPr lang="id-ID" sz="213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0A6F1-A0CD-4D57-8B1C-FFB347CCEC13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386542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6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DF3B34-9FDD-4DD4-891F-8F3A3FE1C15D}"/>
              </a:ext>
            </a:extLst>
          </p:cNvPr>
          <p:cNvSpPr/>
          <p:nvPr/>
        </p:nvSpPr>
        <p:spPr>
          <a:xfrm>
            <a:off x="667830" y="1349200"/>
            <a:ext cx="7973511" cy="390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54EBD-7695-40CC-B7B5-6673392CF8B2}"/>
              </a:ext>
            </a:extLst>
          </p:cNvPr>
          <p:cNvSpPr/>
          <p:nvPr/>
        </p:nvSpPr>
        <p:spPr>
          <a:xfrm>
            <a:off x="1219382" y="733647"/>
            <a:ext cx="687040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DEF8A-55C3-4C80-BAC1-18C714570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381000"/>
            <a:ext cx="2880791" cy="533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478D9-394A-403E-814C-11E7E071957E}"/>
              </a:ext>
            </a:extLst>
          </p:cNvPr>
          <p:cNvSpPr txBox="1"/>
          <p:nvPr/>
        </p:nvSpPr>
        <p:spPr>
          <a:xfrm>
            <a:off x="1521875" y="807951"/>
            <a:ext cx="630132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133" b="1" dirty="0">
                <a:solidFill>
                  <a:schemeClr val="bg1"/>
                </a:solidFill>
              </a:rPr>
              <a:t>H</a:t>
            </a:r>
            <a:r>
              <a:rPr lang="en-US" sz="2133" b="1" dirty="0">
                <a:solidFill>
                  <a:schemeClr val="bg1"/>
                </a:solidFill>
              </a:rPr>
              <a:t>al-</a:t>
            </a:r>
            <a:r>
              <a:rPr lang="en-US" sz="2133" b="1" dirty="0" err="1">
                <a:solidFill>
                  <a:schemeClr val="bg1"/>
                </a:solidFill>
              </a:rPr>
              <a:t>hal</a:t>
            </a:r>
            <a:r>
              <a:rPr lang="en-US" sz="2133" b="1" dirty="0">
                <a:solidFill>
                  <a:schemeClr val="bg1"/>
                </a:solidFill>
              </a:rPr>
              <a:t> yang </a:t>
            </a:r>
            <a:r>
              <a:rPr lang="en-US" sz="2133" b="1" dirty="0" err="1">
                <a:solidFill>
                  <a:schemeClr val="bg1"/>
                </a:solidFill>
              </a:rPr>
              <a:t>perlu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diperhatikan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untuk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mengembangkan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pikiran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utama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dari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teks</a:t>
            </a:r>
            <a:r>
              <a:rPr lang="en-US" sz="2133" b="1" dirty="0">
                <a:solidFill>
                  <a:schemeClr val="bg1"/>
                </a:solidFill>
              </a:rPr>
              <a:t> yang </a:t>
            </a:r>
            <a:r>
              <a:rPr lang="en-US" sz="2133" b="1" dirty="0" err="1">
                <a:solidFill>
                  <a:schemeClr val="bg1"/>
                </a:solidFill>
              </a:rPr>
              <a:t>disajikan</a:t>
            </a:r>
            <a:r>
              <a:rPr lang="en-US" sz="2133" b="1" dirty="0">
                <a:solidFill>
                  <a:schemeClr val="bg1"/>
                </a:solidFill>
              </a:rPr>
              <a:t>.</a:t>
            </a:r>
            <a:endParaRPr lang="id-ID" sz="2133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36238-4D6F-46D4-A1D0-94DCA8B584CE}"/>
              </a:ext>
            </a:extLst>
          </p:cNvPr>
          <p:cNvSpPr/>
          <p:nvPr/>
        </p:nvSpPr>
        <p:spPr>
          <a:xfrm>
            <a:off x="1296812" y="2039058"/>
            <a:ext cx="6715541" cy="253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267" dirty="0" err="1"/>
              <a:t>Membaca</a:t>
            </a:r>
            <a:r>
              <a:rPr lang="en-US" sz="2267" dirty="0"/>
              <a:t> </a:t>
            </a:r>
            <a:r>
              <a:rPr lang="en-US" sz="2267" dirty="0" err="1"/>
              <a:t>teks</a:t>
            </a:r>
            <a:r>
              <a:rPr lang="en-US" sz="2267" dirty="0"/>
              <a:t> </a:t>
            </a:r>
            <a:r>
              <a:rPr lang="en-US" sz="2267" dirty="0" err="1"/>
              <a:t>dengan</a:t>
            </a:r>
            <a:r>
              <a:rPr lang="en-US" sz="2267" dirty="0"/>
              <a:t> </a:t>
            </a:r>
            <a:r>
              <a:rPr lang="en-US" sz="2267" dirty="0" err="1"/>
              <a:t>saksama</a:t>
            </a:r>
            <a:r>
              <a:rPr lang="en-US" sz="2267" dirty="0"/>
              <a:t>.</a:t>
            </a:r>
            <a:endParaRPr lang="id-ID" sz="2267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267" dirty="0" err="1"/>
              <a:t>Menentukan</a:t>
            </a:r>
            <a:r>
              <a:rPr lang="en-US" sz="2267" dirty="0"/>
              <a:t> </a:t>
            </a:r>
            <a:r>
              <a:rPr lang="en-US" sz="2267" dirty="0" err="1"/>
              <a:t>pikiran</a:t>
            </a:r>
            <a:r>
              <a:rPr lang="en-US" sz="2267" dirty="0"/>
              <a:t> </a:t>
            </a:r>
            <a:r>
              <a:rPr lang="en-US" sz="2267" dirty="0" err="1"/>
              <a:t>utama</a:t>
            </a:r>
            <a:r>
              <a:rPr lang="en-US" sz="2267" dirty="0"/>
              <a:t> </a:t>
            </a:r>
            <a:r>
              <a:rPr lang="en-US" sz="2267" dirty="0" err="1"/>
              <a:t>teks</a:t>
            </a:r>
            <a:r>
              <a:rPr lang="en-US" sz="2267" dirty="0"/>
              <a:t>.</a:t>
            </a:r>
            <a:endParaRPr lang="id-ID" sz="2267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267" dirty="0" err="1"/>
              <a:t>Membuat</a:t>
            </a:r>
            <a:r>
              <a:rPr lang="en-US" sz="2267" dirty="0"/>
              <a:t> </a:t>
            </a:r>
            <a:r>
              <a:rPr lang="en-US" sz="2267" dirty="0" err="1"/>
              <a:t>kalimat</a:t>
            </a:r>
            <a:r>
              <a:rPr lang="en-US" sz="2267" dirty="0"/>
              <a:t> </a:t>
            </a:r>
            <a:r>
              <a:rPr lang="en-US" sz="2267" dirty="0" err="1"/>
              <a:t>baru</a:t>
            </a:r>
            <a:r>
              <a:rPr lang="en-US" sz="2267" dirty="0"/>
              <a:t> yang </a:t>
            </a:r>
            <a:r>
              <a:rPr lang="en-US" sz="2267" dirty="0" err="1"/>
              <a:t>berisi</a:t>
            </a:r>
            <a:r>
              <a:rPr lang="en-US" sz="2267" dirty="0"/>
              <a:t> </a:t>
            </a:r>
            <a:r>
              <a:rPr lang="en-US" sz="2267" dirty="0" err="1"/>
              <a:t>pikiran</a:t>
            </a:r>
            <a:r>
              <a:rPr lang="en-US" sz="2267" dirty="0"/>
              <a:t> </a:t>
            </a:r>
            <a:r>
              <a:rPr lang="en-US" sz="2267" dirty="0" err="1"/>
              <a:t>utama</a:t>
            </a:r>
            <a:r>
              <a:rPr lang="en-US" sz="2267" dirty="0"/>
              <a:t> </a:t>
            </a:r>
            <a:r>
              <a:rPr lang="en-US" sz="2267" dirty="0" err="1"/>
              <a:t>tersebut</a:t>
            </a:r>
            <a:r>
              <a:rPr lang="en-US" sz="2267" dirty="0"/>
              <a:t> </a:t>
            </a:r>
            <a:r>
              <a:rPr lang="en-US" sz="2267" dirty="0" err="1"/>
              <a:t>dengan</a:t>
            </a:r>
            <a:r>
              <a:rPr lang="en-US" sz="2267" dirty="0"/>
              <a:t> </a:t>
            </a:r>
            <a:r>
              <a:rPr lang="en-US" sz="2267" dirty="0" err="1"/>
              <a:t>menggunakan</a:t>
            </a:r>
            <a:r>
              <a:rPr lang="en-US" sz="2267" dirty="0"/>
              <a:t> </a:t>
            </a:r>
            <a:r>
              <a:rPr lang="en-US" sz="2267" dirty="0" err="1"/>
              <a:t>bahasa</a:t>
            </a:r>
            <a:r>
              <a:rPr lang="en-US" sz="2267" dirty="0"/>
              <a:t> </a:t>
            </a:r>
            <a:r>
              <a:rPr lang="en-US" sz="2267" dirty="0" err="1"/>
              <a:t>sendiri</a:t>
            </a:r>
            <a:r>
              <a:rPr lang="en-US" sz="2267" dirty="0"/>
              <a:t>.</a:t>
            </a:r>
            <a:endParaRPr lang="id-ID" sz="2267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267" dirty="0" err="1"/>
              <a:t>Memastikan</a:t>
            </a:r>
            <a:r>
              <a:rPr lang="en-US" sz="2267" dirty="0"/>
              <a:t> </a:t>
            </a:r>
            <a:r>
              <a:rPr lang="en-US" sz="2267" dirty="0" err="1"/>
              <a:t>penggunaan</a:t>
            </a:r>
            <a:r>
              <a:rPr lang="en-US" sz="2267" dirty="0"/>
              <a:t> </a:t>
            </a:r>
            <a:r>
              <a:rPr lang="en-US" sz="2267" dirty="0" err="1"/>
              <a:t>diksi</a:t>
            </a:r>
            <a:r>
              <a:rPr lang="en-US" sz="2267" dirty="0"/>
              <a:t> </a:t>
            </a:r>
            <a:r>
              <a:rPr lang="en-US" sz="2267" dirty="0" err="1"/>
              <a:t>atau</a:t>
            </a:r>
            <a:r>
              <a:rPr lang="en-US" sz="2267" dirty="0"/>
              <a:t> </a:t>
            </a:r>
            <a:r>
              <a:rPr lang="en-US" sz="2267" dirty="0" err="1"/>
              <a:t>pilihan</a:t>
            </a:r>
            <a:r>
              <a:rPr lang="en-US" sz="2267" dirty="0"/>
              <a:t> kata dan </a:t>
            </a:r>
            <a:r>
              <a:rPr lang="en-US" sz="2267" dirty="0" err="1"/>
              <a:t>ejaan</a:t>
            </a:r>
            <a:r>
              <a:rPr lang="en-US" sz="2267" dirty="0"/>
              <a:t> yang </a:t>
            </a:r>
            <a:r>
              <a:rPr lang="en-US" sz="2267" dirty="0" err="1"/>
              <a:t>tepat</a:t>
            </a:r>
            <a:r>
              <a:rPr lang="en-US" sz="2267" dirty="0"/>
              <a:t> </a:t>
            </a:r>
            <a:r>
              <a:rPr lang="en-US" sz="2267" dirty="0" err="1"/>
              <a:t>saat</a:t>
            </a:r>
            <a:r>
              <a:rPr lang="en-US" sz="2267" dirty="0"/>
              <a:t> </a:t>
            </a:r>
            <a:r>
              <a:rPr lang="en-US" sz="2267" dirty="0" err="1"/>
              <a:t>mengembangkan</a:t>
            </a:r>
            <a:r>
              <a:rPr lang="en-US" sz="2267" dirty="0"/>
              <a:t> </a:t>
            </a:r>
            <a:r>
              <a:rPr lang="en-US" sz="2267" dirty="0" err="1"/>
              <a:t>pikiran</a:t>
            </a:r>
            <a:r>
              <a:rPr lang="en-US" sz="2267" dirty="0"/>
              <a:t> </a:t>
            </a:r>
            <a:r>
              <a:rPr lang="en-US" sz="2267" dirty="0" err="1"/>
              <a:t>utama</a:t>
            </a:r>
            <a:r>
              <a:rPr lang="en-US" sz="2267" dirty="0"/>
              <a:t> </a:t>
            </a:r>
            <a:r>
              <a:rPr lang="en-US" sz="2267" dirty="0" err="1"/>
              <a:t>menjadi</a:t>
            </a:r>
            <a:r>
              <a:rPr lang="en-US" sz="2267" dirty="0"/>
              <a:t> </a:t>
            </a:r>
            <a:r>
              <a:rPr lang="en-US" sz="2267" dirty="0" err="1"/>
              <a:t>kalimat-kalimat</a:t>
            </a:r>
            <a:r>
              <a:rPr lang="en-US" sz="2267" dirty="0"/>
              <a:t> </a:t>
            </a:r>
            <a:r>
              <a:rPr lang="en-US" sz="2267" dirty="0" err="1"/>
              <a:t>utama</a:t>
            </a:r>
            <a:r>
              <a:rPr lang="en-US" sz="2267" dirty="0"/>
              <a:t>.</a:t>
            </a:r>
            <a:endParaRPr lang="id-ID" sz="22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FED70-5819-4DE9-B4FB-963F1BE9B0D2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59922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1" y="193358"/>
            <a:ext cx="37367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Bacalah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!</a:t>
            </a:r>
            <a:endParaRPr lang="id-ID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3970D5-28C3-4F77-A9E2-C22D8242DA3E}"/>
              </a:ext>
            </a:extLst>
          </p:cNvPr>
          <p:cNvSpPr/>
          <p:nvPr/>
        </p:nvSpPr>
        <p:spPr>
          <a:xfrm>
            <a:off x="1016000" y="787400"/>
            <a:ext cx="10532533" cy="538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BB9BD-ECCD-488B-A7FD-C7B19C977F99}"/>
              </a:ext>
            </a:extLst>
          </p:cNvPr>
          <p:cNvSpPr/>
          <p:nvPr/>
        </p:nvSpPr>
        <p:spPr>
          <a:xfrm>
            <a:off x="10972800" y="4767543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E6528-F1D4-4928-9D59-75A6C20DE410}"/>
              </a:ext>
            </a:extLst>
          </p:cNvPr>
          <p:cNvSpPr txBox="1"/>
          <p:nvPr/>
        </p:nvSpPr>
        <p:spPr>
          <a:xfrm>
            <a:off x="1320800" y="966787"/>
            <a:ext cx="995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Pembasmian</a:t>
            </a:r>
            <a:r>
              <a:rPr lang="en-US" sz="2400" b="1" dirty="0"/>
              <a:t> Hama </a:t>
            </a:r>
            <a:r>
              <a:rPr lang="en-US" sz="2400" b="1" dirty="0" err="1"/>
              <a:t>Tikus</a:t>
            </a:r>
            <a:r>
              <a:rPr lang="en-US" sz="2400" b="1" dirty="0"/>
              <a:t> yang </a:t>
            </a:r>
            <a:r>
              <a:rPr lang="en-US" sz="2400" b="1" dirty="0" err="1"/>
              <a:t>Alami</a:t>
            </a:r>
            <a:endParaRPr lang="id-ID" sz="2400" dirty="0"/>
          </a:p>
          <a:p>
            <a:pPr algn="just">
              <a:tabLst>
                <a:tab pos="234945" algn="l"/>
              </a:tabLst>
            </a:pPr>
            <a:r>
              <a:rPr lang="id-ID" sz="2400" dirty="0"/>
              <a:t>	</a:t>
            </a:r>
            <a:r>
              <a:rPr lang="en-US" sz="2400" u="sng" dirty="0" err="1"/>
              <a:t>Tikus</a:t>
            </a:r>
            <a:r>
              <a:rPr lang="en-US" sz="2400" u="sng" dirty="0"/>
              <a:t> </a:t>
            </a:r>
            <a:r>
              <a:rPr lang="en-US" sz="2400" u="sng" dirty="0" err="1"/>
              <a:t>merupakan</a:t>
            </a:r>
            <a:r>
              <a:rPr lang="en-US" sz="2400" u="sng" dirty="0"/>
              <a:t> salah </a:t>
            </a:r>
            <a:r>
              <a:rPr lang="en-US" sz="2400" u="sng" dirty="0" err="1"/>
              <a:t>satu</a:t>
            </a:r>
            <a:r>
              <a:rPr lang="en-US" sz="2400" u="sng" dirty="0"/>
              <a:t> </a:t>
            </a:r>
            <a:r>
              <a:rPr lang="en-US" sz="2400" u="sng" dirty="0" err="1"/>
              <a:t>hama</a:t>
            </a:r>
            <a:r>
              <a:rPr lang="en-US" sz="2400" u="sng" dirty="0"/>
              <a:t> </a:t>
            </a:r>
            <a:r>
              <a:rPr lang="en-US" sz="2400" u="sng" dirty="0" err="1"/>
              <a:t>pengganggu</a:t>
            </a:r>
            <a:r>
              <a:rPr lang="en-US" sz="2400" u="sng" dirty="0"/>
              <a:t> </a:t>
            </a:r>
            <a:r>
              <a:rPr lang="en-US" sz="2400" u="sng" dirty="0" err="1"/>
              <a:t>bagi</a:t>
            </a:r>
            <a:r>
              <a:rPr lang="en-US" sz="2400" u="sng" dirty="0"/>
              <a:t> para </a:t>
            </a:r>
            <a:r>
              <a:rPr lang="en-US" sz="2400" u="sng" dirty="0" err="1"/>
              <a:t>petani</a:t>
            </a:r>
            <a:r>
              <a:rPr lang="en-US" sz="2400" u="sng" dirty="0"/>
              <a:t> </a:t>
            </a:r>
            <a:r>
              <a:rPr lang="en-US" sz="2400" dirty="0"/>
              <a:t>di </a:t>
            </a:r>
            <a:r>
              <a:rPr lang="en-US" sz="2400" dirty="0" err="1"/>
              <a:t>perkebunan</a:t>
            </a:r>
            <a:r>
              <a:rPr lang="en-US" sz="2400" dirty="0"/>
              <a:t>. Hal </a:t>
            </a:r>
            <a:r>
              <a:rPr lang="en-US" sz="2400" dirty="0" err="1"/>
              <a:t>itu</a:t>
            </a:r>
            <a:r>
              <a:rPr lang="en-US" sz="2400" dirty="0"/>
              <a:t> pun </a:t>
            </a:r>
            <a:r>
              <a:rPr lang="en-US" sz="2400" dirty="0" err="1"/>
              <a:t>tentunya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merugikan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.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memanen</a:t>
            </a:r>
            <a:r>
              <a:rPr lang="en-US" sz="2400" dirty="0"/>
              <a:t> dan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perkebunan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. 	</a:t>
            </a:r>
            <a:r>
              <a:rPr lang="en-US" sz="2400" u="sng" dirty="0" err="1"/>
              <a:t>Untuk</a:t>
            </a:r>
            <a:r>
              <a:rPr lang="en-US" sz="2400" u="sng" dirty="0"/>
              <a:t> </a:t>
            </a:r>
            <a:r>
              <a:rPr lang="en-US" sz="2400" u="sng" dirty="0" err="1"/>
              <a:t>mengatasi</a:t>
            </a:r>
            <a:r>
              <a:rPr lang="en-US" sz="2400" u="sng" dirty="0"/>
              <a:t> </a:t>
            </a:r>
            <a:r>
              <a:rPr lang="en-US" sz="2400" u="sng" dirty="0" err="1"/>
              <a:t>serangan</a:t>
            </a:r>
            <a:r>
              <a:rPr lang="en-US" sz="2400" u="sng" dirty="0"/>
              <a:t> </a:t>
            </a:r>
            <a:r>
              <a:rPr lang="en-US" sz="2400" u="sng" dirty="0" err="1"/>
              <a:t>hama</a:t>
            </a:r>
            <a:r>
              <a:rPr lang="en-US" sz="2400" u="sng" dirty="0"/>
              <a:t> </a:t>
            </a:r>
            <a:r>
              <a:rPr lang="en-US" sz="2400" u="sng" dirty="0" err="1"/>
              <a:t>tikus</a:t>
            </a:r>
            <a:r>
              <a:rPr lang="en-US" sz="2400" u="sng" dirty="0"/>
              <a:t> </a:t>
            </a:r>
            <a:r>
              <a:rPr lang="en-US" sz="2400" u="sng" dirty="0" err="1"/>
              <a:t>biasanya</a:t>
            </a:r>
            <a:r>
              <a:rPr lang="en-US" sz="2400" u="sng" dirty="0"/>
              <a:t> </a:t>
            </a:r>
            <a:r>
              <a:rPr lang="en-US" sz="2400" u="sng" dirty="0" err="1"/>
              <a:t>petani</a:t>
            </a:r>
            <a:r>
              <a:rPr lang="en-US" sz="2400" u="sng" dirty="0"/>
              <a:t> </a:t>
            </a:r>
            <a:r>
              <a:rPr lang="en-US" sz="2400" u="sng" dirty="0" err="1"/>
              <a:t>menggunakan</a:t>
            </a:r>
            <a:r>
              <a:rPr lang="en-US" sz="2400" u="sng" dirty="0"/>
              <a:t> </a:t>
            </a:r>
            <a:r>
              <a:rPr lang="en-US" sz="2400" u="sng" dirty="0" err="1"/>
              <a:t>rodentisida</a:t>
            </a:r>
            <a:r>
              <a:rPr lang="en-US" sz="2400" u="sng" dirty="0"/>
              <a:t> </a:t>
            </a:r>
            <a:r>
              <a:rPr lang="en-US" sz="2400" u="sng" dirty="0" err="1"/>
              <a:t>atau</a:t>
            </a:r>
            <a:r>
              <a:rPr lang="en-US" sz="2400" u="sng" dirty="0"/>
              <a:t> </a:t>
            </a:r>
            <a:r>
              <a:rPr lang="en-US" sz="2400" u="sng" dirty="0" err="1"/>
              <a:t>racun</a:t>
            </a:r>
            <a:r>
              <a:rPr lang="en-US" sz="2400" u="sng" dirty="0"/>
              <a:t> </a:t>
            </a:r>
            <a:r>
              <a:rPr lang="en-US" sz="2400" u="sng" dirty="0" err="1"/>
              <a:t>tikus</a:t>
            </a:r>
            <a:r>
              <a:rPr lang="en-US" sz="2400" dirty="0"/>
              <a:t>.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racun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mengendalikan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di </a:t>
            </a:r>
            <a:r>
              <a:rPr lang="en-US" sz="2400" dirty="0" err="1"/>
              <a:t>perkebunan</a:t>
            </a:r>
            <a:r>
              <a:rPr lang="en-US" sz="2400" dirty="0"/>
              <a:t>. </a:t>
            </a:r>
            <a:r>
              <a:rPr lang="en-US" sz="2400" dirty="0" err="1"/>
              <a:t>Sayangnya</a:t>
            </a:r>
            <a:r>
              <a:rPr lang="en-US" sz="2400" dirty="0"/>
              <a:t>,  </a:t>
            </a:r>
            <a:r>
              <a:rPr lang="en-US" sz="2400" u="sng" dirty="0" err="1"/>
              <a:t>penggunaan</a:t>
            </a:r>
            <a:r>
              <a:rPr lang="en-US" sz="2400" u="sng" dirty="0"/>
              <a:t> </a:t>
            </a:r>
            <a:r>
              <a:rPr lang="en-US" sz="2400" u="sng" dirty="0" err="1"/>
              <a:t>rodentisida</a:t>
            </a:r>
            <a:r>
              <a:rPr lang="en-US" sz="2400" u="sng" dirty="0"/>
              <a:t> juga </a:t>
            </a:r>
            <a:r>
              <a:rPr lang="en-US" sz="2400" u="sng" dirty="0" err="1"/>
              <a:t>dapat</a:t>
            </a:r>
            <a:r>
              <a:rPr lang="en-US" sz="2400" u="sng" dirty="0"/>
              <a:t> </a:t>
            </a:r>
            <a:r>
              <a:rPr lang="en-US" sz="2400" u="sng" dirty="0" err="1"/>
              <a:t>mencemari</a:t>
            </a:r>
            <a:r>
              <a:rPr lang="en-US" sz="2400" u="sng" dirty="0"/>
              <a:t> </a:t>
            </a:r>
            <a:r>
              <a:rPr lang="en-US" sz="2400" u="sng" dirty="0" err="1"/>
              <a:t>lingkungan</a:t>
            </a:r>
            <a:r>
              <a:rPr lang="en-US" sz="2400" u="sng" dirty="0"/>
              <a:t> </a:t>
            </a:r>
            <a:r>
              <a:rPr lang="en-US" sz="2400" u="sng" dirty="0" err="1"/>
              <a:t>perkebunan</a:t>
            </a:r>
            <a:r>
              <a:rPr lang="en-US" sz="2400" dirty="0"/>
              <a:t>. </a:t>
            </a:r>
            <a:endParaRPr lang="id-ID" sz="2400" dirty="0"/>
          </a:p>
          <a:p>
            <a:pPr algn="just">
              <a:tabLst>
                <a:tab pos="234945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Sebenarnya</a:t>
            </a:r>
            <a:r>
              <a:rPr lang="en-US" sz="2400" dirty="0"/>
              <a:t>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membasmi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racun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u="sng" dirty="0" err="1"/>
              <a:t>menggunakan</a:t>
            </a:r>
            <a:r>
              <a:rPr lang="en-US" sz="2400" u="sng" dirty="0"/>
              <a:t> </a:t>
            </a:r>
            <a:r>
              <a:rPr lang="en-US" sz="2400" u="sng" dirty="0" err="1"/>
              <a:t>burung</a:t>
            </a:r>
            <a:r>
              <a:rPr lang="en-US" sz="2400" u="sng" dirty="0"/>
              <a:t> </a:t>
            </a:r>
            <a:r>
              <a:rPr lang="en-US" sz="2400" u="sng" dirty="0" err="1"/>
              <a:t>hantu</a:t>
            </a:r>
            <a:r>
              <a:rPr lang="en-US" sz="2400" dirty="0"/>
              <a:t>. </a:t>
            </a:r>
            <a:r>
              <a:rPr lang="en-US" sz="2400" dirty="0" err="1"/>
              <a:t>Burung</a:t>
            </a:r>
            <a:r>
              <a:rPr lang="en-US" sz="2400" dirty="0"/>
              <a:t> </a:t>
            </a:r>
            <a:r>
              <a:rPr lang="en-US" sz="2400" dirty="0" err="1"/>
              <a:t>hantu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satupredator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. </a:t>
            </a:r>
            <a:r>
              <a:rPr lang="en-US" sz="2400" dirty="0" err="1"/>
              <a:t>Burung</a:t>
            </a:r>
            <a:r>
              <a:rPr lang="en-US" sz="2400" dirty="0"/>
              <a:t> </a:t>
            </a:r>
            <a:r>
              <a:rPr lang="en-US" sz="2400" dirty="0" err="1"/>
              <a:t>hantu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memangsa</a:t>
            </a:r>
            <a:r>
              <a:rPr lang="en-US" sz="2400" dirty="0"/>
              <a:t> </a:t>
            </a:r>
            <a:r>
              <a:rPr lang="en-US" sz="2400" dirty="0" err="1"/>
              <a:t>tikus-tikus</a:t>
            </a:r>
            <a:r>
              <a:rPr lang="en-US" sz="2400" dirty="0"/>
              <a:t> di </a:t>
            </a:r>
            <a:r>
              <a:rPr lang="en-US" sz="2400" dirty="0" err="1"/>
              <a:t>perkebunan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mangsanya</a:t>
            </a:r>
            <a:r>
              <a:rPr lang="id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1890745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914" y="1135973"/>
            <a:ext cx="9507575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189" indent="-457189">
              <a:buFont typeface="+mj-lt"/>
              <a:buAutoNum type="arabicPeriod"/>
              <a:tabLst>
                <a:tab pos="234945" algn="l"/>
              </a:tabLst>
            </a:pPr>
            <a:r>
              <a:rPr lang="en-US" sz="2400" dirty="0" err="1"/>
              <a:t>Tikus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hama</a:t>
            </a:r>
            <a:r>
              <a:rPr lang="en-US" sz="2400" dirty="0"/>
              <a:t> </a:t>
            </a:r>
            <a:r>
              <a:rPr lang="en-US" sz="2400" dirty="0" err="1"/>
              <a:t>pengganggu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</a:p>
          <a:p>
            <a:pPr marL="457189" indent="-457189">
              <a:buFont typeface="+mj-lt"/>
              <a:buAutoNum type="arabicPeriod"/>
              <a:tabLst>
                <a:tab pos="234945" algn="l"/>
              </a:tabLst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hama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rodentisida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racun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. </a:t>
            </a:r>
          </a:p>
          <a:p>
            <a:pPr marL="457189" indent="-457189">
              <a:buFont typeface="+mj-lt"/>
              <a:buAutoNum type="arabicPeriod"/>
              <a:tabLst>
                <a:tab pos="234945" algn="l"/>
              </a:tabLst>
            </a:pPr>
            <a:r>
              <a:rPr lang="id-ID" sz="2400" dirty="0"/>
              <a:t>P</a:t>
            </a:r>
            <a:r>
              <a:rPr lang="en-US" sz="2400" dirty="0" err="1"/>
              <a:t>enggunaan</a:t>
            </a:r>
            <a:r>
              <a:rPr lang="en-US" sz="2400" dirty="0"/>
              <a:t> </a:t>
            </a:r>
            <a:r>
              <a:rPr lang="en-US" sz="2400" dirty="0" err="1"/>
              <a:t>rodentisida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mencemari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perkebunan</a:t>
            </a:r>
            <a:r>
              <a:rPr lang="en-US" sz="2400" dirty="0"/>
              <a:t>. </a:t>
            </a:r>
          </a:p>
          <a:p>
            <a:pPr marL="457189" indent="-457189">
              <a:buFont typeface="+mj-lt"/>
              <a:buAutoNum type="arabicPeriod"/>
              <a:tabLst>
                <a:tab pos="234945" algn="l"/>
              </a:tabLst>
            </a:pP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burung</a:t>
            </a:r>
            <a:r>
              <a:rPr lang="en-US" sz="2400" dirty="0"/>
              <a:t> </a:t>
            </a:r>
            <a:r>
              <a:rPr lang="en-US" sz="2400" dirty="0" err="1"/>
              <a:t>hantu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9913" y="3489573"/>
            <a:ext cx="88588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400" dirty="0"/>
              <a:t>Dari kalimat-kalimat di atas, kita dapat menceritakan ulang teks sebelumnya dengan bahasa kita sendiri.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913" y="4365844"/>
            <a:ext cx="950757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  <a:p>
            <a:r>
              <a:rPr lang="id-ID" sz="2400" dirty="0"/>
              <a:t>Penggunaan racun tikus untuk membasmi hama menimbulkan efek yang tidak baik bagi kesuburan tanah. Salah satu solusinya ialah dengan menggunakan burung hantu.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95913"/>
            <a:ext cx="8737600" cy="50276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67" dirty="0" err="1"/>
              <a:t>Perhatikan</a:t>
            </a:r>
            <a:r>
              <a:rPr lang="en-US" sz="2667" dirty="0"/>
              <a:t> </a:t>
            </a:r>
            <a:r>
              <a:rPr lang="en-US" sz="2667" dirty="0" err="1"/>
              <a:t>kalimat-kalimat</a:t>
            </a:r>
            <a:r>
              <a:rPr lang="en-US" sz="2667" dirty="0"/>
              <a:t> yang </a:t>
            </a:r>
            <a:r>
              <a:rPr lang="en-US" sz="2667" dirty="0" err="1"/>
              <a:t>digaris</a:t>
            </a:r>
            <a:r>
              <a:rPr lang="en-US" sz="2667" dirty="0"/>
              <a:t> </a:t>
            </a:r>
            <a:r>
              <a:rPr lang="en-US" sz="2667" dirty="0" err="1"/>
              <a:t>bawahi</a:t>
            </a:r>
            <a:r>
              <a:rPr lang="en-US" sz="2667" dirty="0"/>
              <a:t> </a:t>
            </a:r>
            <a:r>
              <a:rPr lang="en-US" sz="2667" dirty="0" err="1"/>
              <a:t>berikut</a:t>
            </a:r>
            <a:r>
              <a:rPr lang="en-US" sz="2667" dirty="0"/>
              <a:t>! </a:t>
            </a:r>
            <a:endParaRPr lang="id-ID" sz="26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26ED0-7CBC-4F9C-9476-7B310E7F1B36}"/>
              </a:ext>
            </a:extLst>
          </p:cNvPr>
          <p:cNvSpPr/>
          <p:nvPr/>
        </p:nvSpPr>
        <p:spPr>
          <a:xfrm>
            <a:off x="10160000" y="4351347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8476039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2803398" y="1393719"/>
            <a:ext cx="5373194" cy="2661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5002616"/>
            <a:ext cx="505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F6142-46EF-43CD-BD6B-B3CF2FD96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9" y="774056"/>
            <a:ext cx="2285049" cy="4228560"/>
          </a:xfrm>
          <a:prstGeom prst="rect">
            <a:avLst/>
          </a:prstGeom>
        </p:spPr>
      </p:pic>
      <p:pic>
        <p:nvPicPr>
          <p:cNvPr id="7" name="Picture 2" descr="D:\PROJECT 2016\SD\ESPS KTSP\ESPS Kelas 6\Editan Rere\ESPS B.INDO 6\gambar\P13-  guru dan murid.jpg">
            <a:extLst>
              <a:ext uri="{FF2B5EF4-FFF2-40B4-BE49-F238E27FC236}">
                <a16:creationId xmlns:a16="http://schemas.microsoft.com/office/drawing/2014/main" id="{5AB9346E-AAE8-4EFB-A05A-E5753E7E2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r="42198" b="1"/>
          <a:stretch/>
        </p:blipFill>
        <p:spPr bwMode="auto">
          <a:xfrm>
            <a:off x="424423" y="544552"/>
            <a:ext cx="2378975" cy="46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142</TotalTime>
  <Words>446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Arial</vt:lpstr>
      <vt:lpstr>Arial Black</vt:lpstr>
      <vt:lpstr>Arial Rounded MT Bold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2021-10-30T01:11:42Z</dcterms:created>
  <dcterms:modified xsi:type="dcterms:W3CDTF">2021-11-09T04:24:23Z</dcterms:modified>
</cp:coreProperties>
</file>