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4" r:id="rId2"/>
    <p:sldId id="279" r:id="rId3"/>
    <p:sldId id="256" r:id="rId4"/>
    <p:sldId id="261" r:id="rId5"/>
    <p:sldId id="289" r:id="rId6"/>
    <p:sldId id="290" r:id="rId7"/>
    <p:sldId id="268" r:id="rId8"/>
    <p:sldId id="28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6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9" autoAdjust="0"/>
    <p:restoredTop sz="82051" autoAdjust="0"/>
  </p:normalViewPr>
  <p:slideViewPr>
    <p:cSldViewPr>
      <p:cViewPr>
        <p:scale>
          <a:sx n="82" d="100"/>
          <a:sy n="82" d="100"/>
        </p:scale>
        <p:origin x="-1086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66B85-37A2-40F5-9BA5-2865EEEF6080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5A4F0-5071-46CF-BA01-F21C914A9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8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:\Users\user\Desktop\template presentasi tematik-6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36001" y="5976305"/>
            <a:ext cx="9216000" cy="9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8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6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288928"/>
            <a:ext cx="2025650" cy="6143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9263" y="288928"/>
            <a:ext cx="5924550" cy="6143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2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4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263" y="1679575"/>
            <a:ext cx="3975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3" y="1679575"/>
            <a:ext cx="3975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1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4638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6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7" y="274638"/>
            <a:ext cx="8229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600208"/>
            <a:ext cx="8229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7" y="6356358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890F3-6B1F-4271-B89D-7A50C9967CD5}" type="datetimeFigureOut">
              <a:rPr lang="en-US" smtClean="0"/>
              <a:pPr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7" y="6356358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1A31-1698-4769-BDEC-258ED7DD6A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:\Users\user\Desktop\template presentasi tematik-6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36001" y="5976305"/>
            <a:ext cx="9216000" cy="9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GGG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1" r="-885" b="9299"/>
          <a:stretch/>
        </p:blipFill>
        <p:spPr bwMode="auto">
          <a:xfrm>
            <a:off x="-26451" y="-81023"/>
            <a:ext cx="9286198" cy="693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9657" y="274022"/>
            <a:ext cx="7663542" cy="1101703"/>
            <a:chOff x="1802101" y="236928"/>
            <a:chExt cx="7663541" cy="1101702"/>
          </a:xfrm>
        </p:grpSpPr>
        <p:grpSp>
          <p:nvGrpSpPr>
            <p:cNvPr id="5" name="Group 4"/>
            <p:cNvGrpSpPr/>
            <p:nvPr/>
          </p:nvGrpSpPr>
          <p:grpSpPr>
            <a:xfrm>
              <a:off x="1802101" y="236928"/>
              <a:ext cx="7234461" cy="1050406"/>
              <a:chOff x="-1748695" y="884715"/>
              <a:chExt cx="8442356" cy="122578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-1748695" y="884715"/>
                <a:ext cx="7949402" cy="122578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 rot="21364980">
                <a:off x="-1401756" y="1057642"/>
                <a:ext cx="1496241" cy="466913"/>
                <a:chOff x="-1531907" y="894605"/>
                <a:chExt cx="1496241" cy="466913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-1531907" y="895687"/>
                  <a:ext cx="1496241" cy="46475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-1316173" y="894605"/>
                  <a:ext cx="1064771" cy="4669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TEMA</a:t>
                  </a:r>
                  <a:endParaRPr lang="id-ID" sz="20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6693661" y="884716"/>
                <a:ext cx="0" cy="900000"/>
              </a:xfrm>
              <a:prstGeom prst="line">
                <a:avLst/>
              </a:prstGeom>
              <a:ln w="254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3463075" y="261413"/>
              <a:ext cx="6002567" cy="10772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Benda,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Hewan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dan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Tanaman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di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Sekitarku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11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26452" y="5938396"/>
            <a:ext cx="9170452" cy="9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47800"/>
            <a:ext cx="5804343" cy="5378606"/>
            <a:chOff x="1880" y="1680210"/>
            <a:chExt cx="5663134" cy="56475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880" y="1680210"/>
              <a:ext cx="4460771" cy="56475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 Diagonal Corner Rectangle 3"/>
            <p:cNvSpPr/>
            <p:nvPr/>
          </p:nvSpPr>
          <p:spPr>
            <a:xfrm>
              <a:off x="266980" y="1924050"/>
              <a:ext cx="2586368" cy="648072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3200" b="1" dirty="0">
                  <a:solidFill>
                    <a:schemeClr val="bg1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Subtema </a:t>
              </a:r>
              <a:r>
                <a:rPr lang="id-ID" sz="3200" b="1" dirty="0" smtClean="0">
                  <a:solidFill>
                    <a:schemeClr val="bg1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1</a:t>
              </a:r>
              <a:endParaRPr lang="id-ID" sz="3200" b="1" dirty="0">
                <a:solidFill>
                  <a:schemeClr val="bg1"/>
                </a:solidFill>
                <a:latin typeface="Arial" pitchFamily="34" charset="0"/>
                <a:ea typeface="Adobe Gothic Std B" panose="020B0800000000000000" pitchFamily="34" charset="-128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572" y="2609850"/>
              <a:ext cx="5514442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800" b="1" dirty="0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Benda </a:t>
              </a:r>
              <a:r>
                <a:rPr lang="en-US" sz="3800" b="1" dirty="0" err="1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Hidup</a:t>
              </a:r>
              <a:endParaRPr lang="en-US" sz="3800" b="1" dirty="0" smtClean="0">
                <a:solidFill>
                  <a:schemeClr val="tx2"/>
                </a:solidFill>
                <a:latin typeface="Arial" pitchFamily="34" charset="0"/>
                <a:ea typeface="Adobe Gothic Std B" panose="020B0800000000000000" pitchFamily="34" charset="-128"/>
                <a:cs typeface="Arial" pitchFamily="34" charset="0"/>
              </a:endParaRPr>
            </a:p>
            <a:p>
              <a:r>
                <a:rPr lang="en-US" sz="3800" b="1" dirty="0" err="1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dan</a:t>
              </a:r>
              <a:r>
                <a:rPr lang="en-US" sz="3800" b="1" dirty="0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 Benda </a:t>
              </a:r>
              <a:r>
                <a:rPr lang="en-US" sz="3800" b="1" dirty="0" err="1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Tak</a:t>
              </a:r>
              <a:r>
                <a:rPr lang="en-US" sz="3800" b="1" dirty="0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 </a:t>
              </a:r>
            </a:p>
            <a:p>
              <a:r>
                <a:rPr lang="en-US" sz="3800" b="1" dirty="0" err="1" smtClean="0">
                  <a:solidFill>
                    <a:schemeClr val="tx2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Hidup</a:t>
              </a:r>
              <a:endParaRPr lang="id-ID" sz="3800" b="1" dirty="0">
                <a:solidFill>
                  <a:schemeClr val="tx2"/>
                </a:solidFill>
                <a:latin typeface="Arial" pitchFamily="34" charset="0"/>
                <a:ea typeface="Adobe Gothic Std B" panose="020B0800000000000000" pitchFamily="34" charset="-128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657" y="4233208"/>
            <a:ext cx="44123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Amatilah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gambar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>
              <a:spcBef>
                <a:spcPts val="300"/>
              </a:spcBef>
            </a:pP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Manakah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makhluk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300"/>
              </a:spcBef>
            </a:pP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Manakah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d-ID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DATA DINI\ERLANGGA PROJECT\2. FREELANCE PPT\project 6\MENTAHAN\aaaa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" y="20484"/>
            <a:ext cx="5574016" cy="15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GFG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r="6254" b="1"/>
          <a:stretch/>
        </p:blipFill>
        <p:spPr bwMode="auto">
          <a:xfrm>
            <a:off x="4419601" y="1447800"/>
            <a:ext cx="4724399" cy="51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36001" y="5976305"/>
            <a:ext cx="9216000" cy="9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6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gggggg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 r="4182"/>
          <a:stretch/>
        </p:blipFill>
        <p:spPr bwMode="auto">
          <a:xfrm>
            <a:off x="3962400" y="831552"/>
            <a:ext cx="5200356" cy="57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0606" y="816429"/>
            <a:ext cx="3144599" cy="461665"/>
            <a:chOff x="157162" y="781050"/>
            <a:chExt cx="3095466" cy="484748"/>
          </a:xfrm>
        </p:grpSpPr>
        <p:sp>
          <p:nvSpPr>
            <p:cNvPr id="11" name="Rectangle 10"/>
            <p:cNvSpPr/>
            <p:nvPr/>
          </p:nvSpPr>
          <p:spPr>
            <a:xfrm>
              <a:off x="842962" y="781050"/>
              <a:ext cx="2409666" cy="484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4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" y="781050"/>
              <a:ext cx="777635" cy="44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Users\user\Documents\ENDAH\130018 Tematik terpadu 1a NEW\hasil\gambar\pem 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7"/>
          <a:stretch/>
        </p:blipFill>
        <p:spPr bwMode="auto">
          <a:xfrm>
            <a:off x="-304800" y="181495"/>
            <a:ext cx="3581400" cy="70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36001" y="5976305"/>
            <a:ext cx="9216000" cy="9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533400"/>
            <a:ext cx="47473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Nina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Deli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bermain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di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taman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bermain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sepeda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berkeliling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taman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831" y="1600200"/>
            <a:ext cx="3235569" cy="3847207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"/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Coba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perhatikan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gambar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91440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Tuliskan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huruf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91440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Tuliskan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huruf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91440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Tuliskan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kotak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tersedia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00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800" y="76200"/>
            <a:ext cx="3013592" cy="570876"/>
            <a:chOff x="309562" y="181630"/>
            <a:chExt cx="2966505" cy="599420"/>
          </a:xfrm>
        </p:grpSpPr>
        <p:sp>
          <p:nvSpPr>
            <p:cNvPr id="9" name="Rectangle 8"/>
            <p:cNvSpPr/>
            <p:nvPr/>
          </p:nvSpPr>
          <p:spPr>
            <a:xfrm>
              <a:off x="983170" y="256306"/>
              <a:ext cx="2292897" cy="484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i-FI" sz="2400" b="1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Ayo Bernyanyi</a:t>
              </a:r>
              <a:endParaRPr lang="fi-FI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2" descr="D:\Data komputer 2\DINI\Latihan 1\ayo menggambar dan menyany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62" y="181630"/>
              <a:ext cx="669924" cy="599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54424" y="609600"/>
            <a:ext cx="56891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Ayo,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menyanyikan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lagu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kebun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Nyanyikan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bunyi</a:t>
            </a:r>
            <a:r>
              <a: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6001" y="914400"/>
            <a:ext cx="6457252" cy="5757446"/>
            <a:chOff x="1238948" y="948154"/>
            <a:chExt cx="6457252" cy="5757446"/>
          </a:xfrm>
        </p:grpSpPr>
        <p:grpSp>
          <p:nvGrpSpPr>
            <p:cNvPr id="4" name="Group 3"/>
            <p:cNvGrpSpPr/>
            <p:nvPr/>
          </p:nvGrpSpPr>
          <p:grpSpPr>
            <a:xfrm>
              <a:off x="1238948" y="948154"/>
              <a:ext cx="6457252" cy="5757446"/>
              <a:chOff x="1238948" y="948154"/>
              <a:chExt cx="6457252" cy="57574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238948" y="948154"/>
                <a:ext cx="6457252" cy="5757446"/>
                <a:chOff x="1585420" y="817845"/>
                <a:chExt cx="6864351" cy="7050546"/>
              </a:xfrm>
            </p:grpSpPr>
            <p:pic>
              <p:nvPicPr>
                <p:cNvPr id="16" name="Picture 3" descr="D:\DATA DINI\ERLANGGA PROJECT\2. FREELANCE PPT\project 6\MENTAHAN\Untitled-11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5420" y="817845"/>
                  <a:ext cx="6864351" cy="70505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oup 16"/>
                <p:cNvGrpSpPr/>
                <p:nvPr/>
              </p:nvGrpSpPr>
              <p:grpSpPr>
                <a:xfrm>
                  <a:off x="3162024" y="1336395"/>
                  <a:ext cx="4753086" cy="6038746"/>
                  <a:chOff x="3456526" y="1156549"/>
                  <a:chExt cx="4591628" cy="6299854"/>
                </a:xfrm>
              </p:grpSpPr>
              <p:pic>
                <p:nvPicPr>
                  <p:cNvPr id="18" name="Picture 3" descr="D:\DATA DINI\ERLANGGA PROJECT\2. FREELANCE PPT\project 6\MENTAHAN\Untitled-2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25066" y="3448050"/>
                    <a:ext cx="742296" cy="7178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2" descr="D:\DATA DINI\ERLANGGA PROJECT\2. FREELANCE PPT\project 6\MENTAHAN\Untitled-1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56526" y="1156549"/>
                    <a:ext cx="1224808" cy="118440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4" descr="D:\DATA DINI\ERLANGGA PROJECT\2. FREELANCE PPT\project 6\MENTAHAN\Untitled-3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08354" y="4758463"/>
                    <a:ext cx="1066801" cy="103161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5" descr="D:\DATA DINI\ERLANGGA PROJECT\2. FREELANCE PPT\project 6\MENTAHAN\Untitled-4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35330" y="2239964"/>
                    <a:ext cx="1812824" cy="157808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2" descr="D:\DATA DINI\ERLANGGA PROJECT\2. FREELANCE PPT\project 6\MENTAHAN\Untitled-1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895651">
                    <a:off x="6604201" y="6416780"/>
                    <a:ext cx="1075082" cy="10396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5" name="Rectangle 14"/>
              <p:cNvSpPr/>
              <p:nvPr/>
            </p:nvSpPr>
            <p:spPr>
              <a:xfrm>
                <a:off x="1794252" y="1176754"/>
                <a:ext cx="5520948" cy="5098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</a:t>
                </a:r>
              </a:p>
              <a:p>
                <a:r>
                  <a:rPr lang="en-GB" sz="32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32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GB" sz="3200" b="1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Lihat</a:t>
                </a:r>
                <a:r>
                  <a:rPr lang="en-GB" sz="32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sz="3200" b="1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Kebunku</a:t>
                </a:r>
                <a:endParaRPr lang="en-GB" sz="3200" b="1" baseline="30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32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32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</a:t>
                </a:r>
                <a:r>
                  <a:rPr lang="en-GB" sz="2800" b="1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Ciptaan</a:t>
                </a:r>
                <a:r>
                  <a:rPr lang="en-GB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GB" sz="2800" b="1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Ibu</a:t>
                </a:r>
                <a:r>
                  <a:rPr lang="en-GB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sz="2800" b="1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Sud</a:t>
                </a:r>
                <a:endParaRPr lang="en-GB" sz="2800" b="1" baseline="30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8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Lihat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kebunku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__    *    *   __</a:t>
                </a:r>
              </a:p>
              <a:p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Penuh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dengan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bunga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*    *   *     *     *    __</a:t>
                </a: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Ada   yang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putih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__   *        *   __</a:t>
                </a: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Dan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ada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yang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merah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     *   *   *        *     __</a:t>
                </a:r>
              </a:p>
              <a:p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Setiap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hari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__  *   *  __</a:t>
                </a: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Ku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siram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semua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  *   *      *  *  __</a:t>
                </a:r>
              </a:p>
              <a:p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Mawar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melati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  __    *   *  __</a:t>
                </a:r>
              </a:p>
              <a:p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Semuanya</a:t>
                </a:r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GB" sz="24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indah</a:t>
                </a:r>
                <a:endParaRPr lang="en-GB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   *    *   *     *     __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953000" y="3124200"/>
              <a:ext cx="2240248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29200" y="3200400"/>
              <a:ext cx="22860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Keterangan</a:t>
              </a:r>
              <a:r>
                <a:rPr lang="en-US" sz="19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19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    </a:t>
              </a:r>
              <a:r>
                <a:rPr lang="en-US" sz="19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bunyi</a:t>
              </a:r>
              <a:r>
                <a:rPr lang="en-US" sz="19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9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pendek</a:t>
              </a:r>
              <a:endParaRPr lang="en-US" sz="1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9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 </a:t>
              </a:r>
              <a:r>
                <a:rPr lang="en-US" sz="19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bunyi</a:t>
              </a:r>
              <a:r>
                <a:rPr lang="en-US" sz="19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9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panjang</a:t>
              </a:r>
              <a:endParaRPr lang="en-US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36001" y="5976305"/>
            <a:ext cx="9216000" cy="9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ihat kebunku - Lirik Lagu Anak Indones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447800" y="6095998"/>
            <a:ext cx="81278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90156"/>
            <a:ext cx="34957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https://www.youtube.com/results?search_query=instruent+keubnku</a:t>
            </a:r>
          </a:p>
        </p:txBody>
      </p:sp>
      <p:pic>
        <p:nvPicPr>
          <p:cNvPr id="25" name="Picture 2" descr="D:\DATA DINI\ERLANGGA PROJECT\2. FREELANCE PPT\project 6\MENTAHAN\gb 1-30 nina dan deli menyanyi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1510162"/>
            <a:ext cx="3149943" cy="49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601" y="224135"/>
            <a:ext cx="3220799" cy="461665"/>
            <a:chOff x="157162" y="781050"/>
            <a:chExt cx="3170475" cy="484748"/>
          </a:xfrm>
        </p:grpSpPr>
        <p:sp>
          <p:nvSpPr>
            <p:cNvPr id="11" name="Rectangle 10"/>
            <p:cNvSpPr/>
            <p:nvPr/>
          </p:nvSpPr>
          <p:spPr>
            <a:xfrm>
              <a:off x="917971" y="781050"/>
              <a:ext cx="2409666" cy="484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4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" y="781050"/>
              <a:ext cx="770174" cy="445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381000" y="795516"/>
            <a:ext cx="5964000" cy="1261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Coba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perhatikan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benda-benda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  </a:t>
            </a:r>
            <a:r>
              <a:rPr lang="en-US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sekolahmu</a:t>
            </a: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Manakah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Manakah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Tuliskan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di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bukumu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1000" y="2286000"/>
            <a:ext cx="7848602" cy="3352800"/>
            <a:chOff x="381000" y="2286000"/>
            <a:chExt cx="7848602" cy="3352800"/>
          </a:xfrm>
        </p:grpSpPr>
        <p:grpSp>
          <p:nvGrpSpPr>
            <p:cNvPr id="22" name="Group 21"/>
            <p:cNvGrpSpPr/>
            <p:nvPr/>
          </p:nvGrpSpPr>
          <p:grpSpPr>
            <a:xfrm>
              <a:off x="381000" y="2286000"/>
              <a:ext cx="7848602" cy="3352800"/>
              <a:chOff x="360600" y="990600"/>
              <a:chExt cx="7848602" cy="403860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360600" y="1524000"/>
                <a:ext cx="7848601" cy="0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/>
              <p:cNvGrpSpPr/>
              <p:nvPr/>
            </p:nvGrpSpPr>
            <p:grpSpPr>
              <a:xfrm>
                <a:off x="360601" y="990600"/>
                <a:ext cx="7848601" cy="4038600"/>
                <a:chOff x="360601" y="990600"/>
                <a:chExt cx="7848601" cy="4038600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60602" y="990600"/>
                  <a:ext cx="7848600" cy="533400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360601" y="990600"/>
                  <a:ext cx="7848600" cy="4038600"/>
                  <a:chOff x="360601" y="990600"/>
                  <a:chExt cx="7848600" cy="403860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4246800" y="990600"/>
                    <a:ext cx="0" cy="4038600"/>
                  </a:xfrm>
                  <a:prstGeom prst="line">
                    <a:avLst/>
                  </a:prstGeom>
                  <a:ln w="2222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Rectangle 7"/>
                  <p:cNvSpPr/>
                  <p:nvPr/>
                </p:nvSpPr>
                <p:spPr>
                  <a:xfrm>
                    <a:off x="360601" y="990600"/>
                    <a:ext cx="7848600" cy="4038600"/>
                  </a:xfrm>
                  <a:prstGeom prst="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1371600" y="990600"/>
                    <a:ext cx="2341800" cy="4634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9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Benda </a:t>
                    </a:r>
                    <a:r>
                      <a:rPr lang="en-US" sz="1900" b="1" dirty="0" err="1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hidup</a:t>
                    </a:r>
                    <a:endParaRPr lang="en-US" sz="19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27" name="Rectangle 26"/>
            <p:cNvSpPr/>
            <p:nvPr/>
          </p:nvSpPr>
          <p:spPr>
            <a:xfrm>
              <a:off x="5278200" y="2286000"/>
              <a:ext cx="234180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Benda </a:t>
              </a:r>
              <a:r>
                <a:rPr lang="en-US" sz="19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</a:t>
              </a:r>
              <a:r>
                <a:rPr lang="en-US" sz="19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9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endPara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458755" y="147935"/>
            <a:ext cx="2923152" cy="495666"/>
            <a:chOff x="324100" y="222852"/>
            <a:chExt cx="2876950" cy="519989"/>
          </a:xfrm>
        </p:grpSpPr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840734" y="222852"/>
              <a:ext cx="2360316" cy="48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d-ID" altLang="en-US" sz="2400" b="1" dirty="0">
                  <a:solidFill>
                    <a:srgbClr val="0070C0"/>
                  </a:solidFill>
                  <a:latin typeface="Arial" charset="0"/>
                </a:rPr>
                <a:t>Ayo </a:t>
              </a:r>
              <a:r>
                <a:rPr lang="en-US" altLang="en-US" sz="2400" b="1" dirty="0" err="1" smtClean="0">
                  <a:solidFill>
                    <a:srgbClr val="0070C0"/>
                  </a:solidFill>
                  <a:latin typeface="Arial" charset="0"/>
                </a:rPr>
                <a:t>Peragakan</a:t>
              </a:r>
              <a:endParaRPr lang="id-ID" altLang="en-US" sz="2400" dirty="0">
                <a:solidFill>
                  <a:srgbClr val="0070C0"/>
                </a:solidFill>
                <a:latin typeface="Arial" charset="0"/>
              </a:endParaRPr>
            </a:p>
          </p:txBody>
        </p:sp>
        <p:pic>
          <p:nvPicPr>
            <p:cNvPr id="23" name="Picture 16" descr="C:\Users\user\Documents\ENDAH\130018 Tematik terpadu 1a NEW\hasil\gambar\ayo bermain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00" y="227536"/>
              <a:ext cx="516635" cy="515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50286" y="732472"/>
            <a:ext cx="5417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Lambang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garuda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Coba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perhatikan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perisai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burung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garuda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lambang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sila-sila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Pancasila.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Misalnya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lambang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keempat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Lambang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keempat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kepala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banteng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 descr="O:\1.14 simbol kepala banteng  pancasila 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2392375"/>
            <a:ext cx="1576507" cy="14938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1.13 garuda Pancasila uu 24 2009 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9495"/>
            <a:ext cx="2001290" cy="18977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57200" y="4486870"/>
            <a:ext cx="6858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91440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Bunyi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keempat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Pancasila:</a:t>
            </a:r>
          </a:p>
          <a:p>
            <a:pPr marL="9144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Kerakyatan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dipimpin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hikmat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kebijaksanaan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permusyawaratan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perwakilan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9421" y="5525869"/>
            <a:ext cx="6974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001838" algn="l"/>
              </a:tabLst>
            </a:pP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Bacalah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bunyi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keempat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Pancasila  di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kelas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tabLst>
                <a:tab pos="2001838" algn="l"/>
              </a:tabLst>
            </a:pP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Lakukan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percaya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suara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lantang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8" name="Right Arrow 27"/>
          <p:cNvSpPr/>
          <p:nvPr/>
        </p:nvSpPr>
        <p:spPr>
          <a:xfrm rot="9777564">
            <a:off x="3205939" y="2779648"/>
            <a:ext cx="2816709" cy="12880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25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89076" y="228600"/>
            <a:ext cx="3870476" cy="595229"/>
            <a:chOff x="-1024694" y="247058"/>
            <a:chExt cx="4571999" cy="624990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22" name="Group 21"/>
            <p:cNvGrpSpPr/>
            <p:nvPr/>
          </p:nvGrpSpPr>
          <p:grpSpPr>
            <a:xfrm>
              <a:off x="-1024694" y="258035"/>
              <a:ext cx="4571999" cy="614013"/>
              <a:chOff x="-405590" y="72058"/>
              <a:chExt cx="3113929" cy="614013"/>
            </a:xfrm>
            <a:grpFill/>
          </p:grpSpPr>
          <p:sp>
            <p:nvSpPr>
              <p:cNvPr id="23" name="Trapezoid 22"/>
              <p:cNvSpPr/>
              <p:nvPr/>
            </p:nvSpPr>
            <p:spPr>
              <a:xfrm rot="10800000">
                <a:off x="-405590" y="82052"/>
                <a:ext cx="3113929" cy="574780"/>
              </a:xfrm>
              <a:prstGeom prst="trapezoid">
                <a:avLst>
                  <a:gd name="adj" fmla="val 24272"/>
                </a:avLst>
              </a:pr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-178691" y="72058"/>
                <a:ext cx="2757160" cy="61401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it-IT" sz="3200" b="1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         </a:t>
                </a:r>
                <a:r>
                  <a:rPr lang="it-IT" sz="28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Ayo Berlatih</a:t>
                </a:r>
                <a:endParaRPr lang="en-US" sz="2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218" name="Picture 2" descr="D:\Data komputer 2\DINI\Latihan 1\Icon ayo berlatih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222" y="247058"/>
              <a:ext cx="709445" cy="533992"/>
            </a:xfrm>
            <a:prstGeom prst="rect">
              <a:avLst/>
            </a:prstGeom>
            <a:grpFill/>
            <a:extLst/>
          </p:spPr>
        </p:pic>
      </p:grpSp>
      <p:sp>
        <p:nvSpPr>
          <p:cNvPr id="2" name="Rectangle 1"/>
          <p:cNvSpPr/>
          <p:nvPr/>
        </p:nvSpPr>
        <p:spPr>
          <a:xfrm>
            <a:off x="402498" y="889000"/>
            <a:ext cx="44743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latin typeface="Arial" pitchFamily="34" charset="0"/>
                <a:cs typeface="Arial" pitchFamily="34" charset="0"/>
              </a:rPr>
              <a:t>Kerjakan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soal-soal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bawah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1324430"/>
            <a:ext cx="9219066" cy="523220"/>
            <a:chOff x="434203" y="1390650"/>
            <a:chExt cx="9075018" cy="549381"/>
          </a:xfrm>
        </p:grpSpPr>
        <p:sp>
          <p:nvSpPr>
            <p:cNvPr id="21" name="Rectangle 20"/>
            <p:cNvSpPr/>
            <p:nvPr/>
          </p:nvSpPr>
          <p:spPr>
            <a:xfrm>
              <a:off x="959269" y="1446137"/>
              <a:ext cx="8549952" cy="387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Hubungkan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gambar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sesuai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kelompoknya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34203" y="1390650"/>
              <a:ext cx="476859" cy="549381"/>
              <a:chOff x="510934" y="1695450"/>
              <a:chExt cx="476859" cy="549381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21198" y="1739990"/>
                <a:ext cx="463900" cy="4639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10934" y="1695450"/>
                <a:ext cx="476859" cy="549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1.</a:t>
                </a:r>
                <a:endParaRPr lang="en-US" sz="28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122" name="Picture 2" descr="O:\j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6909132" cy="14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05000" y="3285487"/>
            <a:ext cx="1981200" cy="676913"/>
            <a:chOff x="1362577" y="3301884"/>
            <a:chExt cx="1981200" cy="676913"/>
          </a:xfrm>
        </p:grpSpPr>
        <p:sp>
          <p:nvSpPr>
            <p:cNvPr id="3" name="Rectangle 2"/>
            <p:cNvSpPr/>
            <p:nvPr/>
          </p:nvSpPr>
          <p:spPr>
            <a:xfrm>
              <a:off x="1362577" y="3445397"/>
              <a:ext cx="1981200" cy="533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enda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 descr="O:\jj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47" t="77351" r="2385"/>
            <a:stretch/>
          </p:blipFill>
          <p:spPr bwMode="auto">
            <a:xfrm>
              <a:off x="1729450" y="3301884"/>
              <a:ext cx="1166150" cy="35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410200" y="3285487"/>
            <a:ext cx="1981200" cy="676913"/>
            <a:chOff x="1362577" y="3301884"/>
            <a:chExt cx="1981200" cy="676913"/>
          </a:xfrm>
        </p:grpSpPr>
        <p:sp>
          <p:nvSpPr>
            <p:cNvPr id="26" name="Rectangle 25"/>
            <p:cNvSpPr/>
            <p:nvPr/>
          </p:nvSpPr>
          <p:spPr>
            <a:xfrm>
              <a:off x="1362577" y="3445397"/>
              <a:ext cx="1981200" cy="533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enda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tak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" descr="O:\jj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47" t="77351" r="2385"/>
            <a:stretch/>
          </p:blipFill>
          <p:spPr bwMode="auto">
            <a:xfrm>
              <a:off x="1729450" y="3301884"/>
              <a:ext cx="1166150" cy="35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457200" y="3886200"/>
            <a:ext cx="9174769" cy="523220"/>
            <a:chOff x="418651" y="323850"/>
            <a:chExt cx="9031413" cy="549381"/>
          </a:xfrm>
        </p:grpSpPr>
        <p:sp>
          <p:nvSpPr>
            <p:cNvPr id="29" name="Rectangle 28"/>
            <p:cNvSpPr/>
            <p:nvPr/>
          </p:nvSpPr>
          <p:spPr>
            <a:xfrm>
              <a:off x="900112" y="405653"/>
              <a:ext cx="8549952" cy="387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Perhatikan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lirik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lagu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berikut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18651" y="323850"/>
              <a:ext cx="476859" cy="549381"/>
              <a:chOff x="510934" y="1695450"/>
              <a:chExt cx="476859" cy="54938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21198" y="1739990"/>
                <a:ext cx="463900" cy="4639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0934" y="1695450"/>
                <a:ext cx="476859" cy="549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2.</a:t>
                </a:r>
                <a:endParaRPr lang="en-US" sz="28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1043866" y="4419600"/>
            <a:ext cx="3909134" cy="1815882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Sayang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Semuanya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Ciptaan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 Pak 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Kasur</a:t>
            </a:r>
          </a:p>
          <a:p>
            <a:pPr algn="ctr"/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ibu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juga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ayah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kakak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sayang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semuanya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4419600"/>
            <a:ext cx="3673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Berilah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tanda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*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lagu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yang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dinyanyikan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yang </a:t>
            </a:r>
          </a:p>
          <a:p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dinyanyikan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069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0115" y="1520373"/>
            <a:ext cx="8973885" cy="3508827"/>
            <a:chOff x="145457" y="1646463"/>
            <a:chExt cx="8608640" cy="3477985"/>
          </a:xfrm>
        </p:grpSpPr>
        <p:grpSp>
          <p:nvGrpSpPr>
            <p:cNvPr id="2" name="Group 1"/>
            <p:cNvGrpSpPr/>
            <p:nvPr/>
          </p:nvGrpSpPr>
          <p:grpSpPr>
            <a:xfrm>
              <a:off x="145457" y="1646463"/>
              <a:ext cx="8608640" cy="3477985"/>
              <a:chOff x="147765" y="919986"/>
              <a:chExt cx="8745285" cy="3312369"/>
            </a:xfrm>
          </p:grpSpPr>
          <p:pic>
            <p:nvPicPr>
              <p:cNvPr id="3" name="Picture 2" descr="D:\Agni\130018 Tematik terpadu 1a NEW\WEEK 3\pembelajaran 18 Folder\Links\toni.t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765" y="919986"/>
                <a:ext cx="1688501" cy="3240360"/>
              </a:xfrm>
              <a:prstGeom prst="rect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332210" y="1101557"/>
                <a:ext cx="7560840" cy="3130798"/>
                <a:chOff x="1260202" y="1101557"/>
                <a:chExt cx="7560840" cy="3130798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260202" y="1101557"/>
                  <a:ext cx="7560840" cy="3130798"/>
                  <a:chOff x="1199721" y="1029549"/>
                  <a:chExt cx="7560840" cy="3130798"/>
                </a:xfrm>
              </p:grpSpPr>
              <p:pic>
                <p:nvPicPr>
                  <p:cNvPr id="7" name="Picture 6" descr="D:\Agni\130018 Tematik terpadu 1a NEW\WEEK 2\pembelajaran 9\Links\Nina.tif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harpenSoften amount="8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68277" y="1029549"/>
                    <a:ext cx="1392284" cy="3130798"/>
                  </a:xfrm>
                  <a:prstGeom prst="rect">
                    <a:avLst/>
                  </a:prstGeom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" name="Rounded Rectangle 7"/>
                  <p:cNvSpPr/>
                  <p:nvPr/>
                </p:nvSpPr>
                <p:spPr>
                  <a:xfrm>
                    <a:off x="1199721" y="1712068"/>
                    <a:ext cx="6480720" cy="2160240"/>
                  </a:xfrm>
                  <a:prstGeom prst="roundRect">
                    <a:avLst>
                      <a:gd name="adj" fmla="val 7468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1373977" y="1837498"/>
                  <a:ext cx="6253169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ts val="400"/>
                    </a:spcBef>
                  </a:pPr>
                  <a:endParaRPr lang="en-US" sz="2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0" name="Rectangle 9"/>
            <p:cNvSpPr/>
            <p:nvPr/>
          </p:nvSpPr>
          <p:spPr>
            <a:xfrm>
              <a:off x="1425178" y="2796908"/>
              <a:ext cx="6375797" cy="18743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Apakah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aku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bisa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memahami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kosakata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tentang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benda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spcBef>
                  <a:spcPts val="600"/>
                </a:spcBef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benda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tak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spcBef>
                  <a:spcPts val="600"/>
                </a:spcBef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Apakah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aku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bisa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membedakan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bunyi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panjang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bunyi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spcBef>
                  <a:spcPts val="600"/>
                </a:spcBef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pendek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spcBef>
                  <a:spcPts val="600"/>
                </a:spcBef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Apakah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aku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bisa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membaca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bunyi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sila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keempat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Pancasila?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6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3598</TotalTime>
  <Words>384</Words>
  <Application>Microsoft Office PowerPoint</Application>
  <PresentationFormat>On-screen Show (4:3)</PresentationFormat>
  <Paragraphs>88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Fadly Fang</dc:creator>
  <cp:lastModifiedBy>Aulia Dwiningtyas Putri</cp:lastModifiedBy>
  <cp:revision>292</cp:revision>
  <dcterms:created xsi:type="dcterms:W3CDTF">2016-02-18T03:50:09Z</dcterms:created>
  <dcterms:modified xsi:type="dcterms:W3CDTF">2017-03-30T08:00:13Z</dcterms:modified>
</cp:coreProperties>
</file>