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65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</p:sldIdLst>
  <p:sldSz cx="9144000" cy="5143500" type="screen16x9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76"/>
    <a:srgbClr val="FF0066"/>
    <a:srgbClr val="B27A16"/>
    <a:srgbClr val="F1CFEC"/>
    <a:srgbClr val="AE3CBA"/>
    <a:srgbClr val="009900"/>
    <a:srgbClr val="CEB3DF"/>
    <a:srgbClr val="2A583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6" autoAdjust="0"/>
    <p:restoredTop sz="94660"/>
  </p:normalViewPr>
  <p:slideViewPr>
    <p:cSldViewPr>
      <p:cViewPr varScale="1">
        <p:scale>
          <a:sx n="90" d="100"/>
          <a:sy n="90" d="100"/>
        </p:scale>
        <p:origin x="73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50B8A3-9419-4E17-A517-F03130CB6856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534F799-D1AE-418B-83CE-77D41DFBA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689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7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40583" y="1352550"/>
            <a:ext cx="4349012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Ilmu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Pengetahuan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Sosial</a:t>
            </a:r>
            <a:endParaRPr lang="en-US" sz="3200" b="1" dirty="0">
              <a:solidFill>
                <a:srgbClr val="7030A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526247"/>
            <a:ext cx="3105343" cy="38071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5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14685"/>
            <a:ext cx="6941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 err="1">
                <a:latin typeface="Myriad Pro" panose="020B0503030403020204" pitchFamily="34" charset="0"/>
              </a:rPr>
              <a:t>Jenis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usaha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berdasarkan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cara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pengelolaannya</a:t>
            </a:r>
            <a:r>
              <a:rPr lang="en-US" sz="2400" dirty="0">
                <a:latin typeface="Myriad Pro" panose="020B0503030403020204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4" y="2112317"/>
            <a:ext cx="3657596" cy="685800"/>
            <a:chOff x="5377771" y="1976562"/>
            <a:chExt cx="2107427" cy="685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2063525" cy="685800"/>
            </a:xfrm>
            <a:prstGeom prst="rect">
              <a:avLst/>
            </a:prstGeom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77771" y="2057704"/>
              <a:ext cx="20188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dirty="0">
                  <a:latin typeface="Myriad Pro" panose="020B0503030403020204" pitchFamily="34" charset="0"/>
                </a:rPr>
                <a:t>Usaha </a:t>
              </a:r>
              <a:r>
                <a:rPr lang="en-US" sz="2400" b="1" dirty="0" err="1">
                  <a:latin typeface="Myriad Pro" panose="020B0503030403020204" pitchFamily="34" charset="0"/>
                </a:rPr>
                <a:t>perseorangan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21135" y="1352550"/>
            <a:ext cx="3657596" cy="685800"/>
            <a:chOff x="5377771" y="1976562"/>
            <a:chExt cx="2107427" cy="685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2063525" cy="685800"/>
            </a:xfrm>
            <a:prstGeom prst="rect">
              <a:avLst/>
            </a:prstGeom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377771" y="2057704"/>
              <a:ext cx="20188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dirty="0">
                  <a:latin typeface="Myriad Pro" panose="020B0503030403020204" pitchFamily="34" charset="0"/>
                </a:rPr>
                <a:t>Usaha </a:t>
              </a:r>
              <a:r>
                <a:rPr lang="en-US" sz="2400" b="1" dirty="0" err="1">
                  <a:latin typeface="Myriad Pro" panose="020B0503030403020204" pitchFamily="34" charset="0"/>
                </a:rPr>
                <a:t>kelompok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8480" y="3026717"/>
            <a:ext cx="146512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Pertanian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480" y="3712517"/>
            <a:ext cx="146512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Industri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0606" y="3026717"/>
            <a:ext cx="195279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Perdagangan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90606" y="3712517"/>
            <a:ext cx="195279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Perikanan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7330" y="2273647"/>
            <a:ext cx="342762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yriad Pro" pitchFamily="34" charset="0"/>
              </a:rPr>
              <a:t>Persekutuan </a:t>
            </a:r>
            <a:r>
              <a:rPr lang="en-US" sz="2400" dirty="0" err="1">
                <a:latin typeface="Myriad Pro" pitchFamily="34" charset="0"/>
              </a:rPr>
              <a:t>komanditer</a:t>
            </a:r>
            <a:endParaRPr lang="en-US" sz="2400" dirty="0">
              <a:latin typeface="Myriad Pro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7330" y="2876550"/>
            <a:ext cx="342762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yriad Pro" pitchFamily="34" charset="0"/>
              </a:rPr>
              <a:t>Perseroan </a:t>
            </a:r>
            <a:r>
              <a:rPr lang="en-US" sz="2400" dirty="0" err="1">
                <a:latin typeface="Myriad Pro" pitchFamily="34" charset="0"/>
              </a:rPr>
              <a:t>terbatas</a:t>
            </a:r>
            <a:endParaRPr lang="en-US" sz="2400" dirty="0">
              <a:latin typeface="Myriad Pro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7330" y="3481685"/>
            <a:ext cx="167571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Myriad Pro" pitchFamily="34" charset="0"/>
              </a:rPr>
              <a:t>Koperasi</a:t>
            </a:r>
            <a:r>
              <a:rPr lang="en-US" sz="2400" dirty="0">
                <a:latin typeface="Myriad Pro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54779" y="3481685"/>
            <a:ext cx="167571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yriad Pro" pitchFamily="34" charset="0"/>
              </a:rPr>
              <a:t>Firma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5FFD9C-F518-40C9-85ED-BFAE5D0EF42A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24" name="Rounded Rectangle 26">
              <a:extLst>
                <a:ext uri="{FF2B5EF4-FFF2-40B4-BE49-F238E27FC236}">
                  <a16:creationId xmlns:a16="http://schemas.microsoft.com/office/drawing/2014/main" id="{DE5288CF-950A-4E5F-B3F1-3F418A8EDB07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7A9652-CA7B-43BF-B8CC-F86C0F3F6070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</a:t>
              </a:r>
              <a:r>
                <a:rPr lang="id-ID" b="1" dirty="0"/>
                <a:t>4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661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6941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 err="1">
                <a:latin typeface="Myriad Pro" panose="020B0503030403020204" pitchFamily="34" charset="0"/>
              </a:rPr>
              <a:t>Ragam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Myriad Pro" panose="020B0503030403020204" pitchFamily="34" charset="0"/>
              </a:rPr>
              <a:t>kegiatan</a:t>
            </a:r>
            <a:r>
              <a:rPr lang="en-US" sz="2400" b="1" dirty="0">
                <a:solidFill>
                  <a:srgbClr val="000E76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Myriad Pro" panose="020B0503030403020204" pitchFamily="34" charset="0"/>
              </a:rPr>
              <a:t>ekonomi</a:t>
            </a:r>
            <a:r>
              <a:rPr lang="en-US" sz="2400" b="1" dirty="0">
                <a:solidFill>
                  <a:srgbClr val="000E76"/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>
                <a:latin typeface="Myriad Pro" panose="020B0503030403020204" pitchFamily="34" charset="0"/>
              </a:rPr>
              <a:t>yang </a:t>
            </a:r>
            <a:r>
              <a:rPr lang="en-US" sz="2400" dirty="0" err="1">
                <a:latin typeface="Myriad Pro" panose="020B0503030403020204" pitchFamily="34" charset="0"/>
              </a:rPr>
              <a:t>dilakukan</a:t>
            </a:r>
            <a:r>
              <a:rPr lang="en-US" sz="2400" dirty="0">
                <a:latin typeface="Myriad Pro" panose="020B0503030403020204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895350"/>
            <a:ext cx="2438400" cy="601172"/>
            <a:chOff x="3276600" y="903778"/>
            <a:chExt cx="2438400" cy="6011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903778"/>
              <a:ext cx="2438400" cy="60117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76600" y="1004309"/>
              <a:ext cx="2438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nl-NL" sz="2000" b="1" dirty="0">
                  <a:solidFill>
                    <a:srgbClr val="000E76"/>
                  </a:solidFill>
                  <a:latin typeface="Myriad Pro" pitchFamily="34" charset="0"/>
                </a:rPr>
                <a:t>Kegiatan produksi</a:t>
              </a:r>
              <a:endParaRPr lang="en-US" sz="2000" b="1" dirty="0">
                <a:solidFill>
                  <a:srgbClr val="000E76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29000" y="895350"/>
            <a:ext cx="2438400" cy="601172"/>
            <a:chOff x="3276600" y="903778"/>
            <a:chExt cx="2438400" cy="6011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903778"/>
              <a:ext cx="2438400" cy="60117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276600" y="1004309"/>
              <a:ext cx="2438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nl-NL" sz="2000" b="1" dirty="0">
                  <a:solidFill>
                    <a:srgbClr val="000E76"/>
                  </a:solidFill>
                  <a:latin typeface="Myriad Pro" pitchFamily="34" charset="0"/>
                </a:rPr>
                <a:t>Kegiatan distribusi</a:t>
              </a:r>
              <a:endParaRPr lang="en-US" sz="2000" b="1" dirty="0">
                <a:solidFill>
                  <a:srgbClr val="000E76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7000" y="895350"/>
            <a:ext cx="2438400" cy="601172"/>
            <a:chOff x="3276600" y="903778"/>
            <a:chExt cx="2438400" cy="6011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903778"/>
              <a:ext cx="2438400" cy="60117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276600" y="1004309"/>
              <a:ext cx="2438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nl-NL" sz="2000" b="1" dirty="0">
                  <a:solidFill>
                    <a:srgbClr val="000E76"/>
                  </a:solidFill>
                  <a:latin typeface="Myriad Pro" pitchFamily="34" charset="0"/>
                </a:rPr>
                <a:t>Kegiatan konsumsi</a:t>
              </a:r>
              <a:endParaRPr lang="en-US" sz="2000" b="1" dirty="0">
                <a:solidFill>
                  <a:srgbClr val="000E76"/>
                </a:solidFill>
                <a:latin typeface="Myriad Pro" panose="020B0503030403020204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835035"/>
            <a:ext cx="2776971" cy="2193662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1859\Desktop\Kerjaaan start juli\PPT 4F\PPT 4F Sub 1\19 shutterstock_438829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1" y="1835034"/>
            <a:ext cx="2793421" cy="2184516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524" y="1821179"/>
            <a:ext cx="2776971" cy="2193662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2577848" y="34822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678320" y="34822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46675" y="4098432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200400" y="4098432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163195" y="4098432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wikipedia.com.</a:t>
            </a:r>
          </a:p>
        </p:txBody>
      </p:sp>
    </p:spTree>
    <p:extLst>
      <p:ext uri="{BB962C8B-B14F-4D97-AF65-F5344CB8AC3E}">
        <p14:creationId xmlns:p14="http://schemas.microsoft.com/office/powerpoint/2010/main" val="12589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8" grpId="0" animBg="1"/>
      <p:bldP spid="1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pic>
        <p:nvPicPr>
          <p:cNvPr id="6" name="Picture 2" descr="E:\ELISA\ERLANGGA LISA\2017\TEMPLATE PPT\SD Buping Tematik Terpadu K13N\papan canva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2"/>
          <a:stretch/>
        </p:blipFill>
        <p:spPr bwMode="auto">
          <a:xfrm>
            <a:off x="3048000" y="594004"/>
            <a:ext cx="5410200" cy="42354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0" y="971550"/>
            <a:ext cx="5410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000" b="1" dirty="0" err="1">
                <a:solidFill>
                  <a:srgbClr val="FF0066"/>
                </a:solidFill>
              </a:rPr>
              <a:t>Menghargai</a:t>
            </a:r>
            <a:r>
              <a:rPr lang="en-US" sz="2000" b="1" dirty="0">
                <a:solidFill>
                  <a:srgbClr val="FF0066"/>
                </a:solidFill>
              </a:rPr>
              <a:t> Usaha </a:t>
            </a:r>
            <a:r>
              <a:rPr lang="en-US" sz="2000" b="1" dirty="0" err="1">
                <a:solidFill>
                  <a:srgbClr val="FF0066"/>
                </a:solidFill>
              </a:rPr>
              <a:t>Ekonomi</a:t>
            </a:r>
            <a:r>
              <a:rPr lang="en-US" sz="2000" b="1" dirty="0">
                <a:solidFill>
                  <a:srgbClr val="FF0066"/>
                </a:solidFill>
              </a:rPr>
              <a:t> Orang Lain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menghormati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menghargai</a:t>
            </a:r>
            <a:r>
              <a:rPr lang="en-US" sz="2000" dirty="0"/>
              <a:t> </a:t>
            </a:r>
            <a:r>
              <a:rPr lang="en-US" sz="2000" dirty="0" err="1"/>
              <a:t>antarpemilik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altLang="en-US" sz="2000" dirty="0" err="1"/>
              <a:t>Memberikan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upah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sesuai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pekerjaan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dilakukan</a:t>
            </a:r>
            <a:r>
              <a:rPr lang="en-US" altLang="en-US" sz="2000" dirty="0"/>
              <a:t>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altLang="en-US" sz="2000" dirty="0" err="1"/>
              <a:t>Membayar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upah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karyawan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waktu</a:t>
            </a:r>
            <a:r>
              <a:rPr lang="en-US" altLang="en-US" sz="2000" dirty="0"/>
              <a:t>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§"/>
            </a:pPr>
            <a:r>
              <a:rPr lang="en-US" altLang="en-US" sz="2000" dirty="0" err="1"/>
              <a:t>Memuji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hasil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usaha</a:t>
            </a:r>
            <a:r>
              <a:rPr lang="en-US" altLang="en-US" sz="2000" dirty="0"/>
              <a:t> orang lain.</a:t>
            </a:r>
          </a:p>
        </p:txBody>
      </p:sp>
      <p:pic>
        <p:nvPicPr>
          <p:cNvPr id="8" name="Picture 2" descr="D:\PROJECT 2017\Untitled-2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 flipH="1">
            <a:off x="12469" y="1592964"/>
            <a:ext cx="2679809" cy="35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22E137-D60D-42E1-9A23-5FE75B2480ED}"/>
              </a:ext>
            </a:extLst>
          </p:cNvPr>
          <p:cNvGrpSpPr/>
          <p:nvPr/>
        </p:nvGrpSpPr>
        <p:grpSpPr>
          <a:xfrm>
            <a:off x="7886700" y="208994"/>
            <a:ext cx="1143000" cy="417731"/>
            <a:chOff x="7772400" y="57150"/>
            <a:chExt cx="1143000" cy="417731"/>
          </a:xfrm>
        </p:grpSpPr>
        <p:sp>
          <p:nvSpPr>
            <p:cNvPr id="11" name="Rounded Rectangle 26">
              <a:extLst>
                <a:ext uri="{FF2B5EF4-FFF2-40B4-BE49-F238E27FC236}">
                  <a16:creationId xmlns:a16="http://schemas.microsoft.com/office/drawing/2014/main" id="{04F5B178-3AAB-4782-BBF8-55245DA156E2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E55B74-3108-4501-83E1-1D51CAF0CCF4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</a:t>
              </a:r>
              <a:r>
                <a:rPr lang="id-ID" b="1" dirty="0"/>
                <a:t>4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08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3100" y="209550"/>
            <a:ext cx="5257800" cy="4329113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595502" y="1781593"/>
              <a:ext cx="3657600" cy="193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4000" b="1" dirty="0" err="1">
                  <a:solidFill>
                    <a:srgbClr val="0070C0"/>
                  </a:solidFill>
                  <a:cs typeface="Calibri" pitchFamily="34" charset="0"/>
                </a:rPr>
                <a:t>Udara</a:t>
              </a:r>
              <a:r>
                <a:rPr lang="en-US" altLang="en-US" sz="4000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0070C0"/>
                  </a:solidFill>
                  <a:cs typeface="Calibri" pitchFamily="34" charset="0"/>
                </a:rPr>
                <a:t>Bersih</a:t>
              </a:r>
              <a:r>
                <a:rPr lang="en-US" altLang="en-US" sz="4000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0070C0"/>
                  </a:solidFill>
                  <a:cs typeface="Calibri" pitchFamily="34" charset="0"/>
                </a:rPr>
                <a:t>bagi</a:t>
              </a:r>
              <a:r>
                <a:rPr lang="en-US" altLang="en-US" sz="4000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0070C0"/>
                  </a:solidFill>
                  <a:cs typeface="Calibri" pitchFamily="34" charset="0"/>
                </a:rPr>
                <a:t>Kesehatan</a:t>
              </a:r>
              <a:endParaRPr lang="en-US" altLang="en-US" sz="40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1123879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pic>
        <p:nvPicPr>
          <p:cNvPr id="6" name="Picture 2" descr="D:\PROJECT 2017\Untitled-2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 flipH="1">
            <a:off x="1600200" y="1175087"/>
            <a:ext cx="2679809" cy="35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ELISA\ERLANGGA LISA\2017\TEMPLATE PPT\SD Buping Tematik Terpadu K13N\papan canva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2"/>
          <a:stretch/>
        </p:blipFill>
        <p:spPr bwMode="auto">
          <a:xfrm>
            <a:off x="4484209" y="629680"/>
            <a:ext cx="4553432" cy="40431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48200" y="1310848"/>
            <a:ext cx="421178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>
                <a:latin typeface="Myriad Pro" panose="020B0503030403020204" pitchFamily="34" charset="0"/>
              </a:rPr>
              <a:t>Ayo, </a:t>
            </a:r>
            <a:r>
              <a:rPr lang="en-US" sz="2800" dirty="0" err="1">
                <a:latin typeface="Myriad Pro" panose="020B0503030403020204" pitchFamily="34" charset="0"/>
              </a:rPr>
              <a:t>pelajari</a:t>
            </a:r>
            <a:r>
              <a:rPr lang="en-US" sz="2800" dirty="0">
                <a:latin typeface="Myriad Pro" panose="020B0503030403020204" pitchFamily="34" charset="0"/>
              </a:rPr>
              <a:t> </a:t>
            </a:r>
            <a:r>
              <a:rPr lang="en-US" sz="2800" dirty="0" err="1">
                <a:latin typeface="Myriad Pro" panose="020B0503030403020204" pitchFamily="34" charset="0"/>
              </a:rPr>
              <a:t>tentang</a:t>
            </a:r>
            <a:r>
              <a:rPr lang="en-US" sz="2800" dirty="0">
                <a:latin typeface="Myriad Pro" panose="020B0503030403020204" pitchFamily="34" charset="0"/>
              </a:rPr>
              <a:t> </a:t>
            </a:r>
            <a:r>
              <a:rPr lang="en-US" sz="2800" dirty="0" err="1">
                <a:latin typeface="Myriad Pro" panose="020B0503030403020204" pitchFamily="34" charset="0"/>
              </a:rPr>
              <a:t>jenis</a:t>
            </a:r>
            <a:r>
              <a:rPr lang="en-US" sz="2800" dirty="0">
                <a:latin typeface="Myriad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kegiatan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dalam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usaha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ekonomi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masyarakat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berdasarkan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Myriad Pro" panose="020B0503030403020204" pitchFamily="34" charset="0"/>
              </a:rPr>
              <a:t>bidangnya</a:t>
            </a:r>
            <a:r>
              <a:rPr lang="en-US" sz="2800" dirty="0">
                <a:latin typeface="Myriad Pro" panose="020B0503030403020204" pitchFamily="34" charset="0"/>
              </a:rPr>
              <a:t>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AE49BD-9960-4CCB-A096-52F76811157B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0" name="Rounded Rectangle 26">
              <a:extLst>
                <a:ext uri="{FF2B5EF4-FFF2-40B4-BE49-F238E27FC236}">
                  <a16:creationId xmlns:a16="http://schemas.microsoft.com/office/drawing/2014/main" id="{5B2BAAF7-B1EB-4EC7-B922-F837BACBFDC0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76DE96-5A57-4CDC-B8E1-03E26C305DBA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</a:t>
              </a:r>
              <a:r>
                <a:rPr lang="id-ID" b="1" dirty="0"/>
                <a:t>4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90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598" y="361950"/>
            <a:ext cx="2971802" cy="685800"/>
            <a:chOff x="5421674" y="1976562"/>
            <a:chExt cx="1829033" cy="68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1829033" cy="685800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466376" y="2057704"/>
              <a:ext cx="16436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dirty="0" err="1">
                  <a:latin typeface="Myriad Pro" panose="020B0503030403020204" pitchFamily="34" charset="0"/>
                </a:rPr>
                <a:t>Bidang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pertanian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9466" y="1200150"/>
            <a:ext cx="3581402" cy="2514600"/>
            <a:chOff x="533399" y="666750"/>
            <a:chExt cx="4075613" cy="193899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33400" y="666750"/>
              <a:ext cx="4075612" cy="19389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 err="1"/>
                <a:t>Kegiatan</a:t>
              </a:r>
              <a:r>
                <a:rPr lang="en-US" sz="2400" dirty="0"/>
                <a:t> </a:t>
              </a:r>
              <a:r>
                <a:rPr lang="en-US" sz="2400" dirty="0" err="1"/>
                <a:t>mengolah</a:t>
              </a:r>
              <a:r>
                <a:rPr lang="en-US" sz="2400" dirty="0"/>
                <a:t> </a:t>
              </a:r>
              <a:r>
                <a:rPr lang="en-US" sz="2400" dirty="0" err="1"/>
                <a:t>lahan</a:t>
              </a:r>
              <a:r>
                <a:rPr lang="en-US" sz="2400" dirty="0"/>
                <a:t> </a:t>
              </a:r>
              <a:r>
                <a:rPr lang="en-US" sz="2400" dirty="0" err="1"/>
                <a:t>dengan</a:t>
              </a:r>
              <a:r>
                <a:rPr lang="en-US" sz="2400" dirty="0"/>
                <a:t> </a:t>
              </a:r>
              <a:r>
                <a:rPr lang="en-US" sz="2400" dirty="0" err="1"/>
                <a:t>usaha</a:t>
              </a:r>
              <a:r>
                <a:rPr lang="en-US" sz="2400" dirty="0"/>
                <a:t> </a:t>
              </a:r>
              <a:r>
                <a:rPr lang="en-US" sz="2400" dirty="0" err="1"/>
                <a:t>menanam</a:t>
              </a:r>
              <a:r>
                <a:rPr lang="en-US" sz="2400" dirty="0"/>
                <a:t> </a:t>
              </a:r>
              <a:r>
                <a:rPr lang="en-US" sz="2400" dirty="0" err="1"/>
                <a:t>tanaman</a:t>
              </a:r>
              <a:r>
                <a:rPr lang="en-US" sz="2400" dirty="0"/>
                <a:t>.</a:t>
              </a:r>
            </a:p>
            <a:p>
              <a:pPr eaLnBrk="1" hangingPunct="1"/>
              <a:r>
                <a:rPr lang="en-US" sz="2400" dirty="0" err="1"/>
                <a:t>Seperti</a:t>
              </a:r>
              <a:r>
                <a:rPr lang="en-US" sz="2400" dirty="0"/>
                <a:t> </a:t>
              </a:r>
              <a:r>
                <a:rPr lang="en-US" sz="2400" dirty="0" err="1"/>
                <a:t>padi</a:t>
              </a:r>
              <a:r>
                <a:rPr lang="en-US" sz="2400" dirty="0"/>
                <a:t>, </a:t>
              </a:r>
              <a:r>
                <a:rPr lang="en-US" sz="2400" dirty="0" err="1"/>
                <a:t>jagung</a:t>
              </a:r>
              <a:r>
                <a:rPr lang="en-US" sz="2400" dirty="0"/>
                <a:t>, </a:t>
              </a:r>
              <a:r>
                <a:rPr lang="en-US" sz="2400" dirty="0" err="1"/>
                <a:t>umbi-umbian</a:t>
              </a:r>
              <a:r>
                <a:rPr lang="en-US" sz="2400" dirty="0"/>
                <a:t>,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sayuran</a:t>
              </a:r>
              <a:r>
                <a:rPr lang="en-US" sz="2400" dirty="0"/>
                <a:t>.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533399" y="2578905"/>
              <a:ext cx="4075612" cy="18872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3" descr="F:\PPT 4F Sub 1\20 petani menanam padi shutterstock_377913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42950"/>
            <a:ext cx="4954047" cy="33032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38600" y="4095750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2395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597" y="361950"/>
            <a:ext cx="3200402" cy="685800"/>
            <a:chOff x="5421674" y="1976562"/>
            <a:chExt cx="1969728" cy="68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1969728" cy="685800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466376" y="2057704"/>
              <a:ext cx="1784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dirty="0" err="1">
                  <a:latin typeface="Myriad Pro" panose="020B0503030403020204" pitchFamily="34" charset="0"/>
                </a:rPr>
                <a:t>Bidang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perkebunan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1352550"/>
            <a:ext cx="3622268" cy="1963466"/>
            <a:chOff x="486894" y="666750"/>
            <a:chExt cx="4122118" cy="151401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33400" y="666750"/>
              <a:ext cx="4075612" cy="14951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/>
                <a:t>Perkebunan di Indonesia </a:t>
              </a:r>
              <a:r>
                <a:rPr lang="en-US" sz="2400" dirty="0" err="1"/>
                <a:t>dibedakan</a:t>
              </a:r>
              <a:r>
                <a:rPr lang="en-US" sz="2400" dirty="0"/>
                <a:t> </a:t>
              </a:r>
              <a:r>
                <a:rPr lang="en-US" sz="2400" dirty="0" err="1"/>
                <a:t>menjadi</a:t>
              </a:r>
              <a:r>
                <a:rPr lang="en-US" sz="2400" dirty="0"/>
                <a:t> </a:t>
              </a:r>
              <a:r>
                <a:rPr lang="en-US" sz="2400" dirty="0" err="1"/>
                <a:t>dua</a:t>
              </a:r>
              <a:r>
                <a:rPr lang="en-US" sz="2400" dirty="0"/>
                <a:t>, </a:t>
              </a:r>
              <a:r>
                <a:rPr lang="en-US" sz="2400" dirty="0" err="1"/>
                <a:t>yaitu</a:t>
              </a:r>
              <a:r>
                <a:rPr lang="en-US" sz="2400" dirty="0"/>
                <a:t> </a:t>
              </a:r>
              <a:r>
                <a:rPr lang="en-US" sz="2400" dirty="0" err="1"/>
                <a:t>perkebunan</a:t>
              </a:r>
              <a:r>
                <a:rPr lang="en-US" sz="2400" dirty="0"/>
                <a:t> </a:t>
              </a:r>
              <a:r>
                <a:rPr lang="en-US" sz="2400" dirty="0" err="1"/>
                <a:t>musiman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perkebunan</a:t>
              </a:r>
              <a:r>
                <a:rPr lang="en-US" sz="2400" dirty="0"/>
                <a:t> </a:t>
              </a:r>
              <a:r>
                <a:rPr lang="en-US" sz="2400" dirty="0" err="1"/>
                <a:t>tahunan</a:t>
              </a:r>
              <a:r>
                <a:rPr lang="en-US" sz="2400" dirty="0"/>
                <a:t>.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86894" y="2161894"/>
              <a:ext cx="4075612" cy="18872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749694"/>
            <a:ext cx="4954047" cy="3289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2400" y="3486150"/>
            <a:ext cx="3508772" cy="10156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Myriad Pro" pitchFamily="34" charset="0"/>
              </a:rPr>
              <a:t>Contoh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tanaman</a:t>
            </a:r>
            <a:r>
              <a:rPr lang="en-US" sz="2000" dirty="0">
                <a:latin typeface="Myriad Pro" pitchFamily="34" charset="0"/>
              </a:rPr>
              <a:t>: </a:t>
            </a:r>
            <a:r>
              <a:rPr lang="en-US" sz="2000" dirty="0" err="1">
                <a:latin typeface="Myriad Pro" pitchFamily="34" charset="0"/>
              </a:rPr>
              <a:t>teh</a:t>
            </a:r>
            <a:r>
              <a:rPr lang="en-US" sz="2000" dirty="0">
                <a:latin typeface="Myriad Pro" pitchFamily="34" charset="0"/>
              </a:rPr>
              <a:t>, </a:t>
            </a:r>
            <a:r>
              <a:rPr lang="en-US" sz="2000" dirty="0" err="1">
                <a:latin typeface="Myriad Pro" pitchFamily="34" charset="0"/>
              </a:rPr>
              <a:t>tebu</a:t>
            </a:r>
            <a:r>
              <a:rPr lang="en-US" sz="2000" dirty="0">
                <a:latin typeface="Myriad Pro" pitchFamily="34" charset="0"/>
              </a:rPr>
              <a:t>, </a:t>
            </a:r>
            <a:r>
              <a:rPr lang="en-US" sz="2000" dirty="0" err="1">
                <a:latin typeface="Myriad Pro" pitchFamily="34" charset="0"/>
              </a:rPr>
              <a:t>tembakau</a:t>
            </a:r>
            <a:r>
              <a:rPr lang="en-US" sz="2000" dirty="0">
                <a:latin typeface="Myriad Pro" pitchFamily="34" charset="0"/>
              </a:rPr>
              <a:t>, kopi, </a:t>
            </a:r>
            <a:r>
              <a:rPr lang="en-US" sz="2000" dirty="0" err="1">
                <a:latin typeface="Myriad Pro" pitchFamily="34" charset="0"/>
              </a:rPr>
              <a:t>dan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kelapa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sawit</a:t>
            </a:r>
            <a:r>
              <a:rPr lang="en-US" sz="2000" dirty="0">
                <a:latin typeface="Myriad Pro" pitchFamily="34" charset="0"/>
              </a:rPr>
              <a:t>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91826" y="3714750"/>
            <a:ext cx="18488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33964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597" y="361950"/>
            <a:ext cx="3200402" cy="685800"/>
            <a:chOff x="5421674" y="1976562"/>
            <a:chExt cx="1969728" cy="68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1969728" cy="685800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466376" y="2057704"/>
              <a:ext cx="1784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dirty="0" err="1">
                  <a:latin typeface="Myriad Pro" panose="020B0503030403020204" pitchFamily="34" charset="0"/>
                </a:rPr>
                <a:t>Bidang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peternakan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596" y="3638550"/>
            <a:ext cx="2743203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Peternakan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hewan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kecil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1200" y="3638550"/>
            <a:ext cx="2700714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Peternakan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hewan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besar</a:t>
            </a:r>
            <a:endParaRPr lang="en-US" sz="2400" dirty="0"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399" y="3638550"/>
            <a:ext cx="2751515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Peternakan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</a:p>
          <a:p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unggas</a:t>
            </a:r>
            <a:endParaRPr lang="en-US" sz="2400" dirty="0">
              <a:latin typeface="Myriad Pro" pitchFamily="34" charset="0"/>
              <a:cs typeface="Myriad Arabic" pitchFamily="50" charset="-78"/>
            </a:endParaRPr>
          </a:p>
        </p:txBody>
      </p:sp>
      <p:pic>
        <p:nvPicPr>
          <p:cNvPr id="14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285" y="1301810"/>
            <a:ext cx="2751515" cy="2094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398" y="1306372"/>
            <a:ext cx="2751515" cy="212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1200" y="1256551"/>
            <a:ext cx="2751515" cy="212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 rot="16200000">
            <a:off x="-748185" y="2354044"/>
            <a:ext cx="18488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Pixabay.com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 rot="16200000">
            <a:off x="2179168" y="2276463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 rot="16200000">
            <a:off x="5281916" y="2354044"/>
            <a:ext cx="18488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32864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597" y="361950"/>
            <a:ext cx="3200402" cy="685800"/>
            <a:chOff x="5421674" y="1976562"/>
            <a:chExt cx="1969728" cy="68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1969728" cy="685800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466376" y="2057704"/>
              <a:ext cx="1784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dirty="0" err="1">
                  <a:latin typeface="Myriad Pro" panose="020B0503030403020204" pitchFamily="34" charset="0"/>
                </a:rPr>
                <a:t>Bidang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perikanan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200" y="1276351"/>
            <a:ext cx="3962400" cy="914400"/>
            <a:chOff x="533400" y="666750"/>
            <a:chExt cx="4075612" cy="94443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33400" y="666750"/>
              <a:ext cx="4075612" cy="9255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 err="1"/>
                <a:t>Perikanan</a:t>
              </a:r>
              <a:r>
                <a:rPr lang="en-US" sz="2400" dirty="0"/>
                <a:t> </a:t>
              </a:r>
              <a:r>
                <a:rPr lang="en-US" sz="2400" dirty="0" err="1"/>
                <a:t>darat</a:t>
              </a:r>
              <a:r>
                <a:rPr lang="en-US" sz="2400" dirty="0"/>
                <a:t> </a:t>
              </a:r>
              <a:r>
                <a:rPr lang="en-US" sz="2400" dirty="0" err="1"/>
                <a:t>dilakukan</a:t>
              </a:r>
              <a:r>
                <a:rPr lang="en-US" sz="2400" dirty="0"/>
                <a:t> </a:t>
              </a:r>
              <a:r>
                <a:rPr lang="en-US" sz="2400" dirty="0" err="1"/>
                <a:t>melalui</a:t>
              </a:r>
              <a:r>
                <a:rPr lang="en-US" sz="2400" dirty="0"/>
                <a:t> media </a:t>
              </a:r>
              <a:r>
                <a:rPr lang="en-US" sz="2400" dirty="0" err="1"/>
                <a:t>kolam</a:t>
              </a:r>
              <a:r>
                <a:rPr lang="en-US" sz="2400" dirty="0"/>
                <a:t>. 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533400" y="1592316"/>
              <a:ext cx="4075612" cy="18872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572000" y="619514"/>
            <a:ext cx="4423172" cy="856472"/>
            <a:chOff x="533400" y="666750"/>
            <a:chExt cx="4075612" cy="884607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33400" y="666750"/>
              <a:ext cx="4075612" cy="8582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 err="1"/>
                <a:t>Perikanan</a:t>
              </a:r>
              <a:r>
                <a:rPr lang="en-US" sz="2400" dirty="0"/>
                <a:t> </a:t>
              </a:r>
              <a:r>
                <a:rPr lang="en-US" sz="2400" dirty="0" err="1"/>
                <a:t>laut</a:t>
              </a:r>
              <a:r>
                <a:rPr lang="en-US" sz="2400" dirty="0"/>
                <a:t> </a:t>
              </a:r>
              <a:r>
                <a:rPr lang="en-US" sz="2400" dirty="0" err="1"/>
                <a:t>membudidaya</a:t>
              </a:r>
              <a:r>
                <a:rPr lang="en-US" sz="2400" dirty="0"/>
                <a:t> </a:t>
              </a:r>
              <a:r>
                <a:rPr lang="en-US" sz="2400" dirty="0" err="1"/>
                <a:t>hewan-hewan</a:t>
              </a:r>
              <a:r>
                <a:rPr lang="en-US" sz="2400" dirty="0"/>
                <a:t> </a:t>
              </a:r>
              <a:r>
                <a:rPr lang="en-US" sz="2400" dirty="0" err="1"/>
                <a:t>laut</a:t>
              </a:r>
              <a:r>
                <a:rPr lang="en-US" sz="2400" dirty="0"/>
                <a:t>.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533400" y="1532485"/>
              <a:ext cx="4075612" cy="18872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C:\Users\P1859\Desktop\Kerjaaan start juli\PPT 4F\PPT 4F Sub 1\19 shutterstock_438829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1150"/>
            <a:ext cx="4423172" cy="2933075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715" y="2322648"/>
            <a:ext cx="3494767" cy="2323474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3212210" y="3895930"/>
            <a:ext cx="1300323" cy="2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16200000">
            <a:off x="3821811" y="3895929"/>
            <a:ext cx="1300323" cy="2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31895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361950"/>
            <a:ext cx="3657596" cy="685800"/>
            <a:chOff x="5377771" y="1976562"/>
            <a:chExt cx="2107427" cy="68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2063525" cy="685800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377771" y="2057704"/>
              <a:ext cx="20188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dirty="0" err="1">
                  <a:latin typeface="Myriad Pro" panose="020B0503030403020204" pitchFamily="34" charset="0"/>
                </a:rPr>
                <a:t>Bidang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pertambangan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816" y="1276350"/>
            <a:ext cx="4260368" cy="2829648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724400" y="361950"/>
            <a:ext cx="3657596" cy="685800"/>
            <a:chOff x="5377771" y="1976562"/>
            <a:chExt cx="2107427" cy="6858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2063525" cy="685800"/>
            </a:xfrm>
            <a:prstGeom prst="rect">
              <a:avLst/>
            </a:prstGeom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377771" y="2057704"/>
              <a:ext cx="20188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dirty="0" err="1">
                  <a:latin typeface="Myriad Pro" panose="020B0503030403020204" pitchFamily="34" charset="0"/>
                </a:rPr>
                <a:t>Bidang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perdagangan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6188" y="1276350"/>
            <a:ext cx="4243623" cy="2829648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6675" y="4098432"/>
            <a:ext cx="20393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600" dirty="0" err="1">
                <a:latin typeface="Myriad Pro" panose="020B0503030403020204" pitchFamily="34" charset="0"/>
              </a:rPr>
              <a:t>Sumber</a:t>
            </a:r>
            <a:r>
              <a:rPr lang="en-US" sz="600" dirty="0">
                <a:latin typeface="Myriad Pro" panose="020B0503030403020204" pitchFamily="34" charset="0"/>
              </a:rPr>
              <a:t>: </a:t>
            </a:r>
            <a:r>
              <a:rPr lang="en-US" sz="6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18674" y="4098432"/>
            <a:ext cx="20393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600" dirty="0" err="1">
                <a:latin typeface="Myriad Pro" panose="020B0503030403020204" pitchFamily="34" charset="0"/>
              </a:rPr>
              <a:t>Sumber</a:t>
            </a:r>
            <a:r>
              <a:rPr lang="en-US" sz="600" dirty="0">
                <a:latin typeface="Myriad Pro" panose="020B0503030403020204" pitchFamily="34" charset="0"/>
              </a:rPr>
              <a:t>: </a:t>
            </a:r>
            <a:r>
              <a:rPr lang="en-US" sz="6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42736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361950"/>
            <a:ext cx="3657596" cy="685800"/>
            <a:chOff x="5377771" y="1976562"/>
            <a:chExt cx="2107427" cy="685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2063525" cy="685800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377771" y="2057704"/>
              <a:ext cx="20188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dirty="0" err="1">
                  <a:latin typeface="Myriad Pro" panose="020B0503030403020204" pitchFamily="34" charset="0"/>
                </a:rPr>
                <a:t>Bidang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perindustrian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816" y="1276465"/>
            <a:ext cx="4260368" cy="2829418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800594" y="361950"/>
            <a:ext cx="3657604" cy="685800"/>
            <a:chOff x="5421673" y="1976562"/>
            <a:chExt cx="2107432" cy="6858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2"/>
              <a:ext cx="2063525" cy="685800"/>
            </a:xfrm>
            <a:prstGeom prst="rect">
              <a:avLst/>
            </a:prstGeom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510282" y="2057704"/>
              <a:ext cx="20188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b="1" dirty="0" err="1">
                  <a:latin typeface="Myriad Pro" panose="020B0503030403020204" pitchFamily="34" charset="0"/>
                </a:rPr>
                <a:t>Bidang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jasa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4477" y="1276465"/>
            <a:ext cx="4243623" cy="2810368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6675" y="4098432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28171" y="4098432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33240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284</Words>
  <Application>Microsoft Office PowerPoint</Application>
  <PresentationFormat>On-screen Show (16:9)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Berlin Sans FB</vt:lpstr>
      <vt:lpstr>Calibri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Putra</cp:lastModifiedBy>
  <cp:revision>264</cp:revision>
  <cp:lastPrinted>2017-01-26T08:40:59Z</cp:lastPrinted>
  <dcterms:created xsi:type="dcterms:W3CDTF">2016-06-25T05:09:46Z</dcterms:created>
  <dcterms:modified xsi:type="dcterms:W3CDTF">2020-10-27T04:19:35Z</dcterms:modified>
</cp:coreProperties>
</file>