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0" r:id="rId3"/>
    <p:sldId id="298" r:id="rId4"/>
    <p:sldId id="299" r:id="rId5"/>
    <p:sldId id="306" r:id="rId6"/>
    <p:sldId id="3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F077-C301-49EB-98FD-1053611799F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85C49-0C72-4D41-96B1-B3273817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84A-11D4-49BC-AF97-73FCC016BD14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5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84A-11D4-49BC-AF97-73FCC016BD14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59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84A-11D4-49BC-AF97-73FCC016BD14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59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AB331-EBA9-4564-B86B-65813913C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5255-24BC-402C-85E0-812612BFE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1FF09-15D2-4781-A45E-6A665B349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C608-9BFE-467A-A065-197C4767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B0EC-9A36-40A6-AC7A-CB6C478B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9F52-2C3A-4A61-AFC3-75AAC0A3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4FB1-DCDC-4911-ACD3-AAA795C6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B9803-E1F8-40DB-BC34-F46DA7848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2E695-991D-4260-9670-769E4E48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B34-8F54-4BC7-AE46-E670C75C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0EFE-305F-42A2-9041-01FAC7A5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AFD20-9F95-4E04-8A2F-CC669FE3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D30FD-C31D-42CB-ACDB-F8628733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E448-41DB-41F6-A0EA-B364AC8C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C0C5-66A1-41AB-8467-06DDFE47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E275-4765-4D82-8375-C69818BA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9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4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DBBF-082F-49B2-8649-52918705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F495-4619-46E1-AAC2-F20C40DCA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4F7C9-435B-41B0-B018-62232CBB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0848-5A22-48D4-AA26-BD76BA5A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547A-68E0-4D87-BF75-6F93562D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3F3F-F12C-427C-AD02-9E52D71B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98034-E809-40CF-A448-99EEEC46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9F72C-A6DA-429E-B1FF-E26228F8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4476-C59D-4E8E-9266-E9E21B15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D9D7-7BC1-4F74-A7E0-6AEE4B9C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6527-2B25-4652-A2F7-644AB578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1FB5-09AA-492C-A344-4FE9815DE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13BD6-FCCD-4187-9603-0DD2C3595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A9DAC-4CF3-4E24-9D7A-E6BA4891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9F056-8CC3-4580-9399-9E089D06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0C208-F787-435B-9EE4-3E628A4F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06A9-0F58-4154-BF29-53844E12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FB7B-A4F2-4EF8-A402-EB9817B0A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E86C0-DF29-45EE-B958-3B8C8130B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5601F-8496-4139-9785-D0D813D4F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E1696-E483-492B-B0EC-0EAD5ED61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CBC00-C426-4A87-98F5-68EA53F7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A4488-FFA8-4417-AD15-27077D65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1A5B3-37A4-4B09-BA93-3EEA2F3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1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97D-B114-4803-A11D-3FA62A77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9FDED-A210-45F9-A086-655D4346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1FBF8-285D-46B7-A59F-8A8E0B89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03E81-63D6-4A3F-957A-E7926D1B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73C92-3DFC-4FF7-9A9D-1971766D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A306A-D750-4A93-A422-D682577D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9A137-D4AE-4A8D-B02E-CBDF69E8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859-694E-417A-BBC8-15119D2B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6B60-6BB9-4DE8-B9E0-8251F9DB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387CA-4640-463C-BCB0-F8C77EAA8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45B3F-BE7E-44D5-BB63-3003DFD4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06C05-2A88-4C17-A0F9-24F87645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20549-8126-458D-A44D-A322848E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55AE-6882-484A-913A-EBCA3A0B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6E63F-CE8D-4E7D-8475-0C4F1824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11FBB-F5FA-4173-90DE-7023E309C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DA6D6-28D6-4D9B-A9A9-736B08AF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83A8-8C5B-4637-A6AB-FE4B2BFB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E1992-1FCA-4642-B026-4509FD74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74200-3979-4B3D-A8F0-B03266E3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89FA-5926-4BAD-AB45-1B6FB233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6E440-9495-4D6D-B609-E6F7A0E90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5611-A044-44E7-8717-C50633256CF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3B1A-3069-45AF-91A8-4DBA768E1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643A-082D-4E26-8C3A-3536F06B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6D44-A7C1-4508-A96C-BA544FB6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222" r="15125" b="37778"/>
          <a:stretch/>
        </p:blipFill>
        <p:spPr>
          <a:xfrm>
            <a:off x="1524000" y="-304800"/>
            <a:ext cx="9144000" cy="6858000"/>
          </a:xfrm>
          <a:prstGeom prst="rect">
            <a:avLst/>
          </a:prstGeom>
        </p:spPr>
      </p:pic>
      <p:pic>
        <p:nvPicPr>
          <p:cNvPr id="21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813301" y="228600"/>
            <a:ext cx="7186409" cy="838200"/>
            <a:chOff x="571398" y="560945"/>
            <a:chExt cx="7186409" cy="838200"/>
          </a:xfrm>
        </p:grpSpPr>
        <p:pic>
          <p:nvPicPr>
            <p:cNvPr id="23" name="Picture 22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7" y="773005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86" y="684204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20700000">
              <a:off x="571398" y="560945"/>
              <a:ext cx="685800" cy="838200"/>
            </a:xfrm>
            <a:prstGeom prst="rect">
              <a:avLst/>
            </a:prstGeom>
            <a:solidFill>
              <a:srgbClr val="9C5B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700000">
              <a:off x="619271" y="564548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80695" y="609600"/>
              <a:ext cx="64771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ENDALAMAN MATERI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66997" y="1295400"/>
            <a:ext cx="2304415" cy="1355834"/>
            <a:chOff x="5951040" y="3174534"/>
            <a:chExt cx="2304415" cy="1355834"/>
          </a:xfrm>
        </p:grpSpPr>
        <p:sp>
          <p:nvSpPr>
            <p:cNvPr id="18" name="Rectangle 17"/>
            <p:cNvSpPr/>
            <p:nvPr/>
          </p:nvSpPr>
          <p:spPr>
            <a:xfrm>
              <a:off x="5951040" y="3174534"/>
              <a:ext cx="230441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Arial" pitchFamily="34" charset="0"/>
                  <a:cs typeface="Arial" pitchFamily="34" charset="0"/>
                </a:rPr>
                <a:t>TEMA 5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51040" y="3822482"/>
              <a:ext cx="2304415" cy="707886"/>
            </a:xfrm>
            <a:prstGeom prst="rect">
              <a:avLst/>
            </a:prstGeom>
            <a:solidFill>
              <a:srgbClr val="95B85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36908" y="2038839"/>
            <a:ext cx="4534504" cy="1196521"/>
            <a:chOff x="4935806" y="4056772"/>
            <a:chExt cx="5671040" cy="1196521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4889476" y="4568578"/>
              <a:ext cx="731046" cy="638383"/>
            </a:xfrm>
            <a:prstGeom prst="triangle">
              <a:avLst/>
            </a:prstGeom>
            <a:solidFill>
              <a:srgbClr val="9A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35806" y="4056772"/>
              <a:ext cx="5671040" cy="830997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Arial" pitchFamily="34" charset="0"/>
                  <a:cs typeface="Arial" pitchFamily="34" charset="0"/>
                </a:rPr>
                <a:t>WIRAUSAHA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2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0" y="0"/>
            <a:ext cx="9144000" cy="1600200"/>
            <a:chOff x="0" y="1412013"/>
            <a:chExt cx="9144000" cy="16002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36052" y="1412013"/>
              <a:ext cx="9007948" cy="1600200"/>
              <a:chOff x="136052" y="0"/>
              <a:chExt cx="9007948" cy="1600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6052" y="0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75237" y="538472"/>
            <a:ext cx="617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Manfaat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Wirausaha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Sekitar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0406" y="1600200"/>
            <a:ext cx="408079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jenisnya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Meningkatkan kesejahteraan masyarakat sekitar tempat wirausaha.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inovasi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bermanfaat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perindustrian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pengangguran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antarpemilik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pic>
        <p:nvPicPr>
          <p:cNvPr id="8195" name="Picture 3" descr="E:\BUPENA 6B\Gambar Bupena 6B\Tema 5\tema 5 st 1\shutterstock_41697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28" y="1752601"/>
            <a:ext cx="331444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BUPENA 6B\Gambar Bupena 6B\Tema 5\tema 5 st 2\shutterstock_634874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28" y="4114800"/>
            <a:ext cx="3314448" cy="22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85981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9"/>
          <a:stretch/>
        </p:blipFill>
        <p:spPr>
          <a:xfrm>
            <a:off x="4278154" y="1061691"/>
            <a:ext cx="4303258" cy="514948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24000" y="0"/>
            <a:ext cx="9144000" cy="1600200"/>
            <a:chOff x="0" y="1412013"/>
            <a:chExt cx="9144000" cy="16002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36052" y="1412013"/>
              <a:ext cx="9007948" cy="1600200"/>
              <a:chOff x="136052" y="0"/>
              <a:chExt cx="9007948" cy="1600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6052" y="0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75237" y="538471"/>
            <a:ext cx="644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Pemilik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Wirausaha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295400"/>
            <a:ext cx="37338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menjalankan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usahanya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semangat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pantang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menyerah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maju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bertanggung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hasilkan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434288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BUPENA 6B\Gambar Bupena 6B\Tema 5\tema 5 st 2\shutterstock_542582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/>
        </p:blipFill>
        <p:spPr bwMode="auto">
          <a:xfrm>
            <a:off x="1524000" y="-127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78988" y="1524000"/>
            <a:ext cx="2647712" cy="3785652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Semakin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kemasan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suatu produk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semakin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menyukai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akhirnya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timbul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keinginan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membeli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9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0" y="6514"/>
            <a:ext cx="9144000" cy="1600200"/>
            <a:chOff x="0" y="1412013"/>
            <a:chExt cx="9144000" cy="16002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36052" y="1412013"/>
              <a:ext cx="9007948" cy="1600200"/>
              <a:chOff x="136052" y="0"/>
              <a:chExt cx="9007948" cy="1600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6052" y="0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75238" y="565768"/>
            <a:ext cx="5122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Sikap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Wirausaha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556418"/>
            <a:ext cx="317625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dagang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Senantiasa menjaga dan meningkatkan kualitas barang.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kemasan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senantiasa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diingat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konsumen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Melakukan inovasi terhadap kemasan dan isi agar tidak tertinggal zaman. </a:t>
            </a:r>
          </a:p>
        </p:txBody>
      </p:sp>
      <p:pic>
        <p:nvPicPr>
          <p:cNvPr id="19" name="Picture 2" descr="E:\BUPENA 6B\Gambar Bupena 6B\Tema 5\tema 5 st 2\shutterstock_542582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49700"/>
            <a:ext cx="5147250" cy="343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60893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5238" y="152401"/>
            <a:ext cx="5122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Sikap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Wirausaha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143050"/>
            <a:ext cx="32741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kelestarian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senantiasa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menggunakannya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baku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pengangguran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memberdayakan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usahanya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kelestarian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membuang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limbah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sembarangan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" name="Picture 2" descr="E:\BUPENA 6B\Gambar Bupena 6B\Tema 5\tema 5 st 2\shutterstock_542582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6398"/>
            <a:ext cx="5245100" cy="349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243</Words>
  <Application>Microsoft Office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Anitha Juniati</dc:creator>
  <cp:lastModifiedBy>Anitha Juniati</cp:lastModifiedBy>
  <cp:revision>1</cp:revision>
  <dcterms:created xsi:type="dcterms:W3CDTF">2021-10-11T14:45:48Z</dcterms:created>
  <dcterms:modified xsi:type="dcterms:W3CDTF">2021-10-11T14:50:13Z</dcterms:modified>
</cp:coreProperties>
</file>