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0" r:id="rId2"/>
    <p:sldId id="311" r:id="rId3"/>
    <p:sldId id="309" r:id="rId4"/>
    <p:sldId id="257" r:id="rId5"/>
    <p:sldId id="293" r:id="rId6"/>
    <p:sldId id="292" r:id="rId7"/>
    <p:sldId id="315" r:id="rId8"/>
    <p:sldId id="312" r:id="rId9"/>
    <p:sldId id="290" r:id="rId10"/>
    <p:sldId id="316" r:id="rId11"/>
    <p:sldId id="313" r:id="rId12"/>
    <p:sldId id="314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CE164-799F-406A-B238-E85B0FB815E8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46821-0ABF-44FF-9F7A-1AE7A4FA41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959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5147-4EE9-4A32-8F0D-88F8973556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6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183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79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30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9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009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17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599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887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453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85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B74831-AA52-48DB-8D94-801C9E986F41}" type="datetimeFigureOut">
              <a:rPr lang="en-ID" smtClean="0"/>
              <a:t>05/04/2021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FCCD61-785C-4EDA-971A-EE88A3EE416C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92" y="1583125"/>
            <a:ext cx="6345095" cy="439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446C345-EB7A-4847-9483-BF178CA53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3" y="2067867"/>
            <a:ext cx="3349759" cy="759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7307DD-89A5-466C-AE54-4AB7B3E7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381" y="2047491"/>
            <a:ext cx="3067608" cy="12302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10200" y="5228306"/>
            <a:ext cx="4525263" cy="670096"/>
          </a:xfrm>
          <a:prstGeom prst="roundRect">
            <a:avLst>
              <a:gd name="adj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5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74136" y="222443"/>
            <a:ext cx="7043728" cy="5753862"/>
            <a:chOff x="1281112" y="971550"/>
            <a:chExt cx="6438900" cy="52597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1112" y="971550"/>
              <a:ext cx="6438900" cy="525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306" y="5433619"/>
              <a:ext cx="2016224" cy="797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0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2D8C9-A7CD-44B8-9363-092A4CF0BF40}"/>
              </a:ext>
            </a:extLst>
          </p:cNvPr>
          <p:cNvSpPr txBox="1"/>
          <p:nvPr/>
        </p:nvSpPr>
        <p:spPr>
          <a:xfrm>
            <a:off x="228600" y="635169"/>
            <a:ext cx="6939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Memainkan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Alat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Musik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Melodis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238C3B-5B13-4DD0-B9F9-89FA463C937A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03574BD-3AC8-4B18-996B-D334DAFA043D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03A81A-C92C-4423-93F3-618C91833617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C25BA-EDD4-4EF5-8625-0CD5F3291C1E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3337FC-61A9-4208-B882-4C931A38F89D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E2C89-A43A-40F2-B736-CF7AC9744A11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AC16441-73F9-4171-8615-58F22F3D22FA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A5C6805-19D4-4735-B2F4-340B663E6CB5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3642460-4AD1-4841-8EB7-95AB789845E9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4DC3C5-97ED-47B4-A7FF-A14C8DFC90C8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3.2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F29370-0D88-4BD9-9137-E56E602EA4B3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7E09A2-D166-413F-885B-14650EA593FD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9CC5D90-5367-43B7-91E1-0C72DFE65D4A}"/>
              </a:ext>
            </a:extLst>
          </p:cNvPr>
          <p:cNvSpPr/>
          <p:nvPr/>
        </p:nvSpPr>
        <p:spPr>
          <a:xfrm>
            <a:off x="838200" y="1358900"/>
            <a:ext cx="4114800" cy="473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melodis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membunyikan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melodi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nada (do, re, mi,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sol, la,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do’). Ada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melodis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antaranya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rekorder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pianika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rekorder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dimainkan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ditiup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pianika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dimainkan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meniup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selang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peniup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menekan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147D4D57-D38D-4333-A8AC-24EF9F9D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34" y="1784364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nna data\BUPENA\BUPENA 5D\BUPENA 5D\Gambar BUPENA 5D\TEMA 9\rekorder.jpg">
            <a:extLst>
              <a:ext uri="{FF2B5EF4-FFF2-40B4-BE49-F238E27FC236}">
                <a16:creationId xmlns:a16="http://schemas.microsoft.com/office/drawing/2014/main" id="{09CD29F4-B8A3-4768-BFD5-D7354350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7519987" cy="62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C750065-BC6B-41FD-8A9B-3A82876C0316}"/>
              </a:ext>
            </a:extLst>
          </p:cNvPr>
          <p:cNvSpPr/>
          <p:nvPr/>
        </p:nvSpPr>
        <p:spPr>
          <a:xfrm>
            <a:off x="2743200" y="307044"/>
            <a:ext cx="4038600" cy="5791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memainkan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rekorder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9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4E994D-BBDD-4B43-8076-9B25B3DAFCBB}"/>
              </a:ext>
            </a:extLst>
          </p:cNvPr>
          <p:cNvSpPr/>
          <p:nvPr/>
        </p:nvSpPr>
        <p:spPr>
          <a:xfrm>
            <a:off x="2438400" y="182879"/>
            <a:ext cx="4038600" cy="5791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memainkan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pianika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dinna data\BUPENA\BUPENA 5D\BUPENA 5D\Gambar BUPENA 5D\TEMA 9\Pianika.jpg">
            <a:extLst>
              <a:ext uri="{FF2B5EF4-FFF2-40B4-BE49-F238E27FC236}">
                <a16:creationId xmlns:a16="http://schemas.microsoft.com/office/drawing/2014/main" id="{B58D076B-748F-46F6-9304-2D642C9C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248399" cy="40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inna data\BUPENA\BUPENA 5D\BUPENA 5D\Gambar BUPENA 5D\TEMA 9\Anak main pianika.jpg">
            <a:extLst>
              <a:ext uri="{FF2B5EF4-FFF2-40B4-BE49-F238E27FC236}">
                <a16:creationId xmlns:a16="http://schemas.microsoft.com/office/drawing/2014/main" id="{D2AAD355-80F1-4AC1-9043-74BBF5AA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9" y="854320"/>
            <a:ext cx="2316162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2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C6F688A9-E2BB-45AC-A050-EA3E85F438AD}"/>
              </a:ext>
            </a:extLst>
          </p:cNvPr>
          <p:cNvSpPr/>
          <p:nvPr/>
        </p:nvSpPr>
        <p:spPr>
          <a:xfrm>
            <a:off x="3273287" y="1656523"/>
            <a:ext cx="4704522" cy="26106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TERIMA KASIH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SELAMAT BELAJAR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DAN TETAP SEMANGAT</a:t>
            </a:r>
            <a:endParaRPr lang="en-ID" sz="2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endParaRPr lang="en-ID" dirty="0"/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D6FDE731-9955-4921-B715-7196D216B2F1}"/>
              </a:ext>
            </a:extLst>
          </p:cNvPr>
          <p:cNvSpPr/>
          <p:nvPr/>
        </p:nvSpPr>
        <p:spPr>
          <a:xfrm>
            <a:off x="5347660" y="5488478"/>
            <a:ext cx="5260298" cy="593233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9CF0E-4EEB-46BE-A378-B15F6E1FE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83" y="592256"/>
            <a:ext cx="2447311" cy="4150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BFA76F-D745-4D14-A844-F1A4299CC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6" y="996597"/>
            <a:ext cx="2447310" cy="39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44735" y="794804"/>
            <a:ext cx="3642070" cy="654619"/>
            <a:chOff x="154918" y="864146"/>
            <a:chExt cx="3824174" cy="687350"/>
          </a:xfrm>
        </p:grpSpPr>
        <p:sp>
          <p:nvSpPr>
            <p:cNvPr id="11" name="Rectangle 10"/>
            <p:cNvSpPr/>
            <p:nvPr/>
          </p:nvSpPr>
          <p:spPr>
            <a:xfrm>
              <a:off x="863979" y="945035"/>
              <a:ext cx="3115113" cy="52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00B1BE"/>
                  </a:solidFill>
                  <a:latin typeface="Myriad Pro" panose="020B0503030403020204" pitchFamily="34" charset="0"/>
                  <a:cs typeface="Arial" pitchFamily="34" charset="0"/>
                </a:rPr>
                <a:t>Ayo Berpendapat</a:t>
              </a:r>
              <a:endParaRPr lang="id-ID" sz="2667" dirty="0">
                <a:solidFill>
                  <a:srgbClr val="00B1BE"/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C:\Users\user\Documents\ENDAH\130018 Tematik terpadu 1a NEW\hasil\gambar\ayo bermain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18" y="864146"/>
              <a:ext cx="689123" cy="6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/>
          <a:stretch/>
        </p:blipFill>
        <p:spPr>
          <a:xfrm>
            <a:off x="1811411" y="169236"/>
            <a:ext cx="4600270" cy="651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3212" y="2018249"/>
            <a:ext cx="3360373" cy="1147622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id-ID" sz="2286" dirty="0">
                <a:solidFill>
                  <a:srgbClr val="FF0066"/>
                </a:solidFill>
                <a:latin typeface="Myriad Pro" panose="020B0503030403020204" pitchFamily="34" charset="0"/>
              </a:rPr>
              <a:t>Keragaman apakah yang kamu lihat pada gambar? </a:t>
            </a:r>
            <a:endParaRPr lang="en-GB" sz="1905" dirty="0">
              <a:solidFill>
                <a:srgbClr val="FF0066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3212" y="3154684"/>
            <a:ext cx="3360373" cy="255467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id-ID" sz="2286" dirty="0">
                <a:solidFill>
                  <a:srgbClr val="00B1BE"/>
                </a:solidFill>
                <a:latin typeface="Myriad Pro" panose="020B0503030403020204" pitchFamily="34" charset="0"/>
              </a:rPr>
              <a:t>Apa saja bentuk keragaman yang ada di lingkungan sekitarmu?</a:t>
            </a:r>
          </a:p>
          <a:p>
            <a:endParaRPr lang="id-ID" sz="2286" dirty="0">
              <a:solidFill>
                <a:srgbClr val="00B1BE"/>
              </a:solidFill>
              <a:latin typeface="Myriad Pro" panose="020B0503030403020204" pitchFamily="34" charset="0"/>
            </a:endParaRPr>
          </a:p>
          <a:p>
            <a:r>
              <a:rPr lang="id-ID" sz="2286" dirty="0">
                <a:solidFill>
                  <a:srgbClr val="7030A0"/>
                </a:solidFill>
                <a:latin typeface="Myriad Pro" panose="020B0503030403020204" pitchFamily="34" charset="0"/>
              </a:rPr>
              <a:t>Bagaimana kamu menyikapi keragaman tersebut? </a:t>
            </a:r>
            <a:endParaRPr lang="en-GB" sz="1905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94" y="2097308"/>
            <a:ext cx="4320480" cy="2882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2802" y="1578567"/>
            <a:ext cx="3176832" cy="44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86" dirty="0">
                <a:solidFill>
                  <a:srgbClr val="000000"/>
                </a:solidFill>
                <a:latin typeface="Myriad Pro" panose="020B0503030403020204" pitchFamily="34" charset="0"/>
              </a:rPr>
              <a:t>Amati gambar berikut! </a:t>
            </a:r>
            <a:endParaRPr lang="id-ID" sz="2286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237427" y="393271"/>
            <a:ext cx="7699000" cy="2968973"/>
            <a:chOff x="305044" y="650"/>
            <a:chExt cx="8083950" cy="3117422"/>
          </a:xfrm>
          <a:solidFill>
            <a:srgbClr val="FFFFCC"/>
          </a:solidFill>
        </p:grpSpPr>
        <p:sp>
          <p:nvSpPr>
            <p:cNvPr id="37" name="Rectangle 36"/>
            <p:cNvSpPr/>
            <p:nvPr/>
          </p:nvSpPr>
          <p:spPr>
            <a:xfrm>
              <a:off x="305044" y="529809"/>
              <a:ext cx="8083950" cy="2588263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26578" indent="-326578" algn="ctr">
                <a:buFont typeface="+mj-lt"/>
                <a:buAutoNum type="arabicPeriod"/>
              </a:pPr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3809" y="830773"/>
              <a:ext cx="7519016" cy="1574354"/>
            </a:xfrm>
            <a:prstGeom prst="rect">
              <a:avLst/>
            </a:prstGeom>
            <a:noFill/>
          </p:spPr>
          <p:txBody>
            <a:bodyPr wrap="square" numCol="1" spcCol="457200">
              <a:spAutoFit/>
            </a:bodyPr>
            <a:lstStyle/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menjelaskan wujud perilaku hidup rukun sebagai warga masyarakat </a:t>
              </a:r>
            </a:p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menceritakan isi iklan media cetak </a:t>
              </a:r>
            </a:p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menyanyikan lagu dengan iringan alat musik </a:t>
              </a:r>
              <a:endParaRPr lang="id-ID" sz="2286" dirty="0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46188" y="650"/>
              <a:ext cx="4432752" cy="5279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ts val="571"/>
                </a:spcBef>
              </a:pPr>
              <a:r>
                <a:rPr lang="fi-FI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Hari ini kita akan belajar: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90888" y="3654499"/>
            <a:ext cx="7561842" cy="2378287"/>
            <a:chOff x="330444" y="3422640"/>
            <a:chExt cx="7939934" cy="3249948"/>
          </a:xfrm>
        </p:grpSpPr>
        <p:sp>
          <p:nvSpPr>
            <p:cNvPr id="42" name="Rounded Rectangle 41"/>
            <p:cNvSpPr/>
            <p:nvPr/>
          </p:nvSpPr>
          <p:spPr>
            <a:xfrm>
              <a:off x="330444" y="4128818"/>
              <a:ext cx="7939934" cy="2543770"/>
            </a:xfrm>
            <a:prstGeom prst="roundRect">
              <a:avLst>
                <a:gd name="adj" fmla="val 4777"/>
              </a:avLst>
            </a:prstGeom>
            <a:solidFill>
              <a:srgbClr val="FFFFCC"/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241" y="4627856"/>
              <a:ext cx="5902397" cy="1087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percaya diri </a:t>
              </a:r>
            </a:p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kerja sama </a:t>
              </a:r>
              <a:endParaRPr lang="en-GB" sz="2286" dirty="0"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8417" y="3422640"/>
              <a:ext cx="5852287" cy="1247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Sikap yang akan kita kembangkan</a:t>
              </a:r>
              <a:r>
                <a:rPr lang="fi-FI" sz="26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:</a:t>
              </a:r>
            </a:p>
          </p:txBody>
        </p:sp>
      </p:grpSp>
      <p:pic>
        <p:nvPicPr>
          <p:cNvPr id="4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8"/>
          <a:stretch/>
        </p:blipFill>
        <p:spPr bwMode="auto">
          <a:xfrm flipH="1">
            <a:off x="7817111" y="1767904"/>
            <a:ext cx="2765971" cy="4391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001398" y="3429000"/>
            <a:ext cx="953222" cy="1069023"/>
            <a:chOff x="712788" y="2836863"/>
            <a:chExt cx="1241425" cy="1392238"/>
          </a:xfrm>
        </p:grpSpPr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712788" y="2836863"/>
              <a:ext cx="1241425" cy="1392238"/>
            </a:xfrm>
            <a:custGeom>
              <a:avLst/>
              <a:gdLst>
                <a:gd name="T0" fmla="*/ 120 w 440"/>
                <a:gd name="T1" fmla="*/ 418 h 492"/>
                <a:gd name="T2" fmla="*/ 167 w 440"/>
                <a:gd name="T3" fmla="*/ 486 h 492"/>
                <a:gd name="T4" fmla="*/ 167 w 440"/>
                <a:gd name="T5" fmla="*/ 492 h 492"/>
                <a:gd name="T6" fmla="*/ 172 w 440"/>
                <a:gd name="T7" fmla="*/ 492 h 492"/>
                <a:gd name="T8" fmla="*/ 253 w 440"/>
                <a:gd name="T9" fmla="*/ 439 h 492"/>
                <a:gd name="T10" fmla="*/ 323 w 440"/>
                <a:gd name="T11" fmla="*/ 428 h 492"/>
                <a:gd name="T12" fmla="*/ 340 w 440"/>
                <a:gd name="T13" fmla="*/ 361 h 492"/>
                <a:gd name="T14" fmla="*/ 408 w 440"/>
                <a:gd name="T15" fmla="*/ 148 h 492"/>
                <a:gd name="T16" fmla="*/ 103 w 440"/>
                <a:gd name="T17" fmla="*/ 57 h 492"/>
                <a:gd name="T18" fmla="*/ 45 w 440"/>
                <a:gd name="T19" fmla="*/ 232 h 492"/>
                <a:gd name="T20" fmla="*/ 11 w 440"/>
                <a:gd name="T21" fmla="*/ 305 h 492"/>
                <a:gd name="T22" fmla="*/ 20 w 440"/>
                <a:gd name="T23" fmla="*/ 331 h 492"/>
                <a:gd name="T24" fmla="*/ 28 w 440"/>
                <a:gd name="T25" fmla="*/ 346 h 492"/>
                <a:gd name="T26" fmla="*/ 42 w 440"/>
                <a:gd name="T27" fmla="*/ 355 h 492"/>
                <a:gd name="T28" fmla="*/ 34 w 440"/>
                <a:gd name="T29" fmla="*/ 365 h 492"/>
                <a:gd name="T30" fmla="*/ 46 w 440"/>
                <a:gd name="T31" fmla="*/ 379 h 492"/>
                <a:gd name="T32" fmla="*/ 54 w 440"/>
                <a:gd name="T33" fmla="*/ 416 h 492"/>
                <a:gd name="T34" fmla="*/ 120 w 440"/>
                <a:gd name="T35" fmla="*/ 4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0" h="492">
                  <a:moveTo>
                    <a:pt x="120" y="418"/>
                  </a:moveTo>
                  <a:cubicBezTo>
                    <a:pt x="170" y="416"/>
                    <a:pt x="167" y="486"/>
                    <a:pt x="167" y="486"/>
                  </a:cubicBezTo>
                  <a:cubicBezTo>
                    <a:pt x="167" y="492"/>
                    <a:pt x="167" y="492"/>
                    <a:pt x="167" y="492"/>
                  </a:cubicBezTo>
                  <a:cubicBezTo>
                    <a:pt x="172" y="492"/>
                    <a:pt x="172" y="492"/>
                    <a:pt x="172" y="492"/>
                  </a:cubicBezTo>
                  <a:cubicBezTo>
                    <a:pt x="198" y="472"/>
                    <a:pt x="223" y="453"/>
                    <a:pt x="253" y="439"/>
                  </a:cubicBezTo>
                  <a:cubicBezTo>
                    <a:pt x="275" y="429"/>
                    <a:pt x="300" y="425"/>
                    <a:pt x="323" y="428"/>
                  </a:cubicBezTo>
                  <a:cubicBezTo>
                    <a:pt x="324" y="392"/>
                    <a:pt x="340" y="361"/>
                    <a:pt x="340" y="361"/>
                  </a:cubicBezTo>
                  <a:cubicBezTo>
                    <a:pt x="340" y="361"/>
                    <a:pt x="440" y="272"/>
                    <a:pt x="408" y="148"/>
                  </a:cubicBezTo>
                  <a:cubicBezTo>
                    <a:pt x="377" y="25"/>
                    <a:pt x="206" y="0"/>
                    <a:pt x="103" y="57"/>
                  </a:cubicBezTo>
                  <a:cubicBezTo>
                    <a:pt x="0" y="115"/>
                    <a:pt x="41" y="215"/>
                    <a:pt x="45" y="232"/>
                  </a:cubicBezTo>
                  <a:cubicBezTo>
                    <a:pt x="48" y="250"/>
                    <a:pt x="19" y="291"/>
                    <a:pt x="11" y="305"/>
                  </a:cubicBezTo>
                  <a:cubicBezTo>
                    <a:pt x="2" y="320"/>
                    <a:pt x="6" y="325"/>
                    <a:pt x="20" y="331"/>
                  </a:cubicBezTo>
                  <a:cubicBezTo>
                    <a:pt x="34" y="336"/>
                    <a:pt x="28" y="337"/>
                    <a:pt x="28" y="346"/>
                  </a:cubicBezTo>
                  <a:cubicBezTo>
                    <a:pt x="29" y="354"/>
                    <a:pt x="42" y="355"/>
                    <a:pt x="42" y="355"/>
                  </a:cubicBezTo>
                  <a:cubicBezTo>
                    <a:pt x="42" y="355"/>
                    <a:pt x="34" y="357"/>
                    <a:pt x="34" y="365"/>
                  </a:cubicBezTo>
                  <a:cubicBezTo>
                    <a:pt x="34" y="373"/>
                    <a:pt x="46" y="379"/>
                    <a:pt x="46" y="379"/>
                  </a:cubicBezTo>
                  <a:cubicBezTo>
                    <a:pt x="54" y="387"/>
                    <a:pt x="42" y="398"/>
                    <a:pt x="54" y="416"/>
                  </a:cubicBezTo>
                  <a:cubicBezTo>
                    <a:pt x="66" y="435"/>
                    <a:pt x="71" y="420"/>
                    <a:pt x="120" y="418"/>
                  </a:cubicBezTo>
                  <a:close/>
                </a:path>
              </a:pathLst>
            </a:custGeom>
            <a:solidFill>
              <a:srgbClr val="EFD6A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1198563" y="3079750"/>
              <a:ext cx="327025" cy="223838"/>
            </a:xfrm>
            <a:custGeom>
              <a:avLst/>
              <a:gdLst>
                <a:gd name="T0" fmla="*/ 44 w 116"/>
                <a:gd name="T1" fmla="*/ 67 h 79"/>
                <a:gd name="T2" fmla="*/ 76 w 116"/>
                <a:gd name="T3" fmla="*/ 73 h 79"/>
                <a:gd name="T4" fmla="*/ 95 w 116"/>
                <a:gd name="T5" fmla="*/ 67 h 79"/>
                <a:gd name="T6" fmla="*/ 115 w 116"/>
                <a:gd name="T7" fmla="*/ 32 h 79"/>
                <a:gd name="T8" fmla="*/ 87 w 116"/>
                <a:gd name="T9" fmla="*/ 4 h 79"/>
                <a:gd name="T10" fmla="*/ 56 w 116"/>
                <a:gd name="T11" fmla="*/ 18 h 79"/>
                <a:gd name="T12" fmla="*/ 52 w 116"/>
                <a:gd name="T13" fmla="*/ 20 h 79"/>
                <a:gd name="T14" fmla="*/ 48 w 116"/>
                <a:gd name="T15" fmla="*/ 18 h 79"/>
                <a:gd name="T16" fmla="*/ 21 w 116"/>
                <a:gd name="T17" fmla="*/ 14 h 79"/>
                <a:gd name="T18" fmla="*/ 0 w 116"/>
                <a:gd name="T19" fmla="*/ 34 h 79"/>
                <a:gd name="T20" fmla="*/ 2 w 116"/>
                <a:gd name="T21" fmla="*/ 36 h 79"/>
                <a:gd name="T22" fmla="*/ 26 w 116"/>
                <a:gd name="T23" fmla="*/ 79 h 79"/>
                <a:gd name="T24" fmla="*/ 44 w 116"/>
                <a:gd name="T2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79">
                  <a:moveTo>
                    <a:pt x="44" y="67"/>
                  </a:moveTo>
                  <a:cubicBezTo>
                    <a:pt x="59" y="65"/>
                    <a:pt x="71" y="70"/>
                    <a:pt x="76" y="73"/>
                  </a:cubicBezTo>
                  <a:cubicBezTo>
                    <a:pt x="79" y="71"/>
                    <a:pt x="86" y="68"/>
                    <a:pt x="95" y="67"/>
                  </a:cubicBezTo>
                  <a:cubicBezTo>
                    <a:pt x="95" y="57"/>
                    <a:pt x="100" y="40"/>
                    <a:pt x="115" y="32"/>
                  </a:cubicBezTo>
                  <a:cubicBezTo>
                    <a:pt x="116" y="25"/>
                    <a:pt x="110" y="7"/>
                    <a:pt x="87" y="4"/>
                  </a:cubicBezTo>
                  <a:cubicBezTo>
                    <a:pt x="66" y="0"/>
                    <a:pt x="56" y="17"/>
                    <a:pt x="56" y="18"/>
                  </a:cubicBezTo>
                  <a:cubicBezTo>
                    <a:pt x="55" y="19"/>
                    <a:pt x="54" y="20"/>
                    <a:pt x="52" y="20"/>
                  </a:cubicBezTo>
                  <a:cubicBezTo>
                    <a:pt x="51" y="20"/>
                    <a:pt x="49" y="19"/>
                    <a:pt x="48" y="18"/>
                  </a:cubicBezTo>
                  <a:cubicBezTo>
                    <a:pt x="48" y="18"/>
                    <a:pt x="41" y="10"/>
                    <a:pt x="21" y="14"/>
                  </a:cubicBezTo>
                  <a:cubicBezTo>
                    <a:pt x="4" y="18"/>
                    <a:pt x="0" y="30"/>
                    <a:pt x="0" y="34"/>
                  </a:cubicBezTo>
                  <a:cubicBezTo>
                    <a:pt x="1" y="35"/>
                    <a:pt x="2" y="35"/>
                    <a:pt x="2" y="36"/>
                  </a:cubicBezTo>
                  <a:cubicBezTo>
                    <a:pt x="20" y="48"/>
                    <a:pt x="25" y="66"/>
                    <a:pt x="26" y="79"/>
                  </a:cubicBezTo>
                  <a:cubicBezTo>
                    <a:pt x="30" y="74"/>
                    <a:pt x="36" y="69"/>
                    <a:pt x="44" y="67"/>
                  </a:cubicBez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930275" y="2952750"/>
              <a:ext cx="893763" cy="750888"/>
            </a:xfrm>
            <a:custGeom>
              <a:avLst/>
              <a:gdLst>
                <a:gd name="T0" fmla="*/ 293 w 317"/>
                <a:gd name="T1" fmla="*/ 93 h 265"/>
                <a:gd name="T2" fmla="*/ 218 w 317"/>
                <a:gd name="T3" fmla="*/ 38 h 265"/>
                <a:gd name="T4" fmla="*/ 61 w 317"/>
                <a:gd name="T5" fmla="*/ 53 h 265"/>
                <a:gd name="T6" fmla="*/ 83 w 317"/>
                <a:gd name="T7" fmla="*/ 161 h 265"/>
                <a:gd name="T8" fmla="*/ 92 w 317"/>
                <a:gd name="T9" fmla="*/ 88 h 265"/>
                <a:gd name="T10" fmla="*/ 49 w 317"/>
                <a:gd name="T11" fmla="*/ 111 h 265"/>
                <a:gd name="T12" fmla="*/ 77 w 317"/>
                <a:gd name="T13" fmla="*/ 120 h 265"/>
                <a:gd name="T14" fmla="*/ 81 w 317"/>
                <a:gd name="T15" fmla="*/ 128 h 265"/>
                <a:gd name="T16" fmla="*/ 41 w 317"/>
                <a:gd name="T17" fmla="*/ 114 h 265"/>
                <a:gd name="T18" fmla="*/ 86 w 317"/>
                <a:gd name="T19" fmla="*/ 75 h 265"/>
                <a:gd name="T20" fmla="*/ 146 w 317"/>
                <a:gd name="T21" fmla="*/ 54 h 265"/>
                <a:gd name="T22" fmla="*/ 212 w 317"/>
                <a:gd name="T23" fmla="*/ 56 h 265"/>
                <a:gd name="T24" fmla="*/ 268 w 317"/>
                <a:gd name="T25" fmla="*/ 86 h 265"/>
                <a:gd name="T26" fmla="*/ 288 w 317"/>
                <a:gd name="T27" fmla="*/ 153 h 265"/>
                <a:gd name="T28" fmla="*/ 236 w 317"/>
                <a:gd name="T29" fmla="*/ 169 h 265"/>
                <a:gd name="T30" fmla="*/ 150 w 317"/>
                <a:gd name="T31" fmla="*/ 181 h 265"/>
                <a:gd name="T32" fmla="*/ 133 w 317"/>
                <a:gd name="T33" fmla="*/ 168 h 265"/>
                <a:gd name="T34" fmla="*/ 141 w 317"/>
                <a:gd name="T35" fmla="*/ 165 h 265"/>
                <a:gd name="T36" fmla="*/ 175 w 317"/>
                <a:gd name="T37" fmla="*/ 161 h 265"/>
                <a:gd name="T38" fmla="*/ 269 w 317"/>
                <a:gd name="T39" fmla="*/ 165 h 265"/>
                <a:gd name="T40" fmla="*/ 270 w 317"/>
                <a:gd name="T41" fmla="*/ 126 h 265"/>
                <a:gd name="T42" fmla="*/ 262 w 317"/>
                <a:gd name="T43" fmla="*/ 92 h 265"/>
                <a:gd name="T44" fmla="*/ 199 w 317"/>
                <a:gd name="T45" fmla="*/ 112 h 265"/>
                <a:gd name="T46" fmla="*/ 234 w 317"/>
                <a:gd name="T47" fmla="*/ 136 h 265"/>
                <a:gd name="T48" fmla="*/ 173 w 317"/>
                <a:gd name="T49" fmla="*/ 127 h 265"/>
                <a:gd name="T50" fmla="*/ 141 w 317"/>
                <a:gd name="T51" fmla="*/ 121 h 265"/>
                <a:gd name="T52" fmla="*/ 121 w 317"/>
                <a:gd name="T53" fmla="*/ 143 h 265"/>
                <a:gd name="T54" fmla="*/ 87 w 317"/>
                <a:gd name="T55" fmla="*/ 182 h 265"/>
                <a:gd name="T56" fmla="*/ 152 w 317"/>
                <a:gd name="T57" fmla="*/ 221 h 265"/>
                <a:gd name="T58" fmla="*/ 215 w 317"/>
                <a:gd name="T59" fmla="*/ 199 h 265"/>
                <a:gd name="T60" fmla="*/ 205 w 317"/>
                <a:gd name="T61" fmla="*/ 187 h 265"/>
                <a:gd name="T62" fmla="*/ 224 w 317"/>
                <a:gd name="T63" fmla="*/ 196 h 265"/>
                <a:gd name="T64" fmla="*/ 218 w 317"/>
                <a:gd name="T65" fmla="*/ 221 h 265"/>
                <a:gd name="T66" fmla="*/ 156 w 317"/>
                <a:gd name="T67" fmla="*/ 231 h 265"/>
                <a:gd name="T68" fmla="*/ 249 w 317"/>
                <a:gd name="T69" fmla="*/ 245 h 265"/>
                <a:gd name="T70" fmla="*/ 316 w 317"/>
                <a:gd name="T71" fmla="*/ 14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265">
                  <a:moveTo>
                    <a:pt x="316" y="140"/>
                  </a:moveTo>
                  <a:cubicBezTo>
                    <a:pt x="314" y="106"/>
                    <a:pt x="293" y="93"/>
                    <a:pt x="293" y="93"/>
                  </a:cubicBezTo>
                  <a:cubicBezTo>
                    <a:pt x="293" y="93"/>
                    <a:pt x="291" y="77"/>
                    <a:pt x="275" y="59"/>
                  </a:cubicBezTo>
                  <a:cubicBezTo>
                    <a:pt x="250" y="33"/>
                    <a:pt x="218" y="38"/>
                    <a:pt x="218" y="38"/>
                  </a:cubicBezTo>
                  <a:cubicBezTo>
                    <a:pt x="177" y="0"/>
                    <a:pt x="135" y="29"/>
                    <a:pt x="135" y="29"/>
                  </a:cubicBezTo>
                  <a:cubicBezTo>
                    <a:pt x="77" y="11"/>
                    <a:pt x="61" y="53"/>
                    <a:pt x="61" y="53"/>
                  </a:cubicBezTo>
                  <a:cubicBezTo>
                    <a:pt x="27" y="56"/>
                    <a:pt x="0" y="93"/>
                    <a:pt x="25" y="132"/>
                  </a:cubicBezTo>
                  <a:cubicBezTo>
                    <a:pt x="44" y="162"/>
                    <a:pt x="71" y="162"/>
                    <a:pt x="83" y="161"/>
                  </a:cubicBezTo>
                  <a:cubicBezTo>
                    <a:pt x="87" y="152"/>
                    <a:pt x="95" y="141"/>
                    <a:pt x="113" y="137"/>
                  </a:cubicBezTo>
                  <a:cubicBezTo>
                    <a:pt x="113" y="135"/>
                    <a:pt x="115" y="103"/>
                    <a:pt x="92" y="88"/>
                  </a:cubicBezTo>
                  <a:cubicBezTo>
                    <a:pt x="79" y="78"/>
                    <a:pt x="63" y="80"/>
                    <a:pt x="55" y="86"/>
                  </a:cubicBezTo>
                  <a:cubicBezTo>
                    <a:pt x="47" y="92"/>
                    <a:pt x="45" y="101"/>
                    <a:pt x="49" y="111"/>
                  </a:cubicBezTo>
                  <a:cubicBezTo>
                    <a:pt x="51" y="116"/>
                    <a:pt x="54" y="119"/>
                    <a:pt x="59" y="120"/>
                  </a:cubicBezTo>
                  <a:cubicBezTo>
                    <a:pt x="67" y="124"/>
                    <a:pt x="77" y="120"/>
                    <a:pt x="77" y="120"/>
                  </a:cubicBezTo>
                  <a:cubicBezTo>
                    <a:pt x="79" y="119"/>
                    <a:pt x="82" y="120"/>
                    <a:pt x="83" y="122"/>
                  </a:cubicBezTo>
                  <a:cubicBezTo>
                    <a:pt x="84" y="124"/>
                    <a:pt x="83" y="127"/>
                    <a:pt x="81" y="128"/>
                  </a:cubicBezTo>
                  <a:cubicBezTo>
                    <a:pt x="80" y="128"/>
                    <a:pt x="67" y="133"/>
                    <a:pt x="55" y="128"/>
                  </a:cubicBezTo>
                  <a:cubicBezTo>
                    <a:pt x="49" y="126"/>
                    <a:pt x="44" y="121"/>
                    <a:pt x="41" y="114"/>
                  </a:cubicBezTo>
                  <a:cubicBezTo>
                    <a:pt x="35" y="100"/>
                    <a:pt x="39" y="88"/>
                    <a:pt x="50" y="80"/>
                  </a:cubicBezTo>
                  <a:cubicBezTo>
                    <a:pt x="60" y="73"/>
                    <a:pt x="74" y="71"/>
                    <a:pt x="86" y="75"/>
                  </a:cubicBezTo>
                  <a:cubicBezTo>
                    <a:pt x="89" y="67"/>
                    <a:pt x="96" y="55"/>
                    <a:pt x="114" y="51"/>
                  </a:cubicBezTo>
                  <a:cubicBezTo>
                    <a:pt x="131" y="47"/>
                    <a:pt x="141" y="51"/>
                    <a:pt x="146" y="54"/>
                  </a:cubicBezTo>
                  <a:cubicBezTo>
                    <a:pt x="152" y="47"/>
                    <a:pt x="165" y="38"/>
                    <a:pt x="183" y="41"/>
                  </a:cubicBezTo>
                  <a:cubicBezTo>
                    <a:pt x="198" y="43"/>
                    <a:pt x="207" y="50"/>
                    <a:pt x="212" y="56"/>
                  </a:cubicBezTo>
                  <a:cubicBezTo>
                    <a:pt x="216" y="62"/>
                    <a:pt x="219" y="68"/>
                    <a:pt x="219" y="74"/>
                  </a:cubicBezTo>
                  <a:cubicBezTo>
                    <a:pt x="236" y="70"/>
                    <a:pt x="256" y="75"/>
                    <a:pt x="268" y="86"/>
                  </a:cubicBezTo>
                  <a:cubicBezTo>
                    <a:pt x="278" y="96"/>
                    <a:pt x="281" y="108"/>
                    <a:pt x="278" y="122"/>
                  </a:cubicBezTo>
                  <a:cubicBezTo>
                    <a:pt x="282" y="126"/>
                    <a:pt x="291" y="136"/>
                    <a:pt x="288" y="153"/>
                  </a:cubicBezTo>
                  <a:cubicBezTo>
                    <a:pt x="287" y="162"/>
                    <a:pt x="282" y="169"/>
                    <a:pt x="273" y="173"/>
                  </a:cubicBezTo>
                  <a:cubicBezTo>
                    <a:pt x="262" y="178"/>
                    <a:pt x="248" y="176"/>
                    <a:pt x="236" y="169"/>
                  </a:cubicBezTo>
                  <a:cubicBezTo>
                    <a:pt x="219" y="159"/>
                    <a:pt x="192" y="158"/>
                    <a:pt x="180" y="167"/>
                  </a:cubicBezTo>
                  <a:cubicBezTo>
                    <a:pt x="171" y="175"/>
                    <a:pt x="160" y="182"/>
                    <a:pt x="150" y="181"/>
                  </a:cubicBezTo>
                  <a:cubicBezTo>
                    <a:pt x="149" y="181"/>
                    <a:pt x="148" y="181"/>
                    <a:pt x="148" y="181"/>
                  </a:cubicBezTo>
                  <a:cubicBezTo>
                    <a:pt x="142" y="179"/>
                    <a:pt x="137" y="175"/>
                    <a:pt x="133" y="168"/>
                  </a:cubicBezTo>
                  <a:cubicBezTo>
                    <a:pt x="132" y="166"/>
                    <a:pt x="133" y="164"/>
                    <a:pt x="135" y="163"/>
                  </a:cubicBezTo>
                  <a:cubicBezTo>
                    <a:pt x="137" y="162"/>
                    <a:pt x="140" y="163"/>
                    <a:pt x="141" y="165"/>
                  </a:cubicBezTo>
                  <a:cubicBezTo>
                    <a:pt x="143" y="169"/>
                    <a:pt x="146" y="172"/>
                    <a:pt x="149" y="173"/>
                  </a:cubicBezTo>
                  <a:cubicBezTo>
                    <a:pt x="157" y="174"/>
                    <a:pt x="167" y="167"/>
                    <a:pt x="175" y="161"/>
                  </a:cubicBezTo>
                  <a:cubicBezTo>
                    <a:pt x="190" y="149"/>
                    <a:pt x="220" y="150"/>
                    <a:pt x="240" y="162"/>
                  </a:cubicBezTo>
                  <a:cubicBezTo>
                    <a:pt x="250" y="167"/>
                    <a:pt x="261" y="169"/>
                    <a:pt x="269" y="165"/>
                  </a:cubicBezTo>
                  <a:cubicBezTo>
                    <a:pt x="275" y="163"/>
                    <a:pt x="279" y="158"/>
                    <a:pt x="279" y="152"/>
                  </a:cubicBezTo>
                  <a:cubicBezTo>
                    <a:pt x="282" y="135"/>
                    <a:pt x="270" y="126"/>
                    <a:pt x="270" y="126"/>
                  </a:cubicBezTo>
                  <a:cubicBezTo>
                    <a:pt x="269" y="125"/>
                    <a:pt x="268" y="124"/>
                    <a:pt x="269" y="122"/>
                  </a:cubicBezTo>
                  <a:cubicBezTo>
                    <a:pt x="272" y="110"/>
                    <a:pt x="270" y="100"/>
                    <a:pt x="262" y="92"/>
                  </a:cubicBezTo>
                  <a:cubicBezTo>
                    <a:pt x="252" y="83"/>
                    <a:pt x="235" y="79"/>
                    <a:pt x="221" y="82"/>
                  </a:cubicBezTo>
                  <a:cubicBezTo>
                    <a:pt x="202" y="87"/>
                    <a:pt x="200" y="105"/>
                    <a:pt x="199" y="112"/>
                  </a:cubicBezTo>
                  <a:cubicBezTo>
                    <a:pt x="210" y="112"/>
                    <a:pt x="223" y="117"/>
                    <a:pt x="235" y="130"/>
                  </a:cubicBezTo>
                  <a:cubicBezTo>
                    <a:pt x="236" y="132"/>
                    <a:pt x="236" y="135"/>
                    <a:pt x="234" y="136"/>
                  </a:cubicBezTo>
                  <a:cubicBezTo>
                    <a:pt x="232" y="138"/>
                    <a:pt x="229" y="137"/>
                    <a:pt x="228" y="136"/>
                  </a:cubicBezTo>
                  <a:cubicBezTo>
                    <a:pt x="203" y="107"/>
                    <a:pt x="174" y="126"/>
                    <a:pt x="173" y="127"/>
                  </a:cubicBezTo>
                  <a:cubicBezTo>
                    <a:pt x="171" y="128"/>
                    <a:pt x="169" y="128"/>
                    <a:pt x="168" y="127"/>
                  </a:cubicBezTo>
                  <a:cubicBezTo>
                    <a:pt x="167" y="126"/>
                    <a:pt x="157" y="118"/>
                    <a:pt x="141" y="121"/>
                  </a:cubicBezTo>
                  <a:cubicBezTo>
                    <a:pt x="127" y="123"/>
                    <a:pt x="124" y="140"/>
                    <a:pt x="124" y="140"/>
                  </a:cubicBezTo>
                  <a:cubicBezTo>
                    <a:pt x="124" y="142"/>
                    <a:pt x="122" y="143"/>
                    <a:pt x="121" y="143"/>
                  </a:cubicBezTo>
                  <a:cubicBezTo>
                    <a:pt x="87" y="149"/>
                    <a:pt x="89" y="177"/>
                    <a:pt x="89" y="178"/>
                  </a:cubicBezTo>
                  <a:cubicBezTo>
                    <a:pt x="89" y="179"/>
                    <a:pt x="88" y="181"/>
                    <a:pt x="87" y="182"/>
                  </a:cubicBezTo>
                  <a:cubicBezTo>
                    <a:pt x="92" y="223"/>
                    <a:pt x="152" y="219"/>
                    <a:pt x="152" y="219"/>
                  </a:cubicBezTo>
                  <a:cubicBezTo>
                    <a:pt x="152" y="220"/>
                    <a:pt x="152" y="220"/>
                    <a:pt x="152" y="221"/>
                  </a:cubicBezTo>
                  <a:cubicBezTo>
                    <a:pt x="154" y="221"/>
                    <a:pt x="193" y="236"/>
                    <a:pt x="211" y="216"/>
                  </a:cubicBezTo>
                  <a:cubicBezTo>
                    <a:pt x="216" y="209"/>
                    <a:pt x="217" y="203"/>
                    <a:pt x="215" y="199"/>
                  </a:cubicBezTo>
                  <a:cubicBezTo>
                    <a:pt x="214" y="194"/>
                    <a:pt x="208" y="192"/>
                    <a:pt x="208" y="192"/>
                  </a:cubicBezTo>
                  <a:cubicBezTo>
                    <a:pt x="206" y="191"/>
                    <a:pt x="205" y="189"/>
                    <a:pt x="205" y="187"/>
                  </a:cubicBezTo>
                  <a:cubicBezTo>
                    <a:pt x="206" y="185"/>
                    <a:pt x="209" y="183"/>
                    <a:pt x="211" y="184"/>
                  </a:cubicBezTo>
                  <a:cubicBezTo>
                    <a:pt x="211" y="184"/>
                    <a:pt x="220" y="187"/>
                    <a:pt x="224" y="196"/>
                  </a:cubicBezTo>
                  <a:cubicBezTo>
                    <a:pt x="226" y="203"/>
                    <a:pt x="225" y="211"/>
                    <a:pt x="219" y="221"/>
                  </a:cubicBezTo>
                  <a:cubicBezTo>
                    <a:pt x="218" y="221"/>
                    <a:pt x="218" y="221"/>
                    <a:pt x="218" y="221"/>
                  </a:cubicBezTo>
                  <a:cubicBezTo>
                    <a:pt x="207" y="234"/>
                    <a:pt x="190" y="236"/>
                    <a:pt x="176" y="234"/>
                  </a:cubicBezTo>
                  <a:cubicBezTo>
                    <a:pt x="168" y="234"/>
                    <a:pt x="161" y="232"/>
                    <a:pt x="156" y="231"/>
                  </a:cubicBezTo>
                  <a:cubicBezTo>
                    <a:pt x="166" y="252"/>
                    <a:pt x="190" y="262"/>
                    <a:pt x="214" y="263"/>
                  </a:cubicBezTo>
                  <a:cubicBezTo>
                    <a:pt x="243" y="265"/>
                    <a:pt x="249" y="245"/>
                    <a:pt x="249" y="245"/>
                  </a:cubicBezTo>
                  <a:cubicBezTo>
                    <a:pt x="288" y="230"/>
                    <a:pt x="279" y="194"/>
                    <a:pt x="279" y="194"/>
                  </a:cubicBezTo>
                  <a:cubicBezTo>
                    <a:pt x="295" y="191"/>
                    <a:pt x="317" y="174"/>
                    <a:pt x="316" y="140"/>
                  </a:cubicBez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0427" y="308649"/>
            <a:ext cx="1129970" cy="788664"/>
            <a:chOff x="3160713" y="3440113"/>
            <a:chExt cx="1471613" cy="1027113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3795713" y="4370388"/>
              <a:ext cx="203200" cy="96838"/>
            </a:xfrm>
            <a:custGeom>
              <a:avLst/>
              <a:gdLst>
                <a:gd name="T0" fmla="*/ 72 w 72"/>
                <a:gd name="T1" fmla="*/ 17 h 34"/>
                <a:gd name="T2" fmla="*/ 55 w 72"/>
                <a:gd name="T3" fmla="*/ 34 h 34"/>
                <a:gd name="T4" fmla="*/ 17 w 72"/>
                <a:gd name="T5" fmla="*/ 34 h 34"/>
                <a:gd name="T6" fmla="*/ 0 w 72"/>
                <a:gd name="T7" fmla="*/ 17 h 34"/>
                <a:gd name="T8" fmla="*/ 17 w 72"/>
                <a:gd name="T9" fmla="*/ 0 h 34"/>
                <a:gd name="T10" fmla="*/ 55 w 72"/>
                <a:gd name="T11" fmla="*/ 0 h 34"/>
                <a:gd name="T12" fmla="*/ 72 w 72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4">
                  <a:moveTo>
                    <a:pt x="72" y="17"/>
                  </a:moveTo>
                  <a:cubicBezTo>
                    <a:pt x="72" y="27"/>
                    <a:pt x="65" y="34"/>
                    <a:pt x="55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2" y="8"/>
                    <a:pt x="72" y="17"/>
                  </a:cubicBezTo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auto">
            <a:xfrm>
              <a:off x="3160713" y="3544888"/>
              <a:ext cx="1471613" cy="890588"/>
            </a:xfrm>
            <a:prstGeom prst="rect">
              <a:avLst/>
            </a:prstGeom>
            <a:solidFill>
              <a:srgbClr val="E2574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3" name="Rectangle 73"/>
            <p:cNvSpPr>
              <a:spLocks noChangeArrowheads="1"/>
            </p:cNvSpPr>
            <p:nvPr/>
          </p:nvSpPr>
          <p:spPr bwMode="auto">
            <a:xfrm>
              <a:off x="3160713" y="3544888"/>
              <a:ext cx="147161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4" name="Freeform 74"/>
            <p:cNvSpPr>
              <a:spLocks/>
            </p:cNvSpPr>
            <p:nvPr/>
          </p:nvSpPr>
          <p:spPr bwMode="auto">
            <a:xfrm>
              <a:off x="3189288" y="3440113"/>
              <a:ext cx="708025" cy="954088"/>
            </a:xfrm>
            <a:custGeom>
              <a:avLst/>
              <a:gdLst>
                <a:gd name="T0" fmla="*/ 251 w 251"/>
                <a:gd name="T1" fmla="*/ 337 h 337"/>
                <a:gd name="T2" fmla="*/ 0 w 251"/>
                <a:gd name="T3" fmla="*/ 337 h 337"/>
                <a:gd name="T4" fmla="*/ 0 w 251"/>
                <a:gd name="T5" fmla="*/ 17 h 337"/>
                <a:gd name="T6" fmla="*/ 251 w 251"/>
                <a:gd name="T7" fmla="*/ 17 h 337"/>
                <a:gd name="T8" fmla="*/ 251 w 251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37">
                  <a:moveTo>
                    <a:pt x="251" y="337"/>
                  </a:moveTo>
                  <a:cubicBezTo>
                    <a:pt x="168" y="319"/>
                    <a:pt x="83" y="319"/>
                    <a:pt x="0" y="337"/>
                  </a:cubicBezTo>
                  <a:cubicBezTo>
                    <a:pt x="0" y="230"/>
                    <a:pt x="0" y="124"/>
                    <a:pt x="0" y="17"/>
                  </a:cubicBezTo>
                  <a:cubicBezTo>
                    <a:pt x="83" y="0"/>
                    <a:pt x="168" y="0"/>
                    <a:pt x="251" y="17"/>
                  </a:cubicBezTo>
                  <a:cubicBezTo>
                    <a:pt x="251" y="124"/>
                    <a:pt x="251" y="230"/>
                    <a:pt x="251" y="337"/>
                  </a:cubicBezTo>
                  <a:close/>
                </a:path>
              </a:pathLst>
            </a:custGeom>
            <a:solidFill>
              <a:srgbClr val="F2E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3276600" y="3563938"/>
              <a:ext cx="171450" cy="277813"/>
            </a:xfrm>
            <a:custGeom>
              <a:avLst/>
              <a:gdLst>
                <a:gd name="T0" fmla="*/ 61 w 61"/>
                <a:gd name="T1" fmla="*/ 92 h 98"/>
                <a:gd name="T2" fmla="*/ 0 w 61"/>
                <a:gd name="T3" fmla="*/ 98 h 98"/>
                <a:gd name="T4" fmla="*/ 0 w 61"/>
                <a:gd name="T5" fmla="*/ 7 h 98"/>
                <a:gd name="T6" fmla="*/ 61 w 61"/>
                <a:gd name="T7" fmla="*/ 0 h 98"/>
                <a:gd name="T8" fmla="*/ 61 w 61"/>
                <a:gd name="T9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8">
                  <a:moveTo>
                    <a:pt x="61" y="92"/>
                  </a:moveTo>
                  <a:cubicBezTo>
                    <a:pt x="41" y="93"/>
                    <a:pt x="21" y="95"/>
                    <a:pt x="0" y="98"/>
                  </a:cubicBezTo>
                  <a:cubicBezTo>
                    <a:pt x="0" y="68"/>
                    <a:pt x="0" y="37"/>
                    <a:pt x="0" y="7"/>
                  </a:cubicBezTo>
                  <a:cubicBezTo>
                    <a:pt x="21" y="4"/>
                    <a:pt x="41" y="2"/>
                    <a:pt x="61" y="0"/>
                  </a:cubicBezTo>
                  <a:cubicBezTo>
                    <a:pt x="61" y="31"/>
                    <a:pt x="61" y="62"/>
                    <a:pt x="61" y="92"/>
                  </a:cubicBezTo>
                  <a:close/>
                </a:path>
              </a:pathLst>
            </a:custGeom>
            <a:solidFill>
              <a:srgbClr val="2D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3490913" y="3560763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3490913" y="3624263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auto">
            <a:xfrm>
              <a:off x="3490913" y="3686175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3" name="Freeform 79"/>
            <p:cNvSpPr>
              <a:spLocks/>
            </p:cNvSpPr>
            <p:nvPr/>
          </p:nvSpPr>
          <p:spPr bwMode="auto">
            <a:xfrm>
              <a:off x="3490913" y="3748088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3490913" y="3810000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1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3279775" y="3870325"/>
              <a:ext cx="506413" cy="55563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9" name="Freeform 82"/>
            <p:cNvSpPr>
              <a:spLocks/>
            </p:cNvSpPr>
            <p:nvPr/>
          </p:nvSpPr>
          <p:spPr bwMode="auto">
            <a:xfrm>
              <a:off x="3279775" y="3932238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0" name="Freeform 83"/>
            <p:cNvSpPr>
              <a:spLocks/>
            </p:cNvSpPr>
            <p:nvPr/>
          </p:nvSpPr>
          <p:spPr bwMode="auto">
            <a:xfrm>
              <a:off x="3279775" y="3994150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3279775" y="4056063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3279775" y="4119563"/>
              <a:ext cx="506413" cy="55563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6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3279775" y="4181475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6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3897313" y="3440113"/>
              <a:ext cx="708025" cy="954088"/>
            </a:xfrm>
            <a:custGeom>
              <a:avLst/>
              <a:gdLst>
                <a:gd name="T0" fmla="*/ 251 w 251"/>
                <a:gd name="T1" fmla="*/ 337 h 337"/>
                <a:gd name="T2" fmla="*/ 0 w 251"/>
                <a:gd name="T3" fmla="*/ 337 h 337"/>
                <a:gd name="T4" fmla="*/ 0 w 251"/>
                <a:gd name="T5" fmla="*/ 17 h 337"/>
                <a:gd name="T6" fmla="*/ 251 w 251"/>
                <a:gd name="T7" fmla="*/ 17 h 337"/>
                <a:gd name="T8" fmla="*/ 251 w 251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37">
                  <a:moveTo>
                    <a:pt x="251" y="337"/>
                  </a:moveTo>
                  <a:cubicBezTo>
                    <a:pt x="168" y="319"/>
                    <a:pt x="83" y="319"/>
                    <a:pt x="0" y="337"/>
                  </a:cubicBezTo>
                  <a:cubicBezTo>
                    <a:pt x="0" y="230"/>
                    <a:pt x="0" y="124"/>
                    <a:pt x="0" y="17"/>
                  </a:cubicBezTo>
                  <a:cubicBezTo>
                    <a:pt x="83" y="0"/>
                    <a:pt x="168" y="0"/>
                    <a:pt x="251" y="17"/>
                  </a:cubicBezTo>
                  <a:cubicBezTo>
                    <a:pt x="251" y="124"/>
                    <a:pt x="251" y="230"/>
                    <a:pt x="251" y="337"/>
                  </a:cubicBezTo>
                </a:path>
              </a:pathLst>
            </a:custGeom>
            <a:solidFill>
              <a:srgbClr val="F2E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3986213" y="3556000"/>
              <a:ext cx="504825" cy="58738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6" name="Freeform 89"/>
            <p:cNvSpPr>
              <a:spLocks/>
            </p:cNvSpPr>
            <p:nvPr/>
          </p:nvSpPr>
          <p:spPr bwMode="auto">
            <a:xfrm>
              <a:off x="3986213" y="3617913"/>
              <a:ext cx="504825" cy="60325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7" name="Freeform 90"/>
            <p:cNvSpPr>
              <a:spLocks/>
            </p:cNvSpPr>
            <p:nvPr/>
          </p:nvSpPr>
          <p:spPr bwMode="auto">
            <a:xfrm>
              <a:off x="3986213" y="3679825"/>
              <a:ext cx="504825" cy="60325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8" name="Freeform 91"/>
            <p:cNvSpPr>
              <a:spLocks/>
            </p:cNvSpPr>
            <p:nvPr/>
          </p:nvSpPr>
          <p:spPr bwMode="auto">
            <a:xfrm>
              <a:off x="3986213" y="3743325"/>
              <a:ext cx="504825" cy="58738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4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9" name="Freeform 92"/>
            <p:cNvSpPr>
              <a:spLocks/>
            </p:cNvSpPr>
            <p:nvPr/>
          </p:nvSpPr>
          <p:spPr bwMode="auto">
            <a:xfrm>
              <a:off x="3986213" y="3805238"/>
              <a:ext cx="504825" cy="58738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2"/>
                    <a:pt x="59" y="12"/>
                    <a:pt x="0" y="21"/>
                  </a:cubicBezTo>
                  <a:cubicBezTo>
                    <a:pt x="0" y="17"/>
                    <a:pt x="0" y="14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3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0" name="Freeform 93"/>
            <p:cNvSpPr>
              <a:spLocks/>
            </p:cNvSpPr>
            <p:nvPr/>
          </p:nvSpPr>
          <p:spPr bwMode="auto">
            <a:xfrm>
              <a:off x="3986213" y="3870325"/>
              <a:ext cx="504825" cy="55563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3986213" y="3932238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2" name="Freeform 95"/>
            <p:cNvSpPr>
              <a:spLocks/>
            </p:cNvSpPr>
            <p:nvPr/>
          </p:nvSpPr>
          <p:spPr bwMode="auto">
            <a:xfrm>
              <a:off x="3986213" y="3994150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3" name="Freeform 96"/>
            <p:cNvSpPr>
              <a:spLocks/>
            </p:cNvSpPr>
            <p:nvPr/>
          </p:nvSpPr>
          <p:spPr bwMode="auto">
            <a:xfrm>
              <a:off x="3986213" y="4056063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4" name="Freeform 97"/>
            <p:cNvSpPr>
              <a:spLocks/>
            </p:cNvSpPr>
            <p:nvPr/>
          </p:nvSpPr>
          <p:spPr bwMode="auto">
            <a:xfrm>
              <a:off x="3986213" y="4119563"/>
              <a:ext cx="504825" cy="55563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6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5" name="Freeform 98"/>
            <p:cNvSpPr>
              <a:spLocks/>
            </p:cNvSpPr>
            <p:nvPr/>
          </p:nvSpPr>
          <p:spPr bwMode="auto">
            <a:xfrm>
              <a:off x="3986213" y="4181475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6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6" name="Freeform 99"/>
            <p:cNvSpPr>
              <a:spLocks noEditPoints="1"/>
            </p:cNvSpPr>
            <p:nvPr/>
          </p:nvSpPr>
          <p:spPr bwMode="auto">
            <a:xfrm>
              <a:off x="3897313" y="3454400"/>
              <a:ext cx="708025" cy="939800"/>
            </a:xfrm>
            <a:custGeom>
              <a:avLst/>
              <a:gdLst>
                <a:gd name="T0" fmla="*/ 53 w 251"/>
                <a:gd name="T1" fmla="*/ 87 h 332"/>
                <a:gd name="T2" fmla="*/ 53 w 251"/>
                <a:gd name="T3" fmla="*/ 264 h 332"/>
                <a:gd name="T4" fmla="*/ 232 w 251"/>
                <a:gd name="T5" fmla="*/ 264 h 332"/>
                <a:gd name="T6" fmla="*/ 211 w 251"/>
                <a:gd name="T7" fmla="*/ 276 h 332"/>
                <a:gd name="T8" fmla="*/ 32 w 251"/>
                <a:gd name="T9" fmla="*/ 266 h 332"/>
                <a:gd name="T10" fmla="*/ 53 w 251"/>
                <a:gd name="T11" fmla="*/ 237 h 332"/>
                <a:gd name="T12" fmla="*/ 232 w 251"/>
                <a:gd name="T13" fmla="*/ 253 h 332"/>
                <a:gd name="T14" fmla="*/ 125 w 251"/>
                <a:gd name="T15" fmla="*/ 248 h 332"/>
                <a:gd name="T16" fmla="*/ 53 w 251"/>
                <a:gd name="T17" fmla="*/ 241 h 332"/>
                <a:gd name="T18" fmla="*/ 125 w 251"/>
                <a:gd name="T19" fmla="*/ 210 h 332"/>
                <a:gd name="T20" fmla="*/ 211 w 251"/>
                <a:gd name="T21" fmla="*/ 227 h 332"/>
                <a:gd name="T22" fmla="*/ 32 w 251"/>
                <a:gd name="T23" fmla="*/ 233 h 332"/>
                <a:gd name="T24" fmla="*/ 53 w 251"/>
                <a:gd name="T25" fmla="*/ 197 h 332"/>
                <a:gd name="T26" fmla="*/ 232 w 251"/>
                <a:gd name="T27" fmla="*/ 198 h 332"/>
                <a:gd name="T28" fmla="*/ 211 w 251"/>
                <a:gd name="T29" fmla="*/ 210 h 332"/>
                <a:gd name="T30" fmla="*/ 32 w 251"/>
                <a:gd name="T31" fmla="*/ 200 h 332"/>
                <a:gd name="T32" fmla="*/ 53 w 251"/>
                <a:gd name="T33" fmla="*/ 171 h 332"/>
                <a:gd name="T34" fmla="*/ 232 w 251"/>
                <a:gd name="T35" fmla="*/ 187 h 332"/>
                <a:gd name="T36" fmla="*/ 125 w 251"/>
                <a:gd name="T37" fmla="*/ 182 h 332"/>
                <a:gd name="T38" fmla="*/ 53 w 251"/>
                <a:gd name="T39" fmla="*/ 175 h 332"/>
                <a:gd name="T40" fmla="*/ 125 w 251"/>
                <a:gd name="T41" fmla="*/ 144 h 332"/>
                <a:gd name="T42" fmla="*/ 211 w 251"/>
                <a:gd name="T43" fmla="*/ 161 h 332"/>
                <a:gd name="T44" fmla="*/ 32 w 251"/>
                <a:gd name="T45" fmla="*/ 167 h 332"/>
                <a:gd name="T46" fmla="*/ 53 w 251"/>
                <a:gd name="T47" fmla="*/ 131 h 332"/>
                <a:gd name="T48" fmla="*/ 232 w 251"/>
                <a:gd name="T49" fmla="*/ 131 h 332"/>
                <a:gd name="T50" fmla="*/ 211 w 251"/>
                <a:gd name="T51" fmla="*/ 144 h 332"/>
                <a:gd name="T52" fmla="*/ 32 w 251"/>
                <a:gd name="T53" fmla="*/ 134 h 332"/>
                <a:gd name="T54" fmla="*/ 53 w 251"/>
                <a:gd name="T55" fmla="*/ 104 h 332"/>
                <a:gd name="T56" fmla="*/ 232 w 251"/>
                <a:gd name="T57" fmla="*/ 120 h 332"/>
                <a:gd name="T58" fmla="*/ 125 w 251"/>
                <a:gd name="T59" fmla="*/ 116 h 332"/>
                <a:gd name="T60" fmla="*/ 53 w 251"/>
                <a:gd name="T61" fmla="*/ 109 h 332"/>
                <a:gd name="T62" fmla="*/ 60 w 251"/>
                <a:gd name="T63" fmla="*/ 4 h 332"/>
                <a:gd name="T64" fmla="*/ 125 w 251"/>
                <a:gd name="T65" fmla="*/ 34 h 332"/>
                <a:gd name="T66" fmla="*/ 211 w 251"/>
                <a:gd name="T67" fmla="*/ 51 h 332"/>
                <a:gd name="T68" fmla="*/ 64 w 251"/>
                <a:gd name="T69" fmla="*/ 53 h 332"/>
                <a:gd name="T70" fmla="*/ 232 w 251"/>
                <a:gd name="T71" fmla="*/ 65 h 332"/>
                <a:gd name="T72" fmla="*/ 211 w 251"/>
                <a:gd name="T73" fmla="*/ 78 h 332"/>
                <a:gd name="T74" fmla="*/ 64 w 251"/>
                <a:gd name="T75" fmla="*/ 81 h 332"/>
                <a:gd name="T76" fmla="*/ 232 w 251"/>
                <a:gd name="T77" fmla="*/ 98 h 332"/>
                <a:gd name="T78" fmla="*/ 125 w 251"/>
                <a:gd name="T79" fmla="*/ 94 h 332"/>
                <a:gd name="T80" fmla="*/ 61 w 251"/>
                <a:gd name="T81" fmla="*/ 97 h 332"/>
                <a:gd name="T82" fmla="*/ 29 w 251"/>
                <a:gd name="T83" fmla="*/ 101 h 332"/>
                <a:gd name="T84" fmla="*/ 0 w 251"/>
                <a:gd name="T85" fmla="*/ 332 h 332"/>
                <a:gd name="T86" fmla="*/ 251 w 251"/>
                <a:gd name="T87" fmla="*/ 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" h="332">
                  <a:moveTo>
                    <a:pt x="46" y="78"/>
                  </a:moveTo>
                  <a:cubicBezTo>
                    <a:pt x="38" y="89"/>
                    <a:pt x="38" y="89"/>
                    <a:pt x="38" y="89"/>
                  </a:cubicBezTo>
                  <a:cubicBezTo>
                    <a:pt x="43" y="88"/>
                    <a:pt x="48" y="88"/>
                    <a:pt x="53" y="87"/>
                  </a:cubicBezTo>
                  <a:cubicBezTo>
                    <a:pt x="53" y="87"/>
                    <a:pt x="53" y="86"/>
                    <a:pt x="53" y="86"/>
                  </a:cubicBezTo>
                  <a:cubicBezTo>
                    <a:pt x="46" y="78"/>
                    <a:pt x="46" y="78"/>
                    <a:pt x="46" y="78"/>
                  </a:cubicBezTo>
                  <a:moveTo>
                    <a:pt x="53" y="264"/>
                  </a:moveTo>
                  <a:cubicBezTo>
                    <a:pt x="53" y="262"/>
                    <a:pt x="53" y="260"/>
                    <a:pt x="53" y="259"/>
                  </a:cubicBezTo>
                  <a:cubicBezTo>
                    <a:pt x="77" y="256"/>
                    <a:pt x="101" y="255"/>
                    <a:pt x="125" y="255"/>
                  </a:cubicBezTo>
                  <a:cubicBezTo>
                    <a:pt x="161" y="255"/>
                    <a:pt x="197" y="258"/>
                    <a:pt x="232" y="264"/>
                  </a:cubicBezTo>
                  <a:cubicBezTo>
                    <a:pt x="232" y="267"/>
                    <a:pt x="232" y="271"/>
                    <a:pt x="232" y="275"/>
                  </a:cubicBezTo>
                  <a:cubicBezTo>
                    <a:pt x="225" y="274"/>
                    <a:pt x="218" y="273"/>
                    <a:pt x="211" y="272"/>
                  </a:cubicBezTo>
                  <a:cubicBezTo>
                    <a:pt x="211" y="273"/>
                    <a:pt x="211" y="275"/>
                    <a:pt x="211" y="276"/>
                  </a:cubicBezTo>
                  <a:cubicBezTo>
                    <a:pt x="183" y="272"/>
                    <a:pt x="154" y="270"/>
                    <a:pt x="125" y="270"/>
                  </a:cubicBezTo>
                  <a:cubicBezTo>
                    <a:pt x="94" y="270"/>
                    <a:pt x="63" y="273"/>
                    <a:pt x="32" y="277"/>
                  </a:cubicBezTo>
                  <a:cubicBezTo>
                    <a:pt x="32" y="274"/>
                    <a:pt x="32" y="270"/>
                    <a:pt x="32" y="266"/>
                  </a:cubicBezTo>
                  <a:cubicBezTo>
                    <a:pt x="39" y="265"/>
                    <a:pt x="46" y="264"/>
                    <a:pt x="53" y="264"/>
                  </a:cubicBezTo>
                  <a:moveTo>
                    <a:pt x="53" y="241"/>
                  </a:moveTo>
                  <a:cubicBezTo>
                    <a:pt x="53" y="240"/>
                    <a:pt x="53" y="238"/>
                    <a:pt x="53" y="237"/>
                  </a:cubicBezTo>
                  <a:cubicBezTo>
                    <a:pt x="77" y="234"/>
                    <a:pt x="101" y="232"/>
                    <a:pt x="125" y="232"/>
                  </a:cubicBezTo>
                  <a:cubicBezTo>
                    <a:pt x="161" y="232"/>
                    <a:pt x="197" y="236"/>
                    <a:pt x="232" y="242"/>
                  </a:cubicBezTo>
                  <a:cubicBezTo>
                    <a:pt x="232" y="245"/>
                    <a:pt x="232" y="249"/>
                    <a:pt x="232" y="253"/>
                  </a:cubicBezTo>
                  <a:cubicBezTo>
                    <a:pt x="225" y="252"/>
                    <a:pt x="218" y="250"/>
                    <a:pt x="211" y="250"/>
                  </a:cubicBezTo>
                  <a:cubicBezTo>
                    <a:pt x="211" y="251"/>
                    <a:pt x="211" y="253"/>
                    <a:pt x="211" y="254"/>
                  </a:cubicBezTo>
                  <a:cubicBezTo>
                    <a:pt x="183" y="250"/>
                    <a:pt x="154" y="248"/>
                    <a:pt x="125" y="248"/>
                  </a:cubicBezTo>
                  <a:cubicBezTo>
                    <a:pt x="94" y="248"/>
                    <a:pt x="63" y="251"/>
                    <a:pt x="32" y="255"/>
                  </a:cubicBezTo>
                  <a:cubicBezTo>
                    <a:pt x="32" y="252"/>
                    <a:pt x="32" y="248"/>
                    <a:pt x="32" y="244"/>
                  </a:cubicBezTo>
                  <a:cubicBezTo>
                    <a:pt x="39" y="243"/>
                    <a:pt x="46" y="242"/>
                    <a:pt x="53" y="241"/>
                  </a:cubicBezTo>
                  <a:moveTo>
                    <a:pt x="53" y="219"/>
                  </a:moveTo>
                  <a:cubicBezTo>
                    <a:pt x="53" y="218"/>
                    <a:pt x="53" y="216"/>
                    <a:pt x="53" y="215"/>
                  </a:cubicBezTo>
                  <a:cubicBezTo>
                    <a:pt x="77" y="212"/>
                    <a:pt x="101" y="210"/>
                    <a:pt x="125" y="210"/>
                  </a:cubicBezTo>
                  <a:cubicBezTo>
                    <a:pt x="161" y="210"/>
                    <a:pt x="197" y="213"/>
                    <a:pt x="232" y="220"/>
                  </a:cubicBezTo>
                  <a:cubicBezTo>
                    <a:pt x="232" y="223"/>
                    <a:pt x="232" y="227"/>
                    <a:pt x="232" y="231"/>
                  </a:cubicBezTo>
                  <a:cubicBezTo>
                    <a:pt x="225" y="229"/>
                    <a:pt x="218" y="228"/>
                    <a:pt x="211" y="227"/>
                  </a:cubicBezTo>
                  <a:cubicBezTo>
                    <a:pt x="211" y="229"/>
                    <a:pt x="211" y="231"/>
                    <a:pt x="211" y="232"/>
                  </a:cubicBezTo>
                  <a:cubicBezTo>
                    <a:pt x="183" y="228"/>
                    <a:pt x="154" y="226"/>
                    <a:pt x="125" y="226"/>
                  </a:cubicBezTo>
                  <a:cubicBezTo>
                    <a:pt x="94" y="226"/>
                    <a:pt x="63" y="228"/>
                    <a:pt x="32" y="233"/>
                  </a:cubicBezTo>
                  <a:cubicBezTo>
                    <a:pt x="32" y="230"/>
                    <a:pt x="32" y="226"/>
                    <a:pt x="32" y="222"/>
                  </a:cubicBezTo>
                  <a:cubicBezTo>
                    <a:pt x="39" y="221"/>
                    <a:pt x="46" y="220"/>
                    <a:pt x="53" y="219"/>
                  </a:cubicBezTo>
                  <a:moveTo>
                    <a:pt x="53" y="197"/>
                  </a:moveTo>
                  <a:cubicBezTo>
                    <a:pt x="53" y="196"/>
                    <a:pt x="53" y="194"/>
                    <a:pt x="53" y="193"/>
                  </a:cubicBezTo>
                  <a:cubicBezTo>
                    <a:pt x="77" y="190"/>
                    <a:pt x="101" y="188"/>
                    <a:pt x="125" y="188"/>
                  </a:cubicBezTo>
                  <a:cubicBezTo>
                    <a:pt x="161" y="188"/>
                    <a:pt x="197" y="191"/>
                    <a:pt x="232" y="198"/>
                  </a:cubicBezTo>
                  <a:cubicBezTo>
                    <a:pt x="232" y="201"/>
                    <a:pt x="232" y="205"/>
                    <a:pt x="232" y="209"/>
                  </a:cubicBezTo>
                  <a:cubicBezTo>
                    <a:pt x="225" y="207"/>
                    <a:pt x="218" y="206"/>
                    <a:pt x="211" y="205"/>
                  </a:cubicBezTo>
                  <a:cubicBezTo>
                    <a:pt x="211" y="207"/>
                    <a:pt x="211" y="209"/>
                    <a:pt x="211" y="210"/>
                  </a:cubicBezTo>
                  <a:cubicBezTo>
                    <a:pt x="183" y="206"/>
                    <a:pt x="154" y="204"/>
                    <a:pt x="125" y="204"/>
                  </a:cubicBezTo>
                  <a:cubicBezTo>
                    <a:pt x="94" y="204"/>
                    <a:pt x="63" y="206"/>
                    <a:pt x="32" y="211"/>
                  </a:cubicBezTo>
                  <a:cubicBezTo>
                    <a:pt x="32" y="207"/>
                    <a:pt x="32" y="204"/>
                    <a:pt x="32" y="200"/>
                  </a:cubicBezTo>
                  <a:cubicBezTo>
                    <a:pt x="39" y="199"/>
                    <a:pt x="46" y="198"/>
                    <a:pt x="53" y="197"/>
                  </a:cubicBezTo>
                  <a:moveTo>
                    <a:pt x="53" y="175"/>
                  </a:moveTo>
                  <a:cubicBezTo>
                    <a:pt x="53" y="174"/>
                    <a:pt x="53" y="172"/>
                    <a:pt x="53" y="171"/>
                  </a:cubicBezTo>
                  <a:cubicBezTo>
                    <a:pt x="77" y="168"/>
                    <a:pt x="101" y="166"/>
                    <a:pt x="125" y="166"/>
                  </a:cubicBezTo>
                  <a:cubicBezTo>
                    <a:pt x="161" y="166"/>
                    <a:pt x="197" y="169"/>
                    <a:pt x="232" y="176"/>
                  </a:cubicBezTo>
                  <a:cubicBezTo>
                    <a:pt x="232" y="179"/>
                    <a:pt x="232" y="183"/>
                    <a:pt x="232" y="187"/>
                  </a:cubicBezTo>
                  <a:cubicBezTo>
                    <a:pt x="225" y="185"/>
                    <a:pt x="218" y="184"/>
                    <a:pt x="211" y="183"/>
                  </a:cubicBezTo>
                  <a:cubicBezTo>
                    <a:pt x="211" y="185"/>
                    <a:pt x="211" y="186"/>
                    <a:pt x="211" y="188"/>
                  </a:cubicBezTo>
                  <a:cubicBezTo>
                    <a:pt x="183" y="184"/>
                    <a:pt x="154" y="182"/>
                    <a:pt x="125" y="182"/>
                  </a:cubicBezTo>
                  <a:cubicBezTo>
                    <a:pt x="94" y="182"/>
                    <a:pt x="63" y="184"/>
                    <a:pt x="32" y="189"/>
                  </a:cubicBezTo>
                  <a:cubicBezTo>
                    <a:pt x="32" y="185"/>
                    <a:pt x="32" y="182"/>
                    <a:pt x="32" y="178"/>
                  </a:cubicBezTo>
                  <a:cubicBezTo>
                    <a:pt x="39" y="177"/>
                    <a:pt x="46" y="176"/>
                    <a:pt x="53" y="175"/>
                  </a:cubicBezTo>
                  <a:moveTo>
                    <a:pt x="53" y="153"/>
                  </a:moveTo>
                  <a:cubicBezTo>
                    <a:pt x="53" y="152"/>
                    <a:pt x="53" y="150"/>
                    <a:pt x="53" y="149"/>
                  </a:cubicBezTo>
                  <a:cubicBezTo>
                    <a:pt x="77" y="146"/>
                    <a:pt x="101" y="144"/>
                    <a:pt x="125" y="144"/>
                  </a:cubicBezTo>
                  <a:cubicBezTo>
                    <a:pt x="161" y="144"/>
                    <a:pt x="197" y="147"/>
                    <a:pt x="232" y="153"/>
                  </a:cubicBezTo>
                  <a:cubicBezTo>
                    <a:pt x="232" y="157"/>
                    <a:pt x="232" y="161"/>
                    <a:pt x="232" y="165"/>
                  </a:cubicBezTo>
                  <a:cubicBezTo>
                    <a:pt x="225" y="163"/>
                    <a:pt x="218" y="162"/>
                    <a:pt x="211" y="161"/>
                  </a:cubicBezTo>
                  <a:cubicBezTo>
                    <a:pt x="211" y="163"/>
                    <a:pt x="211" y="164"/>
                    <a:pt x="211" y="166"/>
                  </a:cubicBezTo>
                  <a:cubicBezTo>
                    <a:pt x="183" y="162"/>
                    <a:pt x="154" y="160"/>
                    <a:pt x="125" y="160"/>
                  </a:cubicBezTo>
                  <a:cubicBezTo>
                    <a:pt x="94" y="160"/>
                    <a:pt x="63" y="162"/>
                    <a:pt x="32" y="167"/>
                  </a:cubicBezTo>
                  <a:cubicBezTo>
                    <a:pt x="32" y="163"/>
                    <a:pt x="32" y="160"/>
                    <a:pt x="32" y="156"/>
                  </a:cubicBezTo>
                  <a:cubicBezTo>
                    <a:pt x="39" y="155"/>
                    <a:pt x="46" y="154"/>
                    <a:pt x="53" y="153"/>
                  </a:cubicBezTo>
                  <a:moveTo>
                    <a:pt x="53" y="131"/>
                  </a:moveTo>
                  <a:cubicBezTo>
                    <a:pt x="53" y="130"/>
                    <a:pt x="53" y="128"/>
                    <a:pt x="53" y="126"/>
                  </a:cubicBezTo>
                  <a:cubicBezTo>
                    <a:pt x="77" y="124"/>
                    <a:pt x="101" y="122"/>
                    <a:pt x="125" y="122"/>
                  </a:cubicBezTo>
                  <a:cubicBezTo>
                    <a:pt x="161" y="122"/>
                    <a:pt x="197" y="125"/>
                    <a:pt x="232" y="131"/>
                  </a:cubicBezTo>
                  <a:cubicBezTo>
                    <a:pt x="232" y="135"/>
                    <a:pt x="232" y="139"/>
                    <a:pt x="232" y="142"/>
                  </a:cubicBezTo>
                  <a:cubicBezTo>
                    <a:pt x="225" y="141"/>
                    <a:pt x="218" y="140"/>
                    <a:pt x="211" y="139"/>
                  </a:cubicBezTo>
                  <a:cubicBezTo>
                    <a:pt x="211" y="141"/>
                    <a:pt x="211" y="142"/>
                    <a:pt x="211" y="144"/>
                  </a:cubicBezTo>
                  <a:cubicBezTo>
                    <a:pt x="183" y="140"/>
                    <a:pt x="154" y="138"/>
                    <a:pt x="125" y="138"/>
                  </a:cubicBezTo>
                  <a:cubicBezTo>
                    <a:pt x="94" y="138"/>
                    <a:pt x="63" y="140"/>
                    <a:pt x="32" y="145"/>
                  </a:cubicBezTo>
                  <a:cubicBezTo>
                    <a:pt x="32" y="141"/>
                    <a:pt x="32" y="138"/>
                    <a:pt x="32" y="134"/>
                  </a:cubicBezTo>
                  <a:cubicBezTo>
                    <a:pt x="39" y="133"/>
                    <a:pt x="46" y="132"/>
                    <a:pt x="53" y="131"/>
                  </a:cubicBezTo>
                  <a:moveTo>
                    <a:pt x="53" y="109"/>
                  </a:moveTo>
                  <a:cubicBezTo>
                    <a:pt x="53" y="108"/>
                    <a:pt x="53" y="106"/>
                    <a:pt x="53" y="104"/>
                  </a:cubicBezTo>
                  <a:cubicBezTo>
                    <a:pt x="77" y="102"/>
                    <a:pt x="101" y="100"/>
                    <a:pt x="125" y="100"/>
                  </a:cubicBezTo>
                  <a:cubicBezTo>
                    <a:pt x="161" y="100"/>
                    <a:pt x="197" y="103"/>
                    <a:pt x="232" y="109"/>
                  </a:cubicBezTo>
                  <a:cubicBezTo>
                    <a:pt x="232" y="113"/>
                    <a:pt x="232" y="117"/>
                    <a:pt x="232" y="120"/>
                  </a:cubicBezTo>
                  <a:cubicBezTo>
                    <a:pt x="225" y="119"/>
                    <a:pt x="218" y="118"/>
                    <a:pt x="211" y="117"/>
                  </a:cubicBezTo>
                  <a:cubicBezTo>
                    <a:pt x="211" y="119"/>
                    <a:pt x="211" y="120"/>
                    <a:pt x="211" y="122"/>
                  </a:cubicBezTo>
                  <a:cubicBezTo>
                    <a:pt x="183" y="118"/>
                    <a:pt x="154" y="116"/>
                    <a:pt x="125" y="116"/>
                  </a:cubicBezTo>
                  <a:cubicBezTo>
                    <a:pt x="94" y="116"/>
                    <a:pt x="63" y="118"/>
                    <a:pt x="32" y="123"/>
                  </a:cubicBezTo>
                  <a:cubicBezTo>
                    <a:pt x="32" y="119"/>
                    <a:pt x="32" y="116"/>
                    <a:pt x="32" y="112"/>
                  </a:cubicBezTo>
                  <a:cubicBezTo>
                    <a:pt x="39" y="111"/>
                    <a:pt x="46" y="110"/>
                    <a:pt x="53" y="109"/>
                  </a:cubicBezTo>
                  <a:moveTo>
                    <a:pt x="29" y="101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48" y="4"/>
                    <a:pt x="60" y="4"/>
                  </a:cubicBezTo>
                  <a:cubicBezTo>
                    <a:pt x="61" y="4"/>
                    <a:pt x="63" y="4"/>
                    <a:pt x="64" y="4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84" y="35"/>
                    <a:pt x="105" y="34"/>
                    <a:pt x="125" y="34"/>
                  </a:cubicBezTo>
                  <a:cubicBezTo>
                    <a:pt x="161" y="34"/>
                    <a:pt x="197" y="37"/>
                    <a:pt x="232" y="43"/>
                  </a:cubicBezTo>
                  <a:cubicBezTo>
                    <a:pt x="232" y="47"/>
                    <a:pt x="232" y="51"/>
                    <a:pt x="232" y="54"/>
                  </a:cubicBezTo>
                  <a:cubicBezTo>
                    <a:pt x="225" y="53"/>
                    <a:pt x="218" y="52"/>
                    <a:pt x="211" y="51"/>
                  </a:cubicBezTo>
                  <a:cubicBezTo>
                    <a:pt x="211" y="53"/>
                    <a:pt x="211" y="54"/>
                    <a:pt x="211" y="56"/>
                  </a:cubicBezTo>
                  <a:cubicBezTo>
                    <a:pt x="183" y="52"/>
                    <a:pt x="154" y="50"/>
                    <a:pt x="125" y="50"/>
                  </a:cubicBezTo>
                  <a:cubicBezTo>
                    <a:pt x="105" y="50"/>
                    <a:pt x="84" y="51"/>
                    <a:pt x="64" y="53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4" y="57"/>
                    <a:pt x="105" y="56"/>
                    <a:pt x="125" y="56"/>
                  </a:cubicBezTo>
                  <a:cubicBezTo>
                    <a:pt x="161" y="56"/>
                    <a:pt x="197" y="59"/>
                    <a:pt x="232" y="65"/>
                  </a:cubicBezTo>
                  <a:cubicBezTo>
                    <a:pt x="232" y="69"/>
                    <a:pt x="232" y="73"/>
                    <a:pt x="232" y="76"/>
                  </a:cubicBezTo>
                  <a:cubicBezTo>
                    <a:pt x="225" y="75"/>
                    <a:pt x="218" y="74"/>
                    <a:pt x="211" y="73"/>
                  </a:cubicBezTo>
                  <a:cubicBezTo>
                    <a:pt x="211" y="75"/>
                    <a:pt x="211" y="76"/>
                    <a:pt x="211" y="78"/>
                  </a:cubicBezTo>
                  <a:cubicBezTo>
                    <a:pt x="183" y="74"/>
                    <a:pt x="154" y="72"/>
                    <a:pt x="125" y="72"/>
                  </a:cubicBezTo>
                  <a:cubicBezTo>
                    <a:pt x="105" y="72"/>
                    <a:pt x="85" y="73"/>
                    <a:pt x="64" y="75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5" y="79"/>
                    <a:pt x="105" y="78"/>
                    <a:pt x="125" y="78"/>
                  </a:cubicBezTo>
                  <a:cubicBezTo>
                    <a:pt x="161" y="78"/>
                    <a:pt x="197" y="81"/>
                    <a:pt x="232" y="87"/>
                  </a:cubicBezTo>
                  <a:cubicBezTo>
                    <a:pt x="232" y="91"/>
                    <a:pt x="232" y="95"/>
                    <a:pt x="232" y="98"/>
                  </a:cubicBezTo>
                  <a:cubicBezTo>
                    <a:pt x="225" y="97"/>
                    <a:pt x="218" y="96"/>
                    <a:pt x="211" y="95"/>
                  </a:cubicBezTo>
                  <a:cubicBezTo>
                    <a:pt x="211" y="97"/>
                    <a:pt x="211" y="98"/>
                    <a:pt x="211" y="100"/>
                  </a:cubicBezTo>
                  <a:cubicBezTo>
                    <a:pt x="183" y="96"/>
                    <a:pt x="154" y="94"/>
                    <a:pt x="125" y="94"/>
                  </a:cubicBezTo>
                  <a:cubicBezTo>
                    <a:pt x="105" y="94"/>
                    <a:pt x="85" y="95"/>
                    <a:pt x="64" y="97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52" y="98"/>
                    <a:pt x="42" y="99"/>
                    <a:pt x="32" y="101"/>
                  </a:cubicBezTo>
                  <a:cubicBezTo>
                    <a:pt x="32" y="99"/>
                    <a:pt x="32" y="98"/>
                    <a:pt x="32" y="97"/>
                  </a:cubicBezTo>
                  <a:cubicBezTo>
                    <a:pt x="29" y="101"/>
                    <a:pt x="29" y="101"/>
                    <a:pt x="29" y="101"/>
                  </a:cubicBezTo>
                  <a:moveTo>
                    <a:pt x="125" y="0"/>
                  </a:moveTo>
                  <a:cubicBezTo>
                    <a:pt x="83" y="0"/>
                    <a:pt x="41" y="4"/>
                    <a:pt x="0" y="12"/>
                  </a:cubicBezTo>
                  <a:cubicBezTo>
                    <a:pt x="0" y="119"/>
                    <a:pt x="0" y="225"/>
                    <a:pt x="0" y="332"/>
                  </a:cubicBezTo>
                  <a:cubicBezTo>
                    <a:pt x="41" y="323"/>
                    <a:pt x="83" y="319"/>
                    <a:pt x="125" y="319"/>
                  </a:cubicBezTo>
                  <a:cubicBezTo>
                    <a:pt x="167" y="319"/>
                    <a:pt x="209" y="323"/>
                    <a:pt x="251" y="332"/>
                  </a:cubicBezTo>
                  <a:cubicBezTo>
                    <a:pt x="251" y="232"/>
                    <a:pt x="251" y="132"/>
                    <a:pt x="251" y="32"/>
                  </a:cubicBezTo>
                  <a:cubicBezTo>
                    <a:pt x="251" y="25"/>
                    <a:pt x="251" y="19"/>
                    <a:pt x="251" y="12"/>
                  </a:cubicBezTo>
                  <a:cubicBezTo>
                    <a:pt x="209" y="4"/>
                    <a:pt x="167" y="0"/>
                    <a:pt x="125" y="0"/>
                  </a:cubicBezTo>
                </a:path>
              </a:pathLst>
            </a:custGeom>
            <a:solidFill>
              <a:srgbClr val="EF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7" name="Freeform 100"/>
            <p:cNvSpPr>
              <a:spLocks/>
            </p:cNvSpPr>
            <p:nvPr/>
          </p:nvSpPr>
          <p:spPr bwMode="auto">
            <a:xfrm>
              <a:off x="4076700" y="3581400"/>
              <a:ext cx="414338" cy="30163"/>
            </a:xfrm>
            <a:custGeom>
              <a:avLst/>
              <a:gdLst>
                <a:gd name="T0" fmla="*/ 61 w 147"/>
                <a:gd name="T1" fmla="*/ 0 h 11"/>
                <a:gd name="T2" fmla="*/ 0 w 147"/>
                <a:gd name="T3" fmla="*/ 3 h 11"/>
                <a:gd name="T4" fmla="*/ 0 w 147"/>
                <a:gd name="T5" fmla="*/ 8 h 11"/>
                <a:gd name="T6" fmla="*/ 61 w 147"/>
                <a:gd name="T7" fmla="*/ 5 h 11"/>
                <a:gd name="T8" fmla="*/ 147 w 147"/>
                <a:gd name="T9" fmla="*/ 11 h 11"/>
                <a:gd name="T10" fmla="*/ 147 w 147"/>
                <a:gd name="T11" fmla="*/ 6 h 11"/>
                <a:gd name="T12" fmla="*/ 61 w 14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1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9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8" name="Freeform 101"/>
            <p:cNvSpPr>
              <a:spLocks/>
            </p:cNvSpPr>
            <p:nvPr/>
          </p:nvSpPr>
          <p:spPr bwMode="auto">
            <a:xfrm>
              <a:off x="4076700" y="3643313"/>
              <a:ext cx="414338" cy="31750"/>
            </a:xfrm>
            <a:custGeom>
              <a:avLst/>
              <a:gdLst>
                <a:gd name="T0" fmla="*/ 61 w 147"/>
                <a:gd name="T1" fmla="*/ 0 h 11"/>
                <a:gd name="T2" fmla="*/ 0 w 147"/>
                <a:gd name="T3" fmla="*/ 3 h 11"/>
                <a:gd name="T4" fmla="*/ 0 w 147"/>
                <a:gd name="T5" fmla="*/ 8 h 11"/>
                <a:gd name="T6" fmla="*/ 61 w 147"/>
                <a:gd name="T7" fmla="*/ 5 h 11"/>
                <a:gd name="T8" fmla="*/ 147 w 147"/>
                <a:gd name="T9" fmla="*/ 11 h 11"/>
                <a:gd name="T10" fmla="*/ 147 w 147"/>
                <a:gd name="T11" fmla="*/ 6 h 11"/>
                <a:gd name="T12" fmla="*/ 61 w 14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1">
                  <a:moveTo>
                    <a:pt x="61" y="0"/>
                  </a:moveTo>
                  <a:cubicBezTo>
                    <a:pt x="41" y="0"/>
                    <a:pt x="21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9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9" name="Freeform 102"/>
            <p:cNvSpPr>
              <a:spLocks noEditPoints="1"/>
            </p:cNvSpPr>
            <p:nvPr/>
          </p:nvSpPr>
          <p:spPr bwMode="auto">
            <a:xfrm>
              <a:off x="3986213" y="3700463"/>
              <a:ext cx="504825" cy="39688"/>
            </a:xfrm>
            <a:custGeom>
              <a:avLst/>
              <a:gdLst>
                <a:gd name="T0" fmla="*/ 93 w 179"/>
                <a:gd name="T1" fmla="*/ 2 h 14"/>
                <a:gd name="T2" fmla="*/ 32 w 179"/>
                <a:gd name="T3" fmla="*/ 5 h 14"/>
                <a:gd name="T4" fmla="*/ 32 w 179"/>
                <a:gd name="T5" fmla="*/ 10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0 h 14"/>
                <a:gd name="T16" fmla="*/ 6 w 179"/>
                <a:gd name="T17" fmla="*/ 2 h 14"/>
                <a:gd name="T18" fmla="*/ 0 w 179"/>
                <a:gd name="T19" fmla="*/ 10 h 14"/>
                <a:gd name="T20" fmla="*/ 0 w 179"/>
                <a:gd name="T21" fmla="*/ 14 h 14"/>
                <a:gd name="T22" fmla="*/ 29 w 179"/>
                <a:gd name="T23" fmla="*/ 10 h 14"/>
                <a:gd name="T24" fmla="*/ 26 w 179"/>
                <a:gd name="T25" fmla="*/ 6 h 14"/>
                <a:gd name="T26" fmla="*/ 21 w 179"/>
                <a:gd name="T27" fmla="*/ 6 h 14"/>
                <a:gd name="T28" fmla="*/ 21 w 179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4">
                  <a:moveTo>
                    <a:pt x="93" y="2"/>
                  </a:moveTo>
                  <a:cubicBezTo>
                    <a:pt x="73" y="2"/>
                    <a:pt x="53" y="3"/>
                    <a:pt x="32" y="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53" y="8"/>
                    <a:pt x="73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moveTo>
                    <a:pt x="21" y="0"/>
                  </a:moveTo>
                  <a:cubicBezTo>
                    <a:pt x="16" y="1"/>
                    <a:pt x="11" y="1"/>
                    <a:pt x="6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0" y="12"/>
                    <a:pt x="20" y="11"/>
                    <a:pt x="29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0" name="Freeform 103"/>
            <p:cNvSpPr>
              <a:spLocks/>
            </p:cNvSpPr>
            <p:nvPr/>
          </p:nvSpPr>
          <p:spPr bwMode="auto">
            <a:xfrm>
              <a:off x="3986213" y="3762375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6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1" name="Freeform 104"/>
            <p:cNvSpPr>
              <a:spLocks/>
            </p:cNvSpPr>
            <p:nvPr/>
          </p:nvSpPr>
          <p:spPr bwMode="auto">
            <a:xfrm>
              <a:off x="3986213" y="3824288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6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2" name="Freeform 105"/>
            <p:cNvSpPr>
              <a:spLocks/>
            </p:cNvSpPr>
            <p:nvPr/>
          </p:nvSpPr>
          <p:spPr bwMode="auto">
            <a:xfrm>
              <a:off x="3986213" y="3886200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3" name="Freeform 106"/>
            <p:cNvSpPr>
              <a:spLocks/>
            </p:cNvSpPr>
            <p:nvPr/>
          </p:nvSpPr>
          <p:spPr bwMode="auto">
            <a:xfrm>
              <a:off x="3986213" y="3949700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4" name="Freeform 107"/>
            <p:cNvSpPr>
              <a:spLocks/>
            </p:cNvSpPr>
            <p:nvPr/>
          </p:nvSpPr>
          <p:spPr bwMode="auto">
            <a:xfrm>
              <a:off x="3986213" y="4011613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2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5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5" name="Freeform 108"/>
            <p:cNvSpPr>
              <a:spLocks/>
            </p:cNvSpPr>
            <p:nvPr/>
          </p:nvSpPr>
          <p:spPr bwMode="auto">
            <a:xfrm>
              <a:off x="3986213" y="4073525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1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2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5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6" name="Freeform 109"/>
            <p:cNvSpPr>
              <a:spLocks/>
            </p:cNvSpPr>
            <p:nvPr/>
          </p:nvSpPr>
          <p:spPr bwMode="auto">
            <a:xfrm>
              <a:off x="3986213" y="4135438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9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1"/>
                    <a:pt x="0" y="14"/>
                  </a:cubicBezTo>
                  <a:cubicBezTo>
                    <a:pt x="31" y="10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2"/>
                    <a:pt x="179" y="10"/>
                    <a:pt x="179" y="9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5"/>
                    <a:pt x="21" y="3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7" name="Freeform 110"/>
            <p:cNvSpPr>
              <a:spLocks/>
            </p:cNvSpPr>
            <p:nvPr/>
          </p:nvSpPr>
          <p:spPr bwMode="auto">
            <a:xfrm>
              <a:off x="3986213" y="4200525"/>
              <a:ext cx="504825" cy="38100"/>
            </a:xfrm>
            <a:custGeom>
              <a:avLst/>
              <a:gdLst>
                <a:gd name="T0" fmla="*/ 21 w 179"/>
                <a:gd name="T1" fmla="*/ 0 h 13"/>
                <a:gd name="T2" fmla="*/ 0 w 179"/>
                <a:gd name="T3" fmla="*/ 2 h 13"/>
                <a:gd name="T4" fmla="*/ 0 w 179"/>
                <a:gd name="T5" fmla="*/ 13 h 13"/>
                <a:gd name="T6" fmla="*/ 93 w 179"/>
                <a:gd name="T7" fmla="*/ 6 h 13"/>
                <a:gd name="T8" fmla="*/ 179 w 179"/>
                <a:gd name="T9" fmla="*/ 12 h 13"/>
                <a:gd name="T10" fmla="*/ 179 w 179"/>
                <a:gd name="T11" fmla="*/ 8 h 13"/>
                <a:gd name="T12" fmla="*/ 93 w 179"/>
                <a:gd name="T13" fmla="*/ 2 h 13"/>
                <a:gd name="T14" fmla="*/ 21 w 179"/>
                <a:gd name="T15" fmla="*/ 6 h 13"/>
                <a:gd name="T16" fmla="*/ 21 w 17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3">
                  <a:moveTo>
                    <a:pt x="21" y="0"/>
                  </a:moveTo>
                  <a:cubicBezTo>
                    <a:pt x="14" y="0"/>
                    <a:pt x="7" y="1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31" y="9"/>
                    <a:pt x="62" y="6"/>
                    <a:pt x="93" y="6"/>
                  </a:cubicBezTo>
                  <a:cubicBezTo>
                    <a:pt x="122" y="6"/>
                    <a:pt x="151" y="8"/>
                    <a:pt x="179" y="12"/>
                  </a:cubicBezTo>
                  <a:cubicBezTo>
                    <a:pt x="179" y="11"/>
                    <a:pt x="179" y="9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3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8" name="Freeform 111"/>
            <p:cNvSpPr>
              <a:spLocks/>
            </p:cNvSpPr>
            <p:nvPr/>
          </p:nvSpPr>
          <p:spPr bwMode="auto">
            <a:xfrm>
              <a:off x="4076700" y="3549650"/>
              <a:ext cx="474663" cy="57150"/>
            </a:xfrm>
            <a:custGeom>
              <a:avLst/>
              <a:gdLst>
                <a:gd name="T0" fmla="*/ 61 w 168"/>
                <a:gd name="T1" fmla="*/ 0 h 20"/>
                <a:gd name="T2" fmla="*/ 0 w 168"/>
                <a:gd name="T3" fmla="*/ 3 h 20"/>
                <a:gd name="T4" fmla="*/ 0 w 168"/>
                <a:gd name="T5" fmla="*/ 8 h 20"/>
                <a:gd name="T6" fmla="*/ 61 w 168"/>
                <a:gd name="T7" fmla="*/ 5 h 20"/>
                <a:gd name="T8" fmla="*/ 147 w 168"/>
                <a:gd name="T9" fmla="*/ 11 h 20"/>
                <a:gd name="T10" fmla="*/ 147 w 168"/>
                <a:gd name="T11" fmla="*/ 17 h 20"/>
                <a:gd name="T12" fmla="*/ 168 w 168"/>
                <a:gd name="T13" fmla="*/ 20 h 20"/>
                <a:gd name="T14" fmla="*/ 168 w 168"/>
                <a:gd name="T15" fmla="*/ 9 h 20"/>
                <a:gd name="T16" fmla="*/ 61 w 16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20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13"/>
                    <a:pt x="147" y="15"/>
                    <a:pt x="147" y="17"/>
                  </a:cubicBezTo>
                  <a:cubicBezTo>
                    <a:pt x="154" y="18"/>
                    <a:pt x="161" y="19"/>
                    <a:pt x="168" y="20"/>
                  </a:cubicBezTo>
                  <a:cubicBezTo>
                    <a:pt x="168" y="17"/>
                    <a:pt x="168" y="13"/>
                    <a:pt x="168" y="9"/>
                  </a:cubicBezTo>
                  <a:cubicBezTo>
                    <a:pt x="133" y="3"/>
                    <a:pt x="97" y="0"/>
                    <a:pt x="61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9" name="Freeform 112"/>
            <p:cNvSpPr>
              <a:spLocks/>
            </p:cNvSpPr>
            <p:nvPr/>
          </p:nvSpPr>
          <p:spPr bwMode="auto">
            <a:xfrm>
              <a:off x="4076700" y="3563938"/>
              <a:ext cx="414338" cy="34925"/>
            </a:xfrm>
            <a:custGeom>
              <a:avLst/>
              <a:gdLst>
                <a:gd name="T0" fmla="*/ 61 w 147"/>
                <a:gd name="T1" fmla="*/ 0 h 12"/>
                <a:gd name="T2" fmla="*/ 0 w 147"/>
                <a:gd name="T3" fmla="*/ 3 h 12"/>
                <a:gd name="T4" fmla="*/ 0 w 147"/>
                <a:gd name="T5" fmla="*/ 9 h 12"/>
                <a:gd name="T6" fmla="*/ 61 w 147"/>
                <a:gd name="T7" fmla="*/ 6 h 12"/>
                <a:gd name="T8" fmla="*/ 147 w 147"/>
                <a:gd name="T9" fmla="*/ 12 h 12"/>
                <a:gd name="T10" fmla="*/ 147 w 147"/>
                <a:gd name="T11" fmla="*/ 6 h 12"/>
                <a:gd name="T12" fmla="*/ 61 w 14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2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41" y="6"/>
                    <a:pt x="61" y="6"/>
                  </a:cubicBezTo>
                  <a:cubicBezTo>
                    <a:pt x="90" y="6"/>
                    <a:pt x="119" y="8"/>
                    <a:pt x="147" y="12"/>
                  </a:cubicBezTo>
                  <a:cubicBezTo>
                    <a:pt x="147" y="10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0" name="Freeform 113"/>
            <p:cNvSpPr>
              <a:spLocks/>
            </p:cNvSpPr>
            <p:nvPr/>
          </p:nvSpPr>
          <p:spPr bwMode="auto">
            <a:xfrm>
              <a:off x="4076700" y="3611563"/>
              <a:ext cx="474663" cy="57150"/>
            </a:xfrm>
            <a:custGeom>
              <a:avLst/>
              <a:gdLst>
                <a:gd name="T0" fmla="*/ 61 w 168"/>
                <a:gd name="T1" fmla="*/ 0 h 20"/>
                <a:gd name="T2" fmla="*/ 0 w 168"/>
                <a:gd name="T3" fmla="*/ 3 h 20"/>
                <a:gd name="T4" fmla="*/ 0 w 168"/>
                <a:gd name="T5" fmla="*/ 8 h 20"/>
                <a:gd name="T6" fmla="*/ 61 w 168"/>
                <a:gd name="T7" fmla="*/ 5 h 20"/>
                <a:gd name="T8" fmla="*/ 147 w 168"/>
                <a:gd name="T9" fmla="*/ 11 h 20"/>
                <a:gd name="T10" fmla="*/ 147 w 168"/>
                <a:gd name="T11" fmla="*/ 17 h 20"/>
                <a:gd name="T12" fmla="*/ 168 w 168"/>
                <a:gd name="T13" fmla="*/ 20 h 20"/>
                <a:gd name="T14" fmla="*/ 168 w 168"/>
                <a:gd name="T15" fmla="*/ 9 h 20"/>
                <a:gd name="T16" fmla="*/ 61 w 16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20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13"/>
                    <a:pt x="147" y="15"/>
                    <a:pt x="147" y="17"/>
                  </a:cubicBezTo>
                  <a:cubicBezTo>
                    <a:pt x="154" y="18"/>
                    <a:pt x="161" y="19"/>
                    <a:pt x="168" y="20"/>
                  </a:cubicBezTo>
                  <a:cubicBezTo>
                    <a:pt x="168" y="17"/>
                    <a:pt x="168" y="13"/>
                    <a:pt x="168" y="9"/>
                  </a:cubicBezTo>
                  <a:cubicBezTo>
                    <a:pt x="133" y="3"/>
                    <a:pt x="97" y="0"/>
                    <a:pt x="61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1" name="Freeform 114"/>
            <p:cNvSpPr>
              <a:spLocks/>
            </p:cNvSpPr>
            <p:nvPr/>
          </p:nvSpPr>
          <p:spPr bwMode="auto">
            <a:xfrm>
              <a:off x="4076700" y="3625850"/>
              <a:ext cx="414338" cy="34925"/>
            </a:xfrm>
            <a:custGeom>
              <a:avLst/>
              <a:gdLst>
                <a:gd name="T0" fmla="*/ 61 w 147"/>
                <a:gd name="T1" fmla="*/ 0 h 12"/>
                <a:gd name="T2" fmla="*/ 0 w 147"/>
                <a:gd name="T3" fmla="*/ 3 h 12"/>
                <a:gd name="T4" fmla="*/ 0 w 147"/>
                <a:gd name="T5" fmla="*/ 9 h 12"/>
                <a:gd name="T6" fmla="*/ 61 w 147"/>
                <a:gd name="T7" fmla="*/ 6 h 12"/>
                <a:gd name="T8" fmla="*/ 147 w 147"/>
                <a:gd name="T9" fmla="*/ 12 h 12"/>
                <a:gd name="T10" fmla="*/ 147 w 147"/>
                <a:gd name="T11" fmla="*/ 6 h 12"/>
                <a:gd name="T12" fmla="*/ 61 w 14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2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1" y="7"/>
                    <a:pt x="41" y="6"/>
                    <a:pt x="61" y="6"/>
                  </a:cubicBezTo>
                  <a:cubicBezTo>
                    <a:pt x="90" y="6"/>
                    <a:pt x="119" y="8"/>
                    <a:pt x="147" y="12"/>
                  </a:cubicBezTo>
                  <a:cubicBezTo>
                    <a:pt x="147" y="10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2" name="Freeform 115"/>
            <p:cNvSpPr>
              <a:spLocks noEditPoints="1"/>
            </p:cNvSpPr>
            <p:nvPr/>
          </p:nvSpPr>
          <p:spPr bwMode="auto">
            <a:xfrm>
              <a:off x="4046538" y="3675063"/>
              <a:ext cx="504825" cy="55563"/>
            </a:xfrm>
            <a:custGeom>
              <a:avLst/>
              <a:gdLst>
                <a:gd name="T0" fmla="*/ 0 w 179"/>
                <a:gd name="T1" fmla="*/ 8 h 20"/>
                <a:gd name="T2" fmla="*/ 0 w 179"/>
                <a:gd name="T3" fmla="*/ 9 h 20"/>
                <a:gd name="T4" fmla="*/ 0 w 179"/>
                <a:gd name="T5" fmla="*/ 9 h 20"/>
                <a:gd name="T6" fmla="*/ 0 w 179"/>
                <a:gd name="T7" fmla="*/ 8 h 20"/>
                <a:gd name="T8" fmla="*/ 72 w 179"/>
                <a:gd name="T9" fmla="*/ 0 h 20"/>
                <a:gd name="T10" fmla="*/ 11 w 179"/>
                <a:gd name="T11" fmla="*/ 3 h 20"/>
                <a:gd name="T12" fmla="*/ 11 w 179"/>
                <a:gd name="T13" fmla="*/ 8 h 20"/>
                <a:gd name="T14" fmla="*/ 72 w 179"/>
                <a:gd name="T15" fmla="*/ 5 h 20"/>
                <a:gd name="T16" fmla="*/ 158 w 179"/>
                <a:gd name="T17" fmla="*/ 11 h 20"/>
                <a:gd name="T18" fmla="*/ 158 w 179"/>
                <a:gd name="T19" fmla="*/ 17 h 20"/>
                <a:gd name="T20" fmla="*/ 179 w 179"/>
                <a:gd name="T21" fmla="*/ 20 h 20"/>
                <a:gd name="T22" fmla="*/ 179 w 179"/>
                <a:gd name="T23" fmla="*/ 9 h 20"/>
                <a:gd name="T24" fmla="*/ 72 w 17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0">
                  <a:moveTo>
                    <a:pt x="0" y="8"/>
                  </a:move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2" y="0"/>
                  </a:moveTo>
                  <a:cubicBezTo>
                    <a:pt x="52" y="0"/>
                    <a:pt x="32" y="1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2" y="6"/>
                    <a:pt x="52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3" name="Freeform 116"/>
            <p:cNvSpPr>
              <a:spLocks noEditPoints="1"/>
            </p:cNvSpPr>
            <p:nvPr/>
          </p:nvSpPr>
          <p:spPr bwMode="auto">
            <a:xfrm>
              <a:off x="4046538" y="3689350"/>
              <a:ext cx="444500" cy="33338"/>
            </a:xfrm>
            <a:custGeom>
              <a:avLst/>
              <a:gdLst>
                <a:gd name="T0" fmla="*/ 0 w 158"/>
                <a:gd name="T1" fmla="*/ 4 h 12"/>
                <a:gd name="T2" fmla="*/ 0 w 158"/>
                <a:gd name="T3" fmla="*/ 4 h 12"/>
                <a:gd name="T4" fmla="*/ 0 w 158"/>
                <a:gd name="T5" fmla="*/ 10 h 12"/>
                <a:gd name="T6" fmla="*/ 5 w 158"/>
                <a:gd name="T7" fmla="*/ 10 h 12"/>
                <a:gd name="T8" fmla="*/ 0 w 158"/>
                <a:gd name="T9" fmla="*/ 4 h 12"/>
                <a:gd name="T10" fmla="*/ 72 w 158"/>
                <a:gd name="T11" fmla="*/ 0 h 12"/>
                <a:gd name="T12" fmla="*/ 11 w 158"/>
                <a:gd name="T13" fmla="*/ 3 h 12"/>
                <a:gd name="T14" fmla="*/ 11 w 158"/>
                <a:gd name="T15" fmla="*/ 9 h 12"/>
                <a:gd name="T16" fmla="*/ 72 w 158"/>
                <a:gd name="T17" fmla="*/ 6 h 12"/>
                <a:gd name="T18" fmla="*/ 158 w 158"/>
                <a:gd name="T19" fmla="*/ 12 h 12"/>
                <a:gd name="T20" fmla="*/ 158 w 158"/>
                <a:gd name="T21" fmla="*/ 6 h 12"/>
                <a:gd name="T22" fmla="*/ 72 w 158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0"/>
                    <a:pt x="3" y="10"/>
                    <a:pt x="5" y="10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72" y="0"/>
                  </a:moveTo>
                  <a:cubicBezTo>
                    <a:pt x="52" y="0"/>
                    <a:pt x="32" y="1"/>
                    <a:pt x="11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32" y="7"/>
                    <a:pt x="52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4" name="Freeform 117"/>
            <p:cNvSpPr>
              <a:spLocks/>
            </p:cNvSpPr>
            <p:nvPr/>
          </p:nvSpPr>
          <p:spPr bwMode="auto">
            <a:xfrm>
              <a:off x="4046538" y="3736975"/>
              <a:ext cx="504825" cy="57150"/>
            </a:xfrm>
            <a:custGeom>
              <a:avLst/>
              <a:gdLst>
                <a:gd name="T0" fmla="*/ 72 w 179"/>
                <a:gd name="T1" fmla="*/ 0 h 20"/>
                <a:gd name="T2" fmla="*/ 0 w 179"/>
                <a:gd name="T3" fmla="*/ 4 h 20"/>
                <a:gd name="T4" fmla="*/ 0 w 179"/>
                <a:gd name="T5" fmla="*/ 9 h 20"/>
                <a:gd name="T6" fmla="*/ 72 w 179"/>
                <a:gd name="T7" fmla="*/ 5 h 20"/>
                <a:gd name="T8" fmla="*/ 158 w 179"/>
                <a:gd name="T9" fmla="*/ 11 h 20"/>
                <a:gd name="T10" fmla="*/ 158 w 179"/>
                <a:gd name="T11" fmla="*/ 17 h 20"/>
                <a:gd name="T12" fmla="*/ 179 w 179"/>
                <a:gd name="T13" fmla="*/ 20 h 20"/>
                <a:gd name="T14" fmla="*/ 179 w 179"/>
                <a:gd name="T15" fmla="*/ 9 h 20"/>
                <a:gd name="T16" fmla="*/ 72 w 17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5" name="Freeform 118"/>
            <p:cNvSpPr>
              <a:spLocks/>
            </p:cNvSpPr>
            <p:nvPr/>
          </p:nvSpPr>
          <p:spPr bwMode="auto">
            <a:xfrm>
              <a:off x="4046538" y="3751263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0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4046538" y="3798888"/>
              <a:ext cx="504825" cy="57150"/>
            </a:xfrm>
            <a:custGeom>
              <a:avLst/>
              <a:gdLst>
                <a:gd name="T0" fmla="*/ 72 w 179"/>
                <a:gd name="T1" fmla="*/ 0 h 20"/>
                <a:gd name="T2" fmla="*/ 0 w 179"/>
                <a:gd name="T3" fmla="*/ 4 h 20"/>
                <a:gd name="T4" fmla="*/ 0 w 179"/>
                <a:gd name="T5" fmla="*/ 9 h 20"/>
                <a:gd name="T6" fmla="*/ 72 w 179"/>
                <a:gd name="T7" fmla="*/ 5 h 20"/>
                <a:gd name="T8" fmla="*/ 158 w 179"/>
                <a:gd name="T9" fmla="*/ 11 h 20"/>
                <a:gd name="T10" fmla="*/ 158 w 179"/>
                <a:gd name="T11" fmla="*/ 17 h 20"/>
                <a:gd name="T12" fmla="*/ 179 w 179"/>
                <a:gd name="T13" fmla="*/ 20 h 20"/>
                <a:gd name="T14" fmla="*/ 179 w 179"/>
                <a:gd name="T15" fmla="*/ 9 h 20"/>
                <a:gd name="T16" fmla="*/ 72 w 17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7" name="Freeform 120"/>
            <p:cNvSpPr>
              <a:spLocks/>
            </p:cNvSpPr>
            <p:nvPr/>
          </p:nvSpPr>
          <p:spPr bwMode="auto">
            <a:xfrm>
              <a:off x="4046538" y="3813175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0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8" name="Freeform 121"/>
            <p:cNvSpPr>
              <a:spLocks/>
            </p:cNvSpPr>
            <p:nvPr/>
          </p:nvSpPr>
          <p:spPr bwMode="auto">
            <a:xfrm>
              <a:off x="4046538" y="3860800"/>
              <a:ext cx="504825" cy="60325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9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9" name="Freeform 122"/>
            <p:cNvSpPr>
              <a:spLocks/>
            </p:cNvSpPr>
            <p:nvPr/>
          </p:nvSpPr>
          <p:spPr bwMode="auto">
            <a:xfrm>
              <a:off x="4046538" y="3875088"/>
              <a:ext cx="444500" cy="34925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0" name="Freeform 123"/>
            <p:cNvSpPr>
              <a:spLocks/>
            </p:cNvSpPr>
            <p:nvPr/>
          </p:nvSpPr>
          <p:spPr bwMode="auto">
            <a:xfrm>
              <a:off x="4046538" y="3924300"/>
              <a:ext cx="504825" cy="58738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1" name="Freeform 124"/>
            <p:cNvSpPr>
              <a:spLocks/>
            </p:cNvSpPr>
            <p:nvPr/>
          </p:nvSpPr>
          <p:spPr bwMode="auto">
            <a:xfrm>
              <a:off x="4046538" y="3938588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2" name="Freeform 125"/>
            <p:cNvSpPr>
              <a:spLocks/>
            </p:cNvSpPr>
            <p:nvPr/>
          </p:nvSpPr>
          <p:spPr bwMode="auto">
            <a:xfrm>
              <a:off x="4046538" y="3986213"/>
              <a:ext cx="504825" cy="58738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3" name="Freeform 126"/>
            <p:cNvSpPr>
              <a:spLocks/>
            </p:cNvSpPr>
            <p:nvPr/>
          </p:nvSpPr>
          <p:spPr bwMode="auto">
            <a:xfrm>
              <a:off x="4046538" y="4000500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9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4" name="Freeform 127"/>
            <p:cNvSpPr>
              <a:spLocks/>
            </p:cNvSpPr>
            <p:nvPr/>
          </p:nvSpPr>
          <p:spPr bwMode="auto">
            <a:xfrm>
              <a:off x="4046538" y="4048125"/>
              <a:ext cx="504825" cy="60325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7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5" name="Freeform 128"/>
            <p:cNvSpPr>
              <a:spLocks/>
            </p:cNvSpPr>
            <p:nvPr/>
          </p:nvSpPr>
          <p:spPr bwMode="auto">
            <a:xfrm>
              <a:off x="4046538" y="4062413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6"/>
                    <a:pt x="0" y="9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6" name="Freeform 129"/>
            <p:cNvSpPr>
              <a:spLocks/>
            </p:cNvSpPr>
            <p:nvPr/>
          </p:nvSpPr>
          <p:spPr bwMode="auto">
            <a:xfrm>
              <a:off x="4046538" y="4110038"/>
              <a:ext cx="504825" cy="60325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8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7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8"/>
                  </a:cubicBezTo>
                  <a:cubicBezTo>
                    <a:pt x="165" y="18"/>
                    <a:pt x="172" y="20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4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7" name="Freeform 130"/>
            <p:cNvSpPr>
              <a:spLocks/>
            </p:cNvSpPr>
            <p:nvPr/>
          </p:nvSpPr>
          <p:spPr bwMode="auto">
            <a:xfrm>
              <a:off x="4046538" y="4124325"/>
              <a:ext cx="444500" cy="36513"/>
            </a:xfrm>
            <a:custGeom>
              <a:avLst/>
              <a:gdLst>
                <a:gd name="T0" fmla="*/ 72 w 158"/>
                <a:gd name="T1" fmla="*/ 0 h 13"/>
                <a:gd name="T2" fmla="*/ 0 w 158"/>
                <a:gd name="T3" fmla="*/ 4 h 13"/>
                <a:gd name="T4" fmla="*/ 0 w 158"/>
                <a:gd name="T5" fmla="*/ 11 h 13"/>
                <a:gd name="T6" fmla="*/ 72 w 158"/>
                <a:gd name="T7" fmla="*/ 6 h 13"/>
                <a:gd name="T8" fmla="*/ 158 w 158"/>
                <a:gd name="T9" fmla="*/ 13 h 13"/>
                <a:gd name="T10" fmla="*/ 158 w 158"/>
                <a:gd name="T11" fmla="*/ 6 h 13"/>
                <a:gd name="T12" fmla="*/ 72 w 15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3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3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8" name="Freeform 131"/>
            <p:cNvSpPr>
              <a:spLocks/>
            </p:cNvSpPr>
            <p:nvPr/>
          </p:nvSpPr>
          <p:spPr bwMode="auto">
            <a:xfrm>
              <a:off x="4046538" y="4175125"/>
              <a:ext cx="504825" cy="57150"/>
            </a:xfrm>
            <a:custGeom>
              <a:avLst/>
              <a:gdLst>
                <a:gd name="T0" fmla="*/ 72 w 179"/>
                <a:gd name="T1" fmla="*/ 0 h 20"/>
                <a:gd name="T2" fmla="*/ 0 w 179"/>
                <a:gd name="T3" fmla="*/ 4 h 20"/>
                <a:gd name="T4" fmla="*/ 0 w 179"/>
                <a:gd name="T5" fmla="*/ 9 h 20"/>
                <a:gd name="T6" fmla="*/ 72 w 179"/>
                <a:gd name="T7" fmla="*/ 4 h 20"/>
                <a:gd name="T8" fmla="*/ 158 w 179"/>
                <a:gd name="T9" fmla="*/ 10 h 20"/>
                <a:gd name="T10" fmla="*/ 158 w 179"/>
                <a:gd name="T11" fmla="*/ 17 h 20"/>
                <a:gd name="T12" fmla="*/ 179 w 179"/>
                <a:gd name="T13" fmla="*/ 20 h 20"/>
                <a:gd name="T14" fmla="*/ 179 w 179"/>
                <a:gd name="T15" fmla="*/ 9 h 20"/>
                <a:gd name="T16" fmla="*/ 72 w 17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4" y="6"/>
                    <a:pt x="48" y="4"/>
                    <a:pt x="72" y="4"/>
                  </a:cubicBezTo>
                  <a:cubicBezTo>
                    <a:pt x="101" y="4"/>
                    <a:pt x="130" y="6"/>
                    <a:pt x="158" y="10"/>
                  </a:cubicBezTo>
                  <a:cubicBezTo>
                    <a:pt x="158" y="12"/>
                    <a:pt x="158" y="14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6"/>
                    <a:pt x="179" y="12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9" name="Freeform 132"/>
            <p:cNvSpPr>
              <a:spLocks/>
            </p:cNvSpPr>
            <p:nvPr/>
          </p:nvSpPr>
          <p:spPr bwMode="auto">
            <a:xfrm>
              <a:off x="4046538" y="4186238"/>
              <a:ext cx="444500" cy="38100"/>
            </a:xfrm>
            <a:custGeom>
              <a:avLst/>
              <a:gdLst>
                <a:gd name="T0" fmla="*/ 72 w 158"/>
                <a:gd name="T1" fmla="*/ 0 h 13"/>
                <a:gd name="T2" fmla="*/ 0 w 158"/>
                <a:gd name="T3" fmla="*/ 5 h 13"/>
                <a:gd name="T4" fmla="*/ 0 w 158"/>
                <a:gd name="T5" fmla="*/ 11 h 13"/>
                <a:gd name="T6" fmla="*/ 72 w 158"/>
                <a:gd name="T7" fmla="*/ 7 h 13"/>
                <a:gd name="T8" fmla="*/ 158 w 158"/>
                <a:gd name="T9" fmla="*/ 13 h 13"/>
                <a:gd name="T10" fmla="*/ 158 w 158"/>
                <a:gd name="T11" fmla="*/ 6 h 13"/>
                <a:gd name="T12" fmla="*/ 72 w 15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3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24" y="8"/>
                    <a:pt x="48" y="7"/>
                    <a:pt x="72" y="7"/>
                  </a:cubicBezTo>
                  <a:cubicBezTo>
                    <a:pt x="101" y="7"/>
                    <a:pt x="130" y="9"/>
                    <a:pt x="158" y="13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0" name="Freeform 133"/>
            <p:cNvSpPr>
              <a:spLocks noEditPoints="1"/>
            </p:cNvSpPr>
            <p:nvPr/>
          </p:nvSpPr>
          <p:spPr bwMode="auto">
            <a:xfrm>
              <a:off x="3978275" y="3465513"/>
              <a:ext cx="98425" cy="274638"/>
            </a:xfrm>
            <a:custGeom>
              <a:avLst/>
              <a:gdLst>
                <a:gd name="T0" fmla="*/ 35 w 35"/>
                <a:gd name="T1" fmla="*/ 93 h 97"/>
                <a:gd name="T2" fmla="*/ 32 w 35"/>
                <a:gd name="T3" fmla="*/ 93 h 97"/>
                <a:gd name="T4" fmla="*/ 35 w 35"/>
                <a:gd name="T5" fmla="*/ 97 h 97"/>
                <a:gd name="T6" fmla="*/ 35 w 35"/>
                <a:gd name="T7" fmla="*/ 93 h 97"/>
                <a:gd name="T8" fmla="*/ 31 w 35"/>
                <a:gd name="T9" fmla="*/ 0 h 97"/>
                <a:gd name="T10" fmla="*/ 0 w 35"/>
                <a:gd name="T11" fmla="*/ 5 h 97"/>
                <a:gd name="T12" fmla="*/ 0 w 35"/>
                <a:gd name="T13" fmla="*/ 97 h 97"/>
                <a:gd name="T14" fmla="*/ 3 w 35"/>
                <a:gd name="T15" fmla="*/ 93 h 97"/>
                <a:gd name="T16" fmla="*/ 3 w 35"/>
                <a:gd name="T17" fmla="*/ 86 h 97"/>
                <a:gd name="T18" fmla="*/ 9 w 35"/>
                <a:gd name="T19" fmla="*/ 85 h 97"/>
                <a:gd name="T20" fmla="*/ 17 w 35"/>
                <a:gd name="T21" fmla="*/ 74 h 97"/>
                <a:gd name="T22" fmla="*/ 24 w 35"/>
                <a:gd name="T23" fmla="*/ 82 h 97"/>
                <a:gd name="T24" fmla="*/ 24 w 35"/>
                <a:gd name="T25" fmla="*/ 78 h 97"/>
                <a:gd name="T26" fmla="*/ 35 w 35"/>
                <a:gd name="T27" fmla="*/ 77 h 97"/>
                <a:gd name="T28" fmla="*/ 35 w 35"/>
                <a:gd name="T29" fmla="*/ 71 h 97"/>
                <a:gd name="T30" fmla="*/ 3 w 35"/>
                <a:gd name="T31" fmla="*/ 75 h 97"/>
                <a:gd name="T32" fmla="*/ 3 w 35"/>
                <a:gd name="T33" fmla="*/ 64 h 97"/>
                <a:gd name="T34" fmla="*/ 24 w 35"/>
                <a:gd name="T35" fmla="*/ 61 h 97"/>
                <a:gd name="T36" fmla="*/ 24 w 35"/>
                <a:gd name="T37" fmla="*/ 56 h 97"/>
                <a:gd name="T38" fmla="*/ 35 w 35"/>
                <a:gd name="T39" fmla="*/ 55 h 97"/>
                <a:gd name="T40" fmla="*/ 35 w 35"/>
                <a:gd name="T41" fmla="*/ 49 h 97"/>
                <a:gd name="T42" fmla="*/ 3 w 35"/>
                <a:gd name="T43" fmla="*/ 53 h 97"/>
                <a:gd name="T44" fmla="*/ 3 w 35"/>
                <a:gd name="T45" fmla="*/ 42 h 97"/>
                <a:gd name="T46" fmla="*/ 24 w 35"/>
                <a:gd name="T47" fmla="*/ 39 h 97"/>
                <a:gd name="T48" fmla="*/ 24 w 35"/>
                <a:gd name="T49" fmla="*/ 34 h 97"/>
                <a:gd name="T50" fmla="*/ 35 w 35"/>
                <a:gd name="T51" fmla="*/ 33 h 97"/>
                <a:gd name="T52" fmla="*/ 35 w 35"/>
                <a:gd name="T53" fmla="*/ 0 h 97"/>
                <a:gd name="T54" fmla="*/ 31 w 35"/>
                <a:gd name="T5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97">
                  <a:moveTo>
                    <a:pt x="35" y="93"/>
                  </a:moveTo>
                  <a:cubicBezTo>
                    <a:pt x="34" y="93"/>
                    <a:pt x="33" y="93"/>
                    <a:pt x="32" y="93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3"/>
                    <a:pt x="35" y="93"/>
                    <a:pt x="35" y="93"/>
                  </a:cubicBezTo>
                  <a:moveTo>
                    <a:pt x="31" y="0"/>
                  </a:moveTo>
                  <a:cubicBezTo>
                    <a:pt x="19" y="0"/>
                    <a:pt x="0" y="5"/>
                    <a:pt x="0" y="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0"/>
                    <a:pt x="3" y="88"/>
                    <a:pt x="3" y="86"/>
                  </a:cubicBezTo>
                  <a:cubicBezTo>
                    <a:pt x="5" y="86"/>
                    <a:pt x="7" y="85"/>
                    <a:pt x="9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1"/>
                    <a:pt x="24" y="79"/>
                    <a:pt x="24" y="78"/>
                  </a:cubicBezTo>
                  <a:cubicBezTo>
                    <a:pt x="27" y="78"/>
                    <a:pt x="31" y="77"/>
                    <a:pt x="35" y="77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4" y="72"/>
                    <a:pt x="14" y="73"/>
                    <a:pt x="3" y="75"/>
                  </a:cubicBezTo>
                  <a:cubicBezTo>
                    <a:pt x="3" y="71"/>
                    <a:pt x="3" y="67"/>
                    <a:pt x="3" y="64"/>
                  </a:cubicBezTo>
                  <a:cubicBezTo>
                    <a:pt x="10" y="63"/>
                    <a:pt x="17" y="62"/>
                    <a:pt x="24" y="61"/>
                  </a:cubicBezTo>
                  <a:cubicBezTo>
                    <a:pt x="24" y="59"/>
                    <a:pt x="24" y="58"/>
                    <a:pt x="24" y="56"/>
                  </a:cubicBezTo>
                  <a:cubicBezTo>
                    <a:pt x="27" y="56"/>
                    <a:pt x="31" y="55"/>
                    <a:pt x="35" y="5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24" y="50"/>
                    <a:pt x="14" y="51"/>
                    <a:pt x="3" y="53"/>
                  </a:cubicBezTo>
                  <a:cubicBezTo>
                    <a:pt x="3" y="49"/>
                    <a:pt x="3" y="45"/>
                    <a:pt x="3" y="42"/>
                  </a:cubicBezTo>
                  <a:cubicBezTo>
                    <a:pt x="10" y="41"/>
                    <a:pt x="17" y="40"/>
                    <a:pt x="24" y="39"/>
                  </a:cubicBezTo>
                  <a:cubicBezTo>
                    <a:pt x="24" y="37"/>
                    <a:pt x="24" y="36"/>
                    <a:pt x="24" y="34"/>
                  </a:cubicBezTo>
                  <a:cubicBezTo>
                    <a:pt x="27" y="34"/>
                    <a:pt x="31" y="33"/>
                    <a:pt x="35" y="3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</a:path>
              </a:pathLst>
            </a:custGeom>
            <a:solidFill>
              <a:srgbClr val="D7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1" name="Freeform 134"/>
            <p:cNvSpPr>
              <a:spLocks/>
            </p:cNvSpPr>
            <p:nvPr/>
          </p:nvSpPr>
          <p:spPr bwMode="auto">
            <a:xfrm>
              <a:off x="3986213" y="3575050"/>
              <a:ext cx="90488" cy="39688"/>
            </a:xfrm>
            <a:custGeom>
              <a:avLst/>
              <a:gdLst>
                <a:gd name="T0" fmla="*/ 21 w 32"/>
                <a:gd name="T1" fmla="*/ 0 h 14"/>
                <a:gd name="T2" fmla="*/ 0 w 32"/>
                <a:gd name="T3" fmla="*/ 3 h 14"/>
                <a:gd name="T4" fmla="*/ 0 w 32"/>
                <a:gd name="T5" fmla="*/ 14 h 14"/>
                <a:gd name="T6" fmla="*/ 32 w 32"/>
                <a:gd name="T7" fmla="*/ 10 h 14"/>
                <a:gd name="T8" fmla="*/ 32 w 32"/>
                <a:gd name="T9" fmla="*/ 5 h 14"/>
                <a:gd name="T10" fmla="*/ 21 w 32"/>
                <a:gd name="T11" fmla="*/ 6 h 14"/>
                <a:gd name="T12" fmla="*/ 21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11" y="12"/>
                    <a:pt x="21" y="11"/>
                    <a:pt x="32" y="1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4" y="6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83A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2" name="Freeform 135"/>
            <p:cNvSpPr>
              <a:spLocks/>
            </p:cNvSpPr>
            <p:nvPr/>
          </p:nvSpPr>
          <p:spPr bwMode="auto">
            <a:xfrm>
              <a:off x="3986213" y="3638550"/>
              <a:ext cx="90488" cy="39688"/>
            </a:xfrm>
            <a:custGeom>
              <a:avLst/>
              <a:gdLst>
                <a:gd name="T0" fmla="*/ 21 w 32"/>
                <a:gd name="T1" fmla="*/ 0 h 14"/>
                <a:gd name="T2" fmla="*/ 0 w 32"/>
                <a:gd name="T3" fmla="*/ 3 h 14"/>
                <a:gd name="T4" fmla="*/ 0 w 32"/>
                <a:gd name="T5" fmla="*/ 14 h 14"/>
                <a:gd name="T6" fmla="*/ 32 w 32"/>
                <a:gd name="T7" fmla="*/ 10 h 14"/>
                <a:gd name="T8" fmla="*/ 32 w 32"/>
                <a:gd name="T9" fmla="*/ 5 h 14"/>
                <a:gd name="T10" fmla="*/ 21 w 32"/>
                <a:gd name="T11" fmla="*/ 6 h 14"/>
                <a:gd name="T12" fmla="*/ 21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11" y="12"/>
                    <a:pt x="21" y="11"/>
                    <a:pt x="32" y="1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4" y="6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83A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3" name="Freeform 136"/>
            <p:cNvSpPr>
              <a:spLocks noEditPoints="1"/>
            </p:cNvSpPr>
            <p:nvPr/>
          </p:nvSpPr>
          <p:spPr bwMode="auto">
            <a:xfrm>
              <a:off x="3986213" y="3705225"/>
              <a:ext cx="90488" cy="23813"/>
            </a:xfrm>
            <a:custGeom>
              <a:avLst/>
              <a:gdLst>
                <a:gd name="T0" fmla="*/ 32 w 32"/>
                <a:gd name="T1" fmla="*/ 3 h 8"/>
                <a:gd name="T2" fmla="*/ 26 w 32"/>
                <a:gd name="T3" fmla="*/ 4 h 8"/>
                <a:gd name="T4" fmla="*/ 29 w 32"/>
                <a:gd name="T5" fmla="*/ 8 h 8"/>
                <a:gd name="T6" fmla="*/ 32 w 32"/>
                <a:gd name="T7" fmla="*/ 8 h 8"/>
                <a:gd name="T8" fmla="*/ 32 w 32"/>
                <a:gd name="T9" fmla="*/ 3 h 8"/>
                <a:gd name="T10" fmla="*/ 6 w 32"/>
                <a:gd name="T11" fmla="*/ 0 h 8"/>
                <a:gd name="T12" fmla="*/ 0 w 32"/>
                <a:gd name="T13" fmla="*/ 1 h 8"/>
                <a:gd name="T14" fmla="*/ 0 w 32"/>
                <a:gd name="T15" fmla="*/ 8 h 8"/>
                <a:gd name="T16" fmla="*/ 6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32" y="3"/>
                  </a:moveTo>
                  <a:cubicBezTo>
                    <a:pt x="30" y="3"/>
                    <a:pt x="28" y="4"/>
                    <a:pt x="26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8"/>
                    <a:pt x="31" y="8"/>
                    <a:pt x="32" y="8"/>
                  </a:cubicBezTo>
                  <a:cubicBezTo>
                    <a:pt x="32" y="3"/>
                    <a:pt x="32" y="3"/>
                    <a:pt x="32" y="3"/>
                  </a:cubicBezTo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3A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4" name="Freeform 137"/>
            <p:cNvSpPr>
              <a:spLocks/>
            </p:cNvSpPr>
            <p:nvPr/>
          </p:nvSpPr>
          <p:spPr bwMode="auto">
            <a:xfrm>
              <a:off x="4046538" y="3559175"/>
              <a:ext cx="30163" cy="15875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1 h 6"/>
                <a:gd name="T4" fmla="*/ 0 w 11"/>
                <a:gd name="T5" fmla="*/ 6 h 6"/>
                <a:gd name="T6" fmla="*/ 11 w 11"/>
                <a:gd name="T7" fmla="*/ 5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3" y="5"/>
                    <a:pt x="7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5" name="Freeform 138"/>
            <p:cNvSpPr>
              <a:spLocks/>
            </p:cNvSpPr>
            <p:nvPr/>
          </p:nvSpPr>
          <p:spPr bwMode="auto">
            <a:xfrm>
              <a:off x="4046538" y="3573463"/>
              <a:ext cx="30163" cy="1905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1 h 7"/>
                <a:gd name="T4" fmla="*/ 0 w 11"/>
                <a:gd name="T5" fmla="*/ 7 h 7"/>
                <a:gd name="T6" fmla="*/ 11 w 11"/>
                <a:gd name="T7" fmla="*/ 6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3" y="7"/>
                    <a:pt x="7" y="6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BA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6" name="Freeform 139"/>
            <p:cNvSpPr>
              <a:spLocks/>
            </p:cNvSpPr>
            <p:nvPr/>
          </p:nvSpPr>
          <p:spPr bwMode="auto">
            <a:xfrm>
              <a:off x="4046538" y="3621088"/>
              <a:ext cx="30163" cy="1746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1 h 6"/>
                <a:gd name="T4" fmla="*/ 0 w 11"/>
                <a:gd name="T5" fmla="*/ 6 h 6"/>
                <a:gd name="T6" fmla="*/ 11 w 11"/>
                <a:gd name="T7" fmla="*/ 5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3" y="6"/>
                    <a:pt x="7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7" name="Freeform 140"/>
            <p:cNvSpPr>
              <a:spLocks/>
            </p:cNvSpPr>
            <p:nvPr/>
          </p:nvSpPr>
          <p:spPr bwMode="auto">
            <a:xfrm>
              <a:off x="4046538" y="3635375"/>
              <a:ext cx="30163" cy="1905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1 h 7"/>
                <a:gd name="T4" fmla="*/ 0 w 11"/>
                <a:gd name="T5" fmla="*/ 7 h 7"/>
                <a:gd name="T6" fmla="*/ 11 w 11"/>
                <a:gd name="T7" fmla="*/ 6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3" y="7"/>
                    <a:pt x="7" y="6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BA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8" name="Freeform 141"/>
            <p:cNvSpPr>
              <a:spLocks/>
            </p:cNvSpPr>
            <p:nvPr/>
          </p:nvSpPr>
          <p:spPr bwMode="auto">
            <a:xfrm>
              <a:off x="4046538" y="3683000"/>
              <a:ext cx="30163" cy="1746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1 h 6"/>
                <a:gd name="T4" fmla="*/ 0 w 11"/>
                <a:gd name="T5" fmla="*/ 5 h 6"/>
                <a:gd name="T6" fmla="*/ 0 w 11"/>
                <a:gd name="T7" fmla="*/ 6 h 6"/>
                <a:gd name="T8" fmla="*/ 11 w 11"/>
                <a:gd name="T9" fmla="*/ 5 h 6"/>
                <a:gd name="T10" fmla="*/ 11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5"/>
                    <a:pt x="8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9" name="Freeform 142"/>
            <p:cNvSpPr>
              <a:spLocks/>
            </p:cNvSpPr>
            <p:nvPr/>
          </p:nvSpPr>
          <p:spPr bwMode="auto">
            <a:xfrm>
              <a:off x="4046538" y="3697288"/>
              <a:ext cx="30163" cy="1905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1 h 7"/>
                <a:gd name="T4" fmla="*/ 5 w 11"/>
                <a:gd name="T5" fmla="*/ 7 h 7"/>
                <a:gd name="T6" fmla="*/ 11 w 11"/>
                <a:gd name="T7" fmla="*/ 6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BA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10" name="Freeform 143"/>
            <p:cNvSpPr>
              <a:spLocks/>
            </p:cNvSpPr>
            <p:nvPr/>
          </p:nvSpPr>
          <p:spPr bwMode="auto">
            <a:xfrm>
              <a:off x="3963988" y="3459163"/>
              <a:ext cx="101600" cy="277813"/>
            </a:xfrm>
            <a:custGeom>
              <a:avLst/>
              <a:gdLst>
                <a:gd name="T0" fmla="*/ 36 w 36"/>
                <a:gd name="T1" fmla="*/ 98 h 98"/>
                <a:gd name="T2" fmla="*/ 18 w 36"/>
                <a:gd name="T3" fmla="*/ 75 h 98"/>
                <a:gd name="T4" fmla="*/ 0 w 36"/>
                <a:gd name="T5" fmla="*/ 98 h 98"/>
                <a:gd name="T6" fmla="*/ 0 w 36"/>
                <a:gd name="T7" fmla="*/ 6 h 98"/>
                <a:gd name="T8" fmla="*/ 35 w 36"/>
                <a:gd name="T9" fmla="*/ 1 h 98"/>
                <a:gd name="T10" fmla="*/ 36 w 36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8">
                  <a:moveTo>
                    <a:pt x="36" y="98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3" y="0"/>
                    <a:pt x="35" y="1"/>
                  </a:cubicBezTo>
                  <a:lnTo>
                    <a:pt x="36" y="98"/>
                  </a:lnTo>
                  <a:close/>
                </a:path>
              </a:pathLst>
            </a:custGeom>
            <a:solidFill>
              <a:srgbClr val="2D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17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27F875-7CE4-4C1F-AC38-9B3ABD62994C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4BE0451-2B7A-408E-B011-5C783E0A6135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84368C-1571-4BAE-AD89-D0DD8D665B07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06B4747-DEB4-49E7-BD03-5FAB2AA3E381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31D5C7-7F71-4C1D-AB0B-9CAE7F02B010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F42212-C0AD-45A9-BC9D-60ED16219739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312EBB3-CCF2-4C9A-8123-47FD563812F3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174F512-7AC8-47ED-B968-7CCB7384B315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59B4CB4-6B9B-4237-8D34-611C020B6B9F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48AEAC-9DF8-4DE1-8374-720C622D1822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443C1D-A5BF-4E19-AA39-3A8830E640C8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181EBE1-FC5A-4299-AD55-CC69291B4FA6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0A1AB1-F396-4A17-ABCF-3C72508914CE}"/>
              </a:ext>
            </a:extLst>
          </p:cNvPr>
          <p:cNvSpPr txBox="1"/>
          <p:nvPr/>
        </p:nvSpPr>
        <p:spPr>
          <a:xfrm>
            <a:off x="304801" y="538471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Upaya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C95A214D-F6BB-4FBA-A541-24328DA5216A}"/>
              </a:ext>
            </a:extLst>
          </p:cNvPr>
          <p:cNvSpPr/>
          <p:nvPr/>
        </p:nvSpPr>
        <p:spPr>
          <a:xfrm>
            <a:off x="266859" y="1649104"/>
            <a:ext cx="659114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memperkokoh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kerukunan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Indonesia. 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1BBEC8E7-A77C-4D7F-B83C-998214469597}"/>
              </a:ext>
            </a:extLst>
          </p:cNvPr>
          <p:cNvSpPr/>
          <p:nvPr/>
        </p:nvSpPr>
        <p:spPr>
          <a:xfrm>
            <a:off x="185586" y="2584450"/>
            <a:ext cx="8653614" cy="3740150"/>
          </a:xfrm>
          <a:prstGeom prst="roundRect">
            <a:avLst>
              <a:gd name="adj" fmla="val 90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spcCol="365760"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Melakukan kegiatan bakti sosial bersama tanpa membeda-bedakan ras, suku, dan agama.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memperingati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HUT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Kemerdekaan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menyertakan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Memperingati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Sumpah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Pemuda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kecintaan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Memecahkan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diskusi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Menyelenggarakan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kirab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keunikan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Indonesia. </a:t>
            </a:r>
          </a:p>
        </p:txBody>
      </p:sp>
    </p:spTree>
    <p:extLst>
      <p:ext uri="{BB962C8B-B14F-4D97-AF65-F5344CB8AC3E}">
        <p14:creationId xmlns:p14="http://schemas.microsoft.com/office/powerpoint/2010/main" val="12413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4686" y="2590766"/>
            <a:ext cx="2873829" cy="2499302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286" dirty="0">
                <a:solidFill>
                  <a:schemeClr val="tx1"/>
                </a:solidFill>
                <a:latin typeface="Myriad Pro" panose="020B0503030403020204" pitchFamily="34" charset="0"/>
              </a:rPr>
              <a:t>Ayo, </a:t>
            </a:r>
            <a:r>
              <a:rPr lang="id-ID" sz="2286" dirty="0">
                <a:solidFill>
                  <a:srgbClr val="CC6600"/>
                </a:solidFill>
                <a:latin typeface="Myriad Pro" panose="020B0503030403020204" pitchFamily="34" charset="0"/>
              </a:rPr>
              <a:t>tuliskan pengalamanmu </a:t>
            </a:r>
            <a:r>
              <a:rPr lang="id-ID" sz="2286" dirty="0">
                <a:solidFill>
                  <a:schemeClr val="tx1"/>
                </a:solidFill>
                <a:latin typeface="Myriad Pro" panose="020B0503030403020204" pitchFamily="34" charset="0"/>
              </a:rPr>
              <a:t>menerapkan hidup rukun sebagai warga masyarakat di buku kerjamu! </a:t>
            </a:r>
            <a:endParaRPr lang="id-ID" sz="2286" dirty="0">
              <a:solidFill>
                <a:schemeClr val="tx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2645" y="2590766"/>
            <a:ext cx="2873829" cy="1658894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286" dirty="0">
                <a:latin typeface="Myriad Pro" panose="020B0503030403020204" pitchFamily="34" charset="0"/>
              </a:rPr>
              <a:t>Sudahkah kamu </a:t>
            </a:r>
            <a:r>
              <a:rPr lang="id-ID" sz="2286" dirty="0">
                <a:solidFill>
                  <a:srgbClr val="FF0066"/>
                </a:solidFill>
                <a:latin typeface="Myriad Pro" panose="020B0503030403020204" pitchFamily="34" charset="0"/>
              </a:rPr>
              <a:t>mewujudkan hidup rukun </a:t>
            </a:r>
            <a:r>
              <a:rPr lang="id-ID" sz="2286" dirty="0">
                <a:latin typeface="Myriad Pro" panose="020B0503030403020204" pitchFamily="34" charset="0"/>
              </a:rPr>
              <a:t>sebagai warga masyarakat?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03" y="2300431"/>
            <a:ext cx="3086057" cy="49563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2645" y="1439576"/>
            <a:ext cx="8126677" cy="7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86" b="1" dirty="0">
                <a:solidFill>
                  <a:srgbClr val="00B1BE"/>
                </a:solidFill>
                <a:latin typeface="Myriad Pro" panose="020B0503030403020204" pitchFamily="34" charset="0"/>
              </a:rPr>
              <a:t>Menjelaskan Wujud Perilaku Hidup Rukun sebagai Warga Masyarakat </a:t>
            </a:r>
            <a:endParaRPr lang="en-GB" sz="2286" b="1" dirty="0">
              <a:solidFill>
                <a:srgbClr val="00B1BE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9128" y="2259164"/>
            <a:ext cx="8626872" cy="6969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>
              <a:latin typeface="Myriad Pro" panose="020B0503030403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4734" y="794804"/>
            <a:ext cx="2848711" cy="654619"/>
            <a:chOff x="154918" y="864146"/>
            <a:chExt cx="2991147" cy="687350"/>
          </a:xfrm>
        </p:grpSpPr>
        <p:sp>
          <p:nvSpPr>
            <p:cNvPr id="11" name="Rectangle 10"/>
            <p:cNvSpPr/>
            <p:nvPr/>
          </p:nvSpPr>
          <p:spPr>
            <a:xfrm>
              <a:off x="863979" y="945035"/>
              <a:ext cx="2282086" cy="52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00B1BE"/>
                  </a:solidFill>
                  <a:latin typeface="Myriad Pro" panose="020B0503030403020204" pitchFamily="34" charset="0"/>
                  <a:cs typeface="Arial" pitchFamily="34" charset="0"/>
                </a:rPr>
                <a:t>Ayo </a:t>
              </a:r>
              <a:r>
                <a:rPr lang="en-GB" sz="2667" b="1" dirty="0">
                  <a:solidFill>
                    <a:srgbClr val="00B1BE"/>
                  </a:solidFill>
                  <a:latin typeface="Myriad Pro" panose="020B0503030403020204" pitchFamily="34" charset="0"/>
                  <a:cs typeface="Arial" pitchFamily="34" charset="0"/>
                </a:rPr>
                <a:t>Me</a:t>
              </a:r>
              <a:r>
                <a:rPr lang="id-ID" sz="2667" b="1" dirty="0">
                  <a:solidFill>
                    <a:srgbClr val="00B1BE"/>
                  </a:solidFill>
                  <a:latin typeface="Myriad Pro" panose="020B0503030403020204" pitchFamily="34" charset="0"/>
                  <a:cs typeface="Arial" pitchFamily="34" charset="0"/>
                </a:rPr>
                <a:t>nulis</a:t>
              </a:r>
              <a:endParaRPr lang="id-ID" sz="2667" dirty="0">
                <a:solidFill>
                  <a:srgbClr val="00B1BE"/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C:\Users\user\Documents\ENDAH\130018 Tematik terpadu 1a NEW\hasil\gambar\ayo bermain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18" y="864146"/>
              <a:ext cx="689123" cy="6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/>
          <a:stretch/>
        </p:blipFill>
        <p:spPr>
          <a:xfrm>
            <a:off x="1811411" y="169236"/>
            <a:ext cx="4600270" cy="6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68581" y="1414628"/>
            <a:ext cx="7954690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86" b="1" dirty="0">
                <a:solidFill>
                  <a:srgbClr val="00B1BE"/>
                </a:solidFill>
                <a:latin typeface="Myriad Pro" panose="020B0503030403020204" pitchFamily="34" charset="0"/>
              </a:rPr>
              <a:t>Menceritakan Isi Iklan Media Cetak </a:t>
            </a:r>
            <a:endParaRPr lang="en-GB" sz="2286" b="1" dirty="0">
              <a:solidFill>
                <a:srgbClr val="00B1BE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9751" y="1920261"/>
            <a:ext cx="7943676" cy="7257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>
              <a:latin typeface="Myriad Pro" panose="020B0503030403020204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/>
          <a:stretch/>
        </p:blipFill>
        <p:spPr>
          <a:xfrm>
            <a:off x="1811411" y="169236"/>
            <a:ext cx="4600270" cy="651429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2068581" y="916323"/>
            <a:ext cx="3655445" cy="502766"/>
            <a:chOff x="183738" y="930747"/>
            <a:chExt cx="3838218" cy="527904"/>
          </a:xfrm>
        </p:grpSpPr>
        <p:sp>
          <p:nvSpPr>
            <p:cNvPr id="78" name="Rectangle 77"/>
            <p:cNvSpPr/>
            <p:nvPr/>
          </p:nvSpPr>
          <p:spPr>
            <a:xfrm>
              <a:off x="906843" y="930747"/>
              <a:ext cx="3115113" cy="52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2CB2AF"/>
                  </a:solidFill>
                  <a:latin typeface="Myriad Pro" panose="020B0503030403020204" pitchFamily="34" charset="0"/>
                  <a:cs typeface="Arial" pitchFamily="34" charset="0"/>
                </a:rPr>
                <a:t>Ayo Berpendapat</a:t>
              </a:r>
              <a:endParaRPr lang="id-ID" sz="2667" dirty="0">
                <a:solidFill>
                  <a:srgbClr val="2CB2AF"/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79" name="Picture 2" descr="C:\Users\user\Documents\ENDAH\130018 Tematik terpadu 1a NEW\hasil\gambar\ab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38" y="975125"/>
              <a:ext cx="777635" cy="44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95" y="2296629"/>
            <a:ext cx="3724184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9741" y="2181878"/>
            <a:ext cx="3497531" cy="360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86" dirty="0">
                <a:solidFill>
                  <a:srgbClr val="FF0066"/>
                </a:solidFill>
                <a:latin typeface="Myriad Pro" panose="020B0503030403020204" pitchFamily="34" charset="0"/>
              </a:rPr>
              <a:t>Apakah maksud iklan tersebut? </a:t>
            </a:r>
          </a:p>
          <a:p>
            <a:endParaRPr lang="id-ID" sz="2286" dirty="0">
              <a:latin typeface="Myriad Pro" panose="020B0503030403020204" pitchFamily="34" charset="0"/>
            </a:endParaRPr>
          </a:p>
          <a:p>
            <a:r>
              <a:rPr lang="id-ID" sz="2286" dirty="0">
                <a:solidFill>
                  <a:srgbClr val="00B1BE"/>
                </a:solidFill>
                <a:latin typeface="Myriad Pro" panose="020B0503030403020204" pitchFamily="34" charset="0"/>
              </a:rPr>
              <a:t>Unsur-unsur iklan apa saja yang terdapat pada iklan tersebut? </a:t>
            </a:r>
          </a:p>
          <a:p>
            <a:endParaRPr lang="id-ID" sz="2286" dirty="0">
              <a:latin typeface="Myriad Pro" panose="020B0503030403020204" pitchFamily="34" charset="0"/>
            </a:endParaRPr>
          </a:p>
          <a:p>
            <a:r>
              <a:rPr lang="id-ID" sz="2286" dirty="0">
                <a:solidFill>
                  <a:srgbClr val="7030A0"/>
                </a:solidFill>
                <a:latin typeface="Myriad Pro" panose="020B0503030403020204" pitchFamily="34" charset="0"/>
              </a:rPr>
              <a:t>Bagaimana bahasa yang digunakan dalam iklan tersebut? </a:t>
            </a:r>
            <a:endParaRPr lang="id-ID" sz="2286" dirty="0">
              <a:solidFill>
                <a:srgbClr val="7030A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6995" y="546671"/>
            <a:ext cx="3223214" cy="466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437" indent="-435437">
              <a:buFont typeface="Wingdings" panose="05000000000000000000" pitchFamily="2" charset="2"/>
              <a:buChar char="v"/>
            </a:pPr>
            <a:r>
              <a:rPr lang="id-ID" sz="2286" dirty="0">
                <a:solidFill>
                  <a:srgbClr val="FF0066"/>
                </a:solidFill>
                <a:latin typeface="Myriad Pro" panose="020B0503030403020204" pitchFamily="34" charset="0"/>
              </a:rPr>
              <a:t>Carilah sebuah iklan di media cetak mengenai suatu kegiatan. </a:t>
            </a:r>
          </a:p>
          <a:p>
            <a:pPr marL="435437" indent="-435437">
              <a:buFont typeface="Wingdings" panose="05000000000000000000" pitchFamily="2" charset="2"/>
              <a:buChar char="v"/>
            </a:pPr>
            <a:r>
              <a:rPr lang="id-ID" sz="2286" dirty="0">
                <a:solidFill>
                  <a:srgbClr val="00B1BE"/>
                </a:solidFill>
                <a:latin typeface="Myriad Pro" panose="020B0503030403020204" pitchFamily="34" charset="0"/>
              </a:rPr>
              <a:t>Tuliskan unsur-unsur iklan yang terdapat pada iklan tersebut. </a:t>
            </a:r>
          </a:p>
          <a:p>
            <a:pPr marL="435437" indent="-435437">
              <a:buFont typeface="Wingdings" panose="05000000000000000000" pitchFamily="2" charset="2"/>
              <a:buChar char="v"/>
            </a:pPr>
            <a:r>
              <a:rPr lang="id-ID" sz="2286" dirty="0">
                <a:solidFill>
                  <a:srgbClr val="7030A0"/>
                </a:solidFill>
                <a:latin typeface="Myriad Pro" panose="020B0503030403020204" pitchFamily="34" charset="0"/>
              </a:rPr>
              <a:t>Jelaskan juga isi iklan yang kamu pilih secara rinci. Tuliskan jawabanmu di bukumu. </a:t>
            </a:r>
            <a:endParaRPr lang="id-ID" sz="2286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63" y="548680"/>
            <a:ext cx="4251901" cy="49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80B901-CCEB-407F-A13E-6F76B59E6F35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D5DF688-3127-49CF-B2EC-3BC535BD80D5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F00989-3CC9-439E-BE4A-97F33D808FBA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5A7A00-34B4-4198-B34D-126F30B511C8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00D9F4-E33E-4958-A231-714ADB5058B7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57467-62BA-4FDD-A251-4CA75F5821DF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AA0108F-6701-4D71-8263-266EDB1D5459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D2A3C3-A91C-4615-9B93-10220A898A85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7B4BE60-F98D-4A83-8F6D-E2B6232B02AE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P6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4A84AF-0644-43FE-A85A-4ED34F702528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E08B32-8068-4F75-811C-F58684676241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6: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194852-3867-46B5-8589-BCC762534302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48D829-F5DF-4684-BDEE-342D44F0F2CE}"/>
              </a:ext>
            </a:extLst>
          </p:cNvPr>
          <p:cNvSpPr txBox="1"/>
          <p:nvPr/>
        </p:nvSpPr>
        <p:spPr>
          <a:xfrm>
            <a:off x="228600" y="695980"/>
            <a:ext cx="67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Sederhana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3EB03530-C2C7-4535-AAD9-11C555A4521C}"/>
              </a:ext>
            </a:extLst>
          </p:cNvPr>
          <p:cNvSpPr/>
          <p:nvPr/>
        </p:nvSpPr>
        <p:spPr>
          <a:xfrm>
            <a:off x="381000" y="1486992"/>
            <a:ext cx="6096000" cy="46090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penyajian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Hal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pengamatan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lapangan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terkait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diiklankan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Pengamatan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Selanjutnya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memikirkan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62CC85-595B-4EAB-8117-680DFBEAA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86" y="1807069"/>
            <a:ext cx="1903914" cy="42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5007" y="1414677"/>
            <a:ext cx="8400993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86" b="1" dirty="0">
                <a:solidFill>
                  <a:srgbClr val="00B1BE"/>
                </a:solidFill>
                <a:latin typeface="Myriad Pro" panose="020B0503030403020204" pitchFamily="34" charset="0"/>
              </a:rPr>
              <a:t>Menyanyikan Lagu dengan Iringan Alat Musik </a:t>
            </a:r>
            <a:endParaRPr lang="id-ID" sz="2286" b="1" dirty="0">
              <a:solidFill>
                <a:srgbClr val="00B1BE"/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7013" y="1851682"/>
            <a:ext cx="7943676" cy="7257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>
              <a:latin typeface="Myriad Pro" panose="020B05030304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/>
          <a:stretch/>
        </p:blipFill>
        <p:spPr>
          <a:xfrm>
            <a:off x="1811411" y="169236"/>
            <a:ext cx="4600270" cy="6514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15007" y="822838"/>
            <a:ext cx="3178342" cy="534009"/>
            <a:chOff x="159979" y="912230"/>
            <a:chExt cx="3337259" cy="560709"/>
          </a:xfrm>
        </p:grpSpPr>
        <p:sp>
          <p:nvSpPr>
            <p:cNvPr id="12" name="Rectangle 11"/>
            <p:cNvSpPr/>
            <p:nvPr/>
          </p:nvSpPr>
          <p:spPr>
            <a:xfrm>
              <a:off x="863979" y="945035"/>
              <a:ext cx="2633259" cy="52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2CB2AF"/>
                  </a:solidFill>
                  <a:latin typeface="Myriad Pro" panose="020B0503030403020204" pitchFamily="34" charset="0"/>
                  <a:cs typeface="Arial" pitchFamily="34" charset="0"/>
                </a:rPr>
                <a:t>Ayo </a:t>
              </a:r>
              <a:r>
                <a:rPr lang="en-GB" sz="2667" b="1" dirty="0">
                  <a:solidFill>
                    <a:srgbClr val="2CB2AF"/>
                  </a:solidFill>
                  <a:latin typeface="Myriad Pro" panose="020B0503030403020204" pitchFamily="34" charset="0"/>
                  <a:cs typeface="Arial" pitchFamily="34" charset="0"/>
                </a:rPr>
                <a:t>B</a:t>
              </a:r>
              <a:r>
                <a:rPr lang="en-US" sz="2667" b="1" dirty="0" err="1">
                  <a:solidFill>
                    <a:srgbClr val="2CB2AF"/>
                  </a:solidFill>
                  <a:latin typeface="Myriad Pro" panose="020B0503030403020204" pitchFamily="34" charset="0"/>
                  <a:cs typeface="Arial" pitchFamily="34" charset="0"/>
                </a:rPr>
                <a:t>ernyanyi</a:t>
              </a:r>
              <a:endParaRPr lang="id-ID" sz="2667" dirty="0">
                <a:solidFill>
                  <a:srgbClr val="2CB2AF"/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9" y="912230"/>
              <a:ext cx="704000" cy="556025"/>
            </a:xfrm>
            <a:prstGeom prst="rect">
              <a:avLst/>
            </a:prstGeom>
            <a:effectLst/>
          </p:spPr>
        </p:pic>
      </p:grpSp>
      <p:sp>
        <p:nvSpPr>
          <p:cNvPr id="2" name="Rectangle 1"/>
          <p:cNvSpPr/>
          <p:nvPr/>
        </p:nvSpPr>
        <p:spPr>
          <a:xfrm>
            <a:off x="2121015" y="2099234"/>
            <a:ext cx="7883990" cy="1499385"/>
          </a:xfrm>
          <a:prstGeom prst="rect">
            <a:avLst/>
          </a:prstGeom>
          <a:ln w="28575">
            <a:solidFill>
              <a:srgbClr val="00B1BE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id-ID" sz="2286" dirty="0">
                <a:solidFill>
                  <a:srgbClr val="000000"/>
                </a:solidFill>
                <a:latin typeface="Myriad Pro" panose="020B0503030403020204" pitchFamily="34" charset="0"/>
              </a:rPr>
              <a:t>Lagu-lagu dengan tangga nada diatonis dan pentatonis dapat dinyanyikan dengan </a:t>
            </a:r>
            <a:r>
              <a:rPr lang="id-ID" sz="2286" dirty="0">
                <a:latin typeface="Myriad Pro" panose="020B0503030403020204" pitchFamily="34" charset="0"/>
              </a:rPr>
              <a:t>iringan alat musik melodis. </a:t>
            </a:r>
          </a:p>
          <a:p>
            <a:r>
              <a:rPr lang="id-ID" sz="2286" b="1" dirty="0">
                <a:solidFill>
                  <a:srgbClr val="FF0066"/>
                </a:solidFill>
                <a:latin typeface="Myriad Pro" panose="020B0503030403020204" pitchFamily="34" charset="0"/>
              </a:rPr>
              <a:t>Alat musik melodis </a:t>
            </a:r>
            <a:r>
              <a:rPr lang="id-ID" sz="2286" dirty="0">
                <a:latin typeface="Myriad Pro" panose="020B0503030403020204" pitchFamily="34" charset="0"/>
              </a:rPr>
              <a:t>adalah alat musik bernada yang dimainkan dengan melodi, contohnya </a:t>
            </a:r>
            <a:r>
              <a:rPr lang="id-ID" sz="2286" dirty="0"/>
              <a:t>rekorder dan pianika .</a:t>
            </a:r>
            <a:endParaRPr lang="id-ID" sz="2286" dirty="0">
              <a:latin typeface="Myriad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22" y="3813130"/>
            <a:ext cx="6077769" cy="20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488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Berlin Sans FB Demi</vt:lpstr>
      <vt:lpstr>Bernard MT Condensed</vt:lpstr>
      <vt:lpstr>Calibri</vt:lpstr>
      <vt:lpstr>Calibri Light</vt:lpstr>
      <vt:lpstr>Myriad Pro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2021-04-05T06:30:49Z</dcterms:created>
  <dcterms:modified xsi:type="dcterms:W3CDTF">2021-04-05T06:42:49Z</dcterms:modified>
</cp:coreProperties>
</file>