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9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6772-79AE-4D9F-AC1D-B80F1DB4508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20F4-675F-4D75-BC7A-62BED3E9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27515" y="1498601"/>
            <a:ext cx="4839786" cy="3539623"/>
          </a:xfrm>
          <a:prstGeom prst="rect">
            <a:avLst/>
          </a:prstGeom>
          <a:solidFill>
            <a:srgbClr val="7FD13B">
              <a:lumMod val="20000"/>
              <a:lumOff val="80000"/>
            </a:srgbClr>
          </a:solidFill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4267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 defTabSz="1219170">
              <a:defRPr/>
            </a:pPr>
            <a:r>
              <a:rPr lang="en-US" sz="4267" b="1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 defTabSz="1219170">
              <a:defRPr/>
            </a:pPr>
            <a:r>
              <a:rPr lang="en-US" sz="4267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 defTabSz="1219170">
              <a:defRPr/>
            </a:pPr>
            <a:r>
              <a:rPr lang="en-US" sz="5333" b="1" kern="0" dirty="0" err="1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kern="0" dirty="0">
              <a:solidFill>
                <a:srgbClr val="EA157A">
                  <a:lumMod val="75000"/>
                </a:srgb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 defTabSz="1219170">
              <a:defRPr/>
            </a:pPr>
            <a:r>
              <a:rPr lang="en-US" sz="4267" b="1" kern="0" dirty="0" err="1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kern="0" dirty="0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kern="0" dirty="0" err="1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kern="0" dirty="0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 t="1722" r="1060" b="2173"/>
          <a:stretch/>
        </p:blipFill>
        <p:spPr>
          <a:xfrm>
            <a:off x="815414" y="548681"/>
            <a:ext cx="4224469" cy="536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346132" y="279738"/>
            <a:ext cx="1524000" cy="556975"/>
            <a:chOff x="7772400" y="57150"/>
            <a:chExt cx="1143000" cy="417731"/>
          </a:xfrm>
        </p:grpSpPr>
        <p:sp>
          <p:nvSpPr>
            <p:cNvPr id="6" name="Rounded Rectangle 5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9350" y="1028734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Barang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2"/>
          <a:stretch/>
        </p:blipFill>
        <p:spPr>
          <a:xfrm>
            <a:off x="7267463" y="2852937"/>
            <a:ext cx="919579" cy="1869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18" y="2898531"/>
            <a:ext cx="668045" cy="1824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799" y="1700809"/>
            <a:ext cx="11477460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2933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rendah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dikatakan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murah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933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dikatakan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mahal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0841" y="4869160"/>
            <a:ext cx="1955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Rp1.000,00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0353" y="4869160"/>
            <a:ext cx="1955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Rp2.000,00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8428" y="4849808"/>
            <a:ext cx="168668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66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kecil</a:t>
            </a:r>
            <a:endParaRPr lang="en-US" sz="2667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0974" y="5679829"/>
            <a:ext cx="8077852" cy="5027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permen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murah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cokelat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3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293" y="203342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Mengurutkan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Barang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1824" y="1028733"/>
            <a:ext cx="8700099" cy="2600267"/>
            <a:chOff x="1096368" y="771550"/>
            <a:chExt cx="6525074" cy="195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83"/>
            <a:stretch/>
          </p:blipFill>
          <p:spPr>
            <a:xfrm>
              <a:off x="1096368" y="771550"/>
              <a:ext cx="969614" cy="195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062" y="1269378"/>
              <a:ext cx="531876" cy="1452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754145"/>
              <a:ext cx="961210" cy="58229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188896" y="3813041"/>
            <a:ext cx="9198410" cy="830997"/>
            <a:chOff x="891672" y="2859782"/>
            <a:chExt cx="6898807" cy="623248"/>
          </a:xfrm>
        </p:grpSpPr>
        <p:sp>
          <p:nvSpPr>
            <p:cNvPr id="8" name="TextBox 7"/>
            <p:cNvSpPr txBox="1"/>
            <p:nvPr/>
          </p:nvSpPr>
          <p:spPr>
            <a:xfrm>
              <a:off x="891672" y="2859782"/>
              <a:ext cx="1333538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Cokelat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Rp2.000,00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5808" y="2859782"/>
              <a:ext cx="1333538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Lolipop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Rp1.000,00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9302" y="2859782"/>
              <a:ext cx="114117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Permen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Rp500,00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0911" y="4977007"/>
            <a:ext cx="10365338" cy="5027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paling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murah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permen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lolipop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cokelat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7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83" y="1023807"/>
            <a:ext cx="3641379" cy="52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346132" y="279738"/>
            <a:ext cx="1524000" cy="556975"/>
            <a:chOff x="7772400" y="57150"/>
            <a:chExt cx="1143000" cy="417731"/>
          </a:xfrm>
        </p:grpSpPr>
        <p:sp>
          <p:nvSpPr>
            <p:cNvPr id="6" name="Rounded Rectangle 5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9350" y="1028734"/>
            <a:ext cx="886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Menaksir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Sekumpulan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Barang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99" y="1894378"/>
            <a:ext cx="7039340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sv-SE" sz="2933" dirty="0">
                <a:latin typeface="Arial" pitchFamily="34" charset="0"/>
                <a:cs typeface="Arial" pitchFamily="34" charset="0"/>
              </a:rPr>
              <a:t>Penaksiran harga barang dilakukan dengan pembulatan ke atas.</a:t>
            </a:r>
            <a:endParaRPr lang="en-US" sz="29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4957"/>
            <a:ext cx="8095457" cy="18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Taksiran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total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harga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harga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Hal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berguna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uang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kita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siapkan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membayar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harga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8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59904" y="164638"/>
            <a:ext cx="8963781" cy="3943965"/>
            <a:chOff x="1019928" y="347244"/>
            <a:chExt cx="6722836" cy="29579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7" y="843558"/>
              <a:ext cx="1940915" cy="6480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7" y="347244"/>
              <a:ext cx="1658597" cy="12884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928" y="2518879"/>
              <a:ext cx="1945437" cy="780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750" y="2651500"/>
              <a:ext cx="1079115" cy="65371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1371" y="2021101"/>
            <a:ext cx="4257897" cy="5027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Rp7.500,00 → Rp8.000,00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4085" y="2021101"/>
            <a:ext cx="4614020" cy="5027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Rp11.900,00 → Rp12.000,00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259" y="4293096"/>
            <a:ext cx="4448654" cy="5027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Rp9.800,00 → Rp10.000,00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2235" y="4293096"/>
            <a:ext cx="4257897" cy="5027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Rp1.200,00 → Rp2.000,00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206991"/>
            <a:ext cx="1195265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= Rp8.000,00 + Rp12.000,00 + Rp10.000,00 + Rp2.000,00</a:t>
            </a:r>
          </a:p>
          <a:p>
            <a:r>
              <a:rPr lang="en-US" sz="2933" dirty="0">
                <a:latin typeface="Arial" pitchFamily="34" charset="0"/>
                <a:cs typeface="Arial" pitchFamily="34" charset="0"/>
              </a:rPr>
              <a:t>	       = Rp32.000,00.</a:t>
            </a:r>
          </a:p>
        </p:txBody>
      </p:sp>
    </p:spTree>
    <p:extLst>
      <p:ext uri="{BB962C8B-B14F-4D97-AF65-F5344CB8AC3E}">
        <p14:creationId xmlns:p14="http://schemas.microsoft.com/office/powerpoint/2010/main" val="35875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40" y="724995"/>
            <a:ext cx="3641379" cy="52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672" y="413181"/>
            <a:ext cx="5828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Kembalian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590" y="1301584"/>
            <a:ext cx="7958645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sv-SE" sz="2933" dirty="0">
                <a:latin typeface="Arial" pitchFamily="34" charset="0"/>
                <a:cs typeface="Arial" pitchFamily="34" charset="0"/>
              </a:rPr>
              <a:t>Uang kembalian akan kita terima saat uang yang kita bayarkan lebih besar dari total harga barang.</a:t>
            </a:r>
            <a:endParaRPr lang="en-US" sz="29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672" y="3103801"/>
            <a:ext cx="7958645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sv-SE" sz="2933" dirty="0">
                <a:latin typeface="Arial" pitchFamily="34" charset="0"/>
                <a:cs typeface="Arial" pitchFamily="34" charset="0"/>
              </a:rPr>
              <a:t>Uang kembalian dihitung dengan cara mengurangi uang yang dibayarkan dengan total harga barang.</a:t>
            </a:r>
            <a:endParaRPr lang="en-US" sz="293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349" y="260649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035" y="944664"/>
            <a:ext cx="11383584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dirty="0">
                <a:latin typeface="Arial" pitchFamily="34" charset="0"/>
                <a:cs typeface="Arial" pitchFamily="34" charset="0"/>
              </a:rPr>
              <a:t>Nina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buku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tulis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buku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total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Rp9.000,00.Nina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membayar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lembar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lima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ribuan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Berapa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kembalian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Nina?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036" y="2485393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350" y="4170920"/>
            <a:ext cx="10135445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kembalian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= Rp10.000,00 – Rp9.000,00 </a:t>
            </a:r>
          </a:p>
          <a:p>
            <a:r>
              <a:rPr lang="en-US" sz="2933" dirty="0">
                <a:latin typeface="Arial" pitchFamily="34" charset="0"/>
                <a:cs typeface="Arial" pitchFamily="34" charset="0"/>
              </a:rPr>
              <a:t>                                     = Rp1.000,00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350" y="5254751"/>
            <a:ext cx="10549525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kembalian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Nina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sebesar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Rp1.000,00.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9350" y="3125178"/>
            <a:ext cx="11425269" cy="1053638"/>
            <a:chOff x="179512" y="2343882"/>
            <a:chExt cx="8568952" cy="790228"/>
          </a:xfrm>
        </p:grpSpPr>
        <p:sp>
          <p:nvSpPr>
            <p:cNvPr id="6" name="Rectangle 5"/>
            <p:cNvSpPr/>
            <p:nvPr/>
          </p:nvSpPr>
          <p:spPr>
            <a:xfrm>
              <a:off x="179512" y="2343882"/>
              <a:ext cx="8568952" cy="407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Uang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dimiliki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Nina = Rp5.000,00 + Rp5.000,00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11013" y="2726354"/>
              <a:ext cx="2069317" cy="407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933" dirty="0">
                  <a:latin typeface="Arial" pitchFamily="34" charset="0"/>
                  <a:cs typeface="Arial" pitchFamily="34" charset="0"/>
                </a:rPr>
                <a:t> = Rp10.000,00</a:t>
              </a:r>
              <a:endParaRPr lang="en-US" sz="2933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5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90800" y="279401"/>
            <a:ext cx="7010400" cy="5772151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4595502" y="2036070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Tugasku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b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</a:b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Sehari-hari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95402" y="1211384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346132" y="279738"/>
            <a:ext cx="1524000" cy="556975"/>
            <a:chOff x="7772400" y="57150"/>
            <a:chExt cx="1143000" cy="417731"/>
          </a:xfrm>
        </p:grpSpPr>
        <p:sp>
          <p:nvSpPr>
            <p:cNvPr id="6" name="Rounded Rectangle 5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9350" y="905781"/>
            <a:ext cx="398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Pecahan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400" y="1568404"/>
            <a:ext cx="7897845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2667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sah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Mata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rupiah. 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Ada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di Indonesia. 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Ada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logam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kertas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01" y="3471584"/>
            <a:ext cx="2254143" cy="502766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sz="2667" b="1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Logam</a:t>
            </a:r>
            <a:endParaRPr lang="en-US" sz="2667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9138" y="4317390"/>
            <a:ext cx="2069798" cy="1711118"/>
            <a:chOff x="250882" y="3238043"/>
            <a:chExt cx="1552348" cy="12833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25" y="3238043"/>
              <a:ext cx="725867" cy="721743"/>
            </a:xfrm>
            <a:prstGeom prst="ellipse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0882" y="3959786"/>
              <a:ext cx="1552348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Rp100,00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Seratus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0103" y="4197085"/>
            <a:ext cx="2417649" cy="1847744"/>
            <a:chOff x="1866061" y="3158205"/>
            <a:chExt cx="1813237" cy="13858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510" y="3158205"/>
              <a:ext cx="779065" cy="801581"/>
            </a:xfrm>
            <a:prstGeom prst="ellipse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866061" y="3982417"/>
              <a:ext cx="1813237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Rp200,00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Ratus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24575" y="4071455"/>
            <a:ext cx="2509020" cy="1943198"/>
            <a:chOff x="3840300" y="3053592"/>
            <a:chExt cx="1881765" cy="145739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045" y="3053592"/>
              <a:ext cx="892274" cy="887261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840300" y="3949395"/>
              <a:ext cx="1881765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Rp500,00</a:t>
              </a:r>
            </a:p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Lima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Ratus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89207" y="4071457"/>
            <a:ext cx="1919115" cy="1969886"/>
            <a:chOff x="6038783" y="3053593"/>
            <a:chExt cx="1439336" cy="14774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3053593"/>
              <a:ext cx="927147" cy="906194"/>
            </a:xfrm>
            <a:prstGeom prst="ellipse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38783" y="3969412"/>
              <a:ext cx="1439336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Rp1.000,00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Seribu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1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350" y="260648"/>
            <a:ext cx="2199641" cy="502766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sz="2667" b="1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Kertas</a:t>
            </a:r>
            <a:endParaRPr lang="en-US" sz="2667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1371" y="1124744"/>
            <a:ext cx="2132627" cy="1737742"/>
            <a:chOff x="683568" y="843558"/>
            <a:chExt cx="1599470" cy="13033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843558"/>
              <a:ext cx="1599470" cy="7200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6518" y="1585269"/>
              <a:ext cx="1439336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Rp1.000,00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Seribu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9997" y="1124744"/>
            <a:ext cx="2266967" cy="1737742"/>
            <a:chOff x="636075" y="843558"/>
            <a:chExt cx="1700225" cy="13033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13" y="843558"/>
              <a:ext cx="1573980" cy="7200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6075" y="1585269"/>
              <a:ext cx="1700225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Rp2.000,00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71034" y="1124744"/>
            <a:ext cx="2358339" cy="1737742"/>
            <a:chOff x="601811" y="843558"/>
            <a:chExt cx="1768754" cy="13033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54" y="843558"/>
              <a:ext cx="1596698" cy="7200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1811" y="1585269"/>
              <a:ext cx="1768754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Rp5.000,00</a:t>
              </a:r>
            </a:p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Lima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37388" y="1136456"/>
            <a:ext cx="2770310" cy="1726030"/>
            <a:chOff x="447321" y="852342"/>
            <a:chExt cx="2077732" cy="12945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852342"/>
              <a:ext cx="1599470" cy="7025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7321" y="1585269"/>
              <a:ext cx="2077732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Rp10.000,00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Sepuluh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2719" y="3558421"/>
            <a:ext cx="3042822" cy="1721657"/>
            <a:chOff x="345132" y="855622"/>
            <a:chExt cx="2282116" cy="129124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855622"/>
              <a:ext cx="1599470" cy="6959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45132" y="1585269"/>
              <a:ext cx="2282116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Rp20.000,00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Puluh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89897" y="3563674"/>
            <a:ext cx="3134190" cy="1716405"/>
            <a:chOff x="310868" y="859561"/>
            <a:chExt cx="2350643" cy="128730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859561"/>
              <a:ext cx="1599470" cy="68807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10868" y="1585269"/>
              <a:ext cx="2350643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Rp50.000,00</a:t>
              </a:r>
            </a:p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Lima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Puluh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17512" y="3575747"/>
            <a:ext cx="2707793" cy="1709584"/>
            <a:chOff x="470768" y="864677"/>
            <a:chExt cx="2030845" cy="12821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864677"/>
              <a:ext cx="1599470" cy="67784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70768" y="1585269"/>
              <a:ext cx="2030845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latin typeface="Arial" pitchFamily="34" charset="0"/>
                  <a:cs typeface="Arial" pitchFamily="34" charset="0"/>
                </a:rPr>
                <a:t>Rp100.000,00</a:t>
              </a:r>
            </a:p>
            <a:p>
              <a:pPr algn="ctr"/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Seratus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33" dirty="0" err="1">
                  <a:latin typeface="Arial" pitchFamily="34" charset="0"/>
                  <a:cs typeface="Arial" pitchFamily="34" charset="0"/>
                </a:rPr>
                <a:t>Ribu</a:t>
              </a:r>
              <a:r>
                <a:rPr lang="en-US" sz="2133" dirty="0">
                  <a:latin typeface="Arial" pitchFamily="34" charset="0"/>
                  <a:cs typeface="Arial" pitchFamily="34" charset="0"/>
                </a:rPr>
                <a:t> Rupiah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7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350" y="221159"/>
            <a:ext cx="7332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Pecahan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3" y="1657595"/>
            <a:ext cx="1448296" cy="144016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18" y="1882617"/>
            <a:ext cx="1104935" cy="1098656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619" y="2110935"/>
            <a:ext cx="1705916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dari</a:t>
            </a:r>
            <a:endParaRPr lang="en-US" sz="293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82" y="1882618"/>
            <a:ext cx="1115156" cy="110882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37" y="1855166"/>
            <a:ext cx="1207592" cy="1242495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45800" y="2090370"/>
            <a:ext cx="206017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dari</a:t>
            </a:r>
            <a:endParaRPr lang="en-US" sz="293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19" y="4037344"/>
            <a:ext cx="2483144" cy="1119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87" y="4057041"/>
            <a:ext cx="2483144" cy="10804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8849" y="4310009"/>
            <a:ext cx="206017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dari</a:t>
            </a:r>
            <a:endParaRPr lang="en-US" sz="293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350" y="221159"/>
            <a:ext cx="667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Mengurutkan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Pecahan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" y="1157024"/>
            <a:ext cx="2483144" cy="1119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45" y="1171630"/>
            <a:ext cx="2483144" cy="1090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31" y="1157024"/>
            <a:ext cx="2447813" cy="1119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85" y="1157993"/>
            <a:ext cx="2483144" cy="1117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350" y="2775061"/>
            <a:ext cx="3894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terkecil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3" y="3543147"/>
            <a:ext cx="2483144" cy="1117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2" y="3541206"/>
            <a:ext cx="2447813" cy="1119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56" y="3543148"/>
            <a:ext cx="2483144" cy="1119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3558193"/>
            <a:ext cx="2483144" cy="10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346132" y="279738"/>
            <a:ext cx="1524000" cy="556975"/>
            <a:chOff x="7772400" y="57150"/>
            <a:chExt cx="1143000" cy="417731"/>
          </a:xfrm>
        </p:grpSpPr>
        <p:sp>
          <p:nvSpPr>
            <p:cNvPr id="6" name="Rounded Rectangle 5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9349" y="1085255"/>
            <a:ext cx="714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Sekelompok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03002" y="1962664"/>
            <a:ext cx="9109489" cy="1466337"/>
            <a:chOff x="395536" y="1471997"/>
            <a:chExt cx="6832117" cy="10997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471997"/>
              <a:ext cx="1105967" cy="1099753"/>
            </a:xfrm>
            <a:prstGeom prst="ellipse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483778"/>
              <a:ext cx="2352381" cy="10761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272" y="1483778"/>
              <a:ext cx="2352381" cy="107619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47664" y="1791040"/>
              <a:ext cx="31883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7984" y="1791040"/>
              <a:ext cx="31883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75546" y="3717032"/>
            <a:ext cx="167065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Rp500,00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2601" y="3717032"/>
            <a:ext cx="1955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Rp2.000,00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37337" y="3717032"/>
            <a:ext cx="1955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Rp2.000,00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125139" y="4250512"/>
            <a:ext cx="0" cy="38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14979" y="4624352"/>
            <a:ext cx="312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19979" y="4250512"/>
            <a:ext cx="0" cy="38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68079" y="4675677"/>
            <a:ext cx="1955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Rp2.500,00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669759" y="5167395"/>
            <a:ext cx="0" cy="384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59599" y="5541235"/>
            <a:ext cx="528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2"/>
          </p:cNvCxnSpPr>
          <p:nvPr/>
        </p:nvCxnSpPr>
        <p:spPr>
          <a:xfrm flipH="1">
            <a:off x="8918735" y="4250512"/>
            <a:ext cx="0" cy="12858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5501" y="5551395"/>
            <a:ext cx="1955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Rp4.500,00</a:t>
            </a:r>
          </a:p>
        </p:txBody>
      </p:sp>
    </p:spTree>
    <p:extLst>
      <p:ext uri="{BB962C8B-B14F-4D97-AF65-F5344CB8AC3E}">
        <p14:creationId xmlns:p14="http://schemas.microsoft.com/office/powerpoint/2010/main" val="36310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339" y="164638"/>
            <a:ext cx="703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Kesetaraan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Sekelompok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39" y="2293395"/>
            <a:ext cx="5353605" cy="1186880"/>
            <a:chOff x="323528" y="1779662"/>
            <a:chExt cx="4015204" cy="8901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779662"/>
              <a:ext cx="1934366" cy="8723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366" y="1797461"/>
              <a:ext cx="1934366" cy="8723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14717" y="3637544"/>
            <a:ext cx="4552501" cy="461665"/>
            <a:chOff x="602061" y="2787774"/>
            <a:chExt cx="3414376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602061" y="2787774"/>
              <a:ext cx="1333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Rp5.000,00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2899" y="2787774"/>
              <a:ext cx="1333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Rp5.000,00</a:t>
              </a:r>
            </a:p>
          </p:txBody>
        </p:sp>
      </p:grpSp>
      <p:sp>
        <p:nvSpPr>
          <p:cNvPr id="10" name="Left Brace 9"/>
          <p:cNvSpPr/>
          <p:nvPr/>
        </p:nvSpPr>
        <p:spPr>
          <a:xfrm rot="16200000">
            <a:off x="2728917" y="2778232"/>
            <a:ext cx="240000" cy="2832000"/>
          </a:xfrm>
          <a:prstGeom prst="leftBrace">
            <a:avLst>
              <a:gd name="adj1" fmla="val 6692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1845225" y="439324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Rp10.000,00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7968" y="2608228"/>
            <a:ext cx="38504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84032" y="1397407"/>
            <a:ext cx="5546187" cy="3222284"/>
            <a:chOff x="4788024" y="1048055"/>
            <a:chExt cx="4159640" cy="24167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048055"/>
              <a:ext cx="1934366" cy="8723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21" y="1048055"/>
              <a:ext cx="1906843" cy="8723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785" y="2592407"/>
              <a:ext cx="1906843" cy="8723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21" y="2599358"/>
              <a:ext cx="1906843" cy="85845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755409" y="2560556"/>
            <a:ext cx="4763432" cy="2520801"/>
            <a:chOff x="5066556" y="1920416"/>
            <a:chExt cx="3572574" cy="1890601"/>
          </a:xfrm>
        </p:grpSpPr>
        <p:sp>
          <p:nvSpPr>
            <p:cNvPr id="18" name="TextBox 17"/>
            <p:cNvSpPr txBox="1"/>
            <p:nvPr/>
          </p:nvSpPr>
          <p:spPr>
            <a:xfrm>
              <a:off x="5066557" y="1920416"/>
              <a:ext cx="1333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Rp5.000,00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5592" y="1920416"/>
              <a:ext cx="1333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Rp2.000,00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66556" y="3464768"/>
              <a:ext cx="1333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Rp2.000,00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05592" y="3464768"/>
              <a:ext cx="1333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Rp1.000,00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313349" y="1202152"/>
            <a:ext cx="5677256" cy="3987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8148285" y="527408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Rp10.000,00</a:t>
            </a:r>
          </a:p>
        </p:txBody>
      </p:sp>
    </p:spTree>
    <p:extLst>
      <p:ext uri="{BB962C8B-B14F-4D97-AF65-F5344CB8AC3E}">
        <p14:creationId xmlns:p14="http://schemas.microsoft.com/office/powerpoint/2010/main" val="42684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340" y="164638"/>
            <a:ext cx="1068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Kesetaraan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Pecahan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Barang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72883"/>
            <a:ext cx="2470912" cy="167030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623392" y="4307063"/>
            <a:ext cx="2470912" cy="57606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Rp5.000,00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07701" y="2471216"/>
            <a:ext cx="2400000" cy="957786"/>
            <a:chOff x="2816171" y="1853411"/>
            <a:chExt cx="1800000" cy="71833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16171" y="2571750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16171" y="1853411"/>
              <a:ext cx="171207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dibayar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7701" y="1412776"/>
            <a:ext cx="924883" cy="3888000"/>
            <a:chOff x="4355776" y="1059582"/>
            <a:chExt cx="693662" cy="2916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355776" y="1059582"/>
              <a:ext cx="0" cy="29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55776" y="1059582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65438" y="2571750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55776" y="3968363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9" y="1014525"/>
            <a:ext cx="1947544" cy="87830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88795" y="2914653"/>
            <a:ext cx="3548111" cy="1062320"/>
            <a:chOff x="5230463" y="1913022"/>
            <a:chExt cx="2661083" cy="7967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63" y="1913022"/>
              <a:ext cx="1439875" cy="65872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067" y="1992869"/>
              <a:ext cx="1439875" cy="6587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671" y="2061532"/>
              <a:ext cx="1439875" cy="64823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974401" y="4595095"/>
            <a:ext cx="4615815" cy="1139971"/>
            <a:chOff x="5242024" y="3644248"/>
            <a:chExt cx="3461861" cy="85497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24" y="3644248"/>
              <a:ext cx="1439875" cy="6482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750" y="3683119"/>
              <a:ext cx="1439875" cy="6482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972" y="3732938"/>
              <a:ext cx="1439875" cy="64823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68" y="3782260"/>
              <a:ext cx="1439875" cy="64823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010" y="3850996"/>
              <a:ext cx="1439875" cy="648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397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</cp:revision>
  <dcterms:created xsi:type="dcterms:W3CDTF">2021-01-05T05:35:43Z</dcterms:created>
  <dcterms:modified xsi:type="dcterms:W3CDTF">2021-09-30T15:13:12Z</dcterms:modified>
</cp:coreProperties>
</file>