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299" r:id="rId3"/>
    <p:sldId id="274" r:id="rId4"/>
    <p:sldId id="301" r:id="rId5"/>
    <p:sldId id="295" r:id="rId6"/>
    <p:sldId id="284" r:id="rId7"/>
    <p:sldId id="302" r:id="rId8"/>
    <p:sldId id="303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6B47-0672-41A0-B011-3D7BEC60A69F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CADA-76E7-4DEF-8D67-446F268439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1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4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608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345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5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77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9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839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78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1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6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733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74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60C60FC-DD2D-46BE-B633-40EA2A600321}" type="datetimeFigureOut">
              <a:rPr lang="en-ID" smtClean="0"/>
              <a:t>18/08/2021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3C7A5E0-04EB-4376-B660-4FC7E60FBF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407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54183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C727-8F48-454A-A1DE-5EB195EB2CA8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899892"/>
            <a:ext cx="6069496" cy="56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0816" y="1012134"/>
            <a:ext cx="5565913" cy="4833731"/>
            <a:chOff x="3795402" y="114064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14064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203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3.2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01600" y="1003004"/>
            <a:ext cx="985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Aspek</a:t>
            </a:r>
            <a:r>
              <a:rPr lang="en-US" sz="3200" b="1" dirty="0"/>
              <a:t> </a:t>
            </a:r>
            <a:r>
              <a:rPr lang="en-US" sz="3200" b="1" dirty="0" err="1"/>
              <a:t>Informasi</a:t>
            </a:r>
            <a:r>
              <a:rPr lang="en-US" sz="3200" b="1" dirty="0"/>
              <a:t>  dan Kata Tanya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Teks</a:t>
            </a:r>
            <a:r>
              <a:rPr lang="en-US" sz="3200" b="1" dirty="0"/>
              <a:t> </a:t>
            </a:r>
            <a:endParaRPr lang="id-ID" sz="3200" dirty="0"/>
          </a:p>
        </p:txBody>
      </p:sp>
      <p:pic>
        <p:nvPicPr>
          <p:cNvPr id="13" name="Picture 2" descr="Y:\TRANSIT JOB GAMBAR\Tematik 4E\Subtema 1\2.5 anak berpikir.jpg">
            <a:extLst>
              <a:ext uri="{FF2B5EF4-FFF2-40B4-BE49-F238E27FC236}">
                <a16:creationId xmlns:a16="http://schemas.microsoft.com/office/drawing/2014/main" id="{5416A04F-FB40-4B65-8014-2A025A8F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9331C"/>
              </a:clrFrom>
              <a:clrTo>
                <a:srgbClr val="8933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3" y="3206526"/>
            <a:ext cx="3486173" cy="31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B05D4F67-03D1-4822-9A15-42944D0E1C03}"/>
              </a:ext>
            </a:extLst>
          </p:cNvPr>
          <p:cNvSpPr/>
          <p:nvPr/>
        </p:nvSpPr>
        <p:spPr>
          <a:xfrm>
            <a:off x="3791744" y="1673224"/>
            <a:ext cx="7488832" cy="419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688386-9F21-4BDB-89A3-8578F53F1118}"/>
              </a:ext>
            </a:extLst>
          </p:cNvPr>
          <p:cNvSpPr/>
          <p:nvPr/>
        </p:nvSpPr>
        <p:spPr>
          <a:xfrm>
            <a:off x="4271798" y="2244737"/>
            <a:ext cx="6528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Ingat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kata </a:t>
            </a:r>
            <a:r>
              <a:rPr lang="en-US" sz="2400" dirty="0" err="1"/>
              <a:t>tanya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. Kita </a:t>
            </a:r>
            <a:r>
              <a:rPr lang="en-US" sz="2400" dirty="0" err="1"/>
              <a:t>menyebutnya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Adiksimba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en-US" sz="2400" b="1" dirty="0" err="1">
                <a:solidFill>
                  <a:srgbClr val="C00000"/>
                </a:solidFill>
              </a:rPr>
              <a:t>Apa</a:t>
            </a:r>
            <a:r>
              <a:rPr lang="en-US" sz="2400" b="1" dirty="0">
                <a:solidFill>
                  <a:srgbClr val="C00000"/>
                </a:solidFill>
              </a:rPr>
              <a:t>, Di mana, Kapan, </a:t>
            </a:r>
            <a:r>
              <a:rPr lang="en-US" sz="2400" b="1" dirty="0" err="1">
                <a:solidFill>
                  <a:srgbClr val="C00000"/>
                </a:solidFill>
              </a:rPr>
              <a:t>Siapa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Mengapa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Bagaimana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endParaRPr lang="id-ID" sz="2400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A64114-FB62-4492-9607-A5E7E77CEE01}"/>
              </a:ext>
            </a:extLst>
          </p:cNvPr>
          <p:cNvSpPr/>
          <p:nvPr/>
        </p:nvSpPr>
        <p:spPr>
          <a:xfrm>
            <a:off x="4313688" y="3982081"/>
            <a:ext cx="6528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Inggris</a:t>
            </a:r>
            <a:r>
              <a:rPr lang="en-US" sz="2400" dirty="0"/>
              <a:t>, </a:t>
            </a:r>
            <a:r>
              <a:rPr lang="en-US" sz="2400" dirty="0" err="1"/>
              <a:t>aspek</a:t>
            </a:r>
            <a:r>
              <a:rPr lang="en-US" sz="2400" dirty="0"/>
              <a:t> kata </a:t>
            </a:r>
            <a:r>
              <a:rPr lang="en-US" sz="2400" dirty="0" err="1"/>
              <a:t>tanya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5W+1H (</a:t>
            </a:r>
            <a:r>
              <a:rPr lang="en-US" sz="2400" b="1" i="1" dirty="0">
                <a:solidFill>
                  <a:srgbClr val="C00000"/>
                </a:solidFill>
              </a:rPr>
              <a:t>What, Where, When, Who, Why, How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endParaRPr lang="id-ID" sz="24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221DEB-0C93-4498-89C9-0E93D409EFBC}"/>
              </a:ext>
            </a:extLst>
          </p:cNvPr>
          <p:cNvSpPr/>
          <p:nvPr/>
        </p:nvSpPr>
        <p:spPr>
          <a:xfrm>
            <a:off x="4470400" y="6126105"/>
            <a:ext cx="1158992" cy="107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C1F53-153A-4A01-8C77-BA24A29B2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75" y="2071849"/>
            <a:ext cx="4907843" cy="24710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688386-9F21-4BDB-89A3-8578F53F1118}"/>
              </a:ext>
            </a:extLst>
          </p:cNvPr>
          <p:cNvSpPr/>
          <p:nvPr/>
        </p:nvSpPr>
        <p:spPr>
          <a:xfrm>
            <a:off x="609600" y="1701800"/>
            <a:ext cx="609127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FF0000"/>
                </a:solidFill>
              </a:rPr>
              <a:t>Teks percakapan </a:t>
            </a:r>
            <a:r>
              <a:rPr lang="id-ID" sz="2400" dirty="0"/>
              <a:t>adalah teks yang berisi obrolan antara dua orang atau lebih dengan membahas suatu pokok pembicaraan.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AC84F0-8F22-4D8D-8725-55D40731D7FA}"/>
              </a:ext>
            </a:extLst>
          </p:cNvPr>
          <p:cNvSpPr/>
          <p:nvPr/>
        </p:nvSpPr>
        <p:spPr>
          <a:xfrm>
            <a:off x="604875" y="3460770"/>
            <a:ext cx="6096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id-ID" sz="2400" dirty="0"/>
              <a:t>Cara menemukan informasi dari teks percakapan yaitu dengan mencatat pokok pembicaraannya.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0F7BE-DB8D-4C9A-86E5-6DECE31DD0A9}"/>
              </a:ext>
            </a:extLst>
          </p:cNvPr>
          <p:cNvSpPr/>
          <p:nvPr/>
        </p:nvSpPr>
        <p:spPr>
          <a:xfrm>
            <a:off x="604875" y="4829331"/>
            <a:ext cx="6096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400" dirty="0" err="1"/>
              <a:t>Pokok-pokok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id-ID" sz="2400" dirty="0"/>
              <a:t>terdiri ata</a:t>
            </a:r>
            <a:r>
              <a:rPr lang="en-US" sz="2400" dirty="0"/>
              <a:t>s</a:t>
            </a:r>
            <a:r>
              <a:rPr lang="id-ID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id-ID" sz="2400" dirty="0"/>
              <a:t>dan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/>
              <a:t>dibicarakan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percakapan</a:t>
            </a:r>
            <a:r>
              <a:rPr lang="en-US" sz="2400" dirty="0"/>
              <a:t>. </a:t>
            </a:r>
            <a:endParaRPr lang="id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DE02B-B16A-491A-A404-DD4B18EE3AD6}"/>
              </a:ext>
            </a:extLst>
          </p:cNvPr>
          <p:cNvSpPr/>
          <p:nvPr/>
        </p:nvSpPr>
        <p:spPr>
          <a:xfrm>
            <a:off x="604875" y="682211"/>
            <a:ext cx="6096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fi-FI" sz="2400" dirty="0">
                <a:solidFill>
                  <a:srgbClr val="000000"/>
                </a:solidFill>
                <a:latin typeface="Myriad Pro"/>
              </a:rPr>
              <a:t>Kita juga dapat menemukan informasi dari teks percakapan.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61989-CB2A-4827-B52D-5793E85FA34A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1410342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 2017\TEMATIK\TEMATIK PENILAIAN COY\TEMATIK 4D\SUBTEMA 1\11A. Bu guru (FLIP).jpg">
            <a:extLst>
              <a:ext uri="{FF2B5EF4-FFF2-40B4-BE49-F238E27FC236}">
                <a16:creationId xmlns:a16="http://schemas.microsoft.com/office/drawing/2014/main" id="{ECDA83B3-47D8-46B8-B51A-2DB0E46C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50206" y="902978"/>
            <a:ext cx="2743200" cy="55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121401-F763-4949-ADDA-501E522471CE}"/>
              </a:ext>
            </a:extLst>
          </p:cNvPr>
          <p:cNvSpPr/>
          <p:nvPr/>
        </p:nvSpPr>
        <p:spPr>
          <a:xfrm>
            <a:off x="781878" y="1728941"/>
            <a:ext cx="5777229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Nina	: Kelas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kotor</a:t>
            </a:r>
            <a:r>
              <a:rPr lang="en-US" sz="2400" dirty="0"/>
              <a:t> dan </a:t>
            </a:r>
            <a:r>
              <a:rPr lang="id-ID" sz="2400" dirty="0"/>
              <a:t>	  </a:t>
            </a:r>
            <a:r>
              <a:rPr lang="en-US" sz="2400" dirty="0"/>
              <a:t>	 </a:t>
            </a:r>
            <a:r>
              <a:rPr lang="en-US" sz="2400" dirty="0" err="1"/>
              <a:t>ya</a:t>
            </a:r>
            <a:r>
              <a:rPr lang="en-US" sz="2400" dirty="0"/>
              <a:t>, </a:t>
            </a:r>
            <a:r>
              <a:rPr lang="en-US" sz="2400" dirty="0" err="1"/>
              <a:t>Lani</a:t>
            </a:r>
            <a:r>
              <a:rPr lang="en-US" sz="2400" dirty="0"/>
              <a:t>.</a:t>
            </a:r>
            <a:endParaRPr lang="id-ID" sz="2400" dirty="0"/>
          </a:p>
          <a:p>
            <a:r>
              <a:rPr lang="en-US" sz="2400" dirty="0" err="1"/>
              <a:t>Lani</a:t>
            </a:r>
            <a:r>
              <a:rPr lang="en-US" sz="2400" dirty="0"/>
              <a:t>	: </a:t>
            </a:r>
            <a:r>
              <a:rPr lang="en-US" sz="2400" dirty="0" err="1"/>
              <a:t>Benar</a:t>
            </a:r>
            <a:r>
              <a:rPr lang="en-US" sz="2400" dirty="0"/>
              <a:t>, Nina. Kelas yang </a:t>
            </a:r>
            <a:r>
              <a:rPr lang="en-US" sz="2400" dirty="0" err="1"/>
              <a:t>kotor</a:t>
            </a:r>
            <a:r>
              <a:rPr lang="en-US" sz="2400" dirty="0"/>
              <a:t> 	</a:t>
            </a:r>
            <a:r>
              <a:rPr lang="en-US" sz="2400" dirty="0" err="1"/>
              <a:t>tentu</a:t>
            </a:r>
            <a:r>
              <a:rPr lang="id-ID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nyaman</a:t>
            </a:r>
            <a:r>
              <a:rPr lang="en-US" sz="2400" dirty="0"/>
              <a:t> </a:t>
            </a:r>
            <a:r>
              <a:rPr lang="id-ID" sz="2400" dirty="0"/>
              <a:t>	   </a:t>
            </a:r>
            <a:r>
              <a:rPr lang="en-US" sz="2400" dirty="0"/>
              <a:t>	</a:t>
            </a:r>
            <a:r>
              <a:rPr lang="en-US" sz="2400" dirty="0" err="1"/>
              <a:t>belajar</a:t>
            </a:r>
            <a:r>
              <a:rPr lang="en-US" sz="2400" dirty="0"/>
              <a:t>.</a:t>
            </a:r>
            <a:endParaRPr lang="id-ID" sz="2400" dirty="0"/>
          </a:p>
          <a:p>
            <a:r>
              <a:rPr lang="en-US" sz="2400" dirty="0"/>
              <a:t>Nina	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kalau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bersihkan</a:t>
            </a:r>
            <a:r>
              <a:rPr lang="en-US" sz="2400" dirty="0"/>
              <a:t> </a:t>
            </a:r>
            <a:r>
              <a:rPr lang="id-ID" sz="2400" dirty="0"/>
              <a:t>	   </a:t>
            </a:r>
            <a:r>
              <a:rPr lang="en-US" sz="2400" dirty="0"/>
              <a:t>	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?</a:t>
            </a:r>
            <a:endParaRPr lang="id-ID" sz="2400" dirty="0"/>
          </a:p>
          <a:p>
            <a:r>
              <a:rPr lang="en-US" sz="2400" dirty="0" err="1"/>
              <a:t>Lani</a:t>
            </a:r>
            <a:r>
              <a:rPr lang="en-US" sz="2400" dirty="0"/>
              <a:t>	: 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setuju</a:t>
            </a:r>
            <a:r>
              <a:rPr lang="en-US" sz="2400" dirty="0"/>
              <a:t>. Ayo,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ambil</a:t>
            </a:r>
            <a:r>
              <a:rPr lang="en-US" sz="2400" dirty="0"/>
              <a:t> </a:t>
            </a:r>
            <a:r>
              <a:rPr lang="en-US" sz="2400" dirty="0" err="1"/>
              <a:t>sapu</a:t>
            </a:r>
            <a:r>
              <a:rPr lang="en-US" sz="2400" dirty="0"/>
              <a:t> </a:t>
            </a:r>
            <a:r>
              <a:rPr lang="id-ID" sz="2400" dirty="0"/>
              <a:t>	  </a:t>
            </a:r>
            <a:r>
              <a:rPr lang="en-US" sz="2400" dirty="0"/>
              <a:t>	dan</a:t>
            </a:r>
            <a:r>
              <a:rPr lang="id-ID" sz="2400" dirty="0"/>
              <a:t> </a:t>
            </a:r>
            <a:r>
              <a:rPr lang="en-US" sz="2400" dirty="0" err="1"/>
              <a:t>kemoceng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!</a:t>
            </a:r>
            <a:endParaRPr lang="id-ID" sz="2400" dirty="0"/>
          </a:p>
          <a:p>
            <a:r>
              <a:rPr lang="en-US" sz="2400" dirty="0"/>
              <a:t>Nina	: Ayo</a:t>
            </a:r>
            <a:r>
              <a:rPr lang="id-ID" sz="2400" dirty="0"/>
              <a:t>, Lani.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9C97AE-EB69-4B14-A409-C81F6AC60172}"/>
              </a:ext>
            </a:extLst>
          </p:cNvPr>
          <p:cNvSpPr/>
          <p:nvPr/>
        </p:nvSpPr>
        <p:spPr>
          <a:xfrm>
            <a:off x="203200" y="367345"/>
            <a:ext cx="395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Bacalah</a:t>
            </a:r>
            <a:r>
              <a:rPr lang="id-ID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percakapan</a:t>
            </a:r>
            <a:r>
              <a:rPr lang="id-ID" sz="2400" b="1" dirty="0">
                <a:solidFill>
                  <a:srgbClr val="00B050"/>
                </a:solidFill>
              </a:rPr>
              <a:t> berikut!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A7CAE9D-7C3B-4DAE-9FE7-75329001B06D}"/>
              </a:ext>
            </a:extLst>
          </p:cNvPr>
          <p:cNvSpPr/>
          <p:nvPr/>
        </p:nvSpPr>
        <p:spPr>
          <a:xfrm>
            <a:off x="6754037" y="430013"/>
            <a:ext cx="3383876" cy="2538474"/>
          </a:xfrm>
          <a:prstGeom prst="wedgeEllipseCallout">
            <a:avLst>
              <a:gd name="adj1" fmla="val 52811"/>
              <a:gd name="adj2" fmla="val 375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chemeClr val="tx1"/>
                </a:solidFill>
              </a:rPr>
              <a:t>Pokok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pembicaraan</a:t>
            </a:r>
            <a:r>
              <a:rPr lang="en-US" sz="1867" dirty="0">
                <a:solidFill>
                  <a:schemeClr val="tx1"/>
                </a:solidFill>
              </a:rPr>
              <a:t> pada </a:t>
            </a:r>
            <a:r>
              <a:rPr lang="en-US" sz="1867" dirty="0" err="1">
                <a:solidFill>
                  <a:schemeClr val="tx1"/>
                </a:solidFill>
              </a:rPr>
              <a:t>teks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percakapan</a:t>
            </a:r>
            <a:r>
              <a:rPr lang="en-US" sz="1867" dirty="0">
                <a:solidFill>
                  <a:schemeClr val="tx1"/>
                </a:solidFill>
              </a:rPr>
              <a:t> di </a:t>
            </a:r>
            <a:r>
              <a:rPr lang="en-US" sz="1867" dirty="0" err="1">
                <a:solidFill>
                  <a:schemeClr val="tx1"/>
                </a:solidFill>
              </a:rPr>
              <a:t>atas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adalah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ajakan</a:t>
            </a:r>
            <a:r>
              <a:rPr lang="en-US" sz="1867" dirty="0">
                <a:solidFill>
                  <a:schemeClr val="tx1"/>
                </a:solidFill>
              </a:rPr>
              <a:t> Nina </a:t>
            </a:r>
            <a:r>
              <a:rPr lang="en-US" sz="1867" dirty="0" err="1">
                <a:solidFill>
                  <a:schemeClr val="tx1"/>
                </a:solidFill>
              </a:rPr>
              <a:t>kepada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Lani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untuk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membersihkan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kelas</a:t>
            </a:r>
            <a:r>
              <a:rPr lang="en-US" sz="1867" dirty="0">
                <a:solidFill>
                  <a:schemeClr val="tx1"/>
                </a:solidFill>
              </a:rPr>
              <a:t> </a:t>
            </a:r>
            <a:r>
              <a:rPr lang="en-US" sz="1867" dirty="0" err="1">
                <a:solidFill>
                  <a:schemeClr val="tx1"/>
                </a:solidFill>
              </a:rPr>
              <a:t>bersama</a:t>
            </a:r>
            <a:r>
              <a:rPr lang="en-US" sz="1867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172A9D-8881-4F05-B5DE-A018EABEF3D0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362309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8001" y="830501"/>
            <a:ext cx="6468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Dengarkan</a:t>
            </a:r>
            <a:r>
              <a:rPr lang="en-US" sz="3200" dirty="0"/>
              <a:t> audio </a:t>
            </a:r>
            <a:r>
              <a:rPr lang="en-US" sz="3200" dirty="0" err="1"/>
              <a:t>berikut</a:t>
            </a:r>
            <a:r>
              <a:rPr lang="en-US" sz="32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8884"/>
            <a:ext cx="3352801" cy="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8000" y="24634"/>
            <a:ext cx="32512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4267" dirty="0">
                <a:solidFill>
                  <a:srgbClr val="FFFF00"/>
                </a:solidFill>
                <a:latin typeface="Arial Rounded MT Bold" pitchFamily="34" charset="0"/>
              </a:rPr>
              <a:t> 2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3" y="1803400"/>
            <a:ext cx="5212351" cy="47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5740400" y="4979495"/>
            <a:ext cx="2844800" cy="40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2133" b="1" dirty="0">
                <a:latin typeface="+mn-lt"/>
              </a:rPr>
              <a:t>KLIK simbol di atas</a:t>
            </a:r>
            <a:endParaRPr lang="en-US" altLang="id-ID" sz="2133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37601" y="990600"/>
            <a:ext cx="2815772" cy="3852188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31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667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 Indonesia hlm.34</a:t>
              </a:r>
            </a:p>
          </p:txBody>
        </p:sp>
      </p:grpSp>
      <p:pic>
        <p:nvPicPr>
          <p:cNvPr id="2" name="TEMA 2 02060231.0034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1310" y="3110394"/>
            <a:ext cx="1682980" cy="16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7326"/>
      </p:ext>
    </p:extLst>
  </p:cSld>
  <p:clrMapOvr>
    <a:masterClrMapping/>
  </p:clrMapOvr>
  <p:transition spd="slow" advClick="0" advTm="6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C41996-5DB8-4526-B34A-9B9A47A3F6BB}"/>
              </a:ext>
            </a:extLst>
          </p:cNvPr>
          <p:cNvSpPr/>
          <p:nvPr/>
        </p:nvSpPr>
        <p:spPr>
          <a:xfrm>
            <a:off x="406400" y="460759"/>
            <a:ext cx="6096000" cy="120032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/>
              </a:rPr>
              <a:t>Setelah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mengetahui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suatu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informasi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suatu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teks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kita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menyajikannya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dipahami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oleh orang lain.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29D3B-EC25-44D4-88A8-1B93C98E2EBF}"/>
              </a:ext>
            </a:extLst>
          </p:cNvPr>
          <p:cNvSpPr/>
          <p:nvPr/>
        </p:nvSpPr>
        <p:spPr>
          <a:xfrm>
            <a:off x="380409" y="1803400"/>
            <a:ext cx="6096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Myriad Pro"/>
              </a:rPr>
              <a:t>Kita dapat menyajikan informasi dengan menuliskan kembali semua pokok informasi menjadi kalimat baru.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5B689-BDE6-4FD8-B34D-435021D0C561}"/>
              </a:ext>
            </a:extLst>
          </p:cNvPr>
          <p:cNvSpPr/>
          <p:nvPr/>
        </p:nvSpPr>
        <p:spPr>
          <a:xfrm>
            <a:off x="434753" y="3146041"/>
            <a:ext cx="60960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Myriad Pro"/>
              </a:rPr>
              <a:t>Made dan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keluarganya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tinggal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kawasan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perumahan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Setiap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akhir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pekan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masyarakat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sekitar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mengadakan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kerja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bakti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Kerja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bakti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dilakukan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lingkungan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perumahan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menjadi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bersih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Selain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itu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mereka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juga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menanam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pohon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udara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menjadi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sejuk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Beberapa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pemuda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membuat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taman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kecil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lingkungan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menjadi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/>
              </a:rPr>
              <a:t>asri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.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53F40-8537-46E9-B102-F948B603E9D8}"/>
              </a:ext>
            </a:extLst>
          </p:cNvPr>
          <p:cNvSpPr/>
          <p:nvPr/>
        </p:nvSpPr>
        <p:spPr>
          <a:xfrm>
            <a:off x="6908800" y="1237827"/>
            <a:ext cx="5080000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/>
              <a:t>Asrinya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tinggal</a:t>
            </a:r>
            <a:r>
              <a:rPr lang="en-US" sz="2400" dirty="0"/>
              <a:t> Made.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Masyarakat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bakti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pekan</a:t>
            </a:r>
            <a:r>
              <a:rPr lang="en-US" sz="2400" dirty="0"/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bakti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membersihkan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Masyarakat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menanam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dan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taman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1B8BAD-E163-4659-83C5-288E75D33B5A}"/>
              </a:ext>
            </a:extLst>
          </p:cNvPr>
          <p:cNvCxnSpPr/>
          <p:nvPr/>
        </p:nvCxnSpPr>
        <p:spPr>
          <a:xfrm flipV="1">
            <a:off x="6096000" y="2006601"/>
            <a:ext cx="812800" cy="1139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982C9D1-3ED5-4C8C-A5D1-B875B2EE4EB0}"/>
              </a:ext>
            </a:extLst>
          </p:cNvPr>
          <p:cNvSpPr/>
          <p:nvPr/>
        </p:nvSpPr>
        <p:spPr>
          <a:xfrm>
            <a:off x="6908800" y="546742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8139645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0BAD4-5CB6-460E-9796-03B273350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9400"/>
            <a:ext cx="4367197" cy="567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009F8-B560-46CF-8622-FE4D348666A0}"/>
              </a:ext>
            </a:extLst>
          </p:cNvPr>
          <p:cNvSpPr/>
          <p:nvPr/>
        </p:nvSpPr>
        <p:spPr>
          <a:xfrm>
            <a:off x="203200" y="279401"/>
            <a:ext cx="5080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9FAC8-3E67-4460-967C-3FF171A2BD3A}"/>
              </a:ext>
            </a:extLst>
          </p:cNvPr>
          <p:cNvSpPr/>
          <p:nvPr/>
        </p:nvSpPr>
        <p:spPr>
          <a:xfrm>
            <a:off x="304800" y="1193801"/>
            <a:ext cx="5080000" cy="41549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: </a:t>
            </a:r>
          </a:p>
          <a:p>
            <a:pPr algn="just"/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tinggal</a:t>
            </a:r>
            <a:r>
              <a:rPr lang="en-US" sz="2400" dirty="0"/>
              <a:t> Made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asri</a:t>
            </a:r>
            <a:r>
              <a:rPr lang="en-US" sz="2400" dirty="0"/>
              <a:t>. Masyarakat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bakti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pekan</a:t>
            </a:r>
            <a:r>
              <a:rPr lang="en-US" sz="2400" dirty="0"/>
              <a:t>.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bakti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membersihkan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 Ada yang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menanam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dan  </a:t>
            </a:r>
            <a:r>
              <a:rPr lang="en-US" sz="2400" dirty="0" err="1"/>
              <a:t>ada</a:t>
            </a:r>
            <a:r>
              <a:rPr lang="en-US" sz="2400" dirty="0"/>
              <a:t> juga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taman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membersihkan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bakti</a:t>
            </a:r>
            <a:r>
              <a:rPr lang="en-US" sz="2400" dirty="0"/>
              <a:t> juga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sejuk</a:t>
            </a:r>
            <a:r>
              <a:rPr lang="en-US" sz="2400" dirty="0"/>
              <a:t> dan </a:t>
            </a:r>
            <a:r>
              <a:rPr lang="en-US" sz="2400" dirty="0" err="1"/>
              <a:t>asri</a:t>
            </a:r>
            <a:r>
              <a:rPr lang="en-US" sz="24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5D649-64B6-4AC1-8C3D-C1E027C87E05}"/>
              </a:ext>
            </a:extLst>
          </p:cNvPr>
          <p:cNvSpPr/>
          <p:nvPr/>
        </p:nvSpPr>
        <p:spPr>
          <a:xfrm>
            <a:off x="7112000" y="496275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1BCE2-670D-4070-B2C5-F0411020BAD5}"/>
              </a:ext>
            </a:extLst>
          </p:cNvPr>
          <p:cNvSpPr/>
          <p:nvPr/>
        </p:nvSpPr>
        <p:spPr>
          <a:xfrm>
            <a:off x="5638800" y="5553909"/>
            <a:ext cx="15240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244864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D196CF-6092-41E9-A318-B533B5C44E6A}"/>
              </a:ext>
            </a:extLst>
          </p:cNvPr>
          <p:cNvSpPr/>
          <p:nvPr/>
        </p:nvSpPr>
        <p:spPr>
          <a:xfrm>
            <a:off x="1179444" y="1567727"/>
            <a:ext cx="5208104" cy="30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66E4-8AE6-4161-943E-F41D5AB9625E}"/>
              </a:ext>
            </a:extLst>
          </p:cNvPr>
          <p:cNvSpPr txBox="1"/>
          <p:nvPr/>
        </p:nvSpPr>
        <p:spPr>
          <a:xfrm>
            <a:off x="2464903" y="5433391"/>
            <a:ext cx="459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67258-F9D9-483F-B15D-7708B271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41" y="912826"/>
            <a:ext cx="3153904" cy="40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</TotalTime>
  <Words>440</Words>
  <Application>Microsoft Office PowerPoint</Application>
  <PresentationFormat>Widescreen</PresentationFormat>
  <Paragraphs>44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Arial</vt:lpstr>
      <vt:lpstr>Arial Black</vt:lpstr>
      <vt:lpstr>Arial Rounded MT Bold</vt:lpstr>
      <vt:lpstr>Calibri</vt:lpstr>
      <vt:lpstr>Corbel</vt:lpstr>
      <vt:lpstr>Myriad Pro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2021-08-07T11:58:43Z</dcterms:created>
  <dcterms:modified xsi:type="dcterms:W3CDTF">2021-08-18T16:46:33Z</dcterms:modified>
</cp:coreProperties>
</file>