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539C-A1D2-4E50-9D4E-3FE43626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E27AF-3151-4FE4-8A4F-5B80AED4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81A09-AA41-455D-ADB7-0F32E89A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493C-6F67-482A-9E8D-95326E29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91924-95D4-4A64-B12E-F2900B67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70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9EBC-F53B-4712-B1B5-3C87E4CF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C6113-8D15-4441-9CFB-F14C1E886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2FC7-094F-412B-9920-60661053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0C46-730E-4D72-B3EA-0ED70286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C3487-7BED-4245-82D0-C549DE9C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15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856F6-7E06-4D53-B692-FBAA9182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5F5E9-EEDA-4A91-880F-1EA0BD59E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61927-39F4-4AEA-A174-910F3233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AAC85-2020-4A6E-8F3F-6EAA2A3C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111E-223D-4599-89D7-DDEBECF9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18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9FED-8B6B-494A-A22F-F8CC1EBB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50C3F-3359-4B49-9C5E-3B7FC03F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3C5DB-DC22-452F-B4D7-69C5CE29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D94F-AC56-4E46-AFB4-6229BF20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D2CBA-6635-4B6C-AAB1-E43D7E85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8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7EBA-CE5C-4911-8C02-0D7E7FC2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67E6E-3F0A-4D79-9C82-4F97E20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E6D6B-F1F6-4441-83C8-6599D9DC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89DF-347A-440B-B0D1-C275D238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61A5-1FD7-4BEE-A009-E96D8C65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66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78-2AED-49C2-B245-5AF7EC59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D377-36E8-4B23-BFF3-198FDA8C4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18D04-E8AA-4075-9136-AB41C3B5F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EA66C-FC6B-4FBB-B70D-7BF84E15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9753-C668-46EB-B6D9-B3E38F6C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C1944-DA9F-48AA-9A67-027B5199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9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8E4B-B438-410E-AB41-31A39F0A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621AA-4F35-4FE0-ADC2-B31D78E2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78E7A-5EA0-45BB-B691-BB879B22D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F22CE-54AF-4E1F-909F-90DCF78DA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54E19-0ACA-46D4-B497-FD7C8CDF3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3A39C-A971-4F84-8B98-726ED939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E1312-0CDD-4A9E-B7D7-76337411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421F4-92D4-4AF9-AAAA-7301DE43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02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1233-7C36-4E28-93E3-8B975973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1A176-6076-4AEE-8DEE-19D6F342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C33D-E42A-42A7-80D5-5E6572ED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13342-4573-4961-9330-4820F30E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002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D3B42-0650-410C-B497-0EE499CE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EC8CC-27EE-430A-B519-274DE0D4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FEDB5-51FE-43EE-94DA-6AEBB4C7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01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6703-A2D1-4EBD-ADB2-11194C00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BE5D-AE8E-40AA-A51D-E31D85BC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54A56-DE73-4698-B59A-31CE950B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51BE6-9E3A-4145-BE2C-F5CC7E6B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E75D9-717F-4376-BD2D-E14C98C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1187D-27AF-4395-AEA4-7C2FE2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06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E533-5062-4959-9588-776EFB66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682B4-D61B-43C0-9DAA-D544E297B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D84D7-2449-4F40-A239-7E6AA8BB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C25B-F4FF-4647-B870-06E96F43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F6D8-00CC-40C8-89E7-179490F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41619-4D87-4099-A0D7-B087386A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56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C8E68-E51A-409A-8590-5DB161F9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020C-F0AB-4C57-BBF1-F4FAFC92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E194-F792-4F1E-9664-A12B7653C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CFC4-5BF3-4C6D-A1D9-039F4AC832E0}" type="datetimeFigureOut">
              <a:rPr lang="en-ID" smtClean="0"/>
              <a:t>06/04/2021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9452-FAE2-4A47-88AB-ADD7115D6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5B54-69BF-4AB4-AF62-82E870F6F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6DD6-1144-47A1-AD15-891176F5D6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731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92" y="1583125"/>
            <a:ext cx="6345095" cy="439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46C345-EB7A-4847-9483-BF178CA53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3" y="2067867"/>
            <a:ext cx="3349759" cy="759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7307DD-89A5-466C-AE54-4AB7B3E7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81" y="2047491"/>
            <a:ext cx="3067608" cy="12302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10200" y="5228306"/>
            <a:ext cx="4525263" cy="670096"/>
          </a:xfrm>
          <a:prstGeom prst="roundRect">
            <a:avLst>
              <a:gd name="adj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3 &amp; 4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E04D4B-6681-46DD-B94E-0C8848590A55}"/>
              </a:ext>
            </a:extLst>
          </p:cNvPr>
          <p:cNvGrpSpPr/>
          <p:nvPr/>
        </p:nvGrpSpPr>
        <p:grpSpPr>
          <a:xfrm>
            <a:off x="333259" y="395785"/>
            <a:ext cx="5890119" cy="5817211"/>
            <a:chOff x="333259" y="395785"/>
            <a:chExt cx="5890119" cy="5817211"/>
          </a:xfrm>
        </p:grpSpPr>
        <p:pic>
          <p:nvPicPr>
            <p:cNvPr id="3" name="Picture 2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9F166AB0-AFEB-48D0-9221-1A6299004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2" t="711" r="40916" b="10781"/>
            <a:stretch/>
          </p:blipFill>
          <p:spPr bwMode="auto">
            <a:xfrm>
              <a:off x="333259" y="395785"/>
              <a:ext cx="5890119" cy="5817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02BD02-8269-404B-BD5F-21277D18CFD8}"/>
                </a:ext>
              </a:extLst>
            </p:cNvPr>
            <p:cNvSpPr/>
            <p:nvPr/>
          </p:nvSpPr>
          <p:spPr>
            <a:xfrm>
              <a:off x="878018" y="742103"/>
              <a:ext cx="4800600" cy="490903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Berdasarkan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bahasanya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harus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memenuhi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syarat-syarat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fi-FI" sz="2200" dirty="0">
                  <a:latin typeface="Arial" pitchFamily="34" charset="0"/>
                  <a:cs typeface="Arial" pitchFamily="34" charset="0"/>
                </a:rPr>
                <a:t>Menggunakan pilihan kata yang tepat, menarik, logis, dan sopan.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fi-FI" sz="2200" dirty="0">
                  <a:latin typeface="Arial" pitchFamily="34" charset="0"/>
                  <a:cs typeface="Arial" pitchFamily="34" charset="0"/>
                </a:rPr>
                <a:t>Kalimat yang digunakan memikat masyarakat.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Bahasa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disusun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menonjolkan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informasi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penting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keunggulan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produk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promosi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Teks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harus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menuju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sasaran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tepat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5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0ED9034B-320F-412B-A5B1-417C33AF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450608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FF853E-13F6-4074-81C1-ACF755FAB0BB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E3A0A61-3813-4238-B7E6-B28877D23ABA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E2AEB9-FB2D-4F15-830C-F867697D42A2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B30460-3381-4E25-8CB5-EB665F123A3F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4F9687-1B6D-4045-A55E-DB182C0033EE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3EB79-01EA-45CF-9C32-805AB05F2438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952A83F-1FD6-4F2F-BBD2-8DC1D3D24DC1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1C6C994-BEAB-4BFD-BA7E-2F9968FB59B9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5ED1821-72FB-4937-823E-AC40558DA132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456D2F-30C6-48A5-8F01-606B7C1A7D5F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C7EFC-3CF3-4478-93F0-46AD445405B0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885E2C-3A75-4E4C-8F69-8C69F0202D4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87284A-3F39-485A-A5D2-3D46D0D0322A}"/>
              </a:ext>
            </a:extLst>
          </p:cNvPr>
          <p:cNvSpPr txBox="1"/>
          <p:nvPr/>
        </p:nvSpPr>
        <p:spPr>
          <a:xfrm>
            <a:off x="381000" y="538470"/>
            <a:ext cx="656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FFDF4D85-2AC0-4BAA-9E85-96B51E4D2BC2}"/>
              </a:ext>
            </a:extLst>
          </p:cNvPr>
          <p:cNvSpPr/>
          <p:nvPr/>
        </p:nvSpPr>
        <p:spPr>
          <a:xfrm>
            <a:off x="381000" y="1456215"/>
            <a:ext cx="4953000" cy="425878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menjaga persatuan dan kesatuan, kita dapat selalu menjaga hubungan baik dengan orang lain.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FF4521A2-DB18-40AE-A2B3-604F930A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71" y="1803961"/>
            <a:ext cx="1896512" cy="40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66E1BA-3E94-4565-B9A6-D1102F0985C8}"/>
              </a:ext>
            </a:extLst>
          </p:cNvPr>
          <p:cNvSpPr/>
          <p:nvPr/>
        </p:nvSpPr>
        <p:spPr>
          <a:xfrm>
            <a:off x="228600" y="276966"/>
            <a:ext cx="6705600" cy="789834"/>
          </a:xfrm>
          <a:prstGeom prst="roundRect">
            <a:avLst>
              <a:gd name="adj" fmla="val 10968"/>
            </a:avLst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manfaat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 descr="D:\dinna data\BUPENA\BUPENA 5D\BUPENA 5D\Gambar BUPENA 5D\TEMA 9\1.24 anak-anak sedang melakukan kerja bakti bersama warga membersihkan selokan.jpg">
            <a:extLst>
              <a:ext uri="{FF2B5EF4-FFF2-40B4-BE49-F238E27FC236}">
                <a16:creationId xmlns:a16="http://schemas.microsoft.com/office/drawing/2014/main" id="{BD64EA85-847E-425B-8AA4-B2F80614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330" y="3957569"/>
            <a:ext cx="5421692" cy="25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6E0FCC-04D9-4605-BD1A-205606531138}"/>
              </a:ext>
            </a:extLst>
          </p:cNvPr>
          <p:cNvSpPr/>
          <p:nvPr/>
        </p:nvSpPr>
        <p:spPr>
          <a:xfrm>
            <a:off x="349155" y="1143000"/>
            <a:ext cx="7950295" cy="2693045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menumbuhkan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perselisihan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permusuhan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menjalin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kerjasama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antarwarga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gotong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royong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menumbuhkan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antarwarga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membiasakan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tolong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menolong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antarwarga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46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A22F4-6781-40D3-A067-D73E11627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89" y="1099930"/>
            <a:ext cx="1863021" cy="416322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6AF4E2-22CB-484E-93F6-BDAE08E66483}"/>
              </a:ext>
            </a:extLst>
          </p:cNvPr>
          <p:cNvSpPr/>
          <p:nvPr/>
        </p:nvSpPr>
        <p:spPr>
          <a:xfrm>
            <a:off x="3101010" y="2584174"/>
            <a:ext cx="5062330" cy="2411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Condensed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roadway" panose="04040905080B02020502" pitchFamily="82" charset="0"/>
              </a:rPr>
              <a:t>TERIMA KASIH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roadway" panose="04040905080B02020502" pitchFamily="82" charset="0"/>
              </a:rPr>
              <a:t> SELAMAT BELAJAR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roadway" panose="04040905080B02020502" pitchFamily="82" charset="0"/>
              </a:rPr>
              <a:t>DAN TETAP SEMANGAT</a:t>
            </a:r>
            <a:endParaRPr lang="en-ID" sz="2800" dirty="0">
              <a:solidFill>
                <a:schemeClr val="tx1"/>
              </a:solidFill>
              <a:latin typeface="Broadway" panose="04040905080B02020502" pitchFamily="82" charset="0"/>
            </a:endParaRPr>
          </a:p>
          <a:p>
            <a:pPr algn="ctr"/>
            <a:endParaRPr lang="en-ID" sz="2800" dirty="0"/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85D1014F-3CEA-47AD-BD78-49917F5301F1}"/>
              </a:ext>
            </a:extLst>
          </p:cNvPr>
          <p:cNvSpPr/>
          <p:nvPr/>
        </p:nvSpPr>
        <p:spPr>
          <a:xfrm>
            <a:off x="3869635" y="5486400"/>
            <a:ext cx="5260298" cy="593233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Picture 2" descr="D:\dinna data\BUPENA\BUPENA 5D\BUPENA 5D\Gambar BUPENA 5D\TEMA 9\Dedi pakai ikat kepala merah putih dan memegang tongkat bendera sambil mengepalkan tangan.jpg">
            <a:extLst>
              <a:ext uri="{FF2B5EF4-FFF2-40B4-BE49-F238E27FC236}">
                <a16:creationId xmlns:a16="http://schemas.microsoft.com/office/drawing/2014/main" id="{D0994C76-57DC-434F-9045-E5EFB2B6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70" y="1399438"/>
            <a:ext cx="2941093" cy="38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07A6E-5A13-4C06-877E-F102F361BCD3}"/>
              </a:ext>
            </a:extLst>
          </p:cNvPr>
          <p:cNvSpPr txBox="1"/>
          <p:nvPr/>
        </p:nvSpPr>
        <p:spPr>
          <a:xfrm>
            <a:off x="228601" y="569893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Lintang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Bujur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Daerah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DE8CCF-F567-4A8A-81C4-40BD77F48441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668EC3-9DA0-4D89-BD2B-D6506B668E66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851FC9-E25E-4FEC-991C-24C9C0286EFF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3F3EF5-C994-4D53-9BBA-B2394C218666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0C5A57-082A-4C2B-B795-BCA0A898E709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15D70-C499-48C4-A944-CCFD856B5F93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A27FF35-DFF2-4EE7-8D2F-2F82F86B7E73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72593" cy="504374"/>
                <a:chOff x="6391206" y="2643147"/>
                <a:chExt cx="572593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26BE09A-DEF6-4181-90E7-3E4F66FA5E39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46331EC-F324-4724-9370-CA810B38EC09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725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BD71BB-C73E-4CA9-B018-644FF3665B0A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3.1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18316-DA8A-477E-AE83-6AAE49A3E28B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5FD66F-10EB-4023-B644-1E4B3E71A788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6A30A-8CA2-447A-816F-599C1E72168F}"/>
              </a:ext>
            </a:extLst>
          </p:cNvPr>
          <p:cNvSpPr/>
          <p:nvPr/>
        </p:nvSpPr>
        <p:spPr>
          <a:xfrm>
            <a:off x="304801" y="1828800"/>
            <a:ext cx="5943599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astronomis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lintang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40A42-3774-4D56-B52B-4259362861E0}"/>
              </a:ext>
            </a:extLst>
          </p:cNvPr>
          <p:cNvSpPr/>
          <p:nvPr/>
        </p:nvSpPr>
        <p:spPr>
          <a:xfrm>
            <a:off x="381000" y="3160455"/>
            <a:ext cx="53340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khayal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membentang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15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timur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barat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selisih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sebanyak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1 jam (60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17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9FC7D2E3-D8D9-4D24-AF42-EC019883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40" y="1981199"/>
            <a:ext cx="2061757" cy="4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3434AA-567C-4BA8-A162-2649D53D7412}"/>
              </a:ext>
            </a:extLst>
          </p:cNvPr>
          <p:cNvSpPr/>
          <p:nvPr/>
        </p:nvSpPr>
        <p:spPr>
          <a:xfrm>
            <a:off x="228600" y="669247"/>
            <a:ext cx="5660376" cy="330483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lintang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khayal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membentang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horizontal di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permukaan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lintang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berfungsi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tropis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subtropis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kutub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dingin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46564-3221-4DF0-8FF8-C2E6EB361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6096000" y="669247"/>
            <a:ext cx="1807224" cy="3314863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C69321A-DD5D-42D1-91E6-8C08D761D33E}"/>
              </a:ext>
            </a:extLst>
          </p:cNvPr>
          <p:cNvSpPr/>
          <p:nvPr/>
        </p:nvSpPr>
        <p:spPr>
          <a:xfrm>
            <a:off x="228600" y="4194006"/>
            <a:ext cx="8534400" cy="182880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astronomis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6°LU–11°LS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95°BT–141°BT. Indonesia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dilalui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khatulistiwa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khatulistiwa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ekuator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khayal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membagi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belahan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utara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53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265DD9-C8AE-44E9-9F70-58093EB4695D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556A980-33C9-4AB2-8D60-30301504CA57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83DEF71-7AC3-4441-8629-8BE49155D5EA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483B5-C0FE-4A3C-A69C-537EBE47904F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B14E7B-0512-4491-97B4-0BCBD42BBD06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529E34-6310-4179-911E-A3D6DCD1689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807CBCC-3409-4F70-A03F-862159070A09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63389E3-CCE3-446A-BAEF-9B05F94E713B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A41E995-DED4-475B-9034-FA18C0DCCFC8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6965CD-33A8-4024-A261-D941B47C6B03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9F6318-7387-40A1-AAAF-A14B0A13BC7A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8E8511-DABC-4A0F-98DD-D34B87EE3377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FBC11-F6FE-47D4-B4ED-D6D2D3F746AD}"/>
              </a:ext>
            </a:extLst>
          </p:cNvPr>
          <p:cNvSpPr txBox="1"/>
          <p:nvPr/>
        </p:nvSpPr>
        <p:spPr>
          <a:xfrm>
            <a:off x="304800" y="538471"/>
            <a:ext cx="663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775C6FD8-DEEE-4245-825A-A124CA4C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19" y="1764411"/>
            <a:ext cx="2057400" cy="41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682E6-124B-4593-924A-DC19CC18245B}"/>
              </a:ext>
            </a:extLst>
          </p:cNvPr>
          <p:cNvGrpSpPr/>
          <p:nvPr/>
        </p:nvGrpSpPr>
        <p:grpSpPr>
          <a:xfrm>
            <a:off x="333260" y="1295400"/>
            <a:ext cx="5229340" cy="4594121"/>
            <a:chOff x="333260" y="1295400"/>
            <a:chExt cx="5229340" cy="4594121"/>
          </a:xfrm>
        </p:grpSpPr>
        <p:pic>
          <p:nvPicPr>
            <p:cNvPr id="17" name="Picture 16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9539B8E4-5DCD-40C5-A269-CE77DB833E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333260" y="1295400"/>
              <a:ext cx="5229340" cy="459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3828CA-63F9-489C-B049-3B20B0961E02}"/>
                </a:ext>
              </a:extLst>
            </p:cNvPr>
            <p:cNvSpPr/>
            <p:nvPr/>
          </p:nvSpPr>
          <p:spPr>
            <a:xfrm>
              <a:off x="685800" y="1676400"/>
              <a:ext cx="4572000" cy="3785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Peristiwa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Sumpah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Pemuda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mengajarkan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kita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agar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semangat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persatuan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tanpa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melihat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perbedaan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mencapai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cita-cita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sama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kemerdekaan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Indonesia.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Tujuan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negara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setelah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merdeka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mewujudkan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kesejahteraan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seluruh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rakyat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Indonesia.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1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TEMA 9\Dedi pakai ikat kepala merah putih dan memegang tongkat bendera sambil mengepalkan tangan.jpg">
            <a:extLst>
              <a:ext uri="{FF2B5EF4-FFF2-40B4-BE49-F238E27FC236}">
                <a16:creationId xmlns:a16="http://schemas.microsoft.com/office/drawing/2014/main" id="{04E8EF9C-98A9-4A4A-B55F-0432D7A3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07" y="1676400"/>
            <a:ext cx="2941093" cy="38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55A4F5C-4948-49F4-A31A-AB47170F2253}"/>
              </a:ext>
            </a:extLst>
          </p:cNvPr>
          <p:cNvSpPr/>
          <p:nvPr/>
        </p:nvSpPr>
        <p:spPr>
          <a:xfrm>
            <a:off x="304800" y="534522"/>
            <a:ext cx="5562600" cy="5409078"/>
          </a:xfrm>
          <a:prstGeom prst="roundRect">
            <a:avLst>
              <a:gd name="adj" fmla="val 11621"/>
            </a:avLst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kembangkan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Indonesia.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mendahulukan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suku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nn-NO" sz="2200" dirty="0">
                <a:latin typeface="Arial" pitchFamily="34" charset="0"/>
                <a:cs typeface="Arial" pitchFamily="34" charset="0"/>
              </a:rPr>
              <a:t>Mengembangkan rasa nasionalisme dan kesadaran sosial.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B55426-1913-40CB-A5A5-7AE6E9F19F0F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3FF495F-441C-4475-92F8-B89152D38573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DA5210-7DCF-44DC-AACB-E2AEB7611AB5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BF7B6B-BAD5-4B51-A899-7887D3870F42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25D5E3-5A2E-49B9-9ADC-2A3F38EA6FC5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63B1D-3DCB-4677-B08C-B6E3E278DDD4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713C2C0-C4AF-4E6A-A7EA-A6CC8B05BFA0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55F2F87-1FBF-41E9-815B-55469153954F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C7FCF73-196F-4910-AE4D-61D1A50F8552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4DD9E2-EADC-42CF-BFD5-699B89438589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5C8F8B-9AB1-4A15-8396-C6061BE528FB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634EC0-C906-4D33-B362-86099E1017A1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B99ED3-1534-4FB7-A20B-B6A8F9471650}"/>
              </a:ext>
            </a:extLst>
          </p:cNvPr>
          <p:cNvSpPr txBox="1"/>
          <p:nvPr/>
        </p:nvSpPr>
        <p:spPr>
          <a:xfrm>
            <a:off x="228600" y="533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Cetak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FE72-E22F-4B12-8495-E7C162A5296E}"/>
              </a:ext>
            </a:extLst>
          </p:cNvPr>
          <p:cNvSpPr/>
          <p:nvPr/>
        </p:nvSpPr>
        <p:spPr>
          <a:xfrm>
            <a:off x="266130" y="1600200"/>
            <a:ext cx="86492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351BBCA2-D063-49DE-B2EC-7111960C4BB9}"/>
              </a:ext>
            </a:extLst>
          </p:cNvPr>
          <p:cNvSpPr/>
          <p:nvPr/>
        </p:nvSpPr>
        <p:spPr>
          <a:xfrm>
            <a:off x="769957" y="2590800"/>
            <a:ext cx="2400870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Pemberitahuan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A20C3FDA-C7EC-4FEE-BC22-EF65D9CE5091}"/>
              </a:ext>
            </a:extLst>
          </p:cNvPr>
          <p:cNvSpPr/>
          <p:nvPr/>
        </p:nvSpPr>
        <p:spPr>
          <a:xfrm>
            <a:off x="3351660" y="2590800"/>
            <a:ext cx="240087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Undangan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F63AFC6F-41E0-4711-A434-8F2C9484DCAD}"/>
              </a:ext>
            </a:extLst>
          </p:cNvPr>
          <p:cNvSpPr/>
          <p:nvPr/>
        </p:nvSpPr>
        <p:spPr>
          <a:xfrm>
            <a:off x="5904930" y="2590800"/>
            <a:ext cx="240087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Layanan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6D08932A-1D35-4C95-A74D-61ED7CAE0F38}"/>
              </a:ext>
            </a:extLst>
          </p:cNvPr>
          <p:cNvSpPr/>
          <p:nvPr/>
        </p:nvSpPr>
        <p:spPr>
          <a:xfrm>
            <a:off x="2094930" y="3505200"/>
            <a:ext cx="2400870" cy="609600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Permintaan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8F7782E9-0C00-4338-9A9F-3BE6C5617D4B}"/>
              </a:ext>
            </a:extLst>
          </p:cNvPr>
          <p:cNvSpPr/>
          <p:nvPr/>
        </p:nvSpPr>
        <p:spPr>
          <a:xfrm>
            <a:off x="4704495" y="3505200"/>
            <a:ext cx="2400870" cy="609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Penawaran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5AD686-384C-4BCA-81ED-044049D3855A}"/>
              </a:ext>
            </a:extLst>
          </p:cNvPr>
          <p:cNvSpPr/>
          <p:nvPr/>
        </p:nvSpPr>
        <p:spPr>
          <a:xfrm>
            <a:off x="266130" y="4305180"/>
            <a:ext cx="86492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bentuknya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E7597C8C-2F0F-43C6-964D-6918A22C8D84}"/>
              </a:ext>
            </a:extLst>
          </p:cNvPr>
          <p:cNvSpPr/>
          <p:nvPr/>
        </p:nvSpPr>
        <p:spPr>
          <a:xfrm>
            <a:off x="1942530" y="5311443"/>
            <a:ext cx="2400870" cy="609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Baris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72DA5014-BDC3-45E7-80BE-20C0971FE2B6}"/>
              </a:ext>
            </a:extLst>
          </p:cNvPr>
          <p:cNvSpPr/>
          <p:nvPr/>
        </p:nvSpPr>
        <p:spPr>
          <a:xfrm>
            <a:off x="4761930" y="5311443"/>
            <a:ext cx="2400870" cy="609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Kolom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52DBB-B4BD-4F7E-AA27-AE81BA9FCA55}"/>
              </a:ext>
            </a:extLst>
          </p:cNvPr>
          <p:cNvSpPr txBox="1"/>
          <p:nvPr/>
        </p:nvSpPr>
        <p:spPr>
          <a:xfrm>
            <a:off x="152400" y="569893"/>
            <a:ext cx="68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Kenampakan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Indonesia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772F6D-C3BD-403C-85E6-F85714917F21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C611D8B-5352-426C-9450-5D17B4CA5561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8A5A43-5FB1-4CAA-8EAA-D06758C9ED32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8ED3BC-FCFC-45E9-A42B-92B049A503A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AF814A-02BF-46EF-8F1F-51E19D185A16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3177CB-F479-417E-8F7D-D9B8D291D34B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58A8A42-E5BC-4A97-8DDF-2BDA27141385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086DEF2-755E-4FC3-9CE0-332A750071FA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1D8AF67-49AC-40DC-BBAF-DC2D7E8465EC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E540E4-00A8-4D6A-84A0-596EA24B0959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3.1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A5BAC1-33D9-434B-B84A-FABEF5759A48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2E141C-6DA4-4671-8295-09F34F3F110A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99B6D-B504-40C7-8642-13ACAA3F11EE}"/>
              </a:ext>
            </a:extLst>
          </p:cNvPr>
          <p:cNvSpPr/>
          <p:nvPr/>
        </p:nvSpPr>
        <p:spPr>
          <a:xfrm>
            <a:off x="152400" y="1153924"/>
            <a:ext cx="6635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kenampakan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perairan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4" descr="D:\dinna data\BUPENA\BUPENA 5D\BUPENA 5D\Gambar BUPENA 5D\Jarwo 19 Januari 2018\Bupena 5D\Tema 8 ST 1\shutterstock_484385794.jpg">
            <a:extLst>
              <a:ext uri="{FF2B5EF4-FFF2-40B4-BE49-F238E27FC236}">
                <a16:creationId xmlns:a16="http://schemas.microsoft.com/office/drawing/2014/main" id="{B815DFAE-430D-432E-B8A0-5D384ED7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5" y="2438400"/>
            <a:ext cx="2753005" cy="21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dinna data\BUPENA\BUPENA 5D\BUPENA 5D\Gambar BUPENA 5D\Jarwo 19 Januari 2018\Bupena 5D\Tema 8 ST 1\shutterstock_381928906.jpg">
            <a:extLst>
              <a:ext uri="{FF2B5EF4-FFF2-40B4-BE49-F238E27FC236}">
                <a16:creationId xmlns:a16="http://schemas.microsoft.com/office/drawing/2014/main" id="{81C176A7-D527-48DC-A723-CBDB1100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95600" cy="21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dinna data\BUPENA\BUPENA 5D\BUPENA 5D\Gambar BUPENA 5D\Jarwo 19 Januari 2018\Bupena 5D\Tema 8 ST 1\shutterstock_707151640.jpg">
            <a:extLst>
              <a:ext uri="{FF2B5EF4-FFF2-40B4-BE49-F238E27FC236}">
                <a16:creationId xmlns:a16="http://schemas.microsoft.com/office/drawing/2014/main" id="{68D21309-12FB-460C-8697-D44CF2F2C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5"/>
          <a:stretch/>
        </p:blipFill>
        <p:spPr bwMode="auto">
          <a:xfrm>
            <a:off x="6096000" y="2438400"/>
            <a:ext cx="2819400" cy="21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1772E1C1-F865-48B2-903C-4BF3F256902C}"/>
              </a:ext>
            </a:extLst>
          </p:cNvPr>
          <p:cNvSpPr/>
          <p:nvPr/>
        </p:nvSpPr>
        <p:spPr>
          <a:xfrm>
            <a:off x="385331" y="4953000"/>
            <a:ext cx="2400870" cy="609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Laut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58E87E4-73C4-42BB-A8B7-4DFE2F13FE6B}"/>
              </a:ext>
            </a:extLst>
          </p:cNvPr>
          <p:cNvSpPr/>
          <p:nvPr/>
        </p:nvSpPr>
        <p:spPr>
          <a:xfrm>
            <a:off x="3428429" y="4953000"/>
            <a:ext cx="2400870" cy="609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Sungai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058B9FF2-1493-4462-9E67-DFA42929D926}"/>
              </a:ext>
            </a:extLst>
          </p:cNvPr>
          <p:cNvSpPr/>
          <p:nvPr/>
        </p:nvSpPr>
        <p:spPr>
          <a:xfrm>
            <a:off x="6438330" y="4953000"/>
            <a:ext cx="2400870" cy="609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Danau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06E54-9DFD-4AE1-9802-4267E9233F8B}"/>
              </a:ext>
            </a:extLst>
          </p:cNvPr>
          <p:cNvSpPr/>
          <p:nvPr/>
        </p:nvSpPr>
        <p:spPr>
          <a:xfrm>
            <a:off x="228600" y="274923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kenampakan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dataran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 descr="D:\dinna data\BUPENA\BUPENA 5D\BUPENA 5D\Gambar BUPENA 5D\paraglider_paragliding_fly_freedom_tegelberg_lake_forggensee_allg_u_schwangau-499625.jpg!d.jpg">
            <a:extLst>
              <a:ext uri="{FF2B5EF4-FFF2-40B4-BE49-F238E27FC236}">
                <a16:creationId xmlns:a16="http://schemas.microsoft.com/office/drawing/2014/main" id="{6DCCBDE2-8E17-4E3B-A0F5-2CEA47D4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inna data\BUPENA\BUPENA 5D\BUPENA 5D\Gambar BUPENA 5D\landscape-603950_1920.jpg">
            <a:extLst>
              <a:ext uri="{FF2B5EF4-FFF2-40B4-BE49-F238E27FC236}">
                <a16:creationId xmlns:a16="http://schemas.microsoft.com/office/drawing/2014/main" id="{6934720D-C4EC-4660-81AC-5B10EF43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ABF036-FA89-4752-A32F-D4730BBE5E33}"/>
              </a:ext>
            </a:extLst>
          </p:cNvPr>
          <p:cNvSpPr/>
          <p:nvPr/>
        </p:nvSpPr>
        <p:spPr>
          <a:xfrm>
            <a:off x="1387877" y="3262151"/>
            <a:ext cx="2024845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Dataran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A625A-CA92-4938-B82E-2C4B4170EC3E}"/>
              </a:ext>
            </a:extLst>
          </p:cNvPr>
          <p:cNvSpPr/>
          <p:nvPr/>
        </p:nvSpPr>
        <p:spPr>
          <a:xfrm>
            <a:off x="5494539" y="3262151"/>
            <a:ext cx="249832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Dataran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rendah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 descr="D:\dinna data\BUPENA\BUPENA 5D\BUPENA 5D\Gambar BUPENA 5D\Salt_Farmers_-_Pak_Thale-edit1.jpg">
            <a:extLst>
              <a:ext uri="{FF2B5EF4-FFF2-40B4-BE49-F238E27FC236}">
                <a16:creationId xmlns:a16="http://schemas.microsoft.com/office/drawing/2014/main" id="{2EC9A3CA-F1CE-4AB7-87AD-ACCF7816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8862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8CFBD2-1824-4039-99F8-1330B1CD071E}"/>
              </a:ext>
            </a:extLst>
          </p:cNvPr>
          <p:cNvSpPr/>
          <p:nvPr/>
        </p:nvSpPr>
        <p:spPr>
          <a:xfrm>
            <a:off x="3559577" y="5973394"/>
            <a:ext cx="2024845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Pantai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39561E-409F-4915-803C-DB269C3FD017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994E5FB-BB4D-4A8E-A4B0-6B5E79FC4D11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CEBA3C-21CC-4F37-9A2C-F0AC2401A642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F7FDE2-B02D-438A-A0B1-8BB9D70C769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F55E40-CC75-4A20-A6CA-CF807B625F7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375E13-52C8-45D8-A5FE-D41CC958DB1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D0B105E-B73B-4CC2-A982-9149AB7E3B04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AC2A589-A98F-499B-95D9-3F9B5F457789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BD12761-7D08-4A45-97CA-528569C5D0FD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1E6849-AFDF-4712-A46D-AACF92FDCA8C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1D3670-571D-4B7E-A74F-07E37BE4B3CA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00C9E6-2032-4C96-87D9-36A58276AA7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F0164A-0365-4BFA-9164-883E9D174232}"/>
              </a:ext>
            </a:extLst>
          </p:cNvPr>
          <p:cNvSpPr txBox="1"/>
          <p:nvPr/>
        </p:nvSpPr>
        <p:spPr>
          <a:xfrm>
            <a:off x="228600" y="533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Menyajikan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Isi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Cetak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00A0BD-026C-4FF9-B1A1-8274910B7897}"/>
              </a:ext>
            </a:extLst>
          </p:cNvPr>
          <p:cNvGrpSpPr/>
          <p:nvPr/>
        </p:nvGrpSpPr>
        <p:grpSpPr>
          <a:xfrm>
            <a:off x="333260" y="1618875"/>
            <a:ext cx="5229340" cy="4594121"/>
            <a:chOff x="333260" y="1618875"/>
            <a:chExt cx="5229340" cy="4594121"/>
          </a:xfrm>
        </p:grpSpPr>
        <p:pic>
          <p:nvPicPr>
            <p:cNvPr id="16" name="Picture 15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715E7B07-8F62-4E13-92FA-97C998845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333260" y="1618875"/>
              <a:ext cx="5229340" cy="459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552D80-45EB-4538-8E26-BE98F0889F2B}"/>
                </a:ext>
              </a:extLst>
            </p:cNvPr>
            <p:cNvSpPr/>
            <p:nvPr/>
          </p:nvSpPr>
          <p:spPr>
            <a:xfrm>
              <a:off x="661930" y="1981200"/>
              <a:ext cx="4572000" cy="3893374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Berdasarkan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isinya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harus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memenuhi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syarat-syarat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lain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Penyampaian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harus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objektif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jujur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sv-SE" sz="2200" dirty="0">
                  <a:latin typeface="Arial" pitchFamily="34" charset="0"/>
                  <a:cs typeface="Arial" pitchFamily="34" charset="0"/>
                </a:rPr>
                <a:t>Deskripsi singkat, jelas, dan mudah dipahami.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menyinggung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pihak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lain.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Menarik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perhatian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3CBBAFB-E78D-4A87-9C22-A405568DD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99" y="1981200"/>
            <a:ext cx="1878550" cy="42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614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Bahnschrift Condensed</vt:lpstr>
      <vt:lpstr>Bernard MT Condensed</vt:lpstr>
      <vt:lpstr>Broadway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2021-04-05T06:06:27Z</dcterms:created>
  <dcterms:modified xsi:type="dcterms:W3CDTF">2021-04-06T14:12:55Z</dcterms:modified>
</cp:coreProperties>
</file>