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272" r:id="rId3"/>
    <p:sldId id="293" r:id="rId4"/>
    <p:sldId id="298" r:id="rId5"/>
    <p:sldId id="299" r:id="rId6"/>
    <p:sldId id="300" r:id="rId7"/>
    <p:sldId id="274" r:id="rId8"/>
    <p:sldId id="301" r:id="rId9"/>
    <p:sldId id="302" r:id="rId10"/>
    <p:sldId id="284" r:id="rId11"/>
    <p:sldId id="280" r:id="rId12"/>
    <p:sldId id="303" r:id="rId13"/>
    <p:sldId id="296" r:id="rId14"/>
    <p:sldId id="304" r:id="rId15"/>
    <p:sldId id="305" r:id="rId16"/>
    <p:sldId id="30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AAC"/>
    <a:srgbClr val="000E76"/>
    <a:srgbClr val="FFDDE4"/>
    <a:srgbClr val="FFEBEF"/>
    <a:srgbClr val="FFC9D5"/>
    <a:srgbClr val="FFFF99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3923" autoAdjust="0"/>
  </p:normalViewPr>
  <p:slideViewPr>
    <p:cSldViewPr>
      <p:cViewPr varScale="1">
        <p:scale>
          <a:sx n="109" d="100"/>
          <a:sy n="109" d="100"/>
        </p:scale>
        <p:origin x="71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63579-7074-42A9-BE1F-5222E04AD72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6DD6754-6167-4199-B94A-9E5E6E71D1A4}">
      <dgm:prSet phldrT="[Text]" custT="1"/>
      <dgm:spPr>
        <a:ln>
          <a:noFill/>
        </a:ln>
      </dgm:spPr>
      <dgm:t>
        <a:bodyPr/>
        <a:lstStyle/>
        <a:p>
          <a:r>
            <a:rPr lang="id-ID" sz="2800" dirty="0"/>
            <a:t>Iklan </a:t>
          </a:r>
        </a:p>
      </dgm:t>
    </dgm:pt>
    <dgm:pt modelId="{948249DF-FE1B-4B27-B8E0-75E16FCE5DFB}" type="parTrans" cxnId="{65C77FB7-6BC8-4911-B172-67C14CDF11B1}">
      <dgm:prSet/>
      <dgm:spPr/>
      <dgm:t>
        <a:bodyPr/>
        <a:lstStyle/>
        <a:p>
          <a:endParaRPr lang="id-ID"/>
        </a:p>
      </dgm:t>
    </dgm:pt>
    <dgm:pt modelId="{6C3761E5-BFD2-4AAF-B37B-474094588C53}" type="sibTrans" cxnId="{65C77FB7-6BC8-4911-B172-67C14CDF11B1}">
      <dgm:prSet/>
      <dgm:spPr/>
      <dgm:t>
        <a:bodyPr/>
        <a:lstStyle/>
        <a:p>
          <a:endParaRPr lang="id-ID"/>
        </a:p>
      </dgm:t>
    </dgm:pt>
    <dgm:pt modelId="{4E1A6E73-4F94-46B5-BA93-9B2B73F7E3DF}">
      <dgm:prSet phldrT="[Text]" custT="1"/>
      <dgm:spPr/>
      <dgm:t>
        <a:bodyPr/>
        <a:lstStyle/>
        <a:p>
          <a:r>
            <a:rPr lang="id-ID" sz="2000" dirty="0"/>
            <a:t>I</a:t>
          </a:r>
          <a:r>
            <a:rPr lang="en-US" sz="2000" dirty="0" err="1"/>
            <a:t>klan</a:t>
          </a:r>
          <a:r>
            <a:rPr lang="en-US" sz="2000" dirty="0"/>
            <a:t> media </a:t>
          </a:r>
          <a:r>
            <a:rPr lang="en-US" sz="2000" dirty="0" err="1"/>
            <a:t>cetak</a:t>
          </a:r>
          <a:endParaRPr lang="id-ID" sz="2000" dirty="0"/>
        </a:p>
      </dgm:t>
    </dgm:pt>
    <dgm:pt modelId="{64DEFC3A-AA3A-4547-BB79-1A8FF1822DB3}" type="parTrans" cxnId="{FB5CB7F3-77B9-4358-8499-D5FA9F288D4F}">
      <dgm:prSet/>
      <dgm:spPr/>
      <dgm:t>
        <a:bodyPr/>
        <a:lstStyle/>
        <a:p>
          <a:endParaRPr lang="id-ID"/>
        </a:p>
      </dgm:t>
    </dgm:pt>
    <dgm:pt modelId="{E5BE8770-BFC2-481E-94D1-91361BE2EE4B}" type="sibTrans" cxnId="{FB5CB7F3-77B9-4358-8499-D5FA9F288D4F}">
      <dgm:prSet/>
      <dgm:spPr/>
      <dgm:t>
        <a:bodyPr/>
        <a:lstStyle/>
        <a:p>
          <a:endParaRPr lang="id-ID"/>
        </a:p>
      </dgm:t>
    </dgm:pt>
    <dgm:pt modelId="{FFD23B00-D83E-4757-9EE6-B7BBDCEABFD9}">
      <dgm:prSet phldrT="[Text]" custT="1"/>
      <dgm:spPr/>
      <dgm:t>
        <a:bodyPr/>
        <a:lstStyle/>
        <a:p>
          <a:r>
            <a:rPr lang="id-ID" sz="2000" dirty="0"/>
            <a:t>I</a:t>
          </a:r>
          <a:r>
            <a:rPr lang="en-US" sz="2000" dirty="0" err="1"/>
            <a:t>klan</a:t>
          </a:r>
          <a:r>
            <a:rPr lang="en-US" sz="2000" dirty="0"/>
            <a:t> media </a:t>
          </a:r>
          <a:r>
            <a:rPr lang="en-US" sz="2000" dirty="0" err="1"/>
            <a:t>elektronik</a:t>
          </a:r>
          <a:endParaRPr lang="id-ID" sz="2000" dirty="0"/>
        </a:p>
      </dgm:t>
    </dgm:pt>
    <dgm:pt modelId="{9DACC7D0-23E7-4C5D-9333-A7494AEC778C}" type="parTrans" cxnId="{BF9FE8AB-5EC4-46B4-96A6-E2308E610067}">
      <dgm:prSet/>
      <dgm:spPr/>
      <dgm:t>
        <a:bodyPr/>
        <a:lstStyle/>
        <a:p>
          <a:endParaRPr lang="id-ID"/>
        </a:p>
      </dgm:t>
    </dgm:pt>
    <dgm:pt modelId="{3C361CA5-1D83-4740-9AAB-95B96EF828E5}" type="sibTrans" cxnId="{BF9FE8AB-5EC4-46B4-96A6-E2308E610067}">
      <dgm:prSet/>
      <dgm:spPr/>
      <dgm:t>
        <a:bodyPr/>
        <a:lstStyle/>
        <a:p>
          <a:endParaRPr lang="id-ID"/>
        </a:p>
      </dgm:t>
    </dgm:pt>
    <dgm:pt modelId="{AF09457A-837B-461E-9933-49796C3B2510}" type="pres">
      <dgm:prSet presAssocID="{0BA63579-7074-42A9-BE1F-5222E04AD7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54FFF-98DA-4CF8-8A35-A8F6E0D03F0A}" type="pres">
      <dgm:prSet presAssocID="{86DD6754-6167-4199-B94A-9E5E6E71D1A4}" presName="root1" presStyleCnt="0"/>
      <dgm:spPr/>
    </dgm:pt>
    <dgm:pt modelId="{967C887D-AC61-43F3-B92F-86753F7C0048}" type="pres">
      <dgm:prSet presAssocID="{86DD6754-6167-4199-B94A-9E5E6E71D1A4}" presName="LevelOneTextNode" presStyleLbl="node0" presStyleIdx="0" presStyleCnt="1" custScaleX="62868" custScaleY="628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3F7CBA-DC39-4AD5-91A5-35AB05C55890}" type="pres">
      <dgm:prSet presAssocID="{86DD6754-6167-4199-B94A-9E5E6E71D1A4}" presName="level2hierChild" presStyleCnt="0"/>
      <dgm:spPr/>
    </dgm:pt>
    <dgm:pt modelId="{727E3722-3ADC-4E99-BB08-AB8FF101E571}" type="pres">
      <dgm:prSet presAssocID="{64DEFC3A-AA3A-4547-BB79-1A8FF1822DB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698E0CB-068D-4A1C-86FC-3685A5E3EEC9}" type="pres">
      <dgm:prSet presAssocID="{64DEFC3A-AA3A-4547-BB79-1A8FF1822DB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79CA8FD-F12A-4547-A466-FE8383627A98}" type="pres">
      <dgm:prSet presAssocID="{4E1A6E73-4F94-46B5-BA93-9B2B73F7E3DF}" presName="root2" presStyleCnt="0"/>
      <dgm:spPr/>
    </dgm:pt>
    <dgm:pt modelId="{E762FF17-A87B-492B-A08A-5D30D5B5FC14}" type="pres">
      <dgm:prSet presAssocID="{4E1A6E73-4F94-46B5-BA93-9B2B73F7E3D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5508A2-D9FC-47FD-9D00-C87BDB22D023}" type="pres">
      <dgm:prSet presAssocID="{4E1A6E73-4F94-46B5-BA93-9B2B73F7E3DF}" presName="level3hierChild" presStyleCnt="0"/>
      <dgm:spPr/>
    </dgm:pt>
    <dgm:pt modelId="{8FA6992F-6281-4AB9-9719-D37B0843E905}" type="pres">
      <dgm:prSet presAssocID="{9DACC7D0-23E7-4C5D-9333-A7494AEC778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4C066C7-1C9C-44E6-91CA-B92A7B632083}" type="pres">
      <dgm:prSet presAssocID="{9DACC7D0-23E7-4C5D-9333-A7494AEC778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2A88AEC-4724-4696-8547-B82BFF6EC1F7}" type="pres">
      <dgm:prSet presAssocID="{FFD23B00-D83E-4757-9EE6-B7BBDCEABFD9}" presName="root2" presStyleCnt="0"/>
      <dgm:spPr/>
    </dgm:pt>
    <dgm:pt modelId="{CFAD3AEC-9752-4CDF-934F-70E705740E7A}" type="pres">
      <dgm:prSet presAssocID="{FFD23B00-D83E-4757-9EE6-B7BBDCEABFD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335304-F22F-40B9-9E2A-D29BE8E29E5E}" type="pres">
      <dgm:prSet presAssocID="{FFD23B00-D83E-4757-9EE6-B7BBDCEABFD9}" presName="level3hierChild" presStyleCnt="0"/>
      <dgm:spPr/>
    </dgm:pt>
  </dgm:ptLst>
  <dgm:cxnLst>
    <dgm:cxn modelId="{FB5CB7F3-77B9-4358-8499-D5FA9F288D4F}" srcId="{86DD6754-6167-4199-B94A-9E5E6E71D1A4}" destId="{4E1A6E73-4F94-46B5-BA93-9B2B73F7E3DF}" srcOrd="0" destOrd="0" parTransId="{64DEFC3A-AA3A-4547-BB79-1A8FF1822DB3}" sibTransId="{E5BE8770-BFC2-481E-94D1-91361BE2EE4B}"/>
    <dgm:cxn modelId="{65C77FB7-6BC8-4911-B172-67C14CDF11B1}" srcId="{0BA63579-7074-42A9-BE1F-5222E04AD729}" destId="{86DD6754-6167-4199-B94A-9E5E6E71D1A4}" srcOrd="0" destOrd="0" parTransId="{948249DF-FE1B-4B27-B8E0-75E16FCE5DFB}" sibTransId="{6C3761E5-BFD2-4AAF-B37B-474094588C53}"/>
    <dgm:cxn modelId="{E4C6F271-B079-4050-993F-E56F9B8F54E5}" type="presOf" srcId="{64DEFC3A-AA3A-4547-BB79-1A8FF1822DB3}" destId="{727E3722-3ADC-4E99-BB08-AB8FF101E571}" srcOrd="0" destOrd="0" presId="urn:microsoft.com/office/officeart/2005/8/layout/hierarchy2"/>
    <dgm:cxn modelId="{03E67B0C-9708-4A9D-A370-07D5CF405032}" type="presOf" srcId="{9DACC7D0-23E7-4C5D-9333-A7494AEC778C}" destId="{D4C066C7-1C9C-44E6-91CA-B92A7B632083}" srcOrd="1" destOrd="0" presId="urn:microsoft.com/office/officeart/2005/8/layout/hierarchy2"/>
    <dgm:cxn modelId="{9F9F8262-9FE2-4408-A0E9-33E4B5B8E475}" type="presOf" srcId="{0BA63579-7074-42A9-BE1F-5222E04AD729}" destId="{AF09457A-837B-461E-9933-49796C3B2510}" srcOrd="0" destOrd="0" presId="urn:microsoft.com/office/officeart/2005/8/layout/hierarchy2"/>
    <dgm:cxn modelId="{BF9FE8AB-5EC4-46B4-96A6-E2308E610067}" srcId="{86DD6754-6167-4199-B94A-9E5E6E71D1A4}" destId="{FFD23B00-D83E-4757-9EE6-B7BBDCEABFD9}" srcOrd="1" destOrd="0" parTransId="{9DACC7D0-23E7-4C5D-9333-A7494AEC778C}" sibTransId="{3C361CA5-1D83-4740-9AAB-95B96EF828E5}"/>
    <dgm:cxn modelId="{6338E815-1FC5-4F2E-AF2A-630F9B0BDE33}" type="presOf" srcId="{FFD23B00-D83E-4757-9EE6-B7BBDCEABFD9}" destId="{CFAD3AEC-9752-4CDF-934F-70E705740E7A}" srcOrd="0" destOrd="0" presId="urn:microsoft.com/office/officeart/2005/8/layout/hierarchy2"/>
    <dgm:cxn modelId="{CEEC0CC7-F8ED-46D4-9670-B6DFB94FD5E7}" type="presOf" srcId="{9DACC7D0-23E7-4C5D-9333-A7494AEC778C}" destId="{8FA6992F-6281-4AB9-9719-D37B0843E905}" srcOrd="0" destOrd="0" presId="urn:microsoft.com/office/officeart/2005/8/layout/hierarchy2"/>
    <dgm:cxn modelId="{97797327-659C-48BE-BE1E-FB30844F68C2}" type="presOf" srcId="{86DD6754-6167-4199-B94A-9E5E6E71D1A4}" destId="{967C887D-AC61-43F3-B92F-86753F7C0048}" srcOrd="0" destOrd="0" presId="urn:microsoft.com/office/officeart/2005/8/layout/hierarchy2"/>
    <dgm:cxn modelId="{4CA72E96-E628-4E10-B944-684CEAB15917}" type="presOf" srcId="{4E1A6E73-4F94-46B5-BA93-9B2B73F7E3DF}" destId="{E762FF17-A87B-492B-A08A-5D30D5B5FC14}" srcOrd="0" destOrd="0" presId="urn:microsoft.com/office/officeart/2005/8/layout/hierarchy2"/>
    <dgm:cxn modelId="{1DF00CE8-5F76-49B0-AA84-155BDAA5AEAF}" type="presOf" srcId="{64DEFC3A-AA3A-4547-BB79-1A8FF1822DB3}" destId="{E698E0CB-068D-4A1C-86FC-3685A5E3EEC9}" srcOrd="1" destOrd="0" presId="urn:microsoft.com/office/officeart/2005/8/layout/hierarchy2"/>
    <dgm:cxn modelId="{9672D450-EE4B-47E4-A66F-9D13CFB2AE16}" type="presParOf" srcId="{AF09457A-837B-461E-9933-49796C3B2510}" destId="{B5354FFF-98DA-4CF8-8A35-A8F6E0D03F0A}" srcOrd="0" destOrd="0" presId="urn:microsoft.com/office/officeart/2005/8/layout/hierarchy2"/>
    <dgm:cxn modelId="{736D0A44-E018-4451-8375-A8B197D58D83}" type="presParOf" srcId="{B5354FFF-98DA-4CF8-8A35-A8F6E0D03F0A}" destId="{967C887D-AC61-43F3-B92F-86753F7C0048}" srcOrd="0" destOrd="0" presId="urn:microsoft.com/office/officeart/2005/8/layout/hierarchy2"/>
    <dgm:cxn modelId="{9FD5D231-6CAD-481C-A792-5364946D96A7}" type="presParOf" srcId="{B5354FFF-98DA-4CF8-8A35-A8F6E0D03F0A}" destId="{AD3F7CBA-DC39-4AD5-91A5-35AB05C55890}" srcOrd="1" destOrd="0" presId="urn:microsoft.com/office/officeart/2005/8/layout/hierarchy2"/>
    <dgm:cxn modelId="{F1676771-CF8E-499D-B74D-3F83BFABE51F}" type="presParOf" srcId="{AD3F7CBA-DC39-4AD5-91A5-35AB05C55890}" destId="{727E3722-3ADC-4E99-BB08-AB8FF101E571}" srcOrd="0" destOrd="0" presId="urn:microsoft.com/office/officeart/2005/8/layout/hierarchy2"/>
    <dgm:cxn modelId="{94B61EC7-2197-42EA-A633-1B8146A6B58F}" type="presParOf" srcId="{727E3722-3ADC-4E99-BB08-AB8FF101E571}" destId="{E698E0CB-068D-4A1C-86FC-3685A5E3EEC9}" srcOrd="0" destOrd="0" presId="urn:microsoft.com/office/officeart/2005/8/layout/hierarchy2"/>
    <dgm:cxn modelId="{5D30DB7D-6E9D-4B0B-827F-12010E92D494}" type="presParOf" srcId="{AD3F7CBA-DC39-4AD5-91A5-35AB05C55890}" destId="{E79CA8FD-F12A-4547-A466-FE8383627A98}" srcOrd="1" destOrd="0" presId="urn:microsoft.com/office/officeart/2005/8/layout/hierarchy2"/>
    <dgm:cxn modelId="{99AE71E0-D423-424A-A07D-824B93B7C964}" type="presParOf" srcId="{E79CA8FD-F12A-4547-A466-FE8383627A98}" destId="{E762FF17-A87B-492B-A08A-5D30D5B5FC14}" srcOrd="0" destOrd="0" presId="urn:microsoft.com/office/officeart/2005/8/layout/hierarchy2"/>
    <dgm:cxn modelId="{95806CAF-04BD-4BB0-A85D-8DA02B96F4F6}" type="presParOf" srcId="{E79CA8FD-F12A-4547-A466-FE8383627A98}" destId="{F95508A2-D9FC-47FD-9D00-C87BDB22D023}" srcOrd="1" destOrd="0" presId="urn:microsoft.com/office/officeart/2005/8/layout/hierarchy2"/>
    <dgm:cxn modelId="{2B318A08-957D-4F8A-BBAC-3FD15DEE1608}" type="presParOf" srcId="{AD3F7CBA-DC39-4AD5-91A5-35AB05C55890}" destId="{8FA6992F-6281-4AB9-9719-D37B0843E905}" srcOrd="2" destOrd="0" presId="urn:microsoft.com/office/officeart/2005/8/layout/hierarchy2"/>
    <dgm:cxn modelId="{3B3F3F3B-0814-4C25-9E3B-964CE518F032}" type="presParOf" srcId="{8FA6992F-6281-4AB9-9719-D37B0843E905}" destId="{D4C066C7-1C9C-44E6-91CA-B92A7B632083}" srcOrd="0" destOrd="0" presId="urn:microsoft.com/office/officeart/2005/8/layout/hierarchy2"/>
    <dgm:cxn modelId="{77BD036F-E190-493F-AC8B-3E2986635665}" type="presParOf" srcId="{AD3F7CBA-DC39-4AD5-91A5-35AB05C55890}" destId="{F2A88AEC-4724-4696-8547-B82BFF6EC1F7}" srcOrd="3" destOrd="0" presId="urn:microsoft.com/office/officeart/2005/8/layout/hierarchy2"/>
    <dgm:cxn modelId="{302B33AC-1990-42D6-93EC-5EF85EF42C8A}" type="presParOf" srcId="{F2A88AEC-4724-4696-8547-B82BFF6EC1F7}" destId="{CFAD3AEC-9752-4CDF-934F-70E705740E7A}" srcOrd="0" destOrd="0" presId="urn:microsoft.com/office/officeart/2005/8/layout/hierarchy2"/>
    <dgm:cxn modelId="{D79AECC2-1799-43FB-B7F0-84F63C982D63}" type="presParOf" srcId="{F2A88AEC-4724-4696-8547-B82BFF6EC1F7}" destId="{F6335304-F22F-40B9-9E2A-D29BE8E29E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C887D-AC61-43F3-B92F-86753F7C0048}">
      <dsp:nvSpPr>
        <dsp:cNvPr id="0" name=""/>
        <dsp:cNvSpPr/>
      </dsp:nvSpPr>
      <dsp:spPr>
        <a:xfrm>
          <a:off x="1382309" y="535127"/>
          <a:ext cx="883825" cy="441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Iklan </a:t>
          </a:r>
        </a:p>
      </dsp:txBody>
      <dsp:txXfrm>
        <a:off x="1395252" y="548070"/>
        <a:ext cx="857939" cy="416026"/>
      </dsp:txXfrm>
    </dsp:sp>
    <dsp:sp modelId="{727E3722-3ADC-4E99-BB08-AB8FF101E571}">
      <dsp:nvSpPr>
        <dsp:cNvPr id="0" name=""/>
        <dsp:cNvSpPr/>
      </dsp:nvSpPr>
      <dsp:spPr>
        <a:xfrm rot="19457599">
          <a:off x="2201043" y="512157"/>
          <a:ext cx="69252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92520" y="418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529990" y="536680"/>
        <a:ext cx="34626" cy="34626"/>
      </dsp:txXfrm>
    </dsp:sp>
    <dsp:sp modelId="{E762FF17-A87B-492B-A08A-5D30D5B5FC14}">
      <dsp:nvSpPr>
        <dsp:cNvPr id="0" name=""/>
        <dsp:cNvSpPr/>
      </dsp:nvSpPr>
      <dsp:spPr>
        <a:xfrm>
          <a:off x="2828471" y="443"/>
          <a:ext cx="1405842" cy="702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/>
            <a:t>I</a:t>
          </a:r>
          <a:r>
            <a:rPr lang="en-US" sz="2000" kern="1200" dirty="0" err="1"/>
            <a:t>klan</a:t>
          </a:r>
          <a:r>
            <a:rPr lang="en-US" sz="2000" kern="1200" dirty="0"/>
            <a:t> media </a:t>
          </a:r>
          <a:r>
            <a:rPr lang="en-US" sz="2000" kern="1200" dirty="0" err="1"/>
            <a:t>cetak</a:t>
          </a:r>
          <a:endParaRPr lang="id-ID" sz="2000" kern="1200" dirty="0"/>
        </a:p>
      </dsp:txBody>
      <dsp:txXfrm>
        <a:off x="2849059" y="21031"/>
        <a:ext cx="1364666" cy="661745"/>
      </dsp:txXfrm>
    </dsp:sp>
    <dsp:sp modelId="{8FA6992F-6281-4AB9-9719-D37B0843E905}">
      <dsp:nvSpPr>
        <dsp:cNvPr id="0" name=""/>
        <dsp:cNvSpPr/>
      </dsp:nvSpPr>
      <dsp:spPr>
        <a:xfrm rot="2142401">
          <a:off x="2201043" y="916337"/>
          <a:ext cx="69252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92520" y="418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529990" y="940860"/>
        <a:ext cx="34626" cy="34626"/>
      </dsp:txXfrm>
    </dsp:sp>
    <dsp:sp modelId="{CFAD3AEC-9752-4CDF-934F-70E705740E7A}">
      <dsp:nvSpPr>
        <dsp:cNvPr id="0" name=""/>
        <dsp:cNvSpPr/>
      </dsp:nvSpPr>
      <dsp:spPr>
        <a:xfrm>
          <a:off x="2828471" y="808802"/>
          <a:ext cx="1405842" cy="702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/>
            <a:t>I</a:t>
          </a:r>
          <a:r>
            <a:rPr lang="en-US" sz="2000" kern="1200" dirty="0" err="1"/>
            <a:t>klan</a:t>
          </a:r>
          <a:r>
            <a:rPr lang="en-US" sz="2000" kern="1200" dirty="0"/>
            <a:t> media </a:t>
          </a:r>
          <a:r>
            <a:rPr lang="en-US" sz="2000" kern="1200" dirty="0" err="1"/>
            <a:t>elektronik</a:t>
          </a:r>
          <a:endParaRPr lang="id-ID" sz="2000" kern="1200" dirty="0"/>
        </a:p>
      </dsp:txBody>
      <dsp:txXfrm>
        <a:off x="2849059" y="829390"/>
        <a:ext cx="1364666" cy="661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5864-30DA-4BB7-8782-9715F599301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D9932-947D-47F3-B033-5F39826D0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FB4C01-B258-427F-A8DA-42ED87A0506B}" type="datetimeFigureOut">
              <a:rPr lang="id-ID" smtClean="0"/>
              <a:pPr/>
              <a:t>08/09/2021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E01934-4C8D-4272-B411-4101613246C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27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17" y="674918"/>
            <a:ext cx="5172075" cy="45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45224" y="328601"/>
            <a:ext cx="4945824" cy="4071949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1406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4000" b="1" dirty="0">
                  <a:solidFill>
                    <a:srgbClr val="0070C0"/>
                  </a:solidFill>
                  <a:cs typeface="Calibri" pitchFamily="34" charset="0"/>
                </a:rPr>
                <a:t>Makanan Sehat</a:t>
              </a:r>
              <a:endParaRPr 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5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622875"/>
            <a:ext cx="485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Dengarkan</a:t>
            </a:r>
            <a:r>
              <a:rPr lang="en-US" sz="2400" dirty="0"/>
              <a:t> audio </a:t>
            </a:r>
            <a:r>
              <a:rPr lang="en-US" sz="2400" dirty="0" err="1"/>
              <a:t>berikut</a:t>
            </a:r>
            <a:r>
              <a:rPr lang="en-US" sz="2400" dirty="0"/>
              <a:t>!</a:t>
            </a:r>
          </a:p>
        </p:txBody>
      </p:sp>
      <p:pic>
        <p:nvPicPr>
          <p:cNvPr id="10" name="Picture 9" descr="E:\ELISA\PPT ESPS\2016\ESPS edisi kurnas\PERINTILAN ESPS KURNAS\pita label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2908301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1847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rial Rounded MT Bold" pitchFamily="34" charset="0"/>
              </a:rPr>
              <a:t>Latihan</a:t>
            </a:r>
            <a:r>
              <a:rPr lang="en-US" sz="3200" dirty="0">
                <a:solidFill>
                  <a:srgbClr val="FFFF00"/>
                </a:solidFill>
                <a:latin typeface="Arial Rounded MT Bold" pitchFamily="34" charset="0"/>
              </a:rPr>
              <a:t> 1</a:t>
            </a:r>
          </a:p>
        </p:txBody>
      </p:sp>
      <p:pic>
        <p:nvPicPr>
          <p:cNvPr id="12" name="Picture 3" descr="D:\T1-ST2-2.50 Telinga sedang Mendengarkan Mu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" y="1352550"/>
            <a:ext cx="3909263" cy="35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4305300" y="3734621"/>
            <a:ext cx="2133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d-ID" altLang="id-ID" sz="1600" b="1" dirty="0">
                <a:latin typeface="+mn-lt"/>
              </a:rPr>
              <a:t>KLIK simbol di atas</a:t>
            </a:r>
            <a:endParaRPr lang="en-US" altLang="id-ID" sz="1600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3200" y="742950"/>
            <a:ext cx="2111829" cy="2889141"/>
            <a:chOff x="6553200" y="742950"/>
            <a:chExt cx="2111829" cy="288914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6553200" y="742950"/>
              <a:ext cx="2111829" cy="2889141"/>
            </a:xfrm>
            <a:prstGeom prst="wedgeRoundRectCallout">
              <a:avLst>
                <a:gd name="adj1" fmla="val -64643"/>
                <a:gd name="adj2" fmla="val -20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895210"/>
              <a:ext cx="19050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Pertanyaan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lihat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di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Buku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Pendamping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TEMATIK TERPADU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Bahasa Indonesia hlm.57</a:t>
              </a:r>
            </a:p>
          </p:txBody>
        </p:sp>
      </p:grpSp>
      <p:pic>
        <p:nvPicPr>
          <p:cNvPr id="3" name="TEMA 3 02060231.0057.01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4685" y="2221586"/>
            <a:ext cx="1374830" cy="13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7326"/>
      </p:ext>
    </p:extLst>
  </p:cSld>
  <p:clrMapOvr>
    <a:masterClrMapping/>
  </p:clrMapOvr>
  <p:transition spd="slow" advClick="0" advTm="6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90499" y="839082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Iklan</a:t>
            </a:r>
            <a:r>
              <a:rPr lang="en-US" sz="2000" b="1" dirty="0"/>
              <a:t> Media </a:t>
            </a:r>
            <a:r>
              <a:rPr lang="en-US" sz="2000" b="1" dirty="0" err="1"/>
              <a:t>Cetak</a:t>
            </a:r>
            <a:endParaRPr lang="id-ID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4BEF4-ECBB-4E5F-8F7A-29276D5E8129}"/>
              </a:ext>
            </a:extLst>
          </p:cNvPr>
          <p:cNvSpPr/>
          <p:nvPr/>
        </p:nvSpPr>
        <p:spPr>
          <a:xfrm>
            <a:off x="499730" y="1501532"/>
            <a:ext cx="457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Iklan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FE5CFD-85F6-4C9F-847A-2312B5736C14}"/>
              </a:ext>
            </a:extLst>
          </p:cNvPr>
          <p:cNvSpPr/>
          <p:nvPr/>
        </p:nvSpPr>
        <p:spPr>
          <a:xfrm>
            <a:off x="499730" y="2211745"/>
            <a:ext cx="457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dan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.</a:t>
            </a:r>
            <a:r>
              <a:rPr lang="id-ID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2BB12-303E-46D5-A298-ACFBCB27AB9A}"/>
              </a:ext>
            </a:extLst>
          </p:cNvPr>
          <p:cNvSpPr/>
          <p:nvPr/>
        </p:nvSpPr>
        <p:spPr>
          <a:xfrm>
            <a:off x="692888" y="3566047"/>
            <a:ext cx="43788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d-ID" sz="1600" dirty="0"/>
              <a:t>Dbthkn tkng las, brpnglmn min 2 th, gj &gt;2 jt. Lmrn krm ke Bgkl Duta Prsada, Jl Hym Wrk, BDL, No 43. Hub. 0843 8848 4433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F8344-2859-45F1-81C1-8C4D14EE2DE9}"/>
              </a:ext>
            </a:extLst>
          </p:cNvPr>
          <p:cNvSpPr/>
          <p:nvPr/>
        </p:nvSpPr>
        <p:spPr>
          <a:xfrm>
            <a:off x="695545" y="3144037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Contoh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id-ID" dirty="0"/>
              <a:t>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E5B90-77DD-411F-AF95-22533173E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91" y="1040662"/>
            <a:ext cx="1838315" cy="3401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A678A03-236D-4B8A-871C-657B96811289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53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4" grpId="0"/>
      <p:bldP spid="5" grpId="0" animBg="1"/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317476-C32F-4D42-98A0-D5D292EFCACB}"/>
              </a:ext>
            </a:extLst>
          </p:cNvPr>
          <p:cNvSpPr/>
          <p:nvPr/>
        </p:nvSpPr>
        <p:spPr>
          <a:xfrm>
            <a:off x="5339509" y="43815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Contoh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id-ID" dirty="0"/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676243-7BD4-44CD-9D23-1638E6DCC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073918"/>
            <a:ext cx="3048000" cy="3958941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6F9984C-DB3F-4347-9EC0-8CD85A8A1CE4}"/>
              </a:ext>
            </a:extLst>
          </p:cNvPr>
          <p:cNvSpPr/>
          <p:nvPr/>
        </p:nvSpPr>
        <p:spPr>
          <a:xfrm>
            <a:off x="2291315" y="109486"/>
            <a:ext cx="2890285" cy="1928864"/>
          </a:xfrm>
          <a:prstGeom prst="wedgeRoundRectCallout">
            <a:avLst>
              <a:gd name="adj1" fmla="val -60931"/>
              <a:gd name="adj2" fmla="val 354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Iklan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kolom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iklan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memanfaatkan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kolom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halaman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kabar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BEB26-CEED-449A-AD6C-E7724245798B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PROJECT 2016\SD\BUPING KURNAS\BUPING 5 BHS\EDITING\Tema 9\19B. contoh iklan kol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95350"/>
            <a:ext cx="3276600" cy="32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834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AE4319-4665-4C0A-A836-95010E3CB2FC}"/>
              </a:ext>
            </a:extLst>
          </p:cNvPr>
          <p:cNvSpPr/>
          <p:nvPr/>
        </p:nvSpPr>
        <p:spPr>
          <a:xfrm>
            <a:off x="2971800" y="1123950"/>
            <a:ext cx="5859683" cy="2320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6829C-326E-40DC-A8A8-124B570F53BF}"/>
              </a:ext>
            </a:extLst>
          </p:cNvPr>
          <p:cNvSpPr/>
          <p:nvPr/>
        </p:nvSpPr>
        <p:spPr>
          <a:xfrm>
            <a:off x="3124200" y="1359830"/>
            <a:ext cx="5219328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, </a:t>
            </a:r>
            <a:r>
              <a:rPr lang="en-US" dirty="0" err="1"/>
              <a:t>padat</a:t>
            </a:r>
            <a:r>
              <a:rPr lang="en-US" dirty="0"/>
              <a:t>, dan </a:t>
            </a:r>
            <a:r>
              <a:rPr lang="en-US" dirty="0" err="1"/>
              <a:t>jelas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/>
              <a:t>Kata-kata </a:t>
            </a:r>
            <a:r>
              <a:rPr lang="en-US" dirty="0" err="1"/>
              <a:t>konotasi</a:t>
            </a:r>
            <a:r>
              <a:rPr lang="en-US" dirty="0"/>
              <a:t> yang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, </a:t>
            </a:r>
            <a:r>
              <a:rPr lang="en-US" dirty="0" err="1"/>
              <a:t>jujur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14166-E0CC-4CFA-84B6-5C7B083DE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" y="574590"/>
            <a:ext cx="2290276" cy="39943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F47C95-7EB0-4D4E-B1AC-29BA6F592D86}"/>
              </a:ext>
            </a:extLst>
          </p:cNvPr>
          <p:cNvSpPr/>
          <p:nvPr/>
        </p:nvSpPr>
        <p:spPr>
          <a:xfrm>
            <a:off x="3200400" y="1306732"/>
            <a:ext cx="5410200" cy="5792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id-ID" dirty="0"/>
              <a:t>terdapat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endParaRPr lang="id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06FCD-994D-404B-B493-DD11A231AE3E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949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BBFE0B-CDAC-46AB-AD45-3E6B3D2DBD72}"/>
              </a:ext>
            </a:extLst>
          </p:cNvPr>
          <p:cNvSpPr txBox="1"/>
          <p:nvPr/>
        </p:nvSpPr>
        <p:spPr>
          <a:xfrm>
            <a:off x="152400" y="296702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:</a:t>
            </a:r>
            <a:endParaRPr lang="id-ID" dirty="0"/>
          </a:p>
          <a:p>
            <a:endParaRPr lang="id-ID" dirty="0"/>
          </a:p>
        </p:txBody>
      </p:sp>
      <p:pic>
        <p:nvPicPr>
          <p:cNvPr id="6" name="Picture 2" descr="1">
            <a:extLst>
              <a:ext uri="{FF2B5EF4-FFF2-40B4-BE49-F238E27FC236}">
                <a16:creationId xmlns:a16="http://schemas.microsoft.com/office/drawing/2014/main" id="{10263558-C7BF-43B0-BA05-0A140976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09707"/>
            <a:ext cx="2283669" cy="326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0158E-4F64-4570-9982-088264EBBDBB}"/>
              </a:ext>
            </a:extLst>
          </p:cNvPr>
          <p:cNvSpPr txBox="1"/>
          <p:nvPr/>
        </p:nvSpPr>
        <p:spPr>
          <a:xfrm>
            <a:off x="4953000" y="819150"/>
            <a:ext cx="298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 Contoh iklan pemberitahuan: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8AB55-0395-473B-A3C1-F607902D9F33}"/>
              </a:ext>
            </a:extLst>
          </p:cNvPr>
          <p:cNvSpPr/>
          <p:nvPr/>
        </p:nvSpPr>
        <p:spPr>
          <a:xfrm>
            <a:off x="152400" y="938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pemberitahuan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ABD81-2977-4EB5-AD65-5A7E44EE866B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729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5">
            <a:extLst>
              <a:ext uri="{FF2B5EF4-FFF2-40B4-BE49-F238E27FC236}">
                <a16:creationId xmlns:a16="http://schemas.microsoft.com/office/drawing/2014/main" id="{1C72F659-DAAD-4A92-83AB-C21597D7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57" y="1107701"/>
            <a:ext cx="2426743" cy="343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898224-96B2-4BBB-8941-D430C56B6566}"/>
              </a:ext>
            </a:extLst>
          </p:cNvPr>
          <p:cNvSpPr/>
          <p:nvPr/>
        </p:nvSpPr>
        <p:spPr>
          <a:xfrm>
            <a:off x="304800" y="6051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layanan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mengajak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program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C9AF9-2BFC-4B1F-88A9-6024076A2EB4}"/>
              </a:ext>
            </a:extLst>
          </p:cNvPr>
          <p:cNvSpPr txBox="1"/>
          <p:nvPr/>
        </p:nvSpPr>
        <p:spPr>
          <a:xfrm>
            <a:off x="5149584" y="603645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Contoh iklan layanan masyarakat</a:t>
            </a:r>
            <a:r>
              <a:rPr lang="en-US" dirty="0"/>
              <a:t>:</a:t>
            </a:r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27D05-01FB-4E7A-9BA2-8B90128318C9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190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ROJECT 2016\SD\ESPS KURNAS\ESPS B Indo Kelas 5 Kurnas\EDIT\Setting\Tema 4\IKLAN\4G iklan mie hijau.jpg">
            <a:extLst>
              <a:ext uri="{FF2B5EF4-FFF2-40B4-BE49-F238E27FC236}">
                <a16:creationId xmlns:a16="http://schemas.microsoft.com/office/drawing/2014/main" id="{8A7DF646-0827-47E9-82F1-FA8E44B5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99" y="1454873"/>
            <a:ext cx="2463478" cy="30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F073DB-999B-4D59-A5C3-E16E6D2B2134}"/>
              </a:ext>
            </a:extLst>
          </p:cNvPr>
          <p:cNvSpPr/>
          <p:nvPr/>
        </p:nvSpPr>
        <p:spPr>
          <a:xfrm>
            <a:off x="436512" y="553779"/>
            <a:ext cx="4106345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permintaan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lvl="0"/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12F3F-4DD8-41EF-BAFC-08E839EEF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1" y="1903409"/>
            <a:ext cx="3214851" cy="206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B6E77-FF20-49EB-A0D2-87BA33AF8FEE}"/>
              </a:ext>
            </a:extLst>
          </p:cNvPr>
          <p:cNvSpPr txBox="1"/>
          <p:nvPr/>
        </p:nvSpPr>
        <p:spPr>
          <a:xfrm>
            <a:off x="4876804" y="553779"/>
            <a:ext cx="40610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4)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penawaran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id-ID" dirty="0"/>
              <a:t>.</a:t>
            </a:r>
          </a:p>
          <a:p>
            <a:r>
              <a:rPr lang="id-ID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1CD681-493B-4E84-952F-BD8F1585C872}"/>
              </a:ext>
            </a:extLst>
          </p:cNvPr>
          <p:cNvCxnSpPr/>
          <p:nvPr/>
        </p:nvCxnSpPr>
        <p:spPr>
          <a:xfrm>
            <a:off x="4601145" y="553779"/>
            <a:ext cx="0" cy="36943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E4180D6-8F07-465E-8A12-9CB3E14390D3}"/>
              </a:ext>
            </a:extLst>
          </p:cNvPr>
          <p:cNvSpPr/>
          <p:nvPr/>
        </p:nvSpPr>
        <p:spPr>
          <a:xfrm>
            <a:off x="403033" y="146063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dirty="0"/>
              <a:t>Contoh: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7D8C3D-D019-458E-86AD-3DC47AA7B63A}"/>
              </a:ext>
            </a:extLst>
          </p:cNvPr>
          <p:cNvSpPr/>
          <p:nvPr/>
        </p:nvSpPr>
        <p:spPr>
          <a:xfrm>
            <a:off x="4858555" y="1452155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dirty="0"/>
              <a:t>Contoh: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E78E7F-10A5-4212-BFAF-814B67A58122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9327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DC058-BC96-40B7-886D-504B108E1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19325"/>
            <a:ext cx="1876068" cy="3785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57535D-4AC4-4958-8382-6EA7ED5D4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39" y="1243975"/>
            <a:ext cx="5111951" cy="3520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" y="738485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Ciri-Ciri</a:t>
            </a:r>
            <a:r>
              <a:rPr lang="en-US" sz="2400" b="1" dirty="0"/>
              <a:t> dan </a:t>
            </a:r>
            <a:r>
              <a:rPr lang="en-US" sz="2400" b="1" dirty="0" err="1"/>
              <a:t>Unsur-Unsur</a:t>
            </a:r>
            <a:r>
              <a:rPr lang="en-US" sz="2400" b="1" dirty="0"/>
              <a:t> </a:t>
            </a:r>
            <a:r>
              <a:rPr lang="en-US" sz="2400" b="1" dirty="0" err="1"/>
              <a:t>Iklan</a:t>
            </a:r>
            <a:r>
              <a:rPr lang="en-US" sz="2400" b="1" dirty="0"/>
              <a:t> </a:t>
            </a:r>
            <a:endParaRPr lang="id-ID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D8F486-F682-4F45-8A3B-C6DF039135DE}"/>
              </a:ext>
            </a:extLst>
          </p:cNvPr>
          <p:cNvSpPr/>
          <p:nvPr/>
        </p:nvSpPr>
        <p:spPr>
          <a:xfrm>
            <a:off x="593431" y="1710415"/>
            <a:ext cx="45119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err="1">
                <a:solidFill>
                  <a:srgbClr val="FFC000"/>
                </a:solidFill>
              </a:rPr>
              <a:t>Iklan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id-ID" sz="2200" dirty="0">
                <a:solidFill>
                  <a:schemeClr val="bg1"/>
                </a:solidFill>
              </a:rPr>
              <a:t>adalah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pesan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atau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tayangan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berisi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informasi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suatu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barang</a:t>
            </a:r>
            <a:r>
              <a:rPr lang="id-ID" sz="2200" dirty="0">
                <a:solidFill>
                  <a:schemeClr val="bg1"/>
                </a:solidFill>
              </a:rPr>
              <a:t> dan </a:t>
            </a:r>
            <a:r>
              <a:rPr lang="en-US" sz="2200" dirty="0" err="1">
                <a:solidFill>
                  <a:schemeClr val="bg1"/>
                </a:solidFill>
              </a:rPr>
              <a:t>jasa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untuk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menarik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perhatian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id-ID" sz="2200" dirty="0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membujuk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masyarakat</a:t>
            </a:r>
            <a:r>
              <a:rPr lang="en-US" sz="2200" dirty="0">
                <a:solidFill>
                  <a:schemeClr val="bg1"/>
                </a:solidFill>
              </a:rPr>
              <a:t> agar </a:t>
            </a:r>
            <a:r>
              <a:rPr lang="en-US" sz="2200" dirty="0" err="1">
                <a:solidFill>
                  <a:schemeClr val="bg1"/>
                </a:solidFill>
              </a:rPr>
              <a:t>tertarik</a:t>
            </a:r>
            <a:r>
              <a:rPr lang="en-US" sz="2200" dirty="0">
                <a:solidFill>
                  <a:schemeClr val="bg1"/>
                </a:solidFill>
              </a:rPr>
              <a:t> pada </a:t>
            </a:r>
            <a:r>
              <a:rPr lang="id-ID" sz="2200" dirty="0">
                <a:solidFill>
                  <a:schemeClr val="bg1"/>
                </a:solidFill>
              </a:rPr>
              <a:t>sesuatu </a:t>
            </a:r>
            <a:r>
              <a:rPr lang="en-US" sz="2200" dirty="0">
                <a:solidFill>
                  <a:schemeClr val="bg1"/>
                </a:solidFill>
              </a:rPr>
              <a:t>yang </a:t>
            </a:r>
            <a:r>
              <a:rPr lang="en-US" sz="2200" dirty="0" err="1">
                <a:solidFill>
                  <a:schemeClr val="bg1"/>
                </a:solidFill>
              </a:rPr>
              <a:t>ditawarkan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id-ID" sz="2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690F3-84DA-4806-AE80-6706CC28D1CF}"/>
              </a:ext>
            </a:extLst>
          </p:cNvPr>
          <p:cNvSpPr/>
          <p:nvPr/>
        </p:nvSpPr>
        <p:spPr>
          <a:xfrm>
            <a:off x="5560195" y="3835640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ILUSTRASI\TRANSIT JOB GAMBAR\Tematik 2H\subtema 1\1.23 nina bercerita.jpg">
            <a:extLst>
              <a:ext uri="{FF2B5EF4-FFF2-40B4-BE49-F238E27FC236}">
                <a16:creationId xmlns:a16="http://schemas.microsoft.com/office/drawing/2014/main" id="{FC3953FF-FB48-40B6-9E48-CF93BB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0177"/>
            <a:ext cx="1905000" cy="36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15A8277E-ECD1-4465-9B9A-CDA077A34A9D}"/>
              </a:ext>
            </a:extLst>
          </p:cNvPr>
          <p:cNvSpPr/>
          <p:nvPr/>
        </p:nvSpPr>
        <p:spPr>
          <a:xfrm>
            <a:off x="1066800" y="599986"/>
            <a:ext cx="4724400" cy="296236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FAB2C-A985-4E82-9433-B816A18D9B00}"/>
              </a:ext>
            </a:extLst>
          </p:cNvPr>
          <p:cNvSpPr txBox="1"/>
          <p:nvPr/>
        </p:nvSpPr>
        <p:spPr>
          <a:xfrm>
            <a:off x="1447800" y="895350"/>
            <a:ext cx="3810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Ciri-Ciri Iklan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B9D22-CF13-4E0D-B1CF-3F0980B0C033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EB339-7E18-42A1-8C0A-69DD130778E1}"/>
              </a:ext>
            </a:extLst>
          </p:cNvPr>
          <p:cNvSpPr txBox="1"/>
          <p:nvPr/>
        </p:nvSpPr>
        <p:spPr>
          <a:xfrm>
            <a:off x="1447800" y="1563307"/>
            <a:ext cx="381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d-ID" sz="2300" dirty="0"/>
              <a:t>Kalimat singkat dan jelas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sz="2300" dirty="0"/>
              <a:t>Bahasa yang menarik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sz="2300" dirty="0"/>
              <a:t>Mengandung ajakan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sz="2300" dirty="0"/>
              <a:t>Memiliki kata kunci</a:t>
            </a:r>
          </a:p>
        </p:txBody>
      </p:sp>
    </p:spTree>
    <p:extLst>
      <p:ext uri="{BB962C8B-B14F-4D97-AF65-F5344CB8AC3E}">
        <p14:creationId xmlns:p14="http://schemas.microsoft.com/office/powerpoint/2010/main" val="20003598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A0AC5A-9FB7-4A95-AD4F-33A0BEB87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02" y="254244"/>
            <a:ext cx="3122998" cy="40563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A3D0A7-7B16-4C12-92D9-5432C3B5890C}"/>
              </a:ext>
            </a:extLst>
          </p:cNvPr>
          <p:cNvSpPr/>
          <p:nvPr/>
        </p:nvSpPr>
        <p:spPr>
          <a:xfrm>
            <a:off x="76200" y="513599"/>
            <a:ext cx="5791200" cy="3657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F94B49C-FBE1-42A1-A29B-B74D918C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36622"/>
            <a:ext cx="2736537" cy="178035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3175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Manfaat: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Dapat menurunkan kolesterol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Meningkatkan kemampuan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penglihatan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Memenuhi kebutuhan vitamin tubuh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Meningkatkan kesehatan tulang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C6E7DA2-6592-4B15-BF51-397CCD66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61989"/>
            <a:ext cx="3861988" cy="10999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AYO MAKAN SAYURAN HIJAU!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KONSUMSI SAYURAN HIJAU SETIAP HARI,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PENYAKIT PUN DAPAT DIHINDARI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6AEE5DD-9124-412D-8CAE-FC5EB7C45E10}"/>
              </a:ext>
            </a:extLst>
          </p:cNvPr>
          <p:cNvSpPr/>
          <p:nvPr/>
        </p:nvSpPr>
        <p:spPr>
          <a:xfrm>
            <a:off x="170296" y="261571"/>
            <a:ext cx="4680520" cy="504056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Perhatikan iklan berikut!</a:t>
            </a:r>
          </a:p>
        </p:txBody>
      </p:sp>
      <p:pic>
        <p:nvPicPr>
          <p:cNvPr id="9" name="Picture 2" descr="D:\PROJECT 2017\PRIMA PH\PRIMA 1A\4. PRIMA IPA 1A\EDIT\Bab 2\Gambar Bab 2\3A. sayuran hijau shutterstock_126239861.jpg">
            <a:extLst>
              <a:ext uri="{FF2B5EF4-FFF2-40B4-BE49-F238E27FC236}">
                <a16:creationId xmlns:a16="http://schemas.microsoft.com/office/drawing/2014/main" id="{79F71323-D0CE-4B16-9EC6-085570D1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2" y="1123950"/>
            <a:ext cx="2480716" cy="18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9F446-F1E8-4F9D-9792-2102A0D55068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258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4" fill="hold" grpId="0" nodeType="after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CD5AD-B229-4011-90CA-920D2BBD3B27}"/>
              </a:ext>
            </a:extLst>
          </p:cNvPr>
          <p:cNvSpPr/>
          <p:nvPr/>
        </p:nvSpPr>
        <p:spPr>
          <a:xfrm>
            <a:off x="2971799" y="514350"/>
            <a:ext cx="5488682" cy="11079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  <a:outerShdw blurRad="152400" dist="317500" dir="5400000" sx="90000" sy="-19000" rotWithShape="0">
              <a:schemeClr val="accent3">
                <a:alpha val="15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200" dirty="0" err="1"/>
              <a:t>C</a:t>
            </a:r>
            <a:r>
              <a:rPr lang="en-US" sz="2200" dirty="0" err="1"/>
              <a:t>ara</a:t>
            </a:r>
            <a:r>
              <a:rPr lang="en-US" sz="2200" dirty="0"/>
              <a:t> </a:t>
            </a:r>
            <a:r>
              <a:rPr lang="en-US" sz="2200" dirty="0" err="1"/>
              <a:t>mengidentifikasi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id-ID" sz="2200" dirty="0"/>
              <a:t>, yaitu dengan mengajukan beberapa pertanyaan: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0C9D3-6657-4255-9D02-E030B8AF7C03}"/>
              </a:ext>
            </a:extLst>
          </p:cNvPr>
          <p:cNvSpPr txBox="1"/>
          <p:nvPr/>
        </p:nvSpPr>
        <p:spPr>
          <a:xfrm>
            <a:off x="2971800" y="1809750"/>
            <a:ext cx="39624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pesan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en-US" sz="2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487D3-7537-4AC6-8D3C-7BC13F61D0D3}"/>
              </a:ext>
            </a:extLst>
          </p:cNvPr>
          <p:cNvSpPr txBox="1"/>
          <p:nvPr/>
        </p:nvSpPr>
        <p:spPr>
          <a:xfrm>
            <a:off x="2971800" y="2315509"/>
            <a:ext cx="54886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en-US" sz="2200" dirty="0"/>
              <a:t> </a:t>
            </a:r>
            <a:r>
              <a:rPr lang="en-US" sz="2200" dirty="0" err="1"/>
              <a:t>menawarkan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1E012-113A-4C3D-A3B3-8CD6E4860F24}"/>
              </a:ext>
            </a:extLst>
          </p:cNvPr>
          <p:cNvSpPr txBox="1"/>
          <p:nvPr/>
        </p:nvSpPr>
        <p:spPr>
          <a:xfrm>
            <a:off x="2980971" y="3159822"/>
            <a:ext cx="548868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saja</a:t>
            </a:r>
            <a:r>
              <a:rPr lang="en-US" sz="2200" dirty="0"/>
              <a:t> </a:t>
            </a:r>
            <a:r>
              <a:rPr lang="en-US" sz="2200" dirty="0" err="1"/>
              <a:t>manfaat</a:t>
            </a:r>
            <a:r>
              <a:rPr lang="en-US" sz="2200" dirty="0"/>
              <a:t>, </a:t>
            </a:r>
            <a:r>
              <a:rPr lang="en-US" sz="2200" dirty="0" err="1"/>
              <a:t>keuntungan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menarik</a:t>
            </a:r>
            <a:r>
              <a:rPr lang="en-US" sz="2200" dirty="0"/>
              <a:t> yang </a:t>
            </a:r>
            <a:r>
              <a:rPr lang="en-US" sz="2200" dirty="0" err="1"/>
              <a:t>disampaikan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iklan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?</a:t>
            </a:r>
            <a:endParaRPr lang="id-ID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DED25-1846-4FAE-8F4A-7FB34F09F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1" y="285750"/>
            <a:ext cx="1879965" cy="4204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F0E7D9-B7F0-4CDF-838C-3AD4CBC57386}"/>
              </a:ext>
            </a:extLst>
          </p:cNvPr>
          <p:cNvSpPr/>
          <p:nvPr/>
        </p:nvSpPr>
        <p:spPr>
          <a:xfrm>
            <a:off x="6928338" y="3945560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568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10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ED4F6CB-6A54-48DF-BC50-15FF86F86A16}"/>
              </a:ext>
            </a:extLst>
          </p:cNvPr>
          <p:cNvSpPr/>
          <p:nvPr/>
        </p:nvSpPr>
        <p:spPr>
          <a:xfrm>
            <a:off x="2133600" y="438150"/>
            <a:ext cx="4680520" cy="504056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Unsur-unsur Iklan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B9CFE83-8381-472F-B9F1-CFDBA772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420" y="1158002"/>
            <a:ext cx="2693710" cy="178035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3175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Manfaat: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Dapat menurunkan kolesterol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Meningkatkan kemampuan penglihatan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Memenuhi kebutuhan vitamin tubuh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  <a:sym typeface="Wingdings" pitchFamily="2" charset="2"/>
              </a:rPr>
              <a:t>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Meningkatkan kesehatan tulang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E0640F1-DD87-48E3-BC23-78E0D83D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087" y="2973971"/>
            <a:ext cx="3861988" cy="10999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AYO MAKAN SAYURAN HIJAU!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KONSUMSI SAYURAN HIJAU SETIAP HARI,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Berlin Sans FB Demi" pitchFamily="34" charset="0"/>
                <a:ea typeface="Arial" pitchFamily="34" charset="0"/>
                <a:cs typeface="Arial" pitchFamily="34" charset="0"/>
              </a:rPr>
              <a:t>PENYAKIT PUN DAPAT DIHINDARI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dirty="0">
                <a:solidFill>
                  <a:srgbClr val="92D050"/>
                </a:solidFill>
                <a:latin typeface="Berlin Sans FB Demi" pitchFamily="34" charset="0"/>
                <a:cs typeface="Arial" pitchFamily="34" charset="0"/>
              </a:rPr>
              <a:t>SIAP ANTAR! Hub. (021) 8867720</a:t>
            </a:r>
            <a:endParaRPr kumimoji="0" lang="id-ID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647460C7-A636-4FDF-89FC-B0DB56AB498D}"/>
              </a:ext>
            </a:extLst>
          </p:cNvPr>
          <p:cNvSpPr/>
          <p:nvPr/>
        </p:nvSpPr>
        <p:spPr>
          <a:xfrm>
            <a:off x="7338479" y="1158002"/>
            <a:ext cx="1224136" cy="720080"/>
          </a:xfrm>
          <a:prstGeom prst="wedgeRoundRectCallout">
            <a:avLst>
              <a:gd name="adj1" fmla="val -100030"/>
              <a:gd name="adj2" fmla="val 563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Keunggulan produk</a:t>
            </a:r>
          </a:p>
        </p:txBody>
      </p:sp>
      <p:sp>
        <p:nvSpPr>
          <p:cNvPr id="8" name="Rounded Rectangular Callout 17">
            <a:extLst>
              <a:ext uri="{FF2B5EF4-FFF2-40B4-BE49-F238E27FC236}">
                <a16:creationId xmlns:a16="http://schemas.microsoft.com/office/drawing/2014/main" id="{4E8F1B5F-8C5D-4723-B33E-0697BE8C61E1}"/>
              </a:ext>
            </a:extLst>
          </p:cNvPr>
          <p:cNvSpPr/>
          <p:nvPr/>
        </p:nvSpPr>
        <p:spPr>
          <a:xfrm>
            <a:off x="7122455" y="2915579"/>
            <a:ext cx="1224136" cy="720080"/>
          </a:xfrm>
          <a:prstGeom prst="wedgeRoundRectCallout">
            <a:avLst>
              <a:gd name="adj1" fmla="val -124329"/>
              <a:gd name="adj2" fmla="val 670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Kontak yang bisa dihubungi</a:t>
            </a:r>
          </a:p>
        </p:txBody>
      </p:sp>
      <p:pic>
        <p:nvPicPr>
          <p:cNvPr id="9" name="Picture 2" descr="D:\PROJECT 2017\PRIMA PH\PRIMA 1A\4. PRIMA IPA 1A\EDIT\Bab 2\Gambar Bab 2\3A. sayuran hijau shutterstock_126239861.jpg">
            <a:extLst>
              <a:ext uri="{FF2B5EF4-FFF2-40B4-BE49-F238E27FC236}">
                <a16:creationId xmlns:a16="http://schemas.microsoft.com/office/drawing/2014/main" id="{F53398D2-0840-4CB0-AC72-D8C86F88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95" y="1158002"/>
            <a:ext cx="2275625" cy="16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14">
            <a:extLst>
              <a:ext uri="{FF2B5EF4-FFF2-40B4-BE49-F238E27FC236}">
                <a16:creationId xmlns:a16="http://schemas.microsoft.com/office/drawing/2014/main" id="{0D4D9256-0EEC-494C-BC18-1ED7F433701D}"/>
              </a:ext>
            </a:extLst>
          </p:cNvPr>
          <p:cNvSpPr/>
          <p:nvPr/>
        </p:nvSpPr>
        <p:spPr>
          <a:xfrm>
            <a:off x="526501" y="1047750"/>
            <a:ext cx="1224136" cy="720080"/>
          </a:xfrm>
          <a:prstGeom prst="wedgeRoundRectCallout">
            <a:avLst>
              <a:gd name="adj1" fmla="val 72765"/>
              <a:gd name="adj2" fmla="val 930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Gambar yang menarik</a:t>
            </a:r>
          </a:p>
        </p:txBody>
      </p:sp>
      <p:sp>
        <p:nvSpPr>
          <p:cNvPr id="11" name="Rounded Rectangular Callout 15">
            <a:extLst>
              <a:ext uri="{FF2B5EF4-FFF2-40B4-BE49-F238E27FC236}">
                <a16:creationId xmlns:a16="http://schemas.microsoft.com/office/drawing/2014/main" id="{8DDBB57F-FB51-45C5-ACE7-4FD6C7620289}"/>
              </a:ext>
            </a:extLst>
          </p:cNvPr>
          <p:cNvSpPr/>
          <p:nvPr/>
        </p:nvSpPr>
        <p:spPr>
          <a:xfrm>
            <a:off x="908489" y="2613931"/>
            <a:ext cx="1224136" cy="720080"/>
          </a:xfrm>
          <a:prstGeom prst="wedgeRoundRectCallout">
            <a:avLst>
              <a:gd name="adj1" fmla="val 97064"/>
              <a:gd name="adj2" fmla="val 395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Kalimat slogan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DA425-B071-454E-BD9C-C20DDB5E3792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0751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3.4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76200" y="752253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Iklan</a:t>
            </a:r>
            <a:r>
              <a:rPr lang="en-US" sz="2400" b="1" dirty="0"/>
              <a:t> Media </a:t>
            </a:r>
            <a:r>
              <a:rPr lang="en-US" sz="2400" b="1" dirty="0" err="1"/>
              <a:t>Elektronik</a:t>
            </a:r>
            <a:endParaRPr lang="id-ID" sz="2400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15B46755-A2D5-4774-A995-B98452E91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0334"/>
              </p:ext>
            </p:extLst>
          </p:nvPr>
        </p:nvGraphicFramePr>
        <p:xfrm>
          <a:off x="2483768" y="915566"/>
          <a:ext cx="5616624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" descr="D:\PROJECT 2017\4a.st2.p2.3 bu guru.jpg">
            <a:extLst>
              <a:ext uri="{FF2B5EF4-FFF2-40B4-BE49-F238E27FC236}">
                <a16:creationId xmlns:a16="http://schemas.microsoft.com/office/drawing/2014/main" id="{014F1F38-C80F-49A2-A532-6000FD56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7" y="1153449"/>
            <a:ext cx="2270160" cy="35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BCF62F-228F-4C5B-B33B-D8A2E557FB0A}"/>
              </a:ext>
            </a:extLst>
          </p:cNvPr>
          <p:cNvSpPr/>
          <p:nvPr/>
        </p:nvSpPr>
        <p:spPr>
          <a:xfrm>
            <a:off x="3059832" y="2667892"/>
            <a:ext cx="4464496" cy="168069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3A025F-DD9A-40B7-8312-1CDFE2E13251}"/>
              </a:ext>
            </a:extLst>
          </p:cNvPr>
          <p:cNvSpPr/>
          <p:nvPr/>
        </p:nvSpPr>
        <p:spPr>
          <a:xfrm>
            <a:off x="3491880" y="284091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media </a:t>
            </a:r>
            <a:r>
              <a:rPr lang="en-US" dirty="0" err="1"/>
              <a:t>elektronik</a:t>
            </a:r>
            <a:r>
              <a:rPr lang="en-US" dirty="0"/>
              <a:t>: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minat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Menanamkan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endParaRPr lang="id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64EC6-CDD5-4920-9E8E-351671AC8029}"/>
              </a:ext>
            </a:extLst>
          </p:cNvPr>
          <p:cNvSpPr/>
          <p:nvPr/>
        </p:nvSpPr>
        <p:spPr>
          <a:xfrm>
            <a:off x="6957392" y="3761523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2ED35-5852-4A0C-A49B-3F20BF56D0C9}"/>
              </a:ext>
            </a:extLst>
          </p:cNvPr>
          <p:cNvSpPr/>
          <p:nvPr/>
        </p:nvSpPr>
        <p:spPr>
          <a:xfrm>
            <a:off x="7208106" y="3567720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7090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Graphic spid="20" grpId="0">
        <p:bldAsOne/>
      </p:bldGraphic>
      <p:bldP spid="22" grpId="0" animBg="1"/>
      <p:bldP spid="2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14CD0962-7518-404C-BF8B-FAC5CFFE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07811"/>
            <a:ext cx="4565071" cy="223506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D9C3E3F-FE2B-45EE-AD27-28E2A830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928" y="2038189"/>
            <a:ext cx="2506435" cy="7027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E36C0A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AYO PERBANYAK MINUM AIR MINERAL!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FE59981-6600-40CF-A11B-B5E5EC2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749" y="3042180"/>
            <a:ext cx="1971479" cy="7027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Minimal 8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Gelas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Sehari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Agar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Tubuhmu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Terhindar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dari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Batang" pitchFamily="18" charset="-127"/>
                <a:cs typeface="Times New Roman" pitchFamily="18" charset="0"/>
              </a:rPr>
              <a:t>Dehidrasi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A5E25-63E8-404A-BA7D-25A3E21CF61D}"/>
              </a:ext>
            </a:extLst>
          </p:cNvPr>
          <p:cNvSpPr/>
          <p:nvPr/>
        </p:nvSpPr>
        <p:spPr>
          <a:xfrm>
            <a:off x="457200" y="1178341"/>
            <a:ext cx="3456384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Mengandung</a:t>
            </a:r>
            <a:r>
              <a:rPr lang="en-US" sz="2000" dirty="0"/>
              <a:t> kata yang </a:t>
            </a:r>
            <a:r>
              <a:rPr lang="en-US" sz="2000" dirty="0" err="1"/>
              <a:t>menarik</a:t>
            </a:r>
            <a:r>
              <a:rPr lang="en-US" sz="2000" dirty="0"/>
              <a:t>, </a:t>
            </a:r>
            <a:r>
              <a:rPr lang="en-US" sz="2000" dirty="0" err="1"/>
              <a:t>logis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sopan</a:t>
            </a:r>
            <a:endParaRPr lang="id-ID" sz="20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sugesti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endParaRPr lang="id-ID" sz="20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menonjolkan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dipentingkan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iklan</a:t>
            </a:r>
            <a:endParaRPr lang="id-ID" sz="20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</a:t>
            </a:r>
            <a:r>
              <a:rPr lang="en-US" sz="2000" dirty="0" err="1"/>
              <a:t>iklan</a:t>
            </a:r>
            <a:endParaRPr lang="id-ID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AEEA73-9781-4B5A-A2D7-E732B5EAFE41}"/>
              </a:ext>
            </a:extLst>
          </p:cNvPr>
          <p:cNvSpPr/>
          <p:nvPr/>
        </p:nvSpPr>
        <p:spPr>
          <a:xfrm>
            <a:off x="457200" y="517244"/>
            <a:ext cx="3456384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Ciri bahasa iklan:</a:t>
            </a:r>
          </a:p>
        </p:txBody>
      </p:sp>
      <p:pic>
        <p:nvPicPr>
          <p:cNvPr id="13" name="Picture 3" descr="Z:\ILUSTRASI\TRANSIT JOB GAMBAR\PINDAH BANK GAMBAR\2017\TEMATIK PENILAIAN\4B\SUBTEMA 2\2A anak minum.jpg">
            <a:extLst>
              <a:ext uri="{FF2B5EF4-FFF2-40B4-BE49-F238E27FC236}">
                <a16:creationId xmlns:a16="http://schemas.microsoft.com/office/drawing/2014/main" id="{468F1424-CE65-4F67-8857-2FEC1B7E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56" y="1922999"/>
            <a:ext cx="1201094" cy="20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AFCB66-1D40-4038-8613-6ADC3AF2D79D}"/>
              </a:ext>
            </a:extLst>
          </p:cNvPr>
          <p:cNvSpPr/>
          <p:nvPr/>
        </p:nvSpPr>
        <p:spPr>
          <a:xfrm>
            <a:off x="4242906" y="1221571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/>
              <a:t>Perhatikan</a:t>
            </a:r>
            <a:r>
              <a:rPr lang="en-US" dirty="0"/>
              <a:t> c</a:t>
            </a:r>
            <a:r>
              <a:rPr lang="id-ID" dirty="0"/>
              <a:t>ontoh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id-ID" dirty="0"/>
              <a:t>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4CD386-B3FF-4D33-99BD-426D0CA5AECC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987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3D7336-C491-4A4A-8A1A-B48055CAD27D}"/>
              </a:ext>
            </a:extLst>
          </p:cNvPr>
          <p:cNvSpPr/>
          <p:nvPr/>
        </p:nvSpPr>
        <p:spPr>
          <a:xfrm>
            <a:off x="5404859" y="1146727"/>
            <a:ext cx="3245758" cy="230832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 err="1"/>
              <a:t>Simaklah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saksama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. </a:t>
            </a:r>
            <a:endParaRPr lang="id-ID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/>
              <a:t>Catatlah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pembicaraan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F1046FC5-3134-4234-8C02-75DEF8DE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23950"/>
            <a:ext cx="3094285" cy="6529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Masih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pagi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kok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sudah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lesu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?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Ayo,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bangkitkan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kembali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semangatmu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dengan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B61BB3E5-50EC-4561-B58F-33C3230C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307" y="1875237"/>
            <a:ext cx="3261088" cy="624532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oudy Stout" pitchFamily="18" charset="0"/>
                <a:ea typeface="Batang" pitchFamily="18" charset="-127"/>
                <a:cs typeface="Times New Roman" pitchFamily="18" charset="0"/>
              </a:rPr>
              <a:t>Megamilk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DD979513-5663-48D0-BDE8-6EC3E2F9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586" y="2582951"/>
            <a:ext cx="3456688" cy="47467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Nikmati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kesegaran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susu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alami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dalam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sekotak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Megamilk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836754B-303F-4070-A21E-80DB76A7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73" y="3240491"/>
            <a:ext cx="4705812" cy="47467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Dapatkan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segera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di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toko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swalayan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terdekat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sebelum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kehabisan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Times New Roman" pitchFamily="18" charset="0"/>
              </a:rPr>
              <a:t>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9EA56C-B58F-4C7C-AD74-64730D8BE13A}"/>
              </a:ext>
            </a:extLst>
          </p:cNvPr>
          <p:cNvSpPr/>
          <p:nvPr/>
        </p:nvSpPr>
        <p:spPr>
          <a:xfrm>
            <a:off x="5299546" y="627395"/>
            <a:ext cx="3456384" cy="43204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Cara </a:t>
            </a:r>
            <a:r>
              <a:rPr lang="en-US" sz="2000" dirty="0" err="1">
                <a:solidFill>
                  <a:schemeClr val="tx1"/>
                </a:solidFill>
              </a:rPr>
              <a:t>menyimpulkan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iklan</a:t>
            </a:r>
            <a:r>
              <a:rPr lang="id-ID" sz="20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1" name="Picture 3" descr="Z:\ILUSTRASI\TRANSIT JOB GAMBAR\PRIMA PH 2A\PPKN\BAB 1\Sekotak susu.jpg">
            <a:extLst>
              <a:ext uri="{FF2B5EF4-FFF2-40B4-BE49-F238E27FC236}">
                <a16:creationId xmlns:a16="http://schemas.microsoft.com/office/drawing/2014/main" id="{E759E9E2-7529-492D-BAE3-C8EFB9DB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6" y="1240925"/>
            <a:ext cx="1238827" cy="17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5F4124-FD00-430E-87B4-CC4482067E8B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0839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570</Words>
  <Application>Microsoft Office PowerPoint</Application>
  <PresentationFormat>On-screen Show (16:9)</PresentationFormat>
  <Paragraphs>103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Rounded MT Bold</vt:lpstr>
      <vt:lpstr>Batang</vt:lpstr>
      <vt:lpstr>Berlin Sans FB</vt:lpstr>
      <vt:lpstr>Berlin Sans FB Demi</vt:lpstr>
      <vt:lpstr>Bookman Old Style</vt:lpstr>
      <vt:lpstr>Calibri</vt:lpstr>
      <vt:lpstr>Cambria Math</vt:lpstr>
      <vt:lpstr>Comic Sans MS</vt:lpstr>
      <vt:lpstr>Goudy Stout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Vikry</cp:lastModifiedBy>
  <cp:revision>162</cp:revision>
  <dcterms:created xsi:type="dcterms:W3CDTF">2016-06-25T05:09:46Z</dcterms:created>
  <dcterms:modified xsi:type="dcterms:W3CDTF">2021-09-08T02:28:54Z</dcterms:modified>
</cp:coreProperties>
</file>