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79" r:id="rId4"/>
    <p:sldId id="281" r:id="rId5"/>
    <p:sldId id="282" r:id="rId6"/>
    <p:sldId id="266" r:id="rId7"/>
    <p:sldId id="267" r:id="rId8"/>
    <p:sldId id="272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EBE4B-E4FF-43DA-811F-7469B3F7B5F2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A42EE4-3B01-4121-867E-9350524A531A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Sariawan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B7C4916-2090-49D7-9457-6342BD91787F}" type="parTrans" cxnId="{AE8CA7D7-DD50-431D-81C0-B1B23891D17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946960-775F-497D-BD21-9AE465716EC0}" type="sibTrans" cxnId="{AE8CA7D7-DD50-431D-81C0-B1B23891D17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BE3EC3C-C4E6-4A0F-9440-67DBF4FCB005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mulut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jamur</a:t>
          </a:r>
          <a:r>
            <a:rPr lang="en-US" sz="16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828B9F2C-413E-4820-A628-66E38D40B7DC}" type="parTrans" cxnId="{6486A209-535E-406A-80C5-A2CC13BFB48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2DA82E9-3D95-4C0B-A343-A0649ACA0485}" type="sibTrans" cxnId="{6486A209-535E-406A-80C5-A2CC13BFB48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A5633D0-DA37-4029-8376-D55E85EE9069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luka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berwarna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putih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terasa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perih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54BA39BF-0536-42D9-B615-C5548811B726}" type="parTrans" cxnId="{A196E46E-DA51-4B88-8546-26835ED8E30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F07911B-4261-4D18-B1FB-EFE2F2A2A5D6}" type="sibTrans" cxnId="{A196E46E-DA51-4B88-8546-26835ED8E30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D92C26-E312-446C-850E-F301A965D28B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Sakit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gigi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1EC1796-4368-4264-87C7-6C8C75D31D6B}" type="parTrans" cxnId="{A90935F6-304F-416D-A748-A6C51364994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7D92741-A57B-4F4D-A294-1143F9C51000}" type="sibTrans" cxnId="{A90935F6-304F-416D-A748-A6C51364994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005FD6A-1BDB-4D69-8B69-F8A3A8B473A1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Terjadi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ketika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pulpa</a:t>
          </a:r>
          <a:r>
            <a:rPr lang="en-US" sz="1600" dirty="0">
              <a:latin typeface="Arial" pitchFamily="34" charset="0"/>
              <a:cs typeface="Arial" pitchFamily="34" charset="0"/>
            </a:rPr>
            <a:t> (</a:t>
          </a:r>
          <a:r>
            <a:rPr lang="en-US" sz="16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terdalam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terdiri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atas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pembuluh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darah</a:t>
          </a:r>
          <a:r>
            <a:rPr lang="en-US" sz="1600" dirty="0">
              <a:latin typeface="Arial" pitchFamily="34" charset="0"/>
              <a:cs typeface="Arial" pitchFamily="34" charset="0"/>
            </a:rPr>
            <a:t> dan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syaraf</a:t>
          </a:r>
          <a:r>
            <a:rPr lang="en-US" sz="1600" dirty="0">
              <a:latin typeface="Arial" pitchFamily="34" charset="0"/>
              <a:cs typeface="Arial" pitchFamily="34" charset="0"/>
            </a:rPr>
            <a:t>)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mengalami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320561CF-6698-45B7-AB25-559E31011EB9}" type="parTrans" cxnId="{1A0BE5BA-7B41-4847-ADE8-8A0DC33B2B4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3FC5A3-E6BB-409D-A522-F96501DE8948}" type="sibTrans" cxnId="{1A0BE5BA-7B41-4847-ADE8-8A0DC33B2B4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1BC5495-7BEE-476D-9813-A4D33F566F60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muncul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sekitar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rahang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E60D6A62-CF76-4DCD-8B7C-E2919E96BF02}" type="parTrans" cxnId="{82E147DA-7E5A-4E10-A4A5-35A599EB9E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3364EEE-07A8-4A44-836B-34C8FD91F84D}" type="sibTrans" cxnId="{82E147DA-7E5A-4E10-A4A5-35A599EB9E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BF381B4-2912-4203-ACFC-8BC8F02E6A94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Mag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D3EF2A5B-7D6D-4EA5-8889-63D222715098}" type="parTrans" cxnId="{25D858A7-854C-4A07-85EA-F53CCEACC7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CBE29DF-386C-4D6C-A6E3-5CBA66EFD6D3}" type="sibTrans" cxnId="{25D858A7-854C-4A07-85EA-F53CCEACC70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7CCCFC4-5622-4803-80A0-71FFBD3BF933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Penyakit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berasal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lambung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8DB6D330-28DD-4756-8D61-B5BD97D44529}" type="parTrans" cxnId="{3FA6F831-396A-4042-B437-F9994D0D138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43FB60E-D7C6-4355-B8D4-13A6C290EF54}" type="sibTrans" cxnId="{3FA6F831-396A-4042-B437-F9994D0D138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5B8751C-4F8B-43F9-8AA6-BB4CBF381747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luka</a:t>
          </a:r>
          <a:r>
            <a:rPr lang="en-US" sz="1600" dirty="0">
              <a:latin typeface="Arial" pitchFamily="34" charset="0"/>
              <a:cs typeface="Arial" pitchFamily="34" charset="0"/>
            </a:rPr>
            <a:t> di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lambung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efek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samping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penggunaan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obat-obatan</a:t>
          </a:r>
          <a:r>
            <a:rPr lang="en-US" sz="16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D2BA9FCC-FAF2-4499-BBAB-55343B9C68AD}" type="parTrans" cxnId="{1CD91F0D-DD74-462F-85C7-FE4DD80C2A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53A13BC-EE63-4C05-AFD7-51AC90BC8978}" type="sibTrans" cxnId="{1CD91F0D-DD74-462F-85C7-FE4DD80C2A2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FD4DA46-FC10-4FE0-9E26-05AB31F9A2F0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mengolesi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sariawan,makan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buah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menambah</a:t>
          </a:r>
          <a:r>
            <a:rPr lang="en-US" sz="1600" dirty="0">
              <a:latin typeface="Arial" pitchFamily="34" charset="0"/>
              <a:cs typeface="Arial" pitchFamily="34" charset="0"/>
            </a:rPr>
            <a:t> vitamin C</a:t>
          </a:r>
        </a:p>
      </dgm:t>
    </dgm:pt>
    <dgm:pt modelId="{9212874C-D4BF-451E-B95E-6D128AA4AAEB}" type="parTrans" cxnId="{BC90F2F3-F721-482B-AD22-D2A512EF0F15}">
      <dgm:prSet/>
      <dgm:spPr/>
      <dgm:t>
        <a:bodyPr/>
        <a:lstStyle/>
        <a:p>
          <a:endParaRPr lang="en-ID"/>
        </a:p>
      </dgm:t>
    </dgm:pt>
    <dgm:pt modelId="{78800EA7-7615-4F72-9F77-5CABCD2716EB}" type="sibTrans" cxnId="{BC90F2F3-F721-482B-AD22-D2A512EF0F15}">
      <dgm:prSet/>
      <dgm:spPr/>
      <dgm:t>
        <a:bodyPr/>
        <a:lstStyle/>
        <a:p>
          <a:endParaRPr lang="en-ID"/>
        </a:p>
      </dgm:t>
    </dgm:pt>
    <dgm:pt modelId="{FB8E9D6E-C63F-48EB-8B18-3DD33841B554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obat,gosok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teratur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4DB3EB65-25A6-4DE1-BC0F-5D3E248D885F}" type="parTrans" cxnId="{303817C8-7EDE-4698-A5DE-8A59072D5FE8}">
      <dgm:prSet/>
      <dgm:spPr/>
      <dgm:t>
        <a:bodyPr/>
        <a:lstStyle/>
        <a:p>
          <a:endParaRPr lang="en-ID"/>
        </a:p>
      </dgm:t>
    </dgm:pt>
    <dgm:pt modelId="{3BF3647E-2A5F-44B4-B740-C8CDE2D6B392}" type="sibTrans" cxnId="{303817C8-7EDE-4698-A5DE-8A59072D5FE8}">
      <dgm:prSet/>
      <dgm:spPr/>
      <dgm:t>
        <a:bodyPr/>
        <a:lstStyle/>
        <a:p>
          <a:endParaRPr lang="en-ID"/>
        </a:p>
      </dgm:t>
    </dgm:pt>
    <dgm:pt modelId="{2606F1A0-24A2-49D8-B85C-084AA4C46F9A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 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dokter,makan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teratu</a:t>
          </a:r>
          <a:r>
            <a:rPr lang="en-US" sz="1400" dirty="0" err="1">
              <a:latin typeface="Arial" pitchFamily="34" charset="0"/>
              <a:cs typeface="Arial" pitchFamily="34" charset="0"/>
            </a:rPr>
            <a:t>r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511AD08-3C9C-4076-A6E8-EB6BFF5DC5B3}" type="parTrans" cxnId="{60FEC0EE-EBC1-4FC7-9B20-5F32EE6A5B51}">
      <dgm:prSet/>
      <dgm:spPr/>
      <dgm:t>
        <a:bodyPr/>
        <a:lstStyle/>
        <a:p>
          <a:endParaRPr lang="en-ID"/>
        </a:p>
      </dgm:t>
    </dgm:pt>
    <dgm:pt modelId="{72005DB9-01D7-4826-A7D4-F55929036D7E}" type="sibTrans" cxnId="{60FEC0EE-EBC1-4FC7-9B20-5F32EE6A5B51}">
      <dgm:prSet/>
      <dgm:spPr/>
      <dgm:t>
        <a:bodyPr/>
        <a:lstStyle/>
        <a:p>
          <a:endParaRPr lang="en-ID"/>
        </a:p>
      </dgm:t>
    </dgm:pt>
    <dgm:pt modelId="{4B633A6F-C61D-42CB-8A1F-4724A4E53F3D}" type="pres">
      <dgm:prSet presAssocID="{9E4EBE4B-E4FF-43DA-811F-7469B3F7B5F2}" presName="Name0" presStyleCnt="0">
        <dgm:presLayoutVars>
          <dgm:dir/>
          <dgm:animLvl val="lvl"/>
          <dgm:resizeHandles val="exact"/>
        </dgm:presLayoutVars>
      </dgm:prSet>
      <dgm:spPr/>
    </dgm:pt>
    <dgm:pt modelId="{F9C2BC45-8EE6-4064-AB46-78149834B9AB}" type="pres">
      <dgm:prSet presAssocID="{F8A42EE4-3B01-4121-867E-9350524A531A}" presName="linNode" presStyleCnt="0"/>
      <dgm:spPr/>
    </dgm:pt>
    <dgm:pt modelId="{A9F23C56-297D-4526-9850-AA860D53CA0E}" type="pres">
      <dgm:prSet presAssocID="{F8A42EE4-3B01-4121-867E-9350524A531A}" presName="parentText" presStyleLbl="node1" presStyleIdx="0" presStyleCnt="3" custScaleX="74897">
        <dgm:presLayoutVars>
          <dgm:chMax val="1"/>
          <dgm:bulletEnabled val="1"/>
        </dgm:presLayoutVars>
      </dgm:prSet>
      <dgm:spPr/>
    </dgm:pt>
    <dgm:pt modelId="{7B24C1EF-5C53-4DE0-B2F0-1FCAD66E2CC2}" type="pres">
      <dgm:prSet presAssocID="{F8A42EE4-3B01-4121-867E-9350524A531A}" presName="descendantText" presStyleLbl="alignAccFollowNode1" presStyleIdx="0" presStyleCnt="3" custScaleX="187709" custScaleY="92960">
        <dgm:presLayoutVars>
          <dgm:bulletEnabled val="1"/>
        </dgm:presLayoutVars>
      </dgm:prSet>
      <dgm:spPr/>
    </dgm:pt>
    <dgm:pt modelId="{5DEF709F-4C61-431C-A5B8-E86C91382684}" type="pres">
      <dgm:prSet presAssocID="{09946960-775F-497D-BD21-9AE465716EC0}" presName="sp" presStyleCnt="0"/>
      <dgm:spPr/>
    </dgm:pt>
    <dgm:pt modelId="{6651AA60-6996-4B68-8ED5-522CE4C75FAA}" type="pres">
      <dgm:prSet presAssocID="{1CD92C26-E312-446C-850E-F301A965D28B}" presName="linNode" presStyleCnt="0"/>
      <dgm:spPr/>
    </dgm:pt>
    <dgm:pt modelId="{78A863FE-A39E-40CE-AB5B-909DE4B026D5}" type="pres">
      <dgm:prSet presAssocID="{1CD92C26-E312-446C-850E-F301A965D28B}" presName="parentText" presStyleLbl="node1" presStyleIdx="1" presStyleCnt="3" custScaleX="74897">
        <dgm:presLayoutVars>
          <dgm:chMax val="1"/>
          <dgm:bulletEnabled val="1"/>
        </dgm:presLayoutVars>
      </dgm:prSet>
      <dgm:spPr/>
    </dgm:pt>
    <dgm:pt modelId="{EE4FC5AB-5803-429F-A06D-AF7B29360DB8}" type="pres">
      <dgm:prSet presAssocID="{1CD92C26-E312-446C-850E-F301A965D28B}" presName="descendantText" presStyleLbl="alignAccFollowNode1" presStyleIdx="1" presStyleCnt="3" custScaleX="178527" custScaleY="92889">
        <dgm:presLayoutVars>
          <dgm:bulletEnabled val="1"/>
        </dgm:presLayoutVars>
      </dgm:prSet>
      <dgm:spPr/>
    </dgm:pt>
    <dgm:pt modelId="{572795A2-0681-4068-AC78-773DD54D0D32}" type="pres">
      <dgm:prSet presAssocID="{77D92741-A57B-4F4D-A294-1143F9C51000}" presName="sp" presStyleCnt="0"/>
      <dgm:spPr/>
    </dgm:pt>
    <dgm:pt modelId="{51144B77-ABFD-4AB0-9B2B-3ED8E1958775}" type="pres">
      <dgm:prSet presAssocID="{2BF381B4-2912-4203-ACFC-8BC8F02E6A94}" presName="linNode" presStyleCnt="0"/>
      <dgm:spPr/>
    </dgm:pt>
    <dgm:pt modelId="{29095BE7-0051-49C3-80FD-ACEF06598B2C}" type="pres">
      <dgm:prSet presAssocID="{2BF381B4-2912-4203-ACFC-8BC8F02E6A94}" presName="parentText" presStyleLbl="node1" presStyleIdx="2" presStyleCnt="3" custScaleX="74897">
        <dgm:presLayoutVars>
          <dgm:chMax val="1"/>
          <dgm:bulletEnabled val="1"/>
        </dgm:presLayoutVars>
      </dgm:prSet>
      <dgm:spPr/>
    </dgm:pt>
    <dgm:pt modelId="{B234D9FC-239D-418D-B909-AE604EA8EC6B}" type="pres">
      <dgm:prSet presAssocID="{2BF381B4-2912-4203-ACFC-8BC8F02E6A94}" presName="descendantText" presStyleLbl="alignAccFollowNode1" presStyleIdx="2" presStyleCnt="3" custScaleX="181916" custScaleY="103799">
        <dgm:presLayoutVars>
          <dgm:bulletEnabled val="1"/>
        </dgm:presLayoutVars>
      </dgm:prSet>
      <dgm:spPr/>
    </dgm:pt>
  </dgm:ptLst>
  <dgm:cxnLst>
    <dgm:cxn modelId="{5A954A08-D57F-4610-B416-A0AF82BE82F5}" type="presOf" srcId="{97CCCFC4-5622-4803-80A0-71FFBD3BF933}" destId="{B234D9FC-239D-418D-B909-AE604EA8EC6B}" srcOrd="0" destOrd="0" presId="urn:microsoft.com/office/officeart/2005/8/layout/vList5"/>
    <dgm:cxn modelId="{6486A209-535E-406A-80C5-A2CC13BFB48C}" srcId="{F8A42EE4-3B01-4121-867E-9350524A531A}" destId="{9BE3EC3C-C4E6-4A0F-9440-67DBF4FCB005}" srcOrd="0" destOrd="0" parTransId="{828B9F2C-413E-4820-A628-66E38D40B7DC}" sibTransId="{92DA82E9-3D95-4C0B-A343-A0649ACA0485}"/>
    <dgm:cxn modelId="{1CD91F0D-DD74-462F-85C7-FE4DD80C2A23}" srcId="{2BF381B4-2912-4203-ACFC-8BC8F02E6A94}" destId="{B5B8751C-4F8B-43F9-8AA6-BB4CBF381747}" srcOrd="1" destOrd="0" parTransId="{D2BA9FCC-FAF2-4499-BBAB-55343B9C68AD}" sibTransId="{953A13BC-EE63-4C05-AFD7-51AC90BC8978}"/>
    <dgm:cxn modelId="{CD2B0A1E-36A9-4E41-96D1-1A5C0065C657}" type="presOf" srcId="{FB8E9D6E-C63F-48EB-8B18-3DD33841B554}" destId="{EE4FC5AB-5803-429F-A06D-AF7B29360DB8}" srcOrd="0" destOrd="2" presId="urn:microsoft.com/office/officeart/2005/8/layout/vList5"/>
    <dgm:cxn modelId="{FC851F2D-27C9-4C15-9DA3-5AC7F0FC2111}" type="presOf" srcId="{9E4EBE4B-E4FF-43DA-811F-7469B3F7B5F2}" destId="{4B633A6F-C61D-42CB-8A1F-4724A4E53F3D}" srcOrd="0" destOrd="0" presId="urn:microsoft.com/office/officeart/2005/8/layout/vList5"/>
    <dgm:cxn modelId="{3FA6F831-396A-4042-B437-F9994D0D138F}" srcId="{2BF381B4-2912-4203-ACFC-8BC8F02E6A94}" destId="{97CCCFC4-5622-4803-80A0-71FFBD3BF933}" srcOrd="0" destOrd="0" parTransId="{8DB6D330-28DD-4756-8D61-B5BD97D44529}" sibTransId="{E43FB60E-D7C6-4355-B8D4-13A6C290EF54}"/>
    <dgm:cxn modelId="{1D036C3E-BCCA-465F-A47E-C052EE8C5E54}" type="presOf" srcId="{1CD92C26-E312-446C-850E-F301A965D28B}" destId="{78A863FE-A39E-40CE-AB5B-909DE4B026D5}" srcOrd="0" destOrd="0" presId="urn:microsoft.com/office/officeart/2005/8/layout/vList5"/>
    <dgm:cxn modelId="{67DF0A43-3305-4057-9C8C-AA8FC6B75F13}" type="presOf" srcId="{2BF381B4-2912-4203-ACFC-8BC8F02E6A94}" destId="{29095BE7-0051-49C3-80FD-ACEF06598B2C}" srcOrd="0" destOrd="0" presId="urn:microsoft.com/office/officeart/2005/8/layout/vList5"/>
    <dgm:cxn modelId="{152E384E-B577-41B3-9AD4-9C7F3C6BC608}" type="presOf" srcId="{21BC5495-7BEE-476D-9813-A4D33F566F60}" destId="{EE4FC5AB-5803-429F-A06D-AF7B29360DB8}" srcOrd="0" destOrd="1" presId="urn:microsoft.com/office/officeart/2005/8/layout/vList5"/>
    <dgm:cxn modelId="{A196E46E-DA51-4B88-8546-26835ED8E302}" srcId="{F8A42EE4-3B01-4121-867E-9350524A531A}" destId="{5A5633D0-DA37-4029-8376-D55E85EE9069}" srcOrd="1" destOrd="0" parTransId="{54BA39BF-0536-42D9-B615-C5548811B726}" sibTransId="{6F07911B-4261-4D18-B1FB-EFE2F2A2A5D6}"/>
    <dgm:cxn modelId="{C5349C8C-E831-4642-A7AE-C1A7EB9C9924}" type="presOf" srcId="{8FD4DA46-FC10-4FE0-9E26-05AB31F9A2F0}" destId="{7B24C1EF-5C53-4DE0-B2F0-1FCAD66E2CC2}" srcOrd="0" destOrd="2" presId="urn:microsoft.com/office/officeart/2005/8/layout/vList5"/>
    <dgm:cxn modelId="{25D858A7-854C-4A07-85EA-F53CCEACC70E}" srcId="{9E4EBE4B-E4FF-43DA-811F-7469B3F7B5F2}" destId="{2BF381B4-2912-4203-ACFC-8BC8F02E6A94}" srcOrd="2" destOrd="0" parTransId="{D3EF2A5B-7D6D-4EA5-8889-63D222715098}" sibTransId="{0CBE29DF-386C-4D6C-A6E3-5CBA66EFD6D3}"/>
    <dgm:cxn modelId="{837E37A9-DD8F-43BA-8BAA-18ACC4AC7584}" type="presOf" srcId="{F8A42EE4-3B01-4121-867E-9350524A531A}" destId="{A9F23C56-297D-4526-9850-AA860D53CA0E}" srcOrd="0" destOrd="0" presId="urn:microsoft.com/office/officeart/2005/8/layout/vList5"/>
    <dgm:cxn modelId="{800374AA-0CB2-4F9E-ABCE-145F20F53212}" type="presOf" srcId="{0005FD6A-1BDB-4D69-8B69-F8A3A8B473A1}" destId="{EE4FC5AB-5803-429F-A06D-AF7B29360DB8}" srcOrd="0" destOrd="0" presId="urn:microsoft.com/office/officeart/2005/8/layout/vList5"/>
    <dgm:cxn modelId="{1A0BE5BA-7B41-4847-ADE8-8A0DC33B2B49}" srcId="{1CD92C26-E312-446C-850E-F301A965D28B}" destId="{0005FD6A-1BDB-4D69-8B69-F8A3A8B473A1}" srcOrd="0" destOrd="0" parTransId="{320561CF-6698-45B7-AB25-559E31011EB9}" sibTransId="{1C3FC5A3-E6BB-409D-A522-F96501DE8948}"/>
    <dgm:cxn modelId="{AACFB6BF-B02D-4F27-BCED-DEAB7183A4A9}" type="presOf" srcId="{5A5633D0-DA37-4029-8376-D55E85EE9069}" destId="{7B24C1EF-5C53-4DE0-B2F0-1FCAD66E2CC2}" srcOrd="0" destOrd="1" presId="urn:microsoft.com/office/officeart/2005/8/layout/vList5"/>
    <dgm:cxn modelId="{7E5797C1-5E10-49B3-BF5D-1C9CB487A28B}" type="presOf" srcId="{9BE3EC3C-C4E6-4A0F-9440-67DBF4FCB005}" destId="{7B24C1EF-5C53-4DE0-B2F0-1FCAD66E2CC2}" srcOrd="0" destOrd="0" presId="urn:microsoft.com/office/officeart/2005/8/layout/vList5"/>
    <dgm:cxn modelId="{303817C8-7EDE-4698-A5DE-8A59072D5FE8}" srcId="{1CD92C26-E312-446C-850E-F301A965D28B}" destId="{FB8E9D6E-C63F-48EB-8B18-3DD33841B554}" srcOrd="2" destOrd="0" parTransId="{4DB3EB65-25A6-4DE1-BC0F-5D3E248D885F}" sibTransId="{3BF3647E-2A5F-44B4-B740-C8CDE2D6B392}"/>
    <dgm:cxn modelId="{AE8CA7D7-DD50-431D-81C0-B1B23891D17F}" srcId="{9E4EBE4B-E4FF-43DA-811F-7469B3F7B5F2}" destId="{F8A42EE4-3B01-4121-867E-9350524A531A}" srcOrd="0" destOrd="0" parTransId="{DB7C4916-2090-49D7-9457-6342BD91787F}" sibTransId="{09946960-775F-497D-BD21-9AE465716EC0}"/>
    <dgm:cxn modelId="{82E147DA-7E5A-4E10-A4A5-35A599EB9EFB}" srcId="{1CD92C26-E312-446C-850E-F301A965D28B}" destId="{21BC5495-7BEE-476D-9813-A4D33F566F60}" srcOrd="1" destOrd="0" parTransId="{E60D6A62-CF76-4DCD-8B7C-E2919E96BF02}" sibTransId="{63364EEE-07A8-4A44-836B-34C8FD91F84D}"/>
    <dgm:cxn modelId="{B8CD4CE9-579F-4354-A764-FAB3AB9AB4CD}" type="presOf" srcId="{2606F1A0-24A2-49D8-B85C-084AA4C46F9A}" destId="{B234D9FC-239D-418D-B909-AE604EA8EC6B}" srcOrd="0" destOrd="2" presId="urn:microsoft.com/office/officeart/2005/8/layout/vList5"/>
    <dgm:cxn modelId="{60FEC0EE-EBC1-4FC7-9B20-5F32EE6A5B51}" srcId="{2BF381B4-2912-4203-ACFC-8BC8F02E6A94}" destId="{2606F1A0-24A2-49D8-B85C-084AA4C46F9A}" srcOrd="2" destOrd="0" parTransId="{C511AD08-3C9C-4076-A6E8-EB6BFF5DC5B3}" sibTransId="{72005DB9-01D7-4826-A7D4-F55929036D7E}"/>
    <dgm:cxn modelId="{BC90F2F3-F721-482B-AD22-D2A512EF0F15}" srcId="{F8A42EE4-3B01-4121-867E-9350524A531A}" destId="{8FD4DA46-FC10-4FE0-9E26-05AB31F9A2F0}" srcOrd="2" destOrd="0" parTransId="{9212874C-D4BF-451E-B95E-6D128AA4AAEB}" sibTransId="{78800EA7-7615-4F72-9F77-5CABCD2716EB}"/>
    <dgm:cxn modelId="{A90935F6-304F-416D-A748-A6C513649941}" srcId="{9E4EBE4B-E4FF-43DA-811F-7469B3F7B5F2}" destId="{1CD92C26-E312-446C-850E-F301A965D28B}" srcOrd="1" destOrd="0" parTransId="{A1EC1796-4368-4264-87C7-6C8C75D31D6B}" sibTransId="{77D92741-A57B-4F4D-A294-1143F9C51000}"/>
    <dgm:cxn modelId="{808378F7-F0BB-4A6F-8E7B-496BFC1B6323}" type="presOf" srcId="{B5B8751C-4F8B-43F9-8AA6-BB4CBF381747}" destId="{B234D9FC-239D-418D-B909-AE604EA8EC6B}" srcOrd="0" destOrd="1" presId="urn:microsoft.com/office/officeart/2005/8/layout/vList5"/>
    <dgm:cxn modelId="{642707C3-D4E2-4A76-A154-B7537A0814E8}" type="presParOf" srcId="{4B633A6F-C61D-42CB-8A1F-4724A4E53F3D}" destId="{F9C2BC45-8EE6-4064-AB46-78149834B9AB}" srcOrd="0" destOrd="0" presId="urn:microsoft.com/office/officeart/2005/8/layout/vList5"/>
    <dgm:cxn modelId="{6A4B85AB-4E28-48CC-949D-A3D8FFC24C5A}" type="presParOf" srcId="{F9C2BC45-8EE6-4064-AB46-78149834B9AB}" destId="{A9F23C56-297D-4526-9850-AA860D53CA0E}" srcOrd="0" destOrd="0" presId="urn:microsoft.com/office/officeart/2005/8/layout/vList5"/>
    <dgm:cxn modelId="{52C81E25-D870-4EB7-9C86-C4F4FB86CEFF}" type="presParOf" srcId="{F9C2BC45-8EE6-4064-AB46-78149834B9AB}" destId="{7B24C1EF-5C53-4DE0-B2F0-1FCAD66E2CC2}" srcOrd="1" destOrd="0" presId="urn:microsoft.com/office/officeart/2005/8/layout/vList5"/>
    <dgm:cxn modelId="{A0A7E45D-204A-4289-80FE-67E231F75DBF}" type="presParOf" srcId="{4B633A6F-C61D-42CB-8A1F-4724A4E53F3D}" destId="{5DEF709F-4C61-431C-A5B8-E86C91382684}" srcOrd="1" destOrd="0" presId="urn:microsoft.com/office/officeart/2005/8/layout/vList5"/>
    <dgm:cxn modelId="{61C1DD7E-D3D0-4CF4-991E-010F1C319AF2}" type="presParOf" srcId="{4B633A6F-C61D-42CB-8A1F-4724A4E53F3D}" destId="{6651AA60-6996-4B68-8ED5-522CE4C75FAA}" srcOrd="2" destOrd="0" presId="urn:microsoft.com/office/officeart/2005/8/layout/vList5"/>
    <dgm:cxn modelId="{9C930532-4237-4063-8D23-0023D7ADDF63}" type="presParOf" srcId="{6651AA60-6996-4B68-8ED5-522CE4C75FAA}" destId="{78A863FE-A39E-40CE-AB5B-909DE4B026D5}" srcOrd="0" destOrd="0" presId="urn:microsoft.com/office/officeart/2005/8/layout/vList5"/>
    <dgm:cxn modelId="{0719E927-9B7E-4D8F-817B-097184429E5E}" type="presParOf" srcId="{6651AA60-6996-4B68-8ED5-522CE4C75FAA}" destId="{EE4FC5AB-5803-429F-A06D-AF7B29360DB8}" srcOrd="1" destOrd="0" presId="urn:microsoft.com/office/officeart/2005/8/layout/vList5"/>
    <dgm:cxn modelId="{A62F58DA-6EF8-41B1-82AE-471E1F1AE46B}" type="presParOf" srcId="{4B633A6F-C61D-42CB-8A1F-4724A4E53F3D}" destId="{572795A2-0681-4068-AC78-773DD54D0D32}" srcOrd="3" destOrd="0" presId="urn:microsoft.com/office/officeart/2005/8/layout/vList5"/>
    <dgm:cxn modelId="{BA12DCCF-B62A-4FFA-93E2-E2473FB0E628}" type="presParOf" srcId="{4B633A6F-C61D-42CB-8A1F-4724A4E53F3D}" destId="{51144B77-ABFD-4AB0-9B2B-3ED8E1958775}" srcOrd="4" destOrd="0" presId="urn:microsoft.com/office/officeart/2005/8/layout/vList5"/>
    <dgm:cxn modelId="{8183E7B7-7C17-4C7C-9F5A-748500809101}" type="presParOf" srcId="{51144B77-ABFD-4AB0-9B2B-3ED8E1958775}" destId="{29095BE7-0051-49C3-80FD-ACEF06598B2C}" srcOrd="0" destOrd="0" presId="urn:microsoft.com/office/officeart/2005/8/layout/vList5"/>
    <dgm:cxn modelId="{6A1E007C-C739-4186-82AF-1B11D5896210}" type="presParOf" srcId="{51144B77-ABFD-4AB0-9B2B-3ED8E1958775}" destId="{B234D9FC-239D-418D-B909-AE604EA8EC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656BB-42EA-4EF0-B8E6-4BB60FC6A5CE}" type="doc">
      <dgm:prSet loTypeId="urn:microsoft.com/office/officeart/2005/8/layout/vList5" loCatId="list" qsTypeId="urn:microsoft.com/office/officeart/2005/8/quickstyle/simple4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8CD8FF3D-B7F5-43D3-9470-44A8B3F54828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Sembelit</a:t>
          </a:r>
          <a:r>
            <a:rPr lang="en-US" dirty="0">
              <a:latin typeface="Arial" pitchFamily="34" charset="0"/>
              <a:cs typeface="Arial" pitchFamily="34" charset="0"/>
            </a:rPr>
            <a:t> (</a:t>
          </a:r>
          <a:r>
            <a:rPr lang="en-US" dirty="0" err="1">
              <a:latin typeface="Arial" pitchFamily="34" charset="0"/>
              <a:cs typeface="Arial" pitchFamily="34" charset="0"/>
            </a:rPr>
            <a:t>konstipasi</a:t>
          </a:r>
          <a:r>
            <a:rPr lang="en-US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76B90900-CC41-4E25-9066-41F48CBABD37}" type="parTrans" cxnId="{B95349AC-3EEE-4C81-AF33-69C6DE463D3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2919523-692A-4812-A0E6-D79CF8F192CB}" type="sibTrans" cxnId="{B95349AC-3EEE-4C81-AF33-69C6DE463D3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8577BC-D145-46F1-B5F9-653AA2B9210C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Kondisi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sulit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buang</a:t>
          </a:r>
          <a:r>
            <a:rPr lang="en-US" sz="1600" dirty="0">
              <a:latin typeface="Arial" pitchFamily="34" charset="0"/>
              <a:cs typeface="Arial" pitchFamily="34" charset="0"/>
            </a:rPr>
            <a:t> air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besar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D5559C38-FDBA-4EA9-8E06-4958365A3523}" type="parTrans" cxnId="{F187FB71-F12D-4E97-8286-65718116E0B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623A7DA-5403-4328-A87F-ED5B56D0FE69}" type="sibTrans" cxnId="{F187FB71-F12D-4E97-8286-65718116E0B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1D9DF2-B03F-419A-BD9D-A64A24E0B690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Penyebab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berserat</a:t>
          </a:r>
          <a:r>
            <a:rPr lang="en-US" sz="1600" dirty="0"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pola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481A6631-04A8-40CF-B4E5-25719F846775}" type="parTrans" cxnId="{BCAF14F2-6430-4EB6-893A-988FE302CDB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31129BC-AC0A-4AD8-8DFF-5594C6661C05}" type="sibTrans" cxnId="{BCAF14F2-6430-4EB6-893A-988FE302CDB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7321515-DFAE-4AC4-B7BF-65557D4D424D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meningkatkan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konsumsi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bers</a:t>
          </a:r>
          <a:r>
            <a:rPr lang="en-US" sz="1300" dirty="0" err="1">
              <a:latin typeface="Arial" pitchFamily="34" charset="0"/>
              <a:cs typeface="Arial" pitchFamily="34" charset="0"/>
            </a:rPr>
            <a:t>erat</a:t>
          </a:r>
          <a:r>
            <a:rPr lang="en-US" sz="1300" dirty="0">
              <a:latin typeface="Arial" pitchFamily="34" charset="0"/>
              <a:cs typeface="Arial" pitchFamily="34" charset="0"/>
            </a:rPr>
            <a:t>, </a:t>
          </a:r>
          <a:r>
            <a:rPr lang="en-US" sz="1300" dirty="0" err="1">
              <a:latin typeface="Arial" pitchFamily="34" charset="0"/>
              <a:cs typeface="Arial" pitchFamily="34" charset="0"/>
            </a:rPr>
            <a:t>banyak</a:t>
          </a:r>
          <a:r>
            <a:rPr lang="en-US" sz="1300" dirty="0">
              <a:latin typeface="Arial" pitchFamily="34" charset="0"/>
              <a:cs typeface="Arial" pitchFamily="34" charset="0"/>
            </a:rPr>
            <a:t> </a:t>
          </a:r>
          <a:r>
            <a:rPr lang="en-US" sz="13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300" dirty="0">
              <a:latin typeface="Arial" pitchFamily="34" charset="0"/>
              <a:cs typeface="Arial" pitchFamily="34" charset="0"/>
            </a:rPr>
            <a:t> air </a:t>
          </a:r>
          <a:r>
            <a:rPr lang="en-US" sz="1300" dirty="0" err="1">
              <a:latin typeface="Arial" pitchFamily="34" charset="0"/>
              <a:cs typeface="Arial" pitchFamily="34" charset="0"/>
            </a:rPr>
            <a:t>putih</a:t>
          </a:r>
          <a:r>
            <a:rPr lang="en-US" sz="1300" dirty="0">
              <a:latin typeface="Arial" pitchFamily="34" charset="0"/>
              <a:cs typeface="Arial" pitchFamily="34" charset="0"/>
            </a:rPr>
            <a:t>, </a:t>
          </a:r>
          <a:r>
            <a:rPr lang="en-US" sz="13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300" dirty="0">
              <a:latin typeface="Arial" pitchFamily="34" charset="0"/>
              <a:cs typeface="Arial" pitchFamily="34" charset="0"/>
            </a:rPr>
            <a:t> </a:t>
          </a:r>
          <a:r>
            <a:rPr lang="en-US" sz="1300" dirty="0" err="1">
              <a:latin typeface="Arial" pitchFamily="34" charset="0"/>
              <a:cs typeface="Arial" pitchFamily="34" charset="0"/>
            </a:rPr>
            <a:t>berolahraga</a:t>
          </a:r>
          <a:r>
            <a:rPr lang="en-US" sz="1300" dirty="0">
              <a:latin typeface="Arial" pitchFamily="34" charset="0"/>
              <a:cs typeface="Arial" pitchFamily="34" charset="0"/>
            </a:rPr>
            <a:t> </a:t>
          </a:r>
          <a:r>
            <a:rPr lang="en-US" sz="13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300" dirty="0">
              <a:latin typeface="Arial" pitchFamily="34" charset="0"/>
              <a:cs typeface="Arial" pitchFamily="34" charset="0"/>
            </a:rPr>
            <a:t> </a:t>
          </a:r>
          <a:r>
            <a:rPr lang="en-US" sz="1300" dirty="0" err="1">
              <a:latin typeface="Arial" pitchFamily="34" charset="0"/>
              <a:cs typeface="Arial" pitchFamily="34" charset="0"/>
            </a:rPr>
            <a:t>teratur</a:t>
          </a:r>
          <a:r>
            <a:rPr lang="en-US" sz="13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D4370A85-113E-4C8C-AF8F-C3C07FE546DF}" type="parTrans" cxnId="{A75E9CEF-5653-4332-9A7E-E9768E7C41C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8ED2B9-8CB4-4EDE-9848-A30C1780A9D3}" type="sibTrans" cxnId="{A75E9CEF-5653-4332-9A7E-E9768E7C41C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0B223E8-BD51-4EAF-AF5F-747B708382FC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Diare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C1CE68D-E8A2-4FF9-A223-34A2A6567A31}" type="parTrans" cxnId="{0E702F48-75C1-4F0C-9C88-8C2EF4C6CC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3840C3F-D110-46D6-BB35-5DE68C196A9B}" type="sibTrans" cxnId="{0E702F48-75C1-4F0C-9C88-8C2EF4C6CC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D30BB18-573D-4D70-BE2D-0C7516C3FE3B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Penyakit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buang</a:t>
          </a:r>
          <a:r>
            <a:rPr lang="en-US" sz="1600" dirty="0">
              <a:latin typeface="Arial" pitchFamily="34" charset="0"/>
              <a:cs typeface="Arial" pitchFamily="34" charset="0"/>
            </a:rPr>
            <a:t> air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besar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encer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lebih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sering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biasanya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EFD483DE-2170-46A3-9879-24BFD596AB16}" type="parTrans" cxnId="{E8E49037-7009-46CF-896D-CB585512CD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2F78D7F-AA01-485E-AAF7-42573F053F99}" type="sibTrans" cxnId="{E8E49037-7009-46CF-896D-CB585512CDE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5465F0B-FB7F-4457-9AD8-DDB7F82C6F96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Penyebab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minuman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terkontaminasi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dirty="0">
              <a:latin typeface="Arial" pitchFamily="34" charset="0"/>
              <a:cs typeface="Arial" pitchFamily="34" charset="0"/>
            </a:rPr>
            <a:t>, virus,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parasit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E436A795-B3C0-471A-B5AE-49D42D84BC68}" type="parTrans" cxnId="{D93B934C-7435-4CFC-8811-A1C3B16F976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A2EC0BA-A00D-47F2-B9E1-FDC02AA7C8E2}" type="sibTrans" cxnId="{D93B934C-7435-4CFC-8811-A1C3B16F976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87116FA-B41F-4124-BD2A-A06D93B8D692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pemberian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oralit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dokte</a:t>
          </a:r>
          <a:r>
            <a:rPr lang="en-US" sz="1300" dirty="0" err="1">
              <a:latin typeface="Arial" pitchFamily="34" charset="0"/>
              <a:cs typeface="Arial" pitchFamily="34" charset="0"/>
            </a:rPr>
            <a:t>r</a:t>
          </a:r>
          <a:r>
            <a:rPr lang="en-US" sz="13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42BF0B99-9D32-4E68-A8C2-57C565067722}" type="parTrans" cxnId="{B443D956-1BF5-4A13-A15B-8AE86C607DA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320451A-176E-467D-B6BE-8FAC7E02B02C}" type="sibTrans" cxnId="{B443D956-1BF5-4A13-A15B-8AE86C607DA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5372890-6D8B-4AF6-A615-C17EE302930D}">
      <dgm:prSet/>
      <dgm:spPr/>
      <dgm:t>
        <a:bodyPr/>
        <a:lstStyle/>
        <a:p>
          <a:pPr rtl="0"/>
          <a:r>
            <a:rPr lang="en-US" dirty="0" err="1">
              <a:latin typeface="Arial" pitchFamily="34" charset="0"/>
              <a:cs typeface="Arial" pitchFamily="34" charset="0"/>
            </a:rPr>
            <a:t>Apendisitis</a:t>
          </a:r>
          <a:r>
            <a:rPr lang="en-US" dirty="0">
              <a:latin typeface="Arial" pitchFamily="34" charset="0"/>
              <a:cs typeface="Arial" pitchFamily="34" charset="0"/>
            </a:rPr>
            <a:t> (</a:t>
          </a:r>
          <a:r>
            <a:rPr lang="en-US" dirty="0" err="1">
              <a:latin typeface="Arial" pitchFamily="34" charset="0"/>
              <a:cs typeface="Arial" pitchFamily="34" charset="0"/>
            </a:rPr>
            <a:t>usus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buntu</a:t>
          </a:r>
          <a:r>
            <a:rPr lang="en-US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9CB0BFF8-4D63-456E-A82E-3177BC5D8A79}" type="parTrans" cxnId="{6DCCA4FF-5B7D-4950-A92C-4E7783C50F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89657E0-7B69-4B86-8DCA-E5004092C82E}" type="sibTrans" cxnId="{6DCCA4FF-5B7D-4950-A92C-4E7783C50F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2EB3824-B817-47E7-B4BE-D858299F574E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Pembengkakan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D6888B26-1F4C-4397-96E9-4FDD7ACFE919}" type="parTrans" cxnId="{C0633A7C-73F2-458E-A956-3AE4E3A96CD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0025C1B-C09B-44A7-BE7B-A21AC38E2754}" type="sibTrans" cxnId="{C0633A7C-73F2-458E-A956-3AE4E3A96CD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627C397-36B1-4E39-A697-884423D97048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Diperkirakan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tersumbatnya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pangkal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kotoran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kelenjar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getah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bening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membengkak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akibat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5491272-3270-4A3D-A910-0A0FE40C7010}" type="parTrans" cxnId="{C034ECA3-0169-4F6F-A020-6F7BDA1AC40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88A1E1E-9036-4AFE-9EED-2C0963907AF6}" type="sibTrans" cxnId="{C034ECA3-0169-4F6F-A020-6F7BDA1AC40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FB50185-22F4-4432-8146-BC1EF2FBDCA1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dirty="0">
              <a:latin typeface="Arial" pitchFamily="34" charset="0"/>
              <a:cs typeface="Arial" pitchFamily="34" charset="0"/>
            </a:rPr>
            <a:t>: </a:t>
          </a:r>
          <a:r>
            <a:rPr lang="en-US" sz="1600" dirty="0" err="1">
              <a:latin typeface="Arial" pitchFamily="34" charset="0"/>
              <a:cs typeface="Arial" pitchFamily="34" charset="0"/>
            </a:rPr>
            <a:t>operasi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pengangkatan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969C3537-BD21-4557-B74E-96130A06D132}" type="parTrans" cxnId="{2D8BA622-D6B4-4496-B4C0-5B37B3485F0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8D81C40-F2E5-4280-A8F6-C2A6340B72A0}" type="sibTrans" cxnId="{2D8BA622-D6B4-4496-B4C0-5B37B3485F0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B068EE7-CAD9-47E6-90D6-8FAC0E525A56}" type="pres">
      <dgm:prSet presAssocID="{D58656BB-42EA-4EF0-B8E6-4BB60FC6A5CE}" presName="Name0" presStyleCnt="0">
        <dgm:presLayoutVars>
          <dgm:dir/>
          <dgm:animLvl val="lvl"/>
          <dgm:resizeHandles val="exact"/>
        </dgm:presLayoutVars>
      </dgm:prSet>
      <dgm:spPr/>
    </dgm:pt>
    <dgm:pt modelId="{7AB74508-212C-4E36-9E7A-18D3D53C088A}" type="pres">
      <dgm:prSet presAssocID="{8CD8FF3D-B7F5-43D3-9470-44A8B3F54828}" presName="linNode" presStyleCnt="0"/>
      <dgm:spPr/>
    </dgm:pt>
    <dgm:pt modelId="{54C269C6-F19D-450F-8C28-42167B597AB8}" type="pres">
      <dgm:prSet presAssocID="{8CD8FF3D-B7F5-43D3-9470-44A8B3F54828}" presName="parentText" presStyleLbl="node1" presStyleIdx="0" presStyleCnt="3" custScaleX="69753">
        <dgm:presLayoutVars>
          <dgm:chMax val="1"/>
          <dgm:bulletEnabled val="1"/>
        </dgm:presLayoutVars>
      </dgm:prSet>
      <dgm:spPr/>
    </dgm:pt>
    <dgm:pt modelId="{96D46D4C-24DC-4C01-9E7D-6F3E041B928E}" type="pres">
      <dgm:prSet presAssocID="{8CD8FF3D-B7F5-43D3-9470-44A8B3F54828}" presName="descendantText" presStyleLbl="alignAccFollowNode1" presStyleIdx="0" presStyleCnt="3" custScaleX="115867" custScaleY="93163">
        <dgm:presLayoutVars>
          <dgm:bulletEnabled val="1"/>
        </dgm:presLayoutVars>
      </dgm:prSet>
      <dgm:spPr/>
    </dgm:pt>
    <dgm:pt modelId="{EB3AF398-AB56-459A-84C4-13A4C7D98BB8}" type="pres">
      <dgm:prSet presAssocID="{02919523-692A-4812-A0E6-D79CF8F192CB}" presName="sp" presStyleCnt="0"/>
      <dgm:spPr/>
    </dgm:pt>
    <dgm:pt modelId="{522CE70A-7072-4049-94DF-9CCFCDCE320B}" type="pres">
      <dgm:prSet presAssocID="{70B223E8-BD51-4EAF-AF5F-747B708382FC}" presName="linNode" presStyleCnt="0"/>
      <dgm:spPr/>
    </dgm:pt>
    <dgm:pt modelId="{C57CEEAA-1FD7-447B-B5FF-87E4033BA39A}" type="pres">
      <dgm:prSet presAssocID="{70B223E8-BD51-4EAF-AF5F-747B708382FC}" presName="parentText" presStyleLbl="node1" presStyleIdx="1" presStyleCnt="3" custScaleX="69753">
        <dgm:presLayoutVars>
          <dgm:chMax val="1"/>
          <dgm:bulletEnabled val="1"/>
        </dgm:presLayoutVars>
      </dgm:prSet>
      <dgm:spPr/>
    </dgm:pt>
    <dgm:pt modelId="{452F6347-ECEE-4FE3-A5E4-A5BB672EE8F3}" type="pres">
      <dgm:prSet presAssocID="{70B223E8-BD51-4EAF-AF5F-747B708382FC}" presName="descendantText" presStyleLbl="alignAccFollowNode1" presStyleIdx="1" presStyleCnt="3" custScaleX="125710" custScaleY="123553">
        <dgm:presLayoutVars>
          <dgm:bulletEnabled val="1"/>
        </dgm:presLayoutVars>
      </dgm:prSet>
      <dgm:spPr/>
    </dgm:pt>
    <dgm:pt modelId="{3585F396-0822-4E9E-893D-6C34E2998E48}" type="pres">
      <dgm:prSet presAssocID="{D3840C3F-D110-46D6-BB35-5DE68C196A9B}" presName="sp" presStyleCnt="0"/>
      <dgm:spPr/>
    </dgm:pt>
    <dgm:pt modelId="{9910E6EA-1AB4-478D-A026-702E958DBF0A}" type="pres">
      <dgm:prSet presAssocID="{B5372890-6D8B-4AF6-A615-C17EE302930D}" presName="linNode" presStyleCnt="0"/>
      <dgm:spPr/>
    </dgm:pt>
    <dgm:pt modelId="{36DC6171-56C7-4090-A9B0-A82CCE647BF2}" type="pres">
      <dgm:prSet presAssocID="{B5372890-6D8B-4AF6-A615-C17EE302930D}" presName="parentText" presStyleLbl="node1" presStyleIdx="2" presStyleCnt="3" custScaleX="69753">
        <dgm:presLayoutVars>
          <dgm:chMax val="1"/>
          <dgm:bulletEnabled val="1"/>
        </dgm:presLayoutVars>
      </dgm:prSet>
      <dgm:spPr/>
    </dgm:pt>
    <dgm:pt modelId="{340D73C7-C58D-4AB8-8D1F-F4A668650482}" type="pres">
      <dgm:prSet presAssocID="{B5372890-6D8B-4AF6-A615-C17EE302930D}" presName="descendantText" presStyleLbl="alignAccFollowNode1" presStyleIdx="2" presStyleCnt="3" custScaleX="124684" custScaleY="106701" custLinFactNeighborX="-353" custLinFactNeighborY="-1007">
        <dgm:presLayoutVars>
          <dgm:bulletEnabled val="1"/>
        </dgm:presLayoutVars>
      </dgm:prSet>
      <dgm:spPr/>
    </dgm:pt>
  </dgm:ptLst>
  <dgm:cxnLst>
    <dgm:cxn modelId="{2D8BA622-D6B4-4496-B4C0-5B37B3485F04}" srcId="{B5372890-6D8B-4AF6-A615-C17EE302930D}" destId="{EFB50185-22F4-4432-8146-BC1EF2FBDCA1}" srcOrd="2" destOrd="0" parTransId="{969C3537-BD21-4557-B74E-96130A06D132}" sibTransId="{F8D81C40-F2E5-4280-A8F6-C2A6340B72A0}"/>
    <dgm:cxn modelId="{0557E52B-5123-4D6A-8FBD-5095DDE20872}" type="presOf" srcId="{B5372890-6D8B-4AF6-A615-C17EE302930D}" destId="{36DC6171-56C7-4090-A9B0-A82CCE647BF2}" srcOrd="0" destOrd="0" presId="urn:microsoft.com/office/officeart/2005/8/layout/vList5"/>
    <dgm:cxn modelId="{5FE7AD32-9F52-4F87-918F-6FE4A8D4DC1F}" type="presOf" srcId="{32EB3824-B817-47E7-B4BE-D858299F574E}" destId="{340D73C7-C58D-4AB8-8D1F-F4A668650482}" srcOrd="0" destOrd="0" presId="urn:microsoft.com/office/officeart/2005/8/layout/vList5"/>
    <dgm:cxn modelId="{E8E49037-7009-46CF-896D-CB585512CDE5}" srcId="{70B223E8-BD51-4EAF-AF5F-747B708382FC}" destId="{2D30BB18-573D-4D70-BE2D-0C7516C3FE3B}" srcOrd="0" destOrd="0" parTransId="{EFD483DE-2170-46A3-9879-24BFD596AB16}" sibTransId="{82F78D7F-AA01-485E-AAF7-42573F053F99}"/>
    <dgm:cxn modelId="{95A4065D-BE7B-4626-A9F8-BDB5371FE930}" type="presOf" srcId="{2D30BB18-573D-4D70-BE2D-0C7516C3FE3B}" destId="{452F6347-ECEE-4FE3-A5E4-A5BB672EE8F3}" srcOrd="0" destOrd="0" presId="urn:microsoft.com/office/officeart/2005/8/layout/vList5"/>
    <dgm:cxn modelId="{F7DB1D46-C7B0-4B21-AA68-4AA8A496749F}" type="presOf" srcId="{8CD8FF3D-B7F5-43D3-9470-44A8B3F54828}" destId="{54C269C6-F19D-450F-8C28-42167B597AB8}" srcOrd="0" destOrd="0" presId="urn:microsoft.com/office/officeart/2005/8/layout/vList5"/>
    <dgm:cxn modelId="{0E702F48-75C1-4F0C-9C88-8C2EF4C6CC38}" srcId="{D58656BB-42EA-4EF0-B8E6-4BB60FC6A5CE}" destId="{70B223E8-BD51-4EAF-AF5F-747B708382FC}" srcOrd="1" destOrd="0" parTransId="{6C1CE68D-E8A2-4FF9-A223-34A2A6567A31}" sibTransId="{D3840C3F-D110-46D6-BB35-5DE68C196A9B}"/>
    <dgm:cxn modelId="{D93B934C-7435-4CFC-8811-A1C3B16F9762}" srcId="{70B223E8-BD51-4EAF-AF5F-747B708382FC}" destId="{55465F0B-FB7F-4457-9AD8-DDB7F82C6F96}" srcOrd="1" destOrd="0" parTransId="{E436A795-B3C0-471A-B5AE-49D42D84BC68}" sibTransId="{8A2EC0BA-A00D-47F2-B9E1-FDC02AA7C8E2}"/>
    <dgm:cxn modelId="{F187FB71-F12D-4E97-8286-65718116E0B3}" srcId="{8CD8FF3D-B7F5-43D3-9470-44A8B3F54828}" destId="{938577BC-D145-46F1-B5F9-653AA2B9210C}" srcOrd="0" destOrd="0" parTransId="{D5559C38-FDBA-4EA9-8E06-4958365A3523}" sibTransId="{4623A7DA-5403-4328-A87F-ED5B56D0FE69}"/>
    <dgm:cxn modelId="{B443D956-1BF5-4A13-A15B-8AE86C607DA9}" srcId="{70B223E8-BD51-4EAF-AF5F-747B708382FC}" destId="{F87116FA-B41F-4124-BD2A-A06D93B8D692}" srcOrd="2" destOrd="0" parTransId="{42BF0B99-9D32-4E68-A8C2-57C565067722}" sibTransId="{A320451A-176E-467D-B6BE-8FAC7E02B02C}"/>
    <dgm:cxn modelId="{C0633A7C-73F2-458E-A956-3AE4E3A96CDB}" srcId="{B5372890-6D8B-4AF6-A615-C17EE302930D}" destId="{32EB3824-B817-47E7-B4BE-D858299F574E}" srcOrd="0" destOrd="0" parTransId="{D6888B26-1F4C-4397-96E9-4FDD7ACFE919}" sibTransId="{E0025C1B-C09B-44A7-BE7B-A21AC38E2754}"/>
    <dgm:cxn modelId="{0C455C7F-A271-4B2F-8A9E-9640B5241E93}" type="presOf" srcId="{7627C397-36B1-4E39-A697-884423D97048}" destId="{340D73C7-C58D-4AB8-8D1F-F4A668650482}" srcOrd="0" destOrd="1" presId="urn:microsoft.com/office/officeart/2005/8/layout/vList5"/>
    <dgm:cxn modelId="{C6A15E81-39BC-4812-AF35-714B76EB75EC}" type="presOf" srcId="{D58656BB-42EA-4EF0-B8E6-4BB60FC6A5CE}" destId="{9B068EE7-CAD9-47E6-90D6-8FAC0E525A56}" srcOrd="0" destOrd="0" presId="urn:microsoft.com/office/officeart/2005/8/layout/vList5"/>
    <dgm:cxn modelId="{C034ECA3-0169-4F6F-A020-6F7BDA1AC409}" srcId="{B5372890-6D8B-4AF6-A615-C17EE302930D}" destId="{7627C397-36B1-4E39-A697-884423D97048}" srcOrd="1" destOrd="0" parTransId="{C5491272-3270-4A3D-A910-0A0FE40C7010}" sibTransId="{488A1E1E-9036-4AFE-9EED-2C0963907AF6}"/>
    <dgm:cxn modelId="{B95349AC-3EEE-4C81-AF33-69C6DE463D3A}" srcId="{D58656BB-42EA-4EF0-B8E6-4BB60FC6A5CE}" destId="{8CD8FF3D-B7F5-43D3-9470-44A8B3F54828}" srcOrd="0" destOrd="0" parTransId="{76B90900-CC41-4E25-9066-41F48CBABD37}" sibTransId="{02919523-692A-4812-A0E6-D79CF8F192CB}"/>
    <dgm:cxn modelId="{74F98DAD-BB62-4B13-8DCA-4D9277FC269C}" type="presOf" srcId="{F87116FA-B41F-4124-BD2A-A06D93B8D692}" destId="{452F6347-ECEE-4FE3-A5E4-A5BB672EE8F3}" srcOrd="0" destOrd="2" presId="urn:microsoft.com/office/officeart/2005/8/layout/vList5"/>
    <dgm:cxn modelId="{2105B3AE-3C97-4EA8-AB67-7F3FCCC84BF8}" type="presOf" srcId="{AB1D9DF2-B03F-419A-BD9D-A64A24E0B690}" destId="{96D46D4C-24DC-4C01-9E7D-6F3E041B928E}" srcOrd="0" destOrd="1" presId="urn:microsoft.com/office/officeart/2005/8/layout/vList5"/>
    <dgm:cxn modelId="{394D49B0-471B-4527-9D8F-9F3D3991B075}" type="presOf" srcId="{70B223E8-BD51-4EAF-AF5F-747B708382FC}" destId="{C57CEEAA-1FD7-447B-B5FF-87E4033BA39A}" srcOrd="0" destOrd="0" presId="urn:microsoft.com/office/officeart/2005/8/layout/vList5"/>
    <dgm:cxn modelId="{C6EF64B5-6D47-4813-8A66-F6A19130B814}" type="presOf" srcId="{17321515-DFAE-4AC4-B7BF-65557D4D424D}" destId="{96D46D4C-24DC-4C01-9E7D-6F3E041B928E}" srcOrd="0" destOrd="2" presId="urn:microsoft.com/office/officeart/2005/8/layout/vList5"/>
    <dgm:cxn modelId="{5C99DAB7-B8FD-4F7B-B0BE-FB8B95EFCD3C}" type="presOf" srcId="{EFB50185-22F4-4432-8146-BC1EF2FBDCA1}" destId="{340D73C7-C58D-4AB8-8D1F-F4A668650482}" srcOrd="0" destOrd="2" presId="urn:microsoft.com/office/officeart/2005/8/layout/vList5"/>
    <dgm:cxn modelId="{F42718B8-784B-47E3-91BE-DD63EBAEF598}" type="presOf" srcId="{55465F0B-FB7F-4457-9AD8-DDB7F82C6F96}" destId="{452F6347-ECEE-4FE3-A5E4-A5BB672EE8F3}" srcOrd="0" destOrd="1" presId="urn:microsoft.com/office/officeart/2005/8/layout/vList5"/>
    <dgm:cxn modelId="{47A124C4-2985-4819-A13C-8028D9BE4AB9}" type="presOf" srcId="{938577BC-D145-46F1-B5F9-653AA2B9210C}" destId="{96D46D4C-24DC-4C01-9E7D-6F3E041B928E}" srcOrd="0" destOrd="0" presId="urn:microsoft.com/office/officeart/2005/8/layout/vList5"/>
    <dgm:cxn modelId="{A75E9CEF-5653-4332-9A7E-E9768E7C41CB}" srcId="{8CD8FF3D-B7F5-43D3-9470-44A8B3F54828}" destId="{17321515-DFAE-4AC4-B7BF-65557D4D424D}" srcOrd="2" destOrd="0" parTransId="{D4370A85-113E-4C8C-AF8F-C3C07FE546DF}" sibTransId="{C98ED2B9-8CB4-4EDE-9848-A30C1780A9D3}"/>
    <dgm:cxn modelId="{BCAF14F2-6430-4EB6-893A-988FE302CDB1}" srcId="{8CD8FF3D-B7F5-43D3-9470-44A8B3F54828}" destId="{AB1D9DF2-B03F-419A-BD9D-A64A24E0B690}" srcOrd="1" destOrd="0" parTransId="{481A6631-04A8-40CF-B4E5-25719F846775}" sibTransId="{E31129BC-AC0A-4AD8-8DFF-5594C6661C05}"/>
    <dgm:cxn modelId="{6DCCA4FF-5B7D-4950-A92C-4E7783C50F8D}" srcId="{D58656BB-42EA-4EF0-B8E6-4BB60FC6A5CE}" destId="{B5372890-6D8B-4AF6-A615-C17EE302930D}" srcOrd="2" destOrd="0" parTransId="{9CB0BFF8-4D63-456E-A82E-3177BC5D8A79}" sibTransId="{089657E0-7B69-4B86-8DCA-E5004092C82E}"/>
    <dgm:cxn modelId="{122C0E76-ADE3-4746-A8BC-D6CEF5D47B83}" type="presParOf" srcId="{9B068EE7-CAD9-47E6-90D6-8FAC0E525A56}" destId="{7AB74508-212C-4E36-9E7A-18D3D53C088A}" srcOrd="0" destOrd="0" presId="urn:microsoft.com/office/officeart/2005/8/layout/vList5"/>
    <dgm:cxn modelId="{23A40E61-E447-4AA5-BBB9-0248ACC8F4D4}" type="presParOf" srcId="{7AB74508-212C-4E36-9E7A-18D3D53C088A}" destId="{54C269C6-F19D-450F-8C28-42167B597AB8}" srcOrd="0" destOrd="0" presId="urn:microsoft.com/office/officeart/2005/8/layout/vList5"/>
    <dgm:cxn modelId="{52185ADA-5A65-40E7-9F48-309FDC1F024B}" type="presParOf" srcId="{7AB74508-212C-4E36-9E7A-18D3D53C088A}" destId="{96D46D4C-24DC-4C01-9E7D-6F3E041B928E}" srcOrd="1" destOrd="0" presId="urn:microsoft.com/office/officeart/2005/8/layout/vList5"/>
    <dgm:cxn modelId="{5D0F6319-A183-45E0-97F8-2A28415B6BC8}" type="presParOf" srcId="{9B068EE7-CAD9-47E6-90D6-8FAC0E525A56}" destId="{EB3AF398-AB56-459A-84C4-13A4C7D98BB8}" srcOrd="1" destOrd="0" presId="urn:microsoft.com/office/officeart/2005/8/layout/vList5"/>
    <dgm:cxn modelId="{C0E5DF51-D126-4914-A96A-2DB9DD3213D3}" type="presParOf" srcId="{9B068EE7-CAD9-47E6-90D6-8FAC0E525A56}" destId="{522CE70A-7072-4049-94DF-9CCFCDCE320B}" srcOrd="2" destOrd="0" presId="urn:microsoft.com/office/officeart/2005/8/layout/vList5"/>
    <dgm:cxn modelId="{EBD7BA08-C479-4A3C-AE15-098002962FE4}" type="presParOf" srcId="{522CE70A-7072-4049-94DF-9CCFCDCE320B}" destId="{C57CEEAA-1FD7-447B-B5FF-87E4033BA39A}" srcOrd="0" destOrd="0" presId="urn:microsoft.com/office/officeart/2005/8/layout/vList5"/>
    <dgm:cxn modelId="{71E9511C-AFCE-47FB-8561-2E62858BB60C}" type="presParOf" srcId="{522CE70A-7072-4049-94DF-9CCFCDCE320B}" destId="{452F6347-ECEE-4FE3-A5E4-A5BB672EE8F3}" srcOrd="1" destOrd="0" presId="urn:microsoft.com/office/officeart/2005/8/layout/vList5"/>
    <dgm:cxn modelId="{8BD9FC22-C5D5-432C-9ED2-2030BA914E59}" type="presParOf" srcId="{9B068EE7-CAD9-47E6-90D6-8FAC0E525A56}" destId="{3585F396-0822-4E9E-893D-6C34E2998E48}" srcOrd="3" destOrd="0" presId="urn:microsoft.com/office/officeart/2005/8/layout/vList5"/>
    <dgm:cxn modelId="{85790AEC-F57A-406E-BCDB-A341F59DD321}" type="presParOf" srcId="{9B068EE7-CAD9-47E6-90D6-8FAC0E525A56}" destId="{9910E6EA-1AB4-478D-A026-702E958DBF0A}" srcOrd="4" destOrd="0" presId="urn:microsoft.com/office/officeart/2005/8/layout/vList5"/>
    <dgm:cxn modelId="{40D880B8-0CEF-4BAD-8E34-8A3EA5160DA7}" type="presParOf" srcId="{9910E6EA-1AB4-478D-A026-702E958DBF0A}" destId="{36DC6171-56C7-4090-A9B0-A82CCE647BF2}" srcOrd="0" destOrd="0" presId="urn:microsoft.com/office/officeart/2005/8/layout/vList5"/>
    <dgm:cxn modelId="{A730C0B9-30B2-4010-BD75-8FC8287ED719}" type="presParOf" srcId="{9910E6EA-1AB4-478D-A026-702E958DBF0A}" destId="{340D73C7-C58D-4AB8-8D1F-F4A6686504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C1EF-5C53-4DE0-B2F0-1FCAD66E2CC2}">
      <dsp:nvSpPr>
        <dsp:cNvPr id="0" name=""/>
        <dsp:cNvSpPr/>
      </dsp:nvSpPr>
      <dsp:spPr>
        <a:xfrm rot="5400000">
          <a:off x="4816388" y="-2984687"/>
          <a:ext cx="1029707" cy="73581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pada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mulut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jamur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luka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berwarna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putih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terasa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perih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mengolesi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sariawan,makan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menambah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vitamin C</a:t>
          </a:r>
        </a:p>
      </dsp:txBody>
      <dsp:txXfrm rot="-5400000">
        <a:off x="1652152" y="229815"/>
        <a:ext cx="7307914" cy="929175"/>
      </dsp:txXfrm>
    </dsp:sp>
    <dsp:sp modelId="{A9F23C56-297D-4526-9850-AA860D53CA0E}">
      <dsp:nvSpPr>
        <dsp:cNvPr id="0" name=""/>
        <dsp:cNvSpPr/>
      </dsp:nvSpPr>
      <dsp:spPr>
        <a:xfrm>
          <a:off x="675" y="2097"/>
          <a:ext cx="1651476" cy="1384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Sariawan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8266" y="69688"/>
        <a:ext cx="1516294" cy="1249428"/>
      </dsp:txXfrm>
    </dsp:sp>
    <dsp:sp modelId="{EE4FC5AB-5803-429F-A06D-AF7B29360DB8}">
      <dsp:nvSpPr>
        <dsp:cNvPr id="0" name=""/>
        <dsp:cNvSpPr/>
      </dsp:nvSpPr>
      <dsp:spPr>
        <a:xfrm rot="5400000">
          <a:off x="4851422" y="-1496676"/>
          <a:ext cx="1028920" cy="7289840"/>
        </a:xfrm>
        <a:prstGeom prst="round2SameRect">
          <a:avLst/>
        </a:prstGeom>
        <a:solidFill>
          <a:schemeClr val="accent4">
            <a:tint val="40000"/>
            <a:alpha val="90000"/>
            <a:hueOff val="-4516101"/>
            <a:satOff val="11489"/>
            <a:lumOff val="1184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4516101"/>
              <a:satOff val="11489"/>
              <a:lumOff val="11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Terjadi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ketika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pulpa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terdalam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terdiri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pembuluh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darah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dan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syaraf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)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mengalami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muncul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dalam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sekitar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rahang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obat,gosok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gigi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teratur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1720962" y="1684012"/>
        <a:ext cx="7239612" cy="928464"/>
      </dsp:txXfrm>
    </dsp:sp>
    <dsp:sp modelId="{78A863FE-A39E-40CE-AB5B-909DE4B026D5}">
      <dsp:nvSpPr>
        <dsp:cNvPr id="0" name=""/>
        <dsp:cNvSpPr/>
      </dsp:nvSpPr>
      <dsp:spPr>
        <a:xfrm>
          <a:off x="675" y="1455938"/>
          <a:ext cx="1720287" cy="1384610"/>
        </a:xfrm>
        <a:prstGeom prst="roundRect">
          <a:avLst/>
        </a:prstGeom>
        <a:gradFill rotWithShape="0">
          <a:gsLst>
            <a:gs pos="0">
              <a:schemeClr val="accent4">
                <a:hueOff val="-4284886"/>
                <a:satOff val="8781"/>
                <a:lumOff val="4117"/>
                <a:alphaOff val="0"/>
              </a:schemeClr>
            </a:gs>
            <a:gs pos="90000">
              <a:schemeClr val="accent4">
                <a:hueOff val="-4284886"/>
                <a:satOff val="8781"/>
                <a:lumOff val="4117"/>
                <a:alphaOff val="0"/>
                <a:shade val="100000"/>
                <a:satMod val="105000"/>
              </a:schemeClr>
            </a:gs>
            <a:gs pos="100000">
              <a:schemeClr val="accent4">
                <a:hueOff val="-4284886"/>
                <a:satOff val="8781"/>
                <a:lumOff val="4117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Sakit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>
              <a:latin typeface="Arial" pitchFamily="34" charset="0"/>
              <a:cs typeface="Arial" pitchFamily="34" charset="0"/>
            </a:rPr>
            <a:t>gigi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68266" y="1523529"/>
        <a:ext cx="1585105" cy="1249428"/>
      </dsp:txXfrm>
    </dsp:sp>
    <dsp:sp modelId="{B234D9FC-239D-418D-B909-AE604EA8EC6B}">
      <dsp:nvSpPr>
        <dsp:cNvPr id="0" name=""/>
        <dsp:cNvSpPr/>
      </dsp:nvSpPr>
      <dsp:spPr>
        <a:xfrm rot="5400000">
          <a:off x="4777737" y="-55675"/>
          <a:ext cx="1149769" cy="7315520"/>
        </a:xfrm>
        <a:prstGeom prst="round2SameRect">
          <a:avLst/>
        </a:prstGeom>
        <a:solidFill>
          <a:schemeClr val="accent4">
            <a:tint val="40000"/>
            <a:alpha val="90000"/>
            <a:hueOff val="-9032202"/>
            <a:satOff val="22977"/>
            <a:lumOff val="2367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-9032202"/>
              <a:satOff val="22977"/>
              <a:lumOff val="23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Penyakit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rasa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nyeri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berasal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lambung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Disebabkan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luka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di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lapisan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lambung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efek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samping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penggunaan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obat-obatan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dokter,makan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teratu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1694862" y="3083327"/>
        <a:ext cx="7259393" cy="1037515"/>
      </dsp:txXfrm>
    </dsp:sp>
    <dsp:sp modelId="{29095BE7-0051-49C3-80FD-ACEF06598B2C}">
      <dsp:nvSpPr>
        <dsp:cNvPr id="0" name=""/>
        <dsp:cNvSpPr/>
      </dsp:nvSpPr>
      <dsp:spPr>
        <a:xfrm>
          <a:off x="675" y="2909779"/>
          <a:ext cx="1694186" cy="1384610"/>
        </a:xfrm>
        <a:prstGeom prst="roundRect">
          <a:avLst/>
        </a:prstGeom>
        <a:gradFill rotWithShape="0">
          <a:gsLst>
            <a:gs pos="0">
              <a:schemeClr val="accent4">
                <a:hueOff val="-8569773"/>
                <a:satOff val="17563"/>
                <a:lumOff val="8235"/>
                <a:alphaOff val="0"/>
              </a:schemeClr>
            </a:gs>
            <a:gs pos="90000">
              <a:schemeClr val="accent4">
                <a:hueOff val="-8569773"/>
                <a:satOff val="17563"/>
                <a:lumOff val="8235"/>
                <a:alphaOff val="0"/>
                <a:shade val="100000"/>
                <a:satMod val="105000"/>
              </a:schemeClr>
            </a:gs>
            <a:gs pos="100000">
              <a:schemeClr val="accent4">
                <a:hueOff val="-8569773"/>
                <a:satOff val="17563"/>
                <a:lumOff val="8235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itchFamily="34" charset="0"/>
              <a:cs typeface="Arial" pitchFamily="34" charset="0"/>
            </a:rPr>
            <a:t>Mag</a:t>
          </a:r>
          <a:r>
            <a:rPr lang="en-US" sz="24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68266" y="2977370"/>
        <a:ext cx="1559004" cy="1249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46D4C-24DC-4C01-9E7D-6F3E041B928E}">
      <dsp:nvSpPr>
        <dsp:cNvPr id="0" name=""/>
        <dsp:cNvSpPr/>
      </dsp:nvSpPr>
      <dsp:spPr>
        <a:xfrm rot="5400000">
          <a:off x="5023972" y="-2535683"/>
          <a:ext cx="1226327" cy="672175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Kondisi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sulit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air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besar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Penyebab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berserat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pola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meningkatkan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konsumsi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bers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erat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banyak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 air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putih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berolahraga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secara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teratur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276256" y="271897"/>
        <a:ext cx="6661895" cy="1106599"/>
      </dsp:txXfrm>
    </dsp:sp>
    <dsp:sp modelId="{54C269C6-F19D-450F-8C28-42167B597AB8}">
      <dsp:nvSpPr>
        <dsp:cNvPr id="0" name=""/>
        <dsp:cNvSpPr/>
      </dsp:nvSpPr>
      <dsp:spPr>
        <a:xfrm>
          <a:off x="65" y="2493"/>
          <a:ext cx="2276190" cy="16454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itchFamily="34" charset="0"/>
              <a:cs typeface="Arial" pitchFamily="34" charset="0"/>
            </a:rPr>
            <a:t>Sembelit</a:t>
          </a:r>
          <a:r>
            <a:rPr lang="en-US" sz="280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2800" kern="1200" dirty="0" err="1">
              <a:latin typeface="Arial" pitchFamily="34" charset="0"/>
              <a:cs typeface="Arial" pitchFamily="34" charset="0"/>
            </a:rPr>
            <a:t>konstipasi</a:t>
          </a:r>
          <a:r>
            <a:rPr lang="en-US" sz="28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80387" y="82815"/>
        <a:ext cx="2115546" cy="1484762"/>
      </dsp:txXfrm>
    </dsp:sp>
    <dsp:sp modelId="{452F6347-ECEE-4FE3-A5E4-A5BB672EE8F3}">
      <dsp:nvSpPr>
        <dsp:cNvPr id="0" name=""/>
        <dsp:cNvSpPr/>
      </dsp:nvSpPr>
      <dsp:spPr>
        <a:xfrm rot="5400000">
          <a:off x="4797142" y="-901226"/>
          <a:ext cx="1626359" cy="69081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Penyakit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ditandai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air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besar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encer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lebih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sering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biasanya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Penyebab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mengonsumsi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makanan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terkontaminasi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bakteri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, virus,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parasit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pemberian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oralit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minum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sesuai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resep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dokte</a:t>
          </a:r>
          <a:r>
            <a:rPr lang="en-US" sz="1300" kern="1200" dirty="0" err="1">
              <a:latin typeface="Arial" pitchFamily="34" charset="0"/>
              <a:cs typeface="Arial" pitchFamily="34" charset="0"/>
            </a:rPr>
            <a:t>r</a:t>
          </a:r>
          <a:r>
            <a:rPr lang="en-US" sz="1300" kern="1200" dirty="0">
              <a:latin typeface="Arial" pitchFamily="34" charset="0"/>
              <a:cs typeface="Arial" pitchFamily="34" charset="0"/>
            </a:rPr>
            <a:t>. </a:t>
          </a:r>
        </a:p>
      </dsp:txBody>
      <dsp:txXfrm rot="-5400000">
        <a:off x="2156223" y="1819085"/>
        <a:ext cx="6828806" cy="1467575"/>
      </dsp:txXfrm>
    </dsp:sp>
    <dsp:sp modelId="{C57CEEAA-1FD7-447B-B5FF-87E4033BA39A}">
      <dsp:nvSpPr>
        <dsp:cNvPr id="0" name=""/>
        <dsp:cNvSpPr/>
      </dsp:nvSpPr>
      <dsp:spPr>
        <a:xfrm>
          <a:off x="65" y="1730169"/>
          <a:ext cx="2156157" cy="16454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itchFamily="34" charset="0"/>
              <a:cs typeface="Arial" pitchFamily="34" charset="0"/>
            </a:rPr>
            <a:t>Diare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80387" y="1810491"/>
        <a:ext cx="1995513" cy="1484762"/>
      </dsp:txXfrm>
    </dsp:sp>
    <dsp:sp modelId="{340D73C7-C58D-4AB8-8D1F-F4A668650482}">
      <dsp:nvSpPr>
        <dsp:cNvPr id="0" name=""/>
        <dsp:cNvSpPr/>
      </dsp:nvSpPr>
      <dsp:spPr>
        <a:xfrm rot="5400000">
          <a:off x="4903413" y="820195"/>
          <a:ext cx="1404532" cy="689419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Pembengkakan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peradangan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Diperkirakan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tersumbatnya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pangkal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oleh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kotoran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karena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kelenjar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getah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bening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membengkak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akibat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infeksi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Pengobatan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operasi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pengangkatan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 rot="-5400000">
        <a:off x="2158580" y="3633592"/>
        <a:ext cx="6825634" cy="1267404"/>
      </dsp:txXfrm>
    </dsp:sp>
    <dsp:sp modelId="{36DC6171-56C7-4090-A9B0-A82CCE647BF2}">
      <dsp:nvSpPr>
        <dsp:cNvPr id="0" name=""/>
        <dsp:cNvSpPr/>
      </dsp:nvSpPr>
      <dsp:spPr>
        <a:xfrm>
          <a:off x="65" y="3457846"/>
          <a:ext cx="2169494" cy="16454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itchFamily="34" charset="0"/>
              <a:cs typeface="Arial" pitchFamily="34" charset="0"/>
            </a:rPr>
            <a:t>Apendisitis</a:t>
          </a:r>
          <a:r>
            <a:rPr lang="en-US" sz="280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2800" kern="1200" dirty="0" err="1">
              <a:latin typeface="Arial" pitchFamily="34" charset="0"/>
              <a:cs typeface="Arial" pitchFamily="34" charset="0"/>
            </a:rPr>
            <a:t>usus</a:t>
          </a:r>
          <a:r>
            <a:rPr lang="en-US" sz="2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2800" kern="1200" dirty="0" err="1">
              <a:latin typeface="Arial" pitchFamily="34" charset="0"/>
              <a:cs typeface="Arial" pitchFamily="34" charset="0"/>
            </a:rPr>
            <a:t>buntu</a:t>
          </a:r>
          <a:r>
            <a:rPr lang="en-US" sz="28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80387" y="3538168"/>
        <a:ext cx="2008850" cy="148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5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536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578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0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326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48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86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911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62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07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06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863C88-A1CF-418F-8FA5-B5F587CBAC1D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8017910-A6F7-46BD-9A81-9A4ED3E1F7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6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104039"/>
              <a:ext cx="36576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Makanan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Sehat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2372883"/>
            <a:ext cx="2618732" cy="38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37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44" name="Picture 43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3.3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3339" y="1124744"/>
            <a:ext cx="7584843" cy="480053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335360" y="1466976"/>
            <a:ext cx="7584843" cy="4650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0" name="Picture 49" descr="E:\ELISA\MEDIA ESPS IPS KELAS 5\BAB 3 Keragaman Suku Bangsa dan Budaya di Indonesia\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700">
            <a:off x="182306" y="1194954"/>
            <a:ext cx="705783" cy="12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413" y="1835678"/>
            <a:ext cx="6624736" cy="118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7" indent="16933">
              <a:lnSpc>
                <a:spcPct val="114000"/>
              </a:lnSpc>
              <a:spcAft>
                <a:spcPts val="800"/>
              </a:spcAft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7789" y="3049514"/>
            <a:ext cx="6624736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sehat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7789" y="3702000"/>
            <a:ext cx="6624736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gaya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hidup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sehat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7789" y="4354487"/>
            <a:ext cx="6624736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bibit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penyakit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789" y="5006974"/>
            <a:ext cx="6624736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kelainan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sejak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lahir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335358" y="2732949"/>
            <a:ext cx="2727140" cy="369635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14733" y="1047732"/>
            <a:ext cx="7200000" cy="1323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74121" indent="-364058">
              <a:spcAft>
                <a:spcPts val="1600"/>
              </a:spcAft>
              <a:buFont typeface="+mj-lt"/>
              <a:buAutoNum type="arabicPeriod"/>
            </a:pP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Seriawan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luka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lapisan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mulut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ditandai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luka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berwarna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putih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terasa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perih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358" y="260648"/>
            <a:ext cx="816090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Menyerang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733" y="2485152"/>
            <a:ext cx="7200000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74121" indent="-364058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Sakit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gigi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peradangan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pulpa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akibat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pembusukan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luka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gigi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4733" y="3525011"/>
            <a:ext cx="7200000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74121" indent="-364058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Gastritis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luka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infeksi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bakteri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stres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terlambat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3755" y="4581128"/>
            <a:ext cx="7200000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74121" indent="-364058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Sembelit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kesulitan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besar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akibatnya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kurangnya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asupan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serat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Y:\TRANSIT JOB GAMBAR\Tematik 4E\Subtema 1\2.5 anak berpik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4" y="2857497"/>
            <a:ext cx="3418247" cy="34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35358" y="260648"/>
            <a:ext cx="816090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Menyerang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9035" y="1124744"/>
            <a:ext cx="7200000" cy="1323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52955" indent="-452955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5. 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Diare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sering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besar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encer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Penyebabnya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terkontaminasi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bakteri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virus.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9035" y="2564904"/>
            <a:ext cx="7200000" cy="1323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52955" indent="-452955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6. 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Usus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buntu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apendisitis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peradangan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usus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buntu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akibat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tersumbatnya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usus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buntu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benda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asing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9035" y="4005064"/>
            <a:ext cx="7200000" cy="1734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wrap="square" numCol="1">
            <a:spAutoFit/>
          </a:bodyPr>
          <a:lstStyle/>
          <a:p>
            <a:pPr marL="452955" indent="-452955">
              <a:spcAft>
                <a:spcPts val="1600"/>
              </a:spcAft>
            </a:pP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7.  Hepatitis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virus hepatitis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minuman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segera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diobati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berkembang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kanker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21D2C893-7DF7-4992-BDF2-3D39AF5FE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489692"/>
              </p:ext>
            </p:extLst>
          </p:nvPr>
        </p:nvGraphicFramePr>
        <p:xfrm>
          <a:off x="490329" y="2071181"/>
          <a:ext cx="9011479" cy="429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8D1C39-0C0D-4015-927A-8D6ABECE49FA}"/>
              </a:ext>
            </a:extLst>
          </p:cNvPr>
          <p:cNvSpPr txBox="1"/>
          <p:nvPr/>
        </p:nvSpPr>
        <p:spPr>
          <a:xfrm>
            <a:off x="335293" y="490331"/>
            <a:ext cx="7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Gangguan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pada</a:t>
            </a:r>
            <a:r>
              <a:rPr lang="en-US" sz="2800" b="1" dirty="0">
                <a:solidFill>
                  <a:srgbClr val="00B050"/>
                </a:solidFill>
              </a:rPr>
              <a:t> Organ </a:t>
            </a:r>
            <a:r>
              <a:rPr lang="en-US" sz="2800" b="1" dirty="0" err="1">
                <a:solidFill>
                  <a:srgbClr val="00B050"/>
                </a:solidFill>
              </a:rPr>
              <a:t>Pencernaan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Manusia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BA80F-2405-4991-AFEE-31F0D32D4C90}"/>
              </a:ext>
            </a:extLst>
          </p:cNvPr>
          <p:cNvSpPr txBox="1"/>
          <p:nvPr/>
        </p:nvSpPr>
        <p:spPr>
          <a:xfrm>
            <a:off x="335293" y="1219200"/>
            <a:ext cx="818585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b="1" dirty="0" err="1"/>
              <a:t>Gangguan</a:t>
            </a:r>
            <a:r>
              <a:rPr lang="en-US" b="1" dirty="0"/>
              <a:t> pada organ </a:t>
            </a:r>
            <a:r>
              <a:rPr lang="en-US" b="1" dirty="0" err="1"/>
              <a:t>pencernaan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kelainan</a:t>
            </a:r>
            <a:r>
              <a:rPr lang="en-US" b="1" dirty="0"/>
              <a:t>, </a:t>
            </a:r>
            <a:r>
              <a:rPr lang="en-US" b="1" dirty="0" err="1"/>
              <a:t>bakteri,virus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sekitar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09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7">
            <a:extLst>
              <a:ext uri="{FF2B5EF4-FFF2-40B4-BE49-F238E27FC236}">
                <a16:creationId xmlns:a16="http://schemas.microsoft.com/office/drawing/2014/main" id="{840EB176-C41D-4310-9B3E-30AAD852D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760812"/>
              </p:ext>
            </p:extLst>
          </p:nvPr>
        </p:nvGraphicFramePr>
        <p:xfrm>
          <a:off x="490329" y="1020418"/>
          <a:ext cx="9064487" cy="51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3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E5BB51D-9111-477A-9A15-5F75C9589B39}"/>
              </a:ext>
            </a:extLst>
          </p:cNvPr>
          <p:cNvSpPr/>
          <p:nvPr/>
        </p:nvSpPr>
        <p:spPr>
          <a:xfrm rot="5400000">
            <a:off x="5954195" y="-1062037"/>
            <a:ext cx="1317286" cy="6281535"/>
          </a:xfrm>
          <a:prstGeom prst="round2SameRect">
            <a:avLst/>
          </a:pr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BB32AF-B885-4A8C-90EF-80B8E5EDFB50}"/>
              </a:ext>
            </a:extLst>
          </p:cNvPr>
          <p:cNvGrpSpPr/>
          <p:nvPr/>
        </p:nvGrpSpPr>
        <p:grpSpPr>
          <a:xfrm>
            <a:off x="861387" y="1420087"/>
            <a:ext cx="2093583" cy="1384892"/>
            <a:chOff x="457195" y="2098"/>
            <a:chExt cx="2093583" cy="13848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75B9D-7FF7-4161-9DE2-073801D41312}"/>
                </a:ext>
              </a:extLst>
            </p:cNvPr>
            <p:cNvSpPr/>
            <p:nvPr/>
          </p:nvSpPr>
          <p:spPr>
            <a:xfrm>
              <a:off x="457195" y="2098"/>
              <a:ext cx="2066541" cy="138489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96A11F57-3B89-4D40-A87E-907ED677D865}"/>
                </a:ext>
              </a:extLst>
            </p:cNvPr>
            <p:cNvSpPr txBox="1"/>
            <p:nvPr/>
          </p:nvSpPr>
          <p:spPr>
            <a:xfrm>
              <a:off x="619447" y="69703"/>
              <a:ext cx="1931331" cy="1249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 err="1">
                  <a:latin typeface="Arial" pitchFamily="34" charset="0"/>
                  <a:cs typeface="Arial" pitchFamily="34" charset="0"/>
                </a:rPr>
                <a:t>Ulkus</a:t>
              </a:r>
              <a:endParaRPr lang="en-US" sz="2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75ABB6-1408-4D14-81C0-C62B6D3CEB4B}"/>
              </a:ext>
            </a:extLst>
          </p:cNvPr>
          <p:cNvGrpSpPr/>
          <p:nvPr/>
        </p:nvGrpSpPr>
        <p:grpSpPr>
          <a:xfrm>
            <a:off x="2886476" y="3631098"/>
            <a:ext cx="7211679" cy="1806818"/>
            <a:chOff x="1042900" y="1387636"/>
            <a:chExt cx="7070287" cy="2045524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03DD6CD5-D799-4203-A229-FEDC26809902}"/>
                </a:ext>
              </a:extLst>
            </p:cNvPr>
            <p:cNvSpPr/>
            <p:nvPr/>
          </p:nvSpPr>
          <p:spPr>
            <a:xfrm rot="5400000">
              <a:off x="3555282" y="-1124746"/>
              <a:ext cx="2045524" cy="7070287"/>
            </a:xfrm>
            <a:prstGeom prst="round2SameRect">
              <a:avLst>
                <a:gd name="adj1" fmla="val 16667"/>
                <a:gd name="adj2" fmla="val 50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ADE3B21F-2957-4701-8203-2C5DAE64E0B7}"/>
                </a:ext>
              </a:extLst>
            </p:cNvPr>
            <p:cNvSpPr txBox="1"/>
            <p:nvPr/>
          </p:nvSpPr>
          <p:spPr>
            <a:xfrm>
              <a:off x="1110050" y="1809239"/>
              <a:ext cx="6662356" cy="113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Gangguan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pencernaan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menyerang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usus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lambung</a:t>
              </a:r>
              <a:endParaRPr lang="en-US" kern="1200" dirty="0"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Penyebab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karena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infeksi,kualitas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makanan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buruk,alergi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makanan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 err="1">
                  <a:latin typeface="Arial" pitchFamily="34" charset="0"/>
                  <a:cs typeface="Arial" pitchFamily="34" charset="0"/>
                </a:rPr>
                <a:t>Gejala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: Rasa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nyeri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pada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bagian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perut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bawah,kram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mual</a:t>
              </a:r>
              <a:endParaRPr lang="en-US" kern="1200" dirty="0">
                <a:latin typeface="Arial" pitchFamily="34" charset="0"/>
                <a:cs typeface="Arial" pitchFamily="34" charset="0"/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 err="1">
                  <a:latin typeface="Arial" pitchFamily="34" charset="0"/>
                  <a:cs typeface="Arial" pitchFamily="34" charset="0"/>
                </a:rPr>
                <a:t>Pengobatan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minum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obat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sesuai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resep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dokter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mengkonsumsi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makanan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bersih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kern="12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31F0B1-72C9-4BA4-9229-6DF341C11F11}"/>
              </a:ext>
            </a:extLst>
          </p:cNvPr>
          <p:cNvGrpSpPr/>
          <p:nvPr/>
        </p:nvGrpSpPr>
        <p:grpSpPr>
          <a:xfrm>
            <a:off x="861387" y="3935896"/>
            <a:ext cx="2093582" cy="1249682"/>
            <a:chOff x="457195" y="1456235"/>
            <a:chExt cx="2066541" cy="13848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43E24C-91D8-410F-ACB1-61DEC9BE7581}"/>
                </a:ext>
              </a:extLst>
            </p:cNvPr>
            <p:cNvSpPr/>
            <p:nvPr/>
          </p:nvSpPr>
          <p:spPr>
            <a:xfrm>
              <a:off x="457195" y="1456235"/>
              <a:ext cx="2066541" cy="138489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id="{6F06CA43-2389-42BF-B76E-728378D222DB}"/>
                </a:ext>
              </a:extLst>
            </p:cNvPr>
            <p:cNvSpPr txBox="1"/>
            <p:nvPr/>
          </p:nvSpPr>
          <p:spPr>
            <a:xfrm>
              <a:off x="591716" y="1531155"/>
              <a:ext cx="1864414" cy="1242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 err="1">
                  <a:latin typeface="Arial" pitchFamily="34" charset="0"/>
                  <a:cs typeface="Arial" pitchFamily="34" charset="0"/>
                </a:rPr>
                <a:t>Kolik</a:t>
              </a:r>
              <a:endParaRPr lang="en-US" sz="2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CEF99ED-66F1-47FC-87F3-8CCE26F10169}"/>
              </a:ext>
            </a:extLst>
          </p:cNvPr>
          <p:cNvSpPr txBox="1"/>
          <p:nvPr/>
        </p:nvSpPr>
        <p:spPr>
          <a:xfrm>
            <a:off x="3117223" y="940904"/>
            <a:ext cx="7590532" cy="201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dan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Penyebabnya</a:t>
            </a:r>
            <a:r>
              <a:rPr lang="en-US" dirty="0"/>
              <a:t> 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lambung,pola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/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Gejala</a:t>
            </a:r>
            <a:r>
              <a:rPr lang="en-US" dirty="0"/>
              <a:t> :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perih</a:t>
            </a:r>
            <a:r>
              <a:rPr lang="en-US" dirty="0"/>
              <a:t> pada </a:t>
            </a:r>
            <a:r>
              <a:rPr lang="en-US" dirty="0" err="1"/>
              <a:t>perut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Pengobatan</a:t>
            </a:r>
            <a:r>
              <a:rPr lang="en-US" dirty="0"/>
              <a:t> : </a:t>
            </a:r>
            <a:r>
              <a:rPr lang="en-US" dirty="0" err="1"/>
              <a:t>makan</a:t>
            </a:r>
            <a:r>
              <a:rPr lang="en-US" dirty="0"/>
              <a:t> yang </a:t>
            </a:r>
            <a:r>
              <a:rPr lang="en-US" dirty="0" err="1"/>
              <a:t>berserat</a:t>
            </a:r>
            <a:r>
              <a:rPr lang="en-US" dirty="0"/>
              <a:t> dan </a:t>
            </a:r>
            <a:r>
              <a:rPr lang="en-US" dirty="0" err="1"/>
              <a:t>bersih,mengatur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makan,minum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dokter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534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070B5-3CD7-4F55-97C7-736F1EB30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984715" y="864392"/>
            <a:ext cx="2727140" cy="3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106</TotalTime>
  <Words>563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2021-09-08T16:19:09Z</dcterms:created>
  <dcterms:modified xsi:type="dcterms:W3CDTF">2021-09-11T11:27:24Z</dcterms:modified>
</cp:coreProperties>
</file>