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F35C6B-ECE2-4C0E-9B10-889B94E6AA59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764C4C-7C52-42E6-82FE-7C96F99CA3E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5 Subtema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KD 3.3 &amp; 4.3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3777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869159"/>
          </a:xfrm>
        </p:spPr>
        <p:txBody>
          <a:bodyPr/>
          <a:lstStyle/>
          <a:p>
            <a:pPr algn="just"/>
            <a:r>
              <a:rPr lang="id-ID" dirty="0" smtClean="0"/>
              <a:t>Anyaman tunggal adalah cara membuat anyaman yang paling sederhana.</a:t>
            </a:r>
          </a:p>
          <a:p>
            <a:pPr algn="just"/>
            <a:r>
              <a:rPr lang="id-ID" dirty="0" smtClean="0"/>
              <a:t>Anyaman ganda lebih banyak memiliki variasai pola.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Karya Seni Rupa Anyaman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17640"/>
            <a:ext cx="69127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smtClean="0"/>
              <a:t>Tari merupakan karya seni yang pengungkapannya melalui gerakan.</a:t>
            </a:r>
          </a:p>
          <a:p>
            <a:pPr algn="just"/>
            <a:r>
              <a:rPr lang="id-ID" sz="2800" dirty="0" smtClean="0"/>
              <a:t>Penciptaan gerak dalam seni tari diawali dengan menentukan ide atau gagasan.</a:t>
            </a:r>
          </a:p>
          <a:p>
            <a:pPr algn="just"/>
            <a:r>
              <a:rPr lang="id-ID" sz="2800" dirty="0" smtClean="0"/>
              <a:t>Sumber ide gerak tarian biasanya diperoleh melalui pengamatan terhadap gerak manusia, hewan, tumbuhan atau alam.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Ide Pencipta Gerak Tari dan Properti Tari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1651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4476254"/>
            <a:ext cx="7745505" cy="1761058"/>
          </a:xfrm>
        </p:spPr>
        <p:txBody>
          <a:bodyPr/>
          <a:lstStyle/>
          <a:p>
            <a:r>
              <a:rPr lang="id-ID" dirty="0" smtClean="0"/>
              <a:t>Selanjutnya ide tersebut dikembangkan dalam bentuk gerakan dan dilengkapi dengan properti, busana, tata rias, dan musik yang sesuai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3695556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04056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4404246"/>
            <a:ext cx="7745505" cy="1905074"/>
          </a:xfrm>
        </p:spPr>
        <p:txBody>
          <a:bodyPr/>
          <a:lstStyle/>
          <a:p>
            <a:r>
              <a:rPr lang="id-ID" dirty="0" smtClean="0"/>
              <a:t>Properti tari merupakan pelengkap sebuah tarian .</a:t>
            </a:r>
          </a:p>
          <a:p>
            <a:pPr algn="just"/>
            <a:r>
              <a:rPr lang="id-ID" dirty="0" smtClean="0"/>
              <a:t>Properti tari berfungsi menegaskan  makna dalam tari dan membuat tarian lebih menarik.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96255"/>
            <a:ext cx="5328592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140968"/>
            <a:ext cx="7905201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Seperti contoh tari kuda lumping merupakan tarian yang menggunakan properti kuda-kudaan yang terbuatdari anyaman bambu serta ditunggangi oleh seorang penari.</a:t>
            </a:r>
          </a:p>
          <a:p>
            <a:pPr algn="just"/>
            <a:r>
              <a:rPr lang="id-ID" dirty="0" smtClean="0"/>
              <a:t>Tarian ini menggambarkan kegagahan pasukan berkuda</a:t>
            </a:r>
          </a:p>
          <a:p>
            <a:pPr algn="just"/>
            <a:r>
              <a:rPr lang="id-ID" dirty="0" smtClean="0"/>
              <a:t>Gerakan dalam tarian tersebut dibuat menirukan gerak kuda dalam peperangan.</a:t>
            </a:r>
          </a:p>
          <a:p>
            <a:pPr algn="just"/>
            <a:r>
              <a:rPr lang="id-ID" dirty="0" smtClean="0"/>
              <a:t>Properti kuda dimaknai sebagai simbol keberanian, kekuatan dan sifat pantang menyerah.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7525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75521"/>
            <a:ext cx="7745505" cy="3877815"/>
          </a:xfrm>
        </p:spPr>
        <p:txBody>
          <a:bodyPr/>
          <a:lstStyle/>
          <a:p>
            <a:pPr algn="just"/>
            <a:r>
              <a:rPr lang="id-ID" dirty="0" smtClean="0"/>
              <a:t>Karya seni rupa adalah benda seni yang dibuat dari pengolahan titik, garis, bidang, bentuk, volume, warna dan tekstur sehingga dapat ditangkap oleh mata dan dirasakan melalui rabaan.</a:t>
            </a:r>
          </a:p>
          <a:p>
            <a:pPr algn="just"/>
            <a:r>
              <a:rPr lang="id-ID" dirty="0" smtClean="0"/>
              <a:t>Berdasarkan fungsinya karya seni rupa dibagi menjadi dua yaitu seni rupa murni dan terapan.</a:t>
            </a:r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Karya Seni Rupa Nusantara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986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9" cy="5301208"/>
          </a:xfrm>
        </p:spPr>
        <p:txBody>
          <a:bodyPr/>
          <a:lstStyle/>
          <a:p>
            <a:pPr algn="just"/>
            <a:r>
              <a:rPr lang="id-ID" dirty="0" smtClean="0"/>
              <a:t>Seni rupa murni adalah </a:t>
            </a:r>
            <a:r>
              <a:rPr lang="id-ID" dirty="0"/>
              <a:t>karya seni yang dibuat untuk dinikmati keindahannya atau unsur estetikanya saja tanpa mempertimbangkan fungsinya. </a:t>
            </a:r>
            <a:endParaRPr lang="id-ID" dirty="0" smtClean="0"/>
          </a:p>
          <a:p>
            <a:pPr algn="just"/>
            <a:r>
              <a:rPr lang="id-ID" dirty="0" smtClean="0"/>
              <a:t>Contoh karya seni rupa murni antara lain lukisan, patung dan keramik.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id-ID" dirty="0" smtClean="0"/>
              <a:t>Seni Rupa Murni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2664296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077072"/>
            <a:ext cx="2736303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55860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Seni rupa terapan adalah karya seni rupa yang memperhatikan fungsi dari benda seni tersebut dalam kehidupan sehari-hari. </a:t>
            </a:r>
          </a:p>
          <a:p>
            <a:pPr algn="just"/>
            <a:r>
              <a:rPr lang="id-ID" dirty="0" smtClean="0"/>
              <a:t>Contoh karya seni rupa terapan antara lain rumah adat, arsitektur bangunan, senjata tradisional, dan seni kriya.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id-ID" dirty="0" smtClean="0"/>
              <a:t>Seni Rupa Terapan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35690"/>
            <a:ext cx="4104456" cy="2605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0" y="3797517"/>
            <a:ext cx="4281416" cy="2583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4925"/>
            <a:ext cx="3542024" cy="33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</TotalTime>
  <Words>284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SBdP Tema 5 Subtema 3</vt:lpstr>
      <vt:lpstr>Ide Pencipta Gerak Tari dan Properti Tari</vt:lpstr>
      <vt:lpstr>PowerPoint Presentation</vt:lpstr>
      <vt:lpstr>PowerPoint Presentation</vt:lpstr>
      <vt:lpstr>PowerPoint Presentation</vt:lpstr>
      <vt:lpstr>Karya Seni Rupa Nusantara</vt:lpstr>
      <vt:lpstr>Seni Rupa Murni</vt:lpstr>
      <vt:lpstr>Seni Rupa Terapan</vt:lpstr>
      <vt:lpstr>PowerPoint Presentation</vt:lpstr>
      <vt:lpstr>Karya Seni Rupa Anyaman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5 Subtema 3</dc:title>
  <dc:creator>acer</dc:creator>
  <cp:lastModifiedBy>acer</cp:lastModifiedBy>
  <cp:revision>9</cp:revision>
  <dcterms:created xsi:type="dcterms:W3CDTF">2021-10-20T10:15:58Z</dcterms:created>
  <dcterms:modified xsi:type="dcterms:W3CDTF">2021-10-20T11:17:12Z</dcterms:modified>
</cp:coreProperties>
</file>