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277" r:id="rId3"/>
    <p:sldId id="258" r:id="rId4"/>
    <p:sldId id="266" r:id="rId5"/>
    <p:sldId id="260" r:id="rId6"/>
    <p:sldId id="286" r:id="rId7"/>
    <p:sldId id="287" r:id="rId8"/>
    <p:sldId id="288" r:id="rId9"/>
    <p:sldId id="289" r:id="rId10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8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/>
          <a:lstStyle/>
          <a:p>
            <a:fld id="{13E5108F-9DEA-42A6-B908-61D2D10E3DEA}" type="datetimeFigureOut">
              <a:rPr lang="en-ID" smtClean="0"/>
              <a:t>05/08/2021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/>
          <a:lstStyle/>
          <a:p>
            <a:fld id="{46F65795-8D37-4EBB-94C8-8965EC6B7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65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0033" y="74295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8" y="535151"/>
            <a:ext cx="306396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23838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81842" y="1809630"/>
              <a:ext cx="4167187" cy="255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Organ Gerak Hewan dan Manusia</a:t>
              </a:r>
            </a:p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37F4BC7-53D0-4F02-9141-8503AF5FE5D0}"/>
              </a:ext>
            </a:extLst>
          </p:cNvPr>
          <p:cNvGrpSpPr/>
          <p:nvPr/>
        </p:nvGrpSpPr>
        <p:grpSpPr>
          <a:xfrm>
            <a:off x="381000" y="1026108"/>
            <a:ext cx="5105400" cy="3526842"/>
            <a:chOff x="381000" y="1026108"/>
            <a:chExt cx="5105400" cy="35268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EFA04DF-2ECC-455C-8CD1-2FF86D23E9F8}"/>
                </a:ext>
              </a:extLst>
            </p:cNvPr>
            <p:cNvSpPr/>
            <p:nvPr/>
          </p:nvSpPr>
          <p:spPr>
            <a:xfrm>
              <a:off x="381000" y="1026108"/>
              <a:ext cx="5105400" cy="3526842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D09FF16-2D68-4817-AB18-F00D044E89D6}"/>
                </a:ext>
              </a:extLst>
            </p:cNvPr>
            <p:cNvSpPr txBox="1"/>
            <p:nvPr/>
          </p:nvSpPr>
          <p:spPr>
            <a:xfrm>
              <a:off x="609600" y="1190226"/>
              <a:ext cx="4341862" cy="3185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ID" sz="2200" dirty="0"/>
                <a:t>Pancasila </a:t>
              </a:r>
              <a:r>
                <a:rPr lang="en-ID" sz="2200" dirty="0" err="1"/>
                <a:t>adalah</a:t>
              </a:r>
              <a:r>
                <a:rPr lang="en-ID" sz="2200" dirty="0"/>
                <a:t> </a:t>
              </a:r>
              <a:r>
                <a:rPr lang="en-ID" sz="2200" dirty="0" err="1"/>
                <a:t>dasar</a:t>
              </a:r>
              <a:r>
                <a:rPr lang="en-ID" sz="2200" dirty="0"/>
                <a:t> negara Indonesia.</a:t>
              </a:r>
            </a:p>
            <a:p>
              <a:pPr>
                <a:spcAft>
                  <a:spcPts val="1200"/>
                </a:spcAft>
              </a:pPr>
              <a:r>
                <a:rPr lang="en-ID" sz="2200" dirty="0"/>
                <a:t>Pancasila </a:t>
              </a:r>
              <a:r>
                <a:rPr lang="en-ID" sz="2200" dirty="0" err="1"/>
                <a:t>merupakan</a:t>
              </a:r>
              <a:r>
                <a:rPr lang="en-ID" sz="2200" dirty="0"/>
                <a:t> </a:t>
              </a:r>
              <a:r>
                <a:rPr lang="en-ID" sz="2200" dirty="0" err="1"/>
                <a:t>sumber</a:t>
              </a:r>
              <a:r>
                <a:rPr lang="en-ID" sz="2200" dirty="0"/>
                <a:t> </a:t>
              </a:r>
              <a:r>
                <a:rPr lang="en-ID" sz="2200" dirty="0" err="1"/>
                <a:t>dari</a:t>
              </a:r>
              <a:r>
                <a:rPr lang="en-ID" sz="2200" dirty="0"/>
                <a:t> </a:t>
              </a:r>
              <a:r>
                <a:rPr lang="en-ID" sz="2200" dirty="0" err="1"/>
                <a:t>segala</a:t>
              </a:r>
              <a:r>
                <a:rPr lang="en-ID" sz="2200" dirty="0"/>
                <a:t> </a:t>
              </a:r>
              <a:r>
                <a:rPr lang="en-ID" sz="2200" dirty="0" err="1"/>
                <a:t>sumber</a:t>
              </a:r>
              <a:r>
                <a:rPr lang="en-ID" sz="2200" dirty="0"/>
                <a:t> </a:t>
              </a:r>
              <a:r>
                <a:rPr lang="en-ID" sz="2200" dirty="0" err="1"/>
                <a:t>hukum</a:t>
              </a:r>
              <a:r>
                <a:rPr lang="en-ID" sz="2200" dirty="0"/>
                <a:t> di Indonesia. </a:t>
              </a:r>
            </a:p>
            <a:p>
              <a:pPr>
                <a:spcAft>
                  <a:spcPts val="1200"/>
                </a:spcAft>
              </a:pPr>
              <a:r>
                <a:rPr lang="en-ID" sz="2200" dirty="0" err="1"/>
                <a:t>Artinya</a:t>
              </a:r>
              <a:r>
                <a:rPr lang="en-ID" sz="2200" dirty="0"/>
                <a:t>, </a:t>
              </a:r>
              <a:r>
                <a:rPr lang="en-ID" sz="2200" dirty="0" err="1"/>
                <a:t>setiap</a:t>
              </a:r>
              <a:r>
                <a:rPr lang="en-ID" sz="2200" dirty="0"/>
                <a:t> </a:t>
              </a:r>
              <a:r>
                <a:rPr lang="en-ID" sz="2200" dirty="0" err="1"/>
                <a:t>peraturan</a:t>
              </a:r>
              <a:r>
                <a:rPr lang="en-ID" sz="2200" dirty="0"/>
                <a:t> di Indonesia </a:t>
              </a:r>
              <a:r>
                <a:rPr lang="en-ID" sz="2200" dirty="0" err="1"/>
                <a:t>harus</a:t>
              </a:r>
              <a:r>
                <a:rPr lang="en-ID" sz="2200" dirty="0"/>
                <a:t> </a:t>
              </a:r>
              <a:r>
                <a:rPr lang="en-ID" sz="2200" dirty="0" err="1"/>
                <a:t>bersumber</a:t>
              </a:r>
              <a:r>
                <a:rPr lang="en-ID" sz="2200" dirty="0"/>
                <a:t> </a:t>
              </a:r>
              <a:r>
                <a:rPr lang="en-ID" sz="2200" dirty="0" err="1"/>
                <a:t>kepada</a:t>
              </a:r>
              <a:r>
                <a:rPr lang="en-ID" sz="2200" dirty="0"/>
                <a:t> Pancasila.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59799B-BB41-4BA5-A5E6-135210F3A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62" y="983725"/>
            <a:ext cx="3630036" cy="33406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87C576-B725-40CD-A364-5DE2864C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75D1E2-0C6A-4DDA-8119-DF9FF299C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4263"/>
          <a:stretch/>
        </p:blipFill>
        <p:spPr>
          <a:xfrm>
            <a:off x="5689913" y="1292897"/>
            <a:ext cx="3319272" cy="3166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433926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CC4827-46A6-48FA-AB16-A49AC78163B1}"/>
              </a:ext>
            </a:extLst>
          </p:cNvPr>
          <p:cNvSpPr txBox="1"/>
          <p:nvPr/>
        </p:nvSpPr>
        <p:spPr>
          <a:xfrm>
            <a:off x="457200" y="1933945"/>
            <a:ext cx="505177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Kepercayaan</a:t>
            </a:r>
            <a:r>
              <a:rPr lang="en-ID" sz="2200" dirty="0"/>
              <a:t> dan rasa </a:t>
            </a:r>
            <a:r>
              <a:rPr lang="en-ID" sz="2200" dirty="0" err="1"/>
              <a:t>syukur</a:t>
            </a:r>
            <a:r>
              <a:rPr lang="en-ID" sz="2200" dirty="0"/>
              <a:t> </a:t>
            </a:r>
            <a:r>
              <a:rPr lang="en-ID" sz="2200" dirty="0" err="1"/>
              <a:t>kepada</a:t>
            </a:r>
            <a:r>
              <a:rPr lang="en-ID" sz="2200" dirty="0"/>
              <a:t> </a:t>
            </a:r>
            <a:r>
              <a:rPr lang="en-ID" sz="2200" dirty="0" err="1"/>
              <a:t>Tuhan</a:t>
            </a:r>
            <a:r>
              <a:rPr lang="en-ID" sz="2200" dirty="0"/>
              <a:t> Yang </a:t>
            </a:r>
            <a:r>
              <a:rPr lang="en-ID" sz="2200" dirty="0" err="1"/>
              <a:t>Maha</a:t>
            </a:r>
            <a:r>
              <a:rPr lang="en-ID" sz="2200" dirty="0"/>
              <a:t> </a:t>
            </a:r>
            <a:r>
              <a:rPr lang="en-ID" sz="2200" dirty="0" err="1"/>
              <a:t>Esa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Toleransi</a:t>
            </a:r>
            <a:r>
              <a:rPr lang="en-ID" sz="2200" dirty="0"/>
              <a:t> </a:t>
            </a:r>
            <a:r>
              <a:rPr lang="en-ID" sz="2200" dirty="0" err="1"/>
              <a:t>beragama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Kerukunan</a:t>
            </a:r>
            <a:r>
              <a:rPr lang="en-ID" sz="2200" dirty="0"/>
              <a:t> </a:t>
            </a:r>
            <a:r>
              <a:rPr lang="en-ID" sz="2200" dirty="0" err="1"/>
              <a:t>antarumat</a:t>
            </a:r>
            <a:r>
              <a:rPr lang="en-ID" sz="2200" dirty="0"/>
              <a:t> </a:t>
            </a:r>
            <a:r>
              <a:rPr lang="en-ID" sz="2200" dirty="0" err="1"/>
              <a:t>beragama</a:t>
            </a:r>
            <a:r>
              <a:rPr lang="en-ID" sz="2200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CF0C34-E976-4B36-B1AD-6BA87C277802}"/>
              </a:ext>
            </a:extLst>
          </p:cNvPr>
          <p:cNvGrpSpPr/>
          <p:nvPr/>
        </p:nvGrpSpPr>
        <p:grpSpPr>
          <a:xfrm>
            <a:off x="152400" y="285750"/>
            <a:ext cx="5638800" cy="1295399"/>
            <a:chOff x="152400" y="438150"/>
            <a:chExt cx="5638800" cy="12953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E8E303E-C2E1-480E-985C-87A20D3CD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8150"/>
              <a:ext cx="5638800" cy="12953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E30542-2A8C-40B5-8175-AC2386DDD199}"/>
                </a:ext>
              </a:extLst>
            </p:cNvPr>
            <p:cNvSpPr txBox="1"/>
            <p:nvPr/>
          </p:nvSpPr>
          <p:spPr>
            <a:xfrm>
              <a:off x="685800" y="723840"/>
              <a:ext cx="51054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pertama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79F20B-18E7-4CB5-BA8F-4252201C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618FA1-67BB-4F50-9D4B-E92CF9C32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2" y="1657350"/>
            <a:ext cx="4106868" cy="2903371"/>
          </a:xfrm>
          <a:prstGeom prst="rect">
            <a:avLst/>
          </a:prstGeom>
        </p:spPr>
      </p:pic>
      <p:pic>
        <p:nvPicPr>
          <p:cNvPr id="1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54D985-DFF1-420C-A6BE-AF1E67165B96}"/>
              </a:ext>
            </a:extLst>
          </p:cNvPr>
          <p:cNvSpPr txBox="1"/>
          <p:nvPr/>
        </p:nvSpPr>
        <p:spPr>
          <a:xfrm>
            <a:off x="505178" y="2076597"/>
            <a:ext cx="5125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Persamaan</a:t>
            </a:r>
            <a:r>
              <a:rPr lang="en-ID" sz="2200" dirty="0"/>
              <a:t> </a:t>
            </a:r>
            <a:r>
              <a:rPr lang="en-ID" sz="2200" dirty="0" err="1"/>
              <a:t>derajat</a:t>
            </a:r>
            <a:r>
              <a:rPr lang="en-ID" sz="2200" dirty="0"/>
              <a:t>, </a:t>
            </a:r>
            <a:r>
              <a:rPr lang="en-ID" sz="2200" dirty="0" err="1"/>
              <a:t>hak</a:t>
            </a:r>
            <a:r>
              <a:rPr lang="en-ID" sz="2200" dirty="0"/>
              <a:t>, dan </a:t>
            </a:r>
            <a:r>
              <a:rPr lang="en-ID" sz="2200" dirty="0" err="1"/>
              <a:t>kewajiban</a:t>
            </a:r>
            <a:endParaRPr lang="en-ID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Tenggang</a:t>
            </a:r>
            <a:r>
              <a:rPr lang="en-ID" sz="2200" dirty="0"/>
              <a:t> rasa.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/>
              <a:t>Rasa </a:t>
            </a:r>
            <a:r>
              <a:rPr lang="en-ID" sz="2200" dirty="0" err="1"/>
              <a:t>peduli</a:t>
            </a:r>
            <a:r>
              <a:rPr lang="en-ID" sz="2200" dirty="0"/>
              <a:t> </a:t>
            </a:r>
            <a:r>
              <a:rPr lang="en-ID" sz="2200" dirty="0" err="1"/>
              <a:t>kepada</a:t>
            </a:r>
            <a:r>
              <a:rPr lang="en-ID" sz="2200" dirty="0"/>
              <a:t> orang lain.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7AC4585-2790-4FAA-ADC2-168A82514DBE}"/>
              </a:ext>
            </a:extLst>
          </p:cNvPr>
          <p:cNvGrpSpPr/>
          <p:nvPr/>
        </p:nvGrpSpPr>
        <p:grpSpPr>
          <a:xfrm>
            <a:off x="248356" y="438150"/>
            <a:ext cx="5638800" cy="1280011"/>
            <a:chOff x="248356" y="438150"/>
            <a:chExt cx="5638800" cy="12800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07BEDC1-5171-4C74-A591-C8DF99E5B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56" y="438150"/>
              <a:ext cx="5638800" cy="12800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FB46648-88B5-49B3-8C62-FF540D90DEFC}"/>
                </a:ext>
              </a:extLst>
            </p:cNvPr>
            <p:cNvSpPr txBox="1"/>
            <p:nvPr/>
          </p:nvSpPr>
          <p:spPr>
            <a:xfrm>
              <a:off x="934156" y="644186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kedua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71B0FB-2F8F-4E1C-BEBC-90C2886A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899-1D7B-42DF-8DAD-0DA9F425B229}"/>
              </a:ext>
            </a:extLst>
          </p:cNvPr>
          <p:cNvSpPr txBox="1"/>
          <p:nvPr/>
        </p:nvSpPr>
        <p:spPr>
          <a:xfrm>
            <a:off x="723900" y="1912634"/>
            <a:ext cx="42291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Mengutamakan</a:t>
            </a:r>
            <a:r>
              <a:rPr lang="en-ID" sz="2200" dirty="0"/>
              <a:t> </a:t>
            </a:r>
            <a:r>
              <a:rPr lang="en-ID" sz="2200" dirty="0" err="1"/>
              <a:t>kepentingan</a:t>
            </a:r>
            <a:r>
              <a:rPr lang="en-ID" sz="2200" dirty="0"/>
              <a:t> </a:t>
            </a:r>
            <a:r>
              <a:rPr lang="en-ID" sz="2200" dirty="0" err="1"/>
              <a:t>bersama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Menjalin</a:t>
            </a:r>
            <a:r>
              <a:rPr lang="en-ID" sz="2200" dirty="0"/>
              <a:t> </a:t>
            </a:r>
            <a:r>
              <a:rPr lang="en-ID" sz="2200" dirty="0" err="1"/>
              <a:t>persatuan</a:t>
            </a:r>
            <a:r>
              <a:rPr lang="en-ID" sz="2200" dirty="0"/>
              <a:t> dan </a:t>
            </a:r>
            <a:r>
              <a:rPr lang="en-ID" sz="2200" dirty="0" err="1"/>
              <a:t>kesatuan</a:t>
            </a:r>
            <a:r>
              <a:rPr lang="en-ID" sz="2200" dirty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Cinta</a:t>
            </a:r>
            <a:r>
              <a:rPr lang="en-ID" sz="2200" dirty="0"/>
              <a:t> </a:t>
            </a:r>
            <a:r>
              <a:rPr lang="en-ID" sz="2200" dirty="0" err="1"/>
              <a:t>tanah</a:t>
            </a:r>
            <a:r>
              <a:rPr lang="en-ID" sz="2200" dirty="0"/>
              <a:t> air.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9A3977A-D0BB-4A99-93FA-0821E35F852F}"/>
              </a:ext>
            </a:extLst>
          </p:cNvPr>
          <p:cNvGrpSpPr/>
          <p:nvPr/>
        </p:nvGrpSpPr>
        <p:grpSpPr>
          <a:xfrm>
            <a:off x="533400" y="285750"/>
            <a:ext cx="5638800" cy="1219200"/>
            <a:chOff x="533400" y="285750"/>
            <a:chExt cx="5638800" cy="1219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272BC16-3874-4491-BC67-6ADA75698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85750"/>
              <a:ext cx="5638800" cy="1219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92F5CB4-5684-4808-AFE7-33F866308B67}"/>
                </a:ext>
              </a:extLst>
            </p:cNvPr>
            <p:cNvSpPr txBox="1"/>
            <p:nvPr/>
          </p:nvSpPr>
          <p:spPr>
            <a:xfrm>
              <a:off x="1143000" y="480223"/>
              <a:ext cx="45720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ketiga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E35EF9-88AD-4EC7-890F-0999EF7C0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584332"/>
            <a:ext cx="4127173" cy="2903371"/>
          </a:xfrm>
          <a:prstGeom prst="rect">
            <a:avLst/>
          </a:prstGeom>
        </p:spPr>
      </p:pic>
      <p:pic>
        <p:nvPicPr>
          <p:cNvPr id="1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357908B9-691B-4662-96F7-D953E48E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54442D-12DD-451B-82D4-F41A462B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1738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ED83B5-1163-4B4B-82FB-05F6ADC1D0C5}"/>
              </a:ext>
            </a:extLst>
          </p:cNvPr>
          <p:cNvSpPr txBox="1"/>
          <p:nvPr/>
        </p:nvSpPr>
        <p:spPr>
          <a:xfrm>
            <a:off x="533400" y="2013928"/>
            <a:ext cx="4800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Mengutamakan</a:t>
            </a:r>
            <a:r>
              <a:rPr lang="en-ID" sz="2200" dirty="0"/>
              <a:t> </a:t>
            </a:r>
            <a:r>
              <a:rPr lang="en-ID" sz="2200" dirty="0" err="1"/>
              <a:t>musyawarah</a:t>
            </a: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membuat</a:t>
            </a:r>
            <a:r>
              <a:rPr lang="en-ID" sz="2200" dirty="0"/>
              <a:t> </a:t>
            </a:r>
            <a:r>
              <a:rPr lang="en-ID" sz="2200" dirty="0" err="1"/>
              <a:t>keputusan</a:t>
            </a:r>
            <a:r>
              <a:rPr lang="en-ID" sz="2200" dirty="0"/>
              <a:t> </a:t>
            </a:r>
            <a:r>
              <a:rPr lang="en-ID" sz="2200" dirty="0" err="1"/>
              <a:t>bersama</a:t>
            </a:r>
            <a:r>
              <a:rPr lang="en-ID" sz="22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Menghormati</a:t>
            </a:r>
            <a:r>
              <a:rPr lang="en-ID" sz="2200" dirty="0"/>
              <a:t> </a:t>
            </a:r>
            <a:r>
              <a:rPr lang="en-ID" sz="2200" dirty="0" err="1"/>
              <a:t>perbedaan</a:t>
            </a:r>
            <a:r>
              <a:rPr lang="en-ID" sz="2200" dirty="0"/>
              <a:t> </a:t>
            </a:r>
            <a:r>
              <a:rPr lang="en-ID" sz="2200" dirty="0" err="1"/>
              <a:t>pendapat</a:t>
            </a:r>
            <a:r>
              <a:rPr lang="en-ID" sz="2200" dirty="0"/>
              <a:t>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A72B6F2-6931-4972-8164-A872455E914A}"/>
              </a:ext>
            </a:extLst>
          </p:cNvPr>
          <p:cNvGrpSpPr/>
          <p:nvPr/>
        </p:nvGrpSpPr>
        <p:grpSpPr>
          <a:xfrm>
            <a:off x="381000" y="285750"/>
            <a:ext cx="5638800" cy="1203811"/>
            <a:chOff x="381000" y="438150"/>
            <a:chExt cx="5638800" cy="12038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B055124-C582-465F-BBC5-3A7A804E9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38150"/>
              <a:ext cx="5638800" cy="12038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063FFA-DA63-43F5-9293-92EFE59D51FF}"/>
                </a:ext>
              </a:extLst>
            </p:cNvPr>
            <p:cNvSpPr txBox="1"/>
            <p:nvPr/>
          </p:nvSpPr>
          <p:spPr>
            <a:xfrm>
              <a:off x="1066800" y="586456"/>
              <a:ext cx="42672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US" sz="2400" b="1" dirty="0">
                  <a:solidFill>
                    <a:schemeClr val="bg1"/>
                  </a:solidFill>
                </a:rPr>
                <a:t>Nilai </a:t>
              </a:r>
              <a:r>
                <a:rPr lang="en-US" sz="2400" b="1" dirty="0" err="1">
                  <a:solidFill>
                    <a:schemeClr val="bg1"/>
                  </a:solidFill>
                </a:rPr>
                <a:t>luhur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sila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keempat</a:t>
              </a:r>
              <a:r>
                <a:rPr lang="en-US" sz="2400" b="1" dirty="0">
                  <a:solidFill>
                    <a:schemeClr val="bg1"/>
                  </a:solidFill>
                </a:rPr>
                <a:t> Pancasila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673280-8D79-4004-AAB4-5853FABA2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86188"/>
            <a:ext cx="4106867" cy="2903371"/>
          </a:xfrm>
          <a:prstGeom prst="rect">
            <a:avLst/>
          </a:prstGeom>
        </p:spPr>
      </p:pic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463E13B8-CD09-4E5B-A2CA-8D4EF6AA8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CDA1BD-AD44-4167-BE4E-E2F3B8DD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B30F2E-EF4C-481E-A259-A8780965A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t="15602" r="13599" b="6268"/>
          <a:stretch/>
        </p:blipFill>
        <p:spPr>
          <a:xfrm>
            <a:off x="5105399" y="1885950"/>
            <a:ext cx="3886201" cy="2671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CF589D-E9AA-4A48-9C9B-7A423A374155}"/>
              </a:ext>
            </a:extLst>
          </p:cNvPr>
          <p:cNvSpPr txBox="1"/>
          <p:nvPr/>
        </p:nvSpPr>
        <p:spPr>
          <a:xfrm>
            <a:off x="609600" y="2019573"/>
            <a:ext cx="43191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Bersikap</a:t>
            </a:r>
            <a:r>
              <a:rPr lang="en-ID" sz="2200" dirty="0"/>
              <a:t> </a:t>
            </a:r>
            <a:r>
              <a:rPr lang="en-ID" sz="2200" dirty="0" err="1"/>
              <a:t>adil</a:t>
            </a:r>
            <a:r>
              <a:rPr lang="en-ID" sz="2200" dirty="0"/>
              <a:t> </a:t>
            </a:r>
            <a:r>
              <a:rPr lang="en-ID" sz="2200" dirty="0" err="1"/>
              <a:t>dengan</a:t>
            </a:r>
            <a:r>
              <a:rPr lang="en-ID" sz="2200" dirty="0"/>
              <a:t> </a:t>
            </a:r>
            <a:r>
              <a:rPr lang="en-ID" sz="2200" dirty="0" err="1"/>
              <a:t>menjaga</a:t>
            </a:r>
            <a:r>
              <a:rPr lang="en-ID" sz="2200" dirty="0"/>
              <a:t> </a:t>
            </a:r>
            <a:r>
              <a:rPr lang="en-ID" sz="2200" dirty="0" err="1"/>
              <a:t>keseimbangan</a:t>
            </a:r>
            <a:r>
              <a:rPr lang="en-ID" sz="2200" dirty="0"/>
              <a:t> </a:t>
            </a:r>
            <a:r>
              <a:rPr lang="en-ID" sz="2200" dirty="0" err="1"/>
              <a:t>antara</a:t>
            </a:r>
            <a:r>
              <a:rPr lang="en-ID" sz="2200" dirty="0"/>
              <a:t> </a:t>
            </a:r>
            <a:r>
              <a:rPr lang="en-ID" sz="2200" dirty="0" err="1"/>
              <a:t>hak</a:t>
            </a:r>
            <a:r>
              <a:rPr lang="en-ID" sz="2200" dirty="0"/>
              <a:t> dan </a:t>
            </a:r>
            <a:r>
              <a:rPr lang="en-ID" sz="2200" dirty="0" err="1"/>
              <a:t>kewajiban</a:t>
            </a:r>
            <a:r>
              <a:rPr lang="en-ID" sz="2200" dirty="0"/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D" sz="2200" dirty="0" err="1"/>
              <a:t>Menghargai</a:t>
            </a:r>
            <a:r>
              <a:rPr lang="en-ID" sz="2200" dirty="0"/>
              <a:t> </a:t>
            </a:r>
            <a:r>
              <a:rPr lang="en-ID" sz="2200" dirty="0" err="1"/>
              <a:t>hasil</a:t>
            </a:r>
            <a:r>
              <a:rPr lang="en-ID" sz="2200" dirty="0"/>
              <a:t> </a:t>
            </a:r>
            <a:r>
              <a:rPr lang="en-ID" sz="2200" dirty="0" err="1"/>
              <a:t>karya</a:t>
            </a:r>
            <a:r>
              <a:rPr lang="en-ID" sz="2200" dirty="0"/>
              <a:t> orang lain.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417E1E-9834-435E-ABBB-AB2F3F540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5638800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D2B2E3-D000-49C3-BB6D-0E2559110B63}"/>
              </a:ext>
            </a:extLst>
          </p:cNvPr>
          <p:cNvSpPr txBox="1"/>
          <p:nvPr/>
        </p:nvSpPr>
        <p:spPr>
          <a:xfrm>
            <a:off x="1066800" y="586456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bg1"/>
                </a:solidFill>
              </a:rPr>
              <a:t>Nilai </a:t>
            </a:r>
            <a:r>
              <a:rPr lang="en-US" sz="2400" b="1" dirty="0" err="1">
                <a:solidFill>
                  <a:schemeClr val="bg1"/>
                </a:solidFill>
              </a:rPr>
              <a:t>luhur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kelima</a:t>
            </a:r>
            <a:r>
              <a:rPr lang="en-US" sz="2400" b="1" dirty="0">
                <a:solidFill>
                  <a:schemeClr val="bg1"/>
                </a:solidFill>
              </a:rPr>
              <a:t> Pancasila</a:t>
            </a:r>
          </a:p>
        </p:txBody>
      </p: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536A1F91-91F3-4D61-A9A5-61CA5829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220A0FEB-DB9F-4ED2-AB3A-2BEAFEBCF454}"/>
              </a:ext>
            </a:extLst>
          </p:cNvPr>
          <p:cNvSpPr/>
          <p:nvPr/>
        </p:nvSpPr>
        <p:spPr>
          <a:xfrm>
            <a:off x="6334357" y="1162138"/>
            <a:ext cx="1891129" cy="835025"/>
          </a:xfrm>
          <a:prstGeom prst="wedgeEllipseCallout">
            <a:avLst>
              <a:gd name="adj1" fmla="val 23801"/>
              <a:gd name="adj2" fmla="val 79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Wah,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hebat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.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331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ENDAH\130018 Tematik terpadu 1a NEW\hasil\subtema 3\gambar\toni seragam.tif">
            <a:extLst>
              <a:ext uri="{FF2B5EF4-FFF2-40B4-BE49-F238E27FC236}">
                <a16:creationId xmlns="" xmlns:a16="http://schemas.microsoft.com/office/drawing/2014/main" id="{D9EA1A70-C00C-4BB4-8C0F-9F433125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05" y="1042818"/>
            <a:ext cx="1223963" cy="25069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3" name="Picture 2" descr="D:\Agni\TEMATIK TERPADU 4A\File idd\pembelajaran 15\Links\nina2.tif">
            <a:extLst>
              <a:ext uri="{FF2B5EF4-FFF2-40B4-BE49-F238E27FC236}">
                <a16:creationId xmlns="" xmlns:a16="http://schemas.microsoft.com/office/drawing/2014/main" id="{191EA61F-EE09-4CF3-9106-A234714D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9509" y="1042818"/>
            <a:ext cx="1223963" cy="28405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0999FE-439D-49EC-9459-57071272993C}"/>
              </a:ext>
            </a:extLst>
          </p:cNvPr>
          <p:cNvSpPr txBox="1"/>
          <p:nvPr/>
        </p:nvSpPr>
        <p:spPr>
          <a:xfrm>
            <a:off x="1616713" y="1882226"/>
            <a:ext cx="5887328" cy="13388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FF0000"/>
                </a:solidFill>
                <a:latin typeface="Algerian" panose="04020705040A02060702" pitchFamily="82" charset="0"/>
              </a:rPr>
              <a:t>Terima</a:t>
            </a:r>
            <a:r>
              <a:rPr lang="en-US" sz="27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lgerian" panose="04020705040A02060702" pitchFamily="82" charset="0"/>
              </a:rPr>
              <a:t>kasih</a:t>
            </a:r>
            <a:endParaRPr lang="en-US" sz="27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700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2700" dirty="0">
                <a:solidFill>
                  <a:srgbClr val="FF0000"/>
                </a:solidFill>
                <a:latin typeface="Algerian" panose="04020705040A02060702" pitchFamily="82" charset="0"/>
              </a:rPr>
              <a:t>DAN TETAP </a:t>
            </a:r>
            <a:r>
              <a:rPr lang="en-US" sz="2700" dirty="0" err="1">
                <a:solidFill>
                  <a:srgbClr val="FF0000"/>
                </a:solidFill>
                <a:latin typeface="Algerian" panose="04020705040A02060702" pitchFamily="82" charset="0"/>
              </a:rPr>
              <a:t>Semangat</a:t>
            </a:r>
            <a:endParaRPr lang="en-US" sz="27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171</Words>
  <Application>Microsoft Office PowerPoint</Application>
  <PresentationFormat>On-screen Show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Gothic Std B</vt:lpstr>
      <vt:lpstr>Algerian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user</cp:lastModifiedBy>
  <cp:revision>202</cp:revision>
  <cp:lastPrinted>2017-01-26T08:40:59Z</cp:lastPrinted>
  <dcterms:created xsi:type="dcterms:W3CDTF">2016-06-25T05:09:46Z</dcterms:created>
  <dcterms:modified xsi:type="dcterms:W3CDTF">2021-08-04T22:22:07Z</dcterms:modified>
</cp:coreProperties>
</file>