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80" r:id="rId7"/>
    <p:sldId id="281" r:id="rId8"/>
    <p:sldId id="282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0608B-85B8-4EFB-854D-4468F9D6E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DF7824D-80E6-444F-AED0-D78E8F11C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23692A-CC5E-4750-A08C-25A1676D2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D88FAC-733E-4608-8DE2-D3A59091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C00055-D68F-4D56-BE7C-2A2C2346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781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2622A7-23CE-44CC-9A5D-5D065725E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B0A082-3B55-40DE-89FE-E40958E6D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D0CCC3-E029-425B-AB39-8967B3CD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D5D788-2B01-47DA-BDEC-3A300A90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62377A-31C1-4F25-8D52-CC0279D4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551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01DCAA1-4920-4700-83EA-4AC7E22EDD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F9F5C31-5051-4D5A-8F2F-59A8ACE24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7000A6-6DD0-4D43-8E5D-6654622C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A0B4D2-2CE4-4F17-AA6B-B7BB055B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716045-899C-479C-A61B-BE79D223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27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0CA84B-1816-47C9-B8CC-35BCDE20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016B94-D52D-485C-AB9D-AA4EFA403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D6863D-8021-473D-9AEE-2117FC619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06960-30F4-4503-B9C2-ABF7219A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E48D48-CDD0-4379-9A73-A28ECFB1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530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7B5A79-4AFC-41A8-9D4C-9EEB9513B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2D8277B-C836-4473-BDAC-B88D966F0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7AF37-E480-4DAA-9A71-DCEFAC51F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77E0A9-3335-4A03-953B-8EA75103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47FA33-E968-4BC9-876D-A2B189545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60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2B8438-4323-4875-B4B0-269DCDE6B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7A5C39-FCF2-41C7-90C8-CEFD078E2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BA5F16-A963-4762-9DB2-FABC18F1D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053043-F7A6-4065-85BD-2A8CB0062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A15B7E-0890-4AA3-BEE8-E30C5458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FE5C19-2932-489C-B243-D6154719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213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F9AE9E-0ED1-4DAE-90BC-39E70EB4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AF3CE8-2BC4-4EAB-B599-30B63EB4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E55322-DE88-4DBE-B887-86CE4B0D7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148EA3-A96F-4CA2-AF31-4DFC7495F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CA79E3-E93F-40F7-9AEA-25A0D5F76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610B748-7FCA-4CC6-8120-BE75B218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39DB3ED-2ACD-452D-B32C-83EA3F6B0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50DE25B-A5A2-4B8E-BAD4-90159293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0778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69E5F9-C8C6-4E2C-9FF1-788B4E4C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371576C-5E7F-4261-A13C-9C592C2B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80F568-E8C9-431A-9F07-95E260B4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31FC5B-B506-445E-88D1-C7D36A98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5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228DDF9-F660-409B-A5FC-317CFA73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1F42FB-E308-4109-8E9E-BDADE4D4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17E781-E07B-416F-8E78-58EF8D0F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8717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BECEF-D17F-4C2C-9E86-F37B4796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504AC5-FB18-4E05-B000-A428E3CA9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47EF04C-5527-48F1-9018-89B313CDF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7C7B259-83EA-4CD5-9E07-BAA8293F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0D34D5-DAA8-4342-AD68-DA373BCE8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F18AF0-F6E2-446F-A067-A15B6D91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129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190370-A0AA-44FF-92F6-5EFE25E5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B153F0F-4A94-4E50-B4FB-5089AED65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5038AB-3E93-42DF-89C5-FF98DE1F8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621AA4-42D0-4DB8-A485-9A371591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99CB71-E549-4EC0-A166-9734C9F80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01FD30-FCCA-4087-9E0A-FB8B3A73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016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E65C598-9E3D-4DF0-A97E-1CBA07A4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B933C1-4E57-4469-A4BE-66D816A0B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716133-64DB-4F8E-9289-4E4D8B39D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EF95A-AB50-4049-84F0-AF98E800C177}" type="datetimeFigureOut">
              <a:rPr lang="en-ID" smtClean="0"/>
              <a:t>20/07/2021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514FC0-518F-47CF-AD94-5FE20419D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96CA72-F14D-41D2-84CC-C58A05E23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9F086-52DD-41E7-8710-E4FB88CCC8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502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4" Type="http://schemas.openxmlformats.org/officeDocument/2006/relationships/image" Target="../media/image16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9748" y="-9190"/>
            <a:ext cx="10287002" cy="6858000"/>
          </a:xfrm>
          <a:prstGeom prst="parallelogram">
            <a:avLst>
              <a:gd name="adj" fmla="val 172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2" y="2"/>
            <a:ext cx="1981199" cy="720436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" y="0"/>
            <a:ext cx="4840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Bab 1    </a:t>
            </a:r>
            <a:r>
              <a:rPr lang="en-US" sz="5400" b="1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Pecahan</a:t>
            </a:r>
            <a:endParaRPr lang="en-US" sz="5400" b="1" dirty="0">
              <a:ln w="1016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" y="1388094"/>
            <a:ext cx="4949924" cy="3130911"/>
            <a:chOff x="0" y="1098883"/>
            <a:chExt cx="4949924" cy="3130911"/>
          </a:xfrm>
        </p:grpSpPr>
        <p:sp>
          <p:nvSpPr>
            <p:cNvPr id="7" name="TextBox 6"/>
            <p:cNvSpPr txBox="1"/>
            <p:nvPr/>
          </p:nvSpPr>
          <p:spPr>
            <a:xfrm>
              <a:off x="604713" y="1598304"/>
              <a:ext cx="4345211" cy="2631490"/>
            </a:xfrm>
            <a:prstGeom prst="rect">
              <a:avLst/>
            </a:prstGeom>
            <a:solidFill>
              <a:srgbClr val="FF9933"/>
            </a:solidFill>
          </p:spPr>
          <p:txBody>
            <a:bodyPr wrap="square" rtlCol="0">
              <a:spAutoFit/>
            </a:bodyPr>
            <a:lstStyle/>
            <a:p>
              <a:pPr marL="342900" lvl="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prstClr val="black"/>
                  </a:solidFill>
                </a:rPr>
                <a:t>Menjelaskan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melakukan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menyelesaikan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masalah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penjumlahan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pengurangan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dua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pecahan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dengan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penyebut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berbeda</a:t>
              </a:r>
              <a:r>
                <a:rPr lang="en-US" sz="2000" dirty="0">
                  <a:solidFill>
                    <a:prstClr val="black"/>
                  </a:solidFill>
                </a:rPr>
                <a:t>.</a:t>
              </a:r>
            </a:p>
            <a:p>
              <a:pPr marL="342900" lvl="0" indent="-3429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prstClr val="black"/>
                  </a:solidFill>
                </a:rPr>
                <a:t>Menjelaskan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melakukan</a:t>
              </a:r>
              <a:r>
                <a:rPr lang="en-US" sz="2000" dirty="0">
                  <a:solidFill>
                    <a:prstClr val="black"/>
                  </a:solidFill>
                </a:rPr>
                <a:t>,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menyelesaikan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masalah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perkalian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pembagian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pecahan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dan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desimal</a:t>
              </a:r>
              <a:r>
                <a:rPr lang="en-US" sz="2000" dirty="0">
                  <a:solidFill>
                    <a:prstClr val="black"/>
                  </a:solidFill>
                </a:rPr>
                <a:t>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0" y="1098883"/>
              <a:ext cx="3975035" cy="523220"/>
            </a:xfrm>
            <a:prstGeom prst="rect">
              <a:avLst/>
            </a:prstGeom>
            <a:solidFill>
              <a:srgbClr val="CC00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Tujuan</a:t>
              </a:r>
              <a:r>
                <a:rPr lang="en-US" sz="28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cs typeface="Arial" panose="020B0604020202020204" pitchFamily="34" charset="0"/>
                </a:rPr>
                <a:t>Pembelajaran</a:t>
              </a:r>
              <a:r>
                <a:rPr lang="en-US" sz="2800" b="1" dirty="0">
                  <a:solidFill>
                    <a:srgbClr val="FFFF00"/>
                  </a:solidFill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77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151" y="81811"/>
            <a:ext cx="5929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  </a:t>
            </a: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Penjumlahan</a:t>
            </a:r>
            <a:r>
              <a:rPr lang="en-US" sz="3600" b="1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endParaRPr lang="en-US" sz="3600" b="1" dirty="0">
              <a:ln w="0"/>
              <a:solidFill>
                <a:srgbClr val="99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83574" y="1751484"/>
            <a:ext cx="8307591" cy="2000548"/>
            <a:chOff x="1239821" y="1049698"/>
            <a:chExt cx="8307591" cy="2000548"/>
          </a:xfrm>
        </p:grpSpPr>
        <p:sp>
          <p:nvSpPr>
            <p:cNvPr id="5" name="TextBox 4"/>
            <p:cNvSpPr txBox="1"/>
            <p:nvPr/>
          </p:nvSpPr>
          <p:spPr>
            <a:xfrm>
              <a:off x="1239821" y="1049698"/>
              <a:ext cx="8307591" cy="20005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biasa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adalah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pecahan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yang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berbentuk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</a:p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bilangan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bulat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tidak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sama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dengan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0.</a:t>
              </a:r>
            </a:p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8399929" y="1214154"/>
            <a:ext cx="381000" cy="98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3" imgW="152280" imgH="393480" progId="Equation.3">
                    <p:embed/>
                  </p:oleObj>
                </mc:Choice>
                <mc:Fallback>
                  <p:oleObj name="Equation" r:id="rId3" imgW="152280" imgH="393480" progId="Equation.3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399929" y="1214154"/>
                          <a:ext cx="381000" cy="984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Group 19"/>
          <p:cNvGrpSpPr/>
          <p:nvPr/>
        </p:nvGrpSpPr>
        <p:grpSpPr>
          <a:xfrm>
            <a:off x="4178571" y="4289194"/>
            <a:ext cx="3624037" cy="1627095"/>
            <a:chOff x="3828948" y="3533447"/>
            <a:chExt cx="3624037" cy="1627095"/>
          </a:xfrm>
        </p:grpSpPr>
        <p:sp>
          <p:nvSpPr>
            <p:cNvPr id="19" name="Rounded Rectangle 18"/>
            <p:cNvSpPr/>
            <p:nvPr/>
          </p:nvSpPr>
          <p:spPr>
            <a:xfrm>
              <a:off x="3828948" y="3533447"/>
              <a:ext cx="3624037" cy="1627095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058444" y="3686969"/>
              <a:ext cx="3290428" cy="1320052"/>
              <a:chOff x="4356847" y="3876842"/>
              <a:chExt cx="3290428" cy="1320052"/>
            </a:xfrm>
          </p:grpSpPr>
          <p:graphicFrame>
            <p:nvGraphicFramePr>
              <p:cNvPr id="9" name="Object 8"/>
              <p:cNvGraphicFramePr>
                <a:graphicFrameLocks noChangeAspect="1"/>
              </p:cNvGraphicFramePr>
              <p:nvPr/>
            </p:nvGraphicFramePr>
            <p:xfrm>
              <a:off x="4356847" y="3876842"/>
              <a:ext cx="510988" cy="13200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7" name="Equation" r:id="rId5" imgW="152280" imgH="393480" progId="Equation.3">
                      <p:embed/>
                    </p:oleObj>
                  </mc:Choice>
                  <mc:Fallback>
                    <p:oleObj name="Equation" r:id="rId5" imgW="152280" imgH="393480" progId="Equation.3">
                      <p:embed/>
                      <p:pic>
                        <p:nvPicPr>
                          <p:cNvPr id="9" name="Object 8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356847" y="3876842"/>
                            <a:ext cx="510988" cy="132005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11" name="Straight Arrow Connector 10"/>
              <p:cNvCxnSpPr/>
              <p:nvPr/>
            </p:nvCxnSpPr>
            <p:spPr>
              <a:xfrm>
                <a:off x="5002305" y="4303059"/>
                <a:ext cx="900953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5002305" y="4926106"/>
                <a:ext cx="900953" cy="0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039142" y="4001431"/>
                <a:ext cx="16081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pembilang</a:t>
                </a:r>
                <a:endPara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039142" y="4735229"/>
                <a:ext cx="14526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penyebut</a:t>
                </a:r>
                <a:endParaRPr lang="en-US" sz="2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Oval 16"/>
            <p:cNvSpPr/>
            <p:nvPr/>
          </p:nvSpPr>
          <p:spPr>
            <a:xfrm>
              <a:off x="4020811" y="3735453"/>
              <a:ext cx="586254" cy="5862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983178" y="4419884"/>
              <a:ext cx="586254" cy="586254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9151" y="864165"/>
            <a:ext cx="10684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Penjumlahan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Biasa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Campuran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2680" y="796930"/>
            <a:ext cx="98187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menjumlahkan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biasa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perhatikan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diagram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berikut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50577" y="1605942"/>
            <a:ext cx="3039036" cy="1331259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penyebut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171766" y="1605942"/>
            <a:ext cx="3039036" cy="1331259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penyebut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berbeda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382001" y="3119717"/>
            <a:ext cx="618565" cy="633597"/>
          </a:xfrm>
          <a:prstGeom prst="down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2460812" y="3119717"/>
            <a:ext cx="618565" cy="633597"/>
          </a:xfrm>
          <a:prstGeom prst="down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465184" y="3935830"/>
            <a:ext cx="4452198" cy="1577464"/>
          </a:xfrm>
          <a:prstGeom prst="roundRect">
            <a:avLst/>
          </a:prstGeom>
          <a:solidFill>
            <a:srgbClr val="CCF16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Ubah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penyebut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KPK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penyebut-penyebutnya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Lalu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sesuaikan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pembilangnya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Down Arrow 11"/>
          <p:cNvSpPr/>
          <p:nvPr/>
        </p:nvSpPr>
        <p:spPr>
          <a:xfrm rot="5400000">
            <a:off x="5308961" y="4407763"/>
            <a:ext cx="618565" cy="633597"/>
          </a:xfrm>
          <a:prstGeom prst="down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2680" y="3935830"/>
            <a:ext cx="3778623" cy="1577464"/>
          </a:xfrm>
          <a:prstGeom prst="roundRect">
            <a:avLst/>
          </a:prstGeom>
          <a:solidFill>
            <a:srgbClr val="CCF16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Jumlahkan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pembilang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pecahan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Penyebut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tetap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42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76201"/>
            <a:ext cx="1686560" cy="613295"/>
          </a:xfrm>
          <a:prstGeom prst="rect">
            <a:avLst/>
          </a:prstGeom>
          <a:ln>
            <a:noFill/>
          </a:ln>
          <a:effectLst>
            <a:outerShdw blurRad="215900" dist="139700" dir="2700000" sx="61000" sy="61000" algn="tl" rotWithShape="0">
              <a:srgbClr val="333333">
                <a:alpha val="38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2878" y="703485"/>
            <a:ext cx="3204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Berpenyebut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878" y="150108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2878" y="1335060"/>
                <a:ext cx="1761508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. . . .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78" y="1335060"/>
                <a:ext cx="1761508" cy="78489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/>
              <p:cNvSpPr txBox="1"/>
              <p:nvPr/>
            </p:nvSpPr>
            <p:spPr>
              <a:xfrm>
                <a:off x="1501949" y="3164465"/>
                <a:ext cx="975523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2" name="TextBox 2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949" y="3164465"/>
                <a:ext cx="975523" cy="78489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/>
              <p:cNvSpPr txBox="1"/>
              <p:nvPr/>
            </p:nvSpPr>
            <p:spPr>
              <a:xfrm>
                <a:off x="2478622" y="3162022"/>
                <a:ext cx="1290225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2+4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3" name="TextBox 2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622" y="3162022"/>
                <a:ext cx="1290225" cy="78489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TextBox 243"/>
              <p:cNvSpPr txBox="1"/>
              <p:nvPr/>
            </p:nvSpPr>
            <p:spPr>
              <a:xfrm>
                <a:off x="2478622" y="4000286"/>
                <a:ext cx="754245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4" name="TextBox 2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622" y="4000286"/>
                <a:ext cx="754245" cy="78489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501949" y="3641195"/>
            <a:ext cx="975523" cy="1380838"/>
            <a:chOff x="1501949" y="3641195"/>
            <a:chExt cx="975523" cy="1380838"/>
          </a:xfrm>
        </p:grpSpPr>
        <p:sp>
          <p:nvSpPr>
            <p:cNvPr id="279" name="Flowchart: Process 278"/>
            <p:cNvSpPr/>
            <p:nvPr/>
          </p:nvSpPr>
          <p:spPr>
            <a:xfrm>
              <a:off x="1501949" y="3641195"/>
              <a:ext cx="975523" cy="359091"/>
            </a:xfrm>
            <a:prstGeom prst="flowChartProcess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1" name="Straight Arrow Connector 280"/>
            <p:cNvCxnSpPr/>
            <p:nvPr/>
          </p:nvCxnSpPr>
          <p:spPr>
            <a:xfrm>
              <a:off x="1964310" y="4000286"/>
              <a:ext cx="0" cy="1021747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2" name="TextBox 281"/>
          <p:cNvSpPr txBox="1"/>
          <p:nvPr/>
        </p:nvSpPr>
        <p:spPr>
          <a:xfrm>
            <a:off x="1208182" y="5058052"/>
            <a:ext cx="2116285" cy="430887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penyebut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294280" y="2165666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Penyelesaian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TextBox 283"/>
              <p:cNvSpPr txBox="1"/>
              <p:nvPr/>
            </p:nvSpPr>
            <p:spPr>
              <a:xfrm>
                <a:off x="3687672" y="5243223"/>
                <a:ext cx="2470548" cy="702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Jadi,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84" name="TextBox 2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672" y="5243223"/>
                <a:ext cx="2470548" cy="702244"/>
              </a:xfrm>
              <a:prstGeom prst="rect">
                <a:avLst/>
              </a:prstGeom>
              <a:blipFill rotWithShape="0">
                <a:blip r:embed="rId8"/>
                <a:stretch>
                  <a:fillRect l="-3951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6150067" y="2493394"/>
            <a:ext cx="4661337" cy="3237978"/>
            <a:chOff x="6150067" y="2493394"/>
            <a:chExt cx="4661337" cy="32379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/>
                <p:cNvSpPr txBox="1"/>
                <p:nvPr/>
              </p:nvSpPr>
              <p:spPr>
                <a:xfrm>
                  <a:off x="6150067" y="2493394"/>
                  <a:ext cx="439543" cy="7848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5" name="TextBox 2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067" y="2493394"/>
                  <a:ext cx="439543" cy="78489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6" name="TextBox 245"/>
                <p:cNvSpPr txBox="1"/>
                <p:nvPr/>
              </p:nvSpPr>
              <p:spPr>
                <a:xfrm>
                  <a:off x="6150067" y="3652965"/>
                  <a:ext cx="439543" cy="7835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6" name="TextBox 2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067" y="3652965"/>
                  <a:ext cx="439543" cy="783548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7" name="Group 246"/>
            <p:cNvGrpSpPr/>
            <p:nvPr/>
          </p:nvGrpSpPr>
          <p:grpSpPr>
            <a:xfrm>
              <a:off x="6905066" y="2675787"/>
              <a:ext cx="3195609" cy="458877"/>
              <a:chOff x="1182835" y="2657703"/>
              <a:chExt cx="3195609" cy="458877"/>
            </a:xfrm>
          </p:grpSpPr>
          <p:sp>
            <p:nvSpPr>
              <p:cNvPr id="248" name="Flowchart: Process 247"/>
              <p:cNvSpPr/>
              <p:nvPr/>
            </p:nvSpPr>
            <p:spPr>
              <a:xfrm>
                <a:off x="1182835" y="2659380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Flowchart: Process 248"/>
              <p:cNvSpPr/>
              <p:nvPr/>
            </p:nvSpPr>
            <p:spPr>
              <a:xfrm>
                <a:off x="1638058" y="2657703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Flowchart: Process 249"/>
              <p:cNvSpPr/>
              <p:nvPr/>
            </p:nvSpPr>
            <p:spPr>
              <a:xfrm>
                <a:off x="2095258" y="2659380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Flowchart: Process 250"/>
              <p:cNvSpPr/>
              <p:nvPr/>
            </p:nvSpPr>
            <p:spPr>
              <a:xfrm>
                <a:off x="2550481" y="2657703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lowchart: Process 251"/>
              <p:cNvSpPr/>
              <p:nvPr/>
            </p:nvSpPr>
            <p:spPr>
              <a:xfrm>
                <a:off x="3008821" y="2657703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Flowchart: Process 252"/>
              <p:cNvSpPr/>
              <p:nvPr/>
            </p:nvSpPr>
            <p:spPr>
              <a:xfrm>
                <a:off x="3466021" y="2659380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Flowchart: Process 253"/>
              <p:cNvSpPr/>
              <p:nvPr/>
            </p:nvSpPr>
            <p:spPr>
              <a:xfrm>
                <a:off x="3921244" y="2657703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>
              <a:off x="6905066" y="3875029"/>
              <a:ext cx="3195609" cy="457904"/>
              <a:chOff x="1182835" y="2656999"/>
              <a:chExt cx="3195609" cy="457904"/>
            </a:xfrm>
          </p:grpSpPr>
          <p:sp>
            <p:nvSpPr>
              <p:cNvPr id="256" name="Flowchart: Process 255"/>
              <p:cNvSpPr/>
              <p:nvPr/>
            </p:nvSpPr>
            <p:spPr>
              <a:xfrm>
                <a:off x="1182835" y="2656999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Flowchart: Process 256"/>
              <p:cNvSpPr/>
              <p:nvPr/>
            </p:nvSpPr>
            <p:spPr>
              <a:xfrm>
                <a:off x="1638058" y="2657703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Flowchart: Process 257"/>
              <p:cNvSpPr/>
              <p:nvPr/>
            </p:nvSpPr>
            <p:spPr>
              <a:xfrm>
                <a:off x="2095258" y="2656999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Flowchart: Process 258"/>
              <p:cNvSpPr/>
              <p:nvPr/>
            </p:nvSpPr>
            <p:spPr>
              <a:xfrm>
                <a:off x="2550481" y="2657703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Flowchart: Process 259"/>
              <p:cNvSpPr/>
              <p:nvPr/>
            </p:nvSpPr>
            <p:spPr>
              <a:xfrm>
                <a:off x="3008821" y="2657703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Flowchart: Process 260"/>
              <p:cNvSpPr/>
              <p:nvPr/>
            </p:nvSpPr>
            <p:spPr>
              <a:xfrm>
                <a:off x="3466021" y="2656999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Flowchart: Process 261"/>
              <p:cNvSpPr/>
              <p:nvPr/>
            </p:nvSpPr>
            <p:spPr>
              <a:xfrm>
                <a:off x="3921244" y="2657703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TextBox 262"/>
                <p:cNvSpPr txBox="1"/>
                <p:nvPr/>
              </p:nvSpPr>
              <p:spPr>
                <a:xfrm>
                  <a:off x="8253135" y="3203072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3" name="TextBox 2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3135" y="3203072"/>
                  <a:ext cx="498855" cy="461665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4" name="Group 263"/>
            <p:cNvGrpSpPr/>
            <p:nvPr/>
          </p:nvGrpSpPr>
          <p:grpSpPr>
            <a:xfrm>
              <a:off x="6905066" y="5103499"/>
              <a:ext cx="3195609" cy="460762"/>
              <a:chOff x="1182835" y="2658904"/>
              <a:chExt cx="3195609" cy="460762"/>
            </a:xfrm>
          </p:grpSpPr>
          <p:sp>
            <p:nvSpPr>
              <p:cNvPr id="265" name="Flowchart: Process 264"/>
              <p:cNvSpPr/>
              <p:nvPr/>
            </p:nvSpPr>
            <p:spPr>
              <a:xfrm>
                <a:off x="1182835" y="2659380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Flowchart: Process 265"/>
              <p:cNvSpPr/>
              <p:nvPr/>
            </p:nvSpPr>
            <p:spPr>
              <a:xfrm>
                <a:off x="1638058" y="2662466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Flowchart: Process 266"/>
              <p:cNvSpPr/>
              <p:nvPr/>
            </p:nvSpPr>
            <p:spPr>
              <a:xfrm>
                <a:off x="2095258" y="2659380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Flowchart: Process 267"/>
              <p:cNvSpPr/>
              <p:nvPr/>
            </p:nvSpPr>
            <p:spPr>
              <a:xfrm>
                <a:off x="2550481" y="2662466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Flowchart: Process 268"/>
              <p:cNvSpPr/>
              <p:nvPr/>
            </p:nvSpPr>
            <p:spPr>
              <a:xfrm>
                <a:off x="3008821" y="2662466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Flowchart: Process 269"/>
              <p:cNvSpPr/>
              <p:nvPr/>
            </p:nvSpPr>
            <p:spPr>
              <a:xfrm>
                <a:off x="3466021" y="2658904"/>
                <a:ext cx="457200" cy="457200"/>
              </a:xfrm>
              <a:prstGeom prst="flowChartProcess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Flowchart: Process 270"/>
              <p:cNvSpPr/>
              <p:nvPr/>
            </p:nvSpPr>
            <p:spPr>
              <a:xfrm>
                <a:off x="3921244" y="2662466"/>
                <a:ext cx="457200" cy="45720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2" name="Flowchart: Process 271"/>
            <p:cNvSpPr/>
            <p:nvPr/>
          </p:nvSpPr>
          <p:spPr>
            <a:xfrm>
              <a:off x="6902519" y="2678303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Flowchart: Process 272"/>
            <p:cNvSpPr/>
            <p:nvPr/>
          </p:nvSpPr>
          <p:spPr>
            <a:xfrm>
              <a:off x="7361351" y="2678303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Flowchart: Process 273"/>
            <p:cNvSpPr/>
            <p:nvPr/>
          </p:nvSpPr>
          <p:spPr>
            <a:xfrm>
              <a:off x="6899673" y="3874521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Flowchart: Process 274"/>
            <p:cNvSpPr/>
            <p:nvPr/>
          </p:nvSpPr>
          <p:spPr>
            <a:xfrm>
              <a:off x="7358731" y="3875733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Flowchart: Process 275"/>
            <p:cNvSpPr/>
            <p:nvPr/>
          </p:nvSpPr>
          <p:spPr>
            <a:xfrm>
              <a:off x="7819347" y="3874824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Flowchart: Process 276"/>
            <p:cNvSpPr/>
            <p:nvPr/>
          </p:nvSpPr>
          <p:spPr>
            <a:xfrm>
              <a:off x="8274570" y="3874521"/>
              <a:ext cx="457200" cy="457200"/>
            </a:xfrm>
            <a:prstGeom prst="flowChartProcess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TextBox 277"/>
                <p:cNvSpPr txBox="1"/>
                <p:nvPr/>
              </p:nvSpPr>
              <p:spPr>
                <a:xfrm>
                  <a:off x="10371861" y="4946477"/>
                  <a:ext cx="439543" cy="7848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78" name="TextBox 2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1861" y="4946477"/>
                  <a:ext cx="439543" cy="784895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Down Arrow 1"/>
            <p:cNvSpPr/>
            <p:nvPr/>
          </p:nvSpPr>
          <p:spPr>
            <a:xfrm>
              <a:off x="8414476" y="4504923"/>
              <a:ext cx="450850" cy="369748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55744" y="2657878"/>
            <a:ext cx="2962671" cy="430887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Jumlahkan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Pembilang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5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3" grpId="0"/>
      <p:bldP spid="244" grpId="0"/>
      <p:bldP spid="282" grpId="0" animBg="1"/>
      <p:bldP spid="284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855" y="853653"/>
            <a:ext cx="3126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Berpenyebut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beda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855" y="215759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Contoh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84729" y="1427507"/>
                <a:ext cx="1761508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0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. . . .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729" y="1427507"/>
                <a:ext cx="1761508" cy="7861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TextBox 241"/>
              <p:cNvSpPr txBox="1"/>
              <p:nvPr/>
            </p:nvSpPr>
            <p:spPr>
              <a:xfrm>
                <a:off x="2566755" y="3020008"/>
                <a:ext cx="975523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2" name="TextBox 2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755" y="3020008"/>
                <a:ext cx="975523" cy="78617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9622" y="3496738"/>
            <a:ext cx="3532656" cy="1580978"/>
            <a:chOff x="9622" y="3496738"/>
            <a:chExt cx="3532656" cy="1580978"/>
          </a:xfrm>
        </p:grpSpPr>
        <p:grpSp>
          <p:nvGrpSpPr>
            <p:cNvPr id="3" name="Group 2"/>
            <p:cNvGrpSpPr/>
            <p:nvPr/>
          </p:nvGrpSpPr>
          <p:grpSpPr>
            <a:xfrm>
              <a:off x="2454096" y="3496738"/>
              <a:ext cx="1088182" cy="810857"/>
              <a:chOff x="2454096" y="3496738"/>
              <a:chExt cx="1088182" cy="810857"/>
            </a:xfrm>
          </p:grpSpPr>
          <p:sp>
            <p:nvSpPr>
              <p:cNvPr id="279" name="Flowchart: Process 278"/>
              <p:cNvSpPr/>
              <p:nvPr/>
            </p:nvSpPr>
            <p:spPr>
              <a:xfrm>
                <a:off x="2566755" y="3496738"/>
                <a:ext cx="975523" cy="359091"/>
              </a:xfrm>
              <a:prstGeom prst="flowChartProcess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1" name="Straight Arrow Connector 280"/>
              <p:cNvCxnSpPr/>
              <p:nvPr/>
            </p:nvCxnSpPr>
            <p:spPr>
              <a:xfrm flipH="1">
                <a:off x="2454096" y="3855829"/>
                <a:ext cx="575020" cy="451766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2" name="TextBox 281"/>
            <p:cNvSpPr txBox="1"/>
            <p:nvPr/>
          </p:nvSpPr>
          <p:spPr>
            <a:xfrm>
              <a:off x="9622" y="4308275"/>
              <a:ext cx="2760692" cy="769441"/>
            </a:xfrm>
            <a:prstGeom prst="rect">
              <a:avLst/>
            </a:prstGeom>
            <a:solidFill>
              <a:srgbClr val="FF99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penyebut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beda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samakan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penyebut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283" name="TextBox 282"/>
          <p:cNvSpPr txBox="1"/>
          <p:nvPr/>
        </p:nvSpPr>
        <p:spPr>
          <a:xfrm>
            <a:off x="121855" y="2243977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Penyelesaian</a:t>
            </a:r>
            <a:r>
              <a:rPr lang="en-US" sz="2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543428" y="4248377"/>
            <a:ext cx="1931925" cy="801590"/>
            <a:chOff x="3543428" y="4248377"/>
            <a:chExt cx="1931925" cy="8015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4" name="TextBox 243"/>
                <p:cNvSpPr txBox="1"/>
                <p:nvPr/>
              </p:nvSpPr>
              <p:spPr>
                <a:xfrm>
                  <a:off x="3543428" y="4263790"/>
                  <a:ext cx="1290225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4" name="TextBox 2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3428" y="4263790"/>
                  <a:ext cx="1290225" cy="7861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4721109" y="4248377"/>
                  <a:ext cx="754244" cy="7936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109" y="4248377"/>
                  <a:ext cx="754244" cy="79367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1847628" y="3496738"/>
            <a:ext cx="3741453" cy="2152979"/>
            <a:chOff x="1847628" y="3496738"/>
            <a:chExt cx="3741453" cy="2152979"/>
          </a:xfrm>
        </p:grpSpPr>
        <p:sp>
          <p:nvSpPr>
            <p:cNvPr id="61" name="TextBox 60"/>
            <p:cNvSpPr txBox="1"/>
            <p:nvPr/>
          </p:nvSpPr>
          <p:spPr>
            <a:xfrm>
              <a:off x="1847628" y="5218830"/>
              <a:ext cx="2318263" cy="430887"/>
            </a:xfrm>
            <a:prstGeom prst="rect">
              <a:avLst/>
            </a:prstGeom>
            <a:solidFill>
              <a:srgbClr val="FF99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KPK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dari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dan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92074" y="3496738"/>
              <a:ext cx="2497007" cy="1594192"/>
              <a:chOff x="3092074" y="3496738"/>
              <a:chExt cx="2497007" cy="1594192"/>
            </a:xfrm>
          </p:grpSpPr>
          <p:sp>
            <p:nvSpPr>
              <p:cNvPr id="63" name="Flowchart: Process 62"/>
              <p:cNvSpPr/>
              <p:nvPr/>
            </p:nvSpPr>
            <p:spPr>
              <a:xfrm>
                <a:off x="4122708" y="3496738"/>
                <a:ext cx="1466373" cy="359091"/>
              </a:xfrm>
              <a:prstGeom prst="flowChartProcess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 flipH="1">
                <a:off x="3092074" y="3888111"/>
                <a:ext cx="1185541" cy="120281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Box 242"/>
              <p:cNvSpPr txBox="1"/>
              <p:nvPr/>
            </p:nvSpPr>
            <p:spPr>
              <a:xfrm>
                <a:off x="3543428" y="3020740"/>
                <a:ext cx="2342949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×2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×3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3" name="TextBox 2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428" y="3017565"/>
                <a:ext cx="2342949" cy="78617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6632195" y="646399"/>
            <a:ext cx="5076901" cy="5530288"/>
            <a:chOff x="6632195" y="646399"/>
            <a:chExt cx="5076901" cy="5530288"/>
          </a:xfrm>
        </p:grpSpPr>
        <p:sp>
          <p:nvSpPr>
            <p:cNvPr id="28" name="Oval 27"/>
            <p:cNvSpPr/>
            <p:nvPr/>
          </p:nvSpPr>
          <p:spPr>
            <a:xfrm>
              <a:off x="6632195" y="653627"/>
              <a:ext cx="1645920" cy="164592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5" name="Group 224"/>
            <p:cNvGrpSpPr/>
            <p:nvPr/>
          </p:nvGrpSpPr>
          <p:grpSpPr>
            <a:xfrm>
              <a:off x="6786185" y="653627"/>
              <a:ext cx="1352811" cy="1303876"/>
              <a:chOff x="6705919" y="1380076"/>
              <a:chExt cx="1352811" cy="1303876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7371471" y="1380076"/>
                <a:ext cx="0" cy="82296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6705919" y="2213684"/>
                <a:ext cx="665553" cy="47026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7371471" y="2210264"/>
                <a:ext cx="687259" cy="452481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6" name="Pie 225"/>
            <p:cNvSpPr/>
            <p:nvPr/>
          </p:nvSpPr>
          <p:spPr>
            <a:xfrm flipH="1">
              <a:off x="6644087" y="646399"/>
              <a:ext cx="1627632" cy="1627632"/>
            </a:xfrm>
            <a:prstGeom prst="pie">
              <a:avLst>
                <a:gd name="adj1" fmla="val 8763816"/>
                <a:gd name="adj2" fmla="val 16201395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9448643" y="694204"/>
              <a:ext cx="1645920" cy="164592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>
              <a:stCxn id="86" idx="0"/>
              <a:endCxn id="86" idx="4"/>
            </p:cNvCxnSpPr>
            <p:nvPr/>
          </p:nvCxnSpPr>
          <p:spPr>
            <a:xfrm>
              <a:off x="10271603" y="694204"/>
              <a:ext cx="0" cy="164592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Pie 89"/>
            <p:cNvSpPr/>
            <p:nvPr/>
          </p:nvSpPr>
          <p:spPr>
            <a:xfrm flipH="1">
              <a:off x="9470983" y="694204"/>
              <a:ext cx="1627632" cy="1627632"/>
            </a:xfrm>
            <a:prstGeom prst="pie">
              <a:avLst>
                <a:gd name="adj1" fmla="val 5404693"/>
                <a:gd name="adj2" fmla="val 16201395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8435005" y="1083498"/>
                  <a:ext cx="439544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5005" y="1083498"/>
                  <a:ext cx="439544" cy="78617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11172624" y="1124075"/>
                  <a:ext cx="439543" cy="7838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72624" y="1124075"/>
                  <a:ext cx="439543" cy="78380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8886290" y="1277187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6290" y="1277187"/>
                  <a:ext cx="498855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5" name="Group 234"/>
            <p:cNvGrpSpPr/>
            <p:nvPr/>
          </p:nvGrpSpPr>
          <p:grpSpPr>
            <a:xfrm>
              <a:off x="9457182" y="2648652"/>
              <a:ext cx="1649972" cy="1645920"/>
              <a:chOff x="9392445" y="3283254"/>
              <a:chExt cx="1649972" cy="1645920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9392445" y="3283254"/>
                <a:ext cx="1645920" cy="164592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Pie 115"/>
              <p:cNvSpPr/>
              <p:nvPr/>
            </p:nvSpPr>
            <p:spPr>
              <a:xfrm flipH="1">
                <a:off x="9414785" y="3290874"/>
                <a:ext cx="1627632" cy="1627632"/>
              </a:xfrm>
              <a:prstGeom prst="pie">
                <a:avLst>
                  <a:gd name="adj1" fmla="val 5404693"/>
                  <a:gd name="adj2" fmla="val 162013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9590696" y="3022451"/>
              <a:ext cx="1409970" cy="988292"/>
              <a:chOff x="7232863" y="3614824"/>
              <a:chExt cx="1409970" cy="988292"/>
            </a:xfrm>
          </p:grpSpPr>
          <p:cxnSp>
            <p:nvCxnSpPr>
              <p:cNvPr id="119" name="Straight Connector 118"/>
              <p:cNvCxnSpPr/>
              <p:nvPr/>
            </p:nvCxnSpPr>
            <p:spPr>
              <a:xfrm flipH="1" flipV="1">
                <a:off x="7232863" y="3614824"/>
                <a:ext cx="1409970" cy="988292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7244755" y="3679189"/>
                <a:ext cx="1398078" cy="87522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8882622" y="3231635"/>
                  <a:ext cx="4988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82622" y="3231635"/>
                  <a:ext cx="498855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8434118" y="3081275"/>
                  <a:ext cx="439543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4118" y="3081275"/>
                  <a:ext cx="439543" cy="786177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11269553" y="3064843"/>
                  <a:ext cx="439543" cy="7861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69553" y="3064843"/>
                  <a:ext cx="439543" cy="786177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5" name="Group 64"/>
            <p:cNvGrpSpPr/>
            <p:nvPr/>
          </p:nvGrpSpPr>
          <p:grpSpPr>
            <a:xfrm>
              <a:off x="6632195" y="2661675"/>
              <a:ext cx="1645920" cy="1645920"/>
              <a:chOff x="7137171" y="2661675"/>
              <a:chExt cx="1645920" cy="1645920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7137171" y="2661675"/>
                <a:ext cx="1645920" cy="164592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Pie 144"/>
              <p:cNvSpPr/>
              <p:nvPr/>
            </p:nvSpPr>
            <p:spPr>
              <a:xfrm flipH="1">
                <a:off x="7149063" y="2677307"/>
                <a:ext cx="1627632" cy="1627632"/>
              </a:xfrm>
              <a:prstGeom prst="pie">
                <a:avLst>
                  <a:gd name="adj1" fmla="val 8901325"/>
                  <a:gd name="adj2" fmla="val 162013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6765350" y="2638815"/>
              <a:ext cx="1363741" cy="1658509"/>
              <a:chOff x="7270326" y="2661675"/>
              <a:chExt cx="1363741" cy="1658509"/>
            </a:xfrm>
          </p:grpSpPr>
          <p:cxnSp>
            <p:nvCxnSpPr>
              <p:cNvPr id="162" name="Straight Connector 161"/>
              <p:cNvCxnSpPr/>
              <p:nvPr/>
            </p:nvCxnSpPr>
            <p:spPr>
              <a:xfrm flipH="1">
                <a:off x="7956668" y="3497224"/>
                <a:ext cx="0" cy="82296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4" name="Group 163"/>
              <p:cNvGrpSpPr/>
              <p:nvPr/>
            </p:nvGrpSpPr>
            <p:grpSpPr>
              <a:xfrm>
                <a:off x="7270326" y="2661675"/>
                <a:ext cx="1363741" cy="1273439"/>
                <a:chOff x="6685084" y="1380076"/>
                <a:chExt cx="1363741" cy="1273439"/>
              </a:xfrm>
            </p:grpSpPr>
            <p:cxnSp>
              <p:nvCxnSpPr>
                <p:cNvPr id="165" name="Straight Connector 164"/>
                <p:cNvCxnSpPr/>
                <p:nvPr/>
              </p:nvCxnSpPr>
              <p:spPr>
                <a:xfrm flipH="1">
                  <a:off x="7371471" y="1380076"/>
                  <a:ext cx="0" cy="8229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6685084" y="1783244"/>
                  <a:ext cx="1363741" cy="85198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flipH="1">
                  <a:off x="6705919" y="1751877"/>
                  <a:ext cx="1331014" cy="90163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2" name="Group 61"/>
            <p:cNvGrpSpPr/>
            <p:nvPr/>
          </p:nvGrpSpPr>
          <p:grpSpPr>
            <a:xfrm>
              <a:off x="8303031" y="4518178"/>
              <a:ext cx="1645920" cy="1658509"/>
              <a:chOff x="8303031" y="4449598"/>
              <a:chExt cx="1645920" cy="1658509"/>
            </a:xfrm>
          </p:grpSpPr>
          <p:sp>
            <p:nvSpPr>
              <p:cNvPr id="191" name="Oval 190"/>
              <p:cNvSpPr/>
              <p:nvPr/>
            </p:nvSpPr>
            <p:spPr>
              <a:xfrm>
                <a:off x="8303031" y="4449598"/>
                <a:ext cx="1645920" cy="1645920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Pie 191"/>
              <p:cNvSpPr/>
              <p:nvPr/>
            </p:nvSpPr>
            <p:spPr>
              <a:xfrm flipH="1">
                <a:off x="8314923" y="4465230"/>
                <a:ext cx="1627632" cy="1627632"/>
              </a:xfrm>
              <a:prstGeom prst="pie">
                <a:avLst>
                  <a:gd name="adj1" fmla="val 19766170"/>
                  <a:gd name="adj2" fmla="val 162013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3" name="Straight Connector 192"/>
              <p:cNvCxnSpPr/>
              <p:nvPr/>
            </p:nvCxnSpPr>
            <p:spPr>
              <a:xfrm flipH="1">
                <a:off x="9122528" y="5285147"/>
                <a:ext cx="0" cy="82296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4" name="Group 193"/>
              <p:cNvGrpSpPr/>
              <p:nvPr/>
            </p:nvGrpSpPr>
            <p:grpSpPr>
              <a:xfrm>
                <a:off x="8436186" y="4449598"/>
                <a:ext cx="1363741" cy="1273439"/>
                <a:chOff x="6685084" y="1380076"/>
                <a:chExt cx="1363741" cy="1273439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 flipH="1">
                  <a:off x="7371471" y="1380076"/>
                  <a:ext cx="0" cy="82296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6685084" y="1783244"/>
                  <a:ext cx="1363741" cy="85198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/>
                <p:cNvCxnSpPr/>
                <p:nvPr/>
              </p:nvCxnSpPr>
              <p:spPr>
                <a:xfrm flipH="1">
                  <a:off x="6705919" y="1751877"/>
                  <a:ext cx="1331014" cy="901638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/>
                <p:cNvSpPr txBox="1"/>
                <p:nvPr/>
              </p:nvSpPr>
              <p:spPr>
                <a:xfrm>
                  <a:off x="10011908" y="4991944"/>
                  <a:ext cx="439543" cy="7936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9" name="TextBox 1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1908" y="4991944"/>
                  <a:ext cx="439543" cy="79367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201"/>
              <p:cNvSpPr txBox="1"/>
              <p:nvPr/>
            </p:nvSpPr>
            <p:spPr>
              <a:xfrm>
                <a:off x="4992313" y="5227997"/>
                <a:ext cx="2558714" cy="709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Jadi,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02" name="TextBox 2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2313" y="5227997"/>
                <a:ext cx="2558714" cy="709938"/>
              </a:xfrm>
              <a:prstGeom prst="rect">
                <a:avLst/>
              </a:prstGeom>
              <a:blipFill rotWithShape="0">
                <a:blip r:embed="rId18"/>
                <a:stretch>
                  <a:fillRect l="-3810" b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716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  <p:bldP spid="243" grpId="0"/>
      <p:bldP spid="2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5100480.0003.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65" y="17227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5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71DFC9-F7FC-42E9-B1B0-A83076341CD1}"/>
              </a:ext>
            </a:extLst>
          </p:cNvPr>
          <p:cNvSpPr txBox="1"/>
          <p:nvPr/>
        </p:nvSpPr>
        <p:spPr>
          <a:xfrm>
            <a:off x="1325217" y="715617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SOAL LATIHAN PENJUMLAHAN PECAHAN</a:t>
            </a:r>
            <a:endParaRPr lang="en-ID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0E1A44-D018-4F71-8091-104CF1672379}"/>
              </a:ext>
            </a:extLst>
          </p:cNvPr>
          <p:cNvSpPr txBox="1"/>
          <p:nvPr/>
        </p:nvSpPr>
        <p:spPr>
          <a:xfrm>
            <a:off x="1325216" y="1524000"/>
            <a:ext cx="5062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A. </a:t>
            </a:r>
            <a:r>
              <a:rPr lang="en-US" sz="2400" b="1" dirty="0" err="1">
                <a:solidFill>
                  <a:srgbClr val="00B050"/>
                </a:solidFill>
              </a:rPr>
              <a:t>Pecahan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Berpenyebut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/>
              <a:t> </a:t>
            </a:r>
            <a:endParaRPr lang="en-ID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6CE9DDFC-FDA9-43B5-AD1F-17948C834A14}"/>
                  </a:ext>
                </a:extLst>
              </p:cNvPr>
              <p:cNvSpPr txBox="1"/>
              <p:nvPr/>
            </p:nvSpPr>
            <p:spPr>
              <a:xfrm>
                <a:off x="1338468" y="2292626"/>
                <a:ext cx="4757532" cy="4026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b="0" dirty="0"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Tx/>
                  <a:buAutoNum type="arabicPeriod"/>
                </a:pP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2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28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AutoNum type="arabicPeriod"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ID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E9DDFC-FDA9-43B5-AD1F-17948C834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468" y="2292626"/>
                <a:ext cx="4757532" cy="40264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395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FF7BB0-BE61-48C6-B91C-5235DD50A546}"/>
              </a:ext>
            </a:extLst>
          </p:cNvPr>
          <p:cNvSpPr txBox="1"/>
          <p:nvPr/>
        </p:nvSpPr>
        <p:spPr>
          <a:xfrm>
            <a:off x="1364974" y="649357"/>
            <a:ext cx="6440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A. </a:t>
            </a:r>
            <a:r>
              <a:rPr lang="en-US" sz="2400" b="1" dirty="0" err="1">
                <a:solidFill>
                  <a:srgbClr val="00B050"/>
                </a:solidFill>
              </a:rPr>
              <a:t>Pecahan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Berpenyebut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berbeda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ID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C89A1521-D3E4-4E36-93DD-AD31B10BC1A9}"/>
                  </a:ext>
                </a:extLst>
              </p:cNvPr>
              <p:cNvSpPr txBox="1"/>
              <p:nvPr/>
            </p:nvSpPr>
            <p:spPr>
              <a:xfrm>
                <a:off x="1166191" y="1722783"/>
                <a:ext cx="4625009" cy="837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1.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b="0" dirty="0">
                  <a:cs typeface="Arial" panose="020B0604020202020204" pitchFamily="34" charset="0"/>
                </a:endParaRPr>
              </a:p>
              <a:p>
                <a:r>
                  <a:rPr lang="en-US" sz="2000" dirty="0"/>
                  <a:t> </a:t>
                </a:r>
                <a:endParaRPr lang="en-ID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89A1521-D3E4-4E36-93DD-AD31B10BC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191" y="1722783"/>
                <a:ext cx="4625009" cy="837473"/>
              </a:xfrm>
              <a:prstGeom prst="rect">
                <a:avLst/>
              </a:prstGeom>
              <a:blipFill>
                <a:blip r:embed="rId2"/>
                <a:stretch>
                  <a:fillRect l="-1318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EE4E7316-7BF3-4FF6-92FD-82B65580F12C}"/>
                  </a:ext>
                </a:extLst>
              </p:cNvPr>
              <p:cNvSpPr txBox="1"/>
              <p:nvPr/>
            </p:nvSpPr>
            <p:spPr>
              <a:xfrm>
                <a:off x="1166191" y="3154017"/>
                <a:ext cx="4625009" cy="83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2.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b="0" dirty="0">
                  <a:cs typeface="Arial" panose="020B0604020202020204" pitchFamily="34" charset="0"/>
                </a:endParaRPr>
              </a:p>
              <a:p>
                <a:endParaRPr lang="en-ID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4E7316-7BF3-4FF6-92FD-82B65580F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191" y="3154017"/>
                <a:ext cx="4625009" cy="837280"/>
              </a:xfrm>
              <a:prstGeom prst="rect">
                <a:avLst/>
              </a:prstGeom>
              <a:blipFill>
                <a:blip r:embed="rId3"/>
                <a:stretch>
                  <a:fillRect l="-1318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5F53C2F-4202-47B4-954B-A2828330041B}"/>
                  </a:ext>
                </a:extLst>
              </p:cNvPr>
              <p:cNvSpPr txBox="1"/>
              <p:nvPr/>
            </p:nvSpPr>
            <p:spPr>
              <a:xfrm>
                <a:off x="1258957" y="4545496"/>
                <a:ext cx="3617843" cy="836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3.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b="0" dirty="0">
                  <a:cs typeface="Arial" panose="020B0604020202020204" pitchFamily="34" charset="0"/>
                </a:endParaRPr>
              </a:p>
              <a:p>
                <a:endParaRPr lang="en-ID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F53C2F-4202-47B4-954B-A28283300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957" y="4545496"/>
                <a:ext cx="3617843" cy="836639"/>
              </a:xfrm>
              <a:prstGeom prst="rect">
                <a:avLst/>
              </a:prstGeom>
              <a:blipFill>
                <a:blip r:embed="rId4"/>
                <a:stretch>
                  <a:fillRect l="-185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4BF82FC-0CF4-44E3-82A9-2B859BBAC5DC}"/>
                  </a:ext>
                </a:extLst>
              </p:cNvPr>
              <p:cNvSpPr txBox="1"/>
              <p:nvPr/>
            </p:nvSpPr>
            <p:spPr>
              <a:xfrm>
                <a:off x="6361043" y="1722783"/>
                <a:ext cx="3617844" cy="806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1800" b="0" dirty="0">
                  <a:cs typeface="Arial" panose="020B0604020202020204" pitchFamily="34" charset="0"/>
                </a:endParaRPr>
              </a:p>
              <a:p>
                <a:endParaRPr lang="en-ID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BF82FC-0CF4-44E3-82A9-2B859BBAC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043" y="1722783"/>
                <a:ext cx="3617844" cy="806246"/>
              </a:xfrm>
              <a:prstGeom prst="rect">
                <a:avLst/>
              </a:prstGeom>
              <a:blipFill>
                <a:blip r:embed="rId5"/>
                <a:stretch>
                  <a:fillRect l="-1347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C4A4081F-A50F-47D3-AFCB-AAFAFBB61D2A}"/>
                  </a:ext>
                </a:extLst>
              </p:cNvPr>
              <p:cNvSpPr txBox="1"/>
              <p:nvPr/>
            </p:nvSpPr>
            <p:spPr>
              <a:xfrm>
                <a:off x="6361043" y="3154017"/>
                <a:ext cx="2199861" cy="841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5.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. . . .</m:t>
                    </m:r>
                  </m:oMath>
                </a14:m>
                <a:endParaRPr lang="en-US" sz="2000" b="0" dirty="0">
                  <a:cs typeface="Arial" panose="020B0604020202020204" pitchFamily="34" charset="0"/>
                </a:endParaRPr>
              </a:p>
              <a:p>
                <a:endParaRPr lang="en-ID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A4081F-A50F-47D3-AFCB-AAFAFBB61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1043" y="3154017"/>
                <a:ext cx="2199861" cy="841705"/>
              </a:xfrm>
              <a:prstGeom prst="rect">
                <a:avLst/>
              </a:prstGeom>
              <a:blipFill>
                <a:blip r:embed="rId6"/>
                <a:stretch>
                  <a:fillRect l="-2770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5674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63DC50C-4921-48CA-81AD-01A88C13AF8F}"/>
              </a:ext>
            </a:extLst>
          </p:cNvPr>
          <p:cNvSpPr/>
          <p:nvPr/>
        </p:nvSpPr>
        <p:spPr>
          <a:xfrm>
            <a:off x="3657600" y="1444487"/>
            <a:ext cx="6692348" cy="3313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lgerian" panose="04020705040A02060702" pitchFamily="82" charset="0"/>
              </a:rPr>
              <a:t>SELAMAT BELAJAR DAN TETAP SEMANGAT</a:t>
            </a:r>
            <a:endParaRPr lang="en-ID" sz="3200" dirty="0">
              <a:latin typeface="Algerian" panose="04020705040A02060702" pitchFamily="82" charset="0"/>
            </a:endParaRPr>
          </a:p>
        </p:txBody>
      </p:sp>
      <p:pic>
        <p:nvPicPr>
          <p:cNvPr id="3" name="Picture 2" descr="D:\PROJECT 2017\4a.st2.p2.3 bu guru.jpg">
            <a:extLst>
              <a:ext uri="{FF2B5EF4-FFF2-40B4-BE49-F238E27FC236}">
                <a16:creationId xmlns:a16="http://schemas.microsoft.com/office/drawing/2014/main" xmlns="" id="{8E4F9CFC-46DB-4B00-84D8-C4072EF9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2" b="30422"/>
          <a:stretch>
            <a:fillRect/>
          </a:stretch>
        </p:blipFill>
        <p:spPr bwMode="auto">
          <a:xfrm>
            <a:off x="919964" y="1295400"/>
            <a:ext cx="3029184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2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189</Words>
  <Application>Microsoft Office PowerPoint</Application>
  <PresentationFormat>Widescreen</PresentationFormat>
  <Paragraphs>66</Paragraphs>
  <Slides>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Algerian</vt:lpstr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heni hp</dc:creator>
  <cp:lastModifiedBy>user</cp:lastModifiedBy>
  <cp:revision>6</cp:revision>
  <dcterms:created xsi:type="dcterms:W3CDTF">2021-07-19T14:21:43Z</dcterms:created>
  <dcterms:modified xsi:type="dcterms:W3CDTF">2021-07-20T12:55:30Z</dcterms:modified>
</cp:coreProperties>
</file>