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77" r:id="rId3"/>
    <p:sldId id="263" r:id="rId4"/>
    <p:sldId id="289" r:id="rId5"/>
    <p:sldId id="298" r:id="rId6"/>
    <p:sldId id="266" r:id="rId7"/>
    <p:sldId id="270" r:id="rId8"/>
    <p:sldId id="29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6417B0-6F6A-472D-A4F5-D10B275AC17C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4622842-63B4-475E-ABB1-8300A96F4C40}">
      <dgm:prSet custT="1"/>
      <dgm:spPr/>
      <dgm:t>
        <a:bodyPr/>
        <a:lstStyle/>
        <a:p>
          <a:pPr rtl="0"/>
          <a:r>
            <a:rPr lang="en-US" sz="2000" b="1" dirty="0" err="1">
              <a:latin typeface="Arial" pitchFamily="34" charset="0"/>
              <a:cs typeface="Arial" pitchFamily="34" charset="0"/>
            </a:rPr>
            <a:t>Hak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0358D84E-20BF-48FB-A1F3-80FDD8C00988}" type="parTrans" cxnId="{206560B0-AEAB-478C-8CCE-05DDE88105FA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FA8C95EC-F635-4B38-9BE3-0FC74E95254B}" type="sibTrans" cxnId="{206560B0-AEAB-478C-8CCE-05DDE88105FA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61F6768E-934F-4050-9E55-F5D4D4903544}">
      <dgm:prSet custT="1"/>
      <dgm:spPr/>
      <dgm:t>
        <a:bodyPr/>
        <a:lstStyle/>
        <a:p>
          <a:pPr rtl="0"/>
          <a:r>
            <a:rPr lang="en-US" sz="1800" dirty="0" err="1">
              <a:latin typeface="Arial" pitchFamily="34" charset="0"/>
              <a:cs typeface="Arial" pitchFamily="34" charset="0"/>
            </a:rPr>
            <a:t>Memperoleh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udara</a:t>
          </a:r>
          <a:r>
            <a:rPr lang="en-US" sz="1800" dirty="0">
              <a:latin typeface="Arial" pitchFamily="34" charset="0"/>
              <a:cs typeface="Arial" pitchFamily="34" charset="0"/>
            </a:rPr>
            <a:t> yang </a:t>
          </a:r>
          <a:r>
            <a:rPr lang="en-US" sz="1800" dirty="0" err="1">
              <a:latin typeface="Arial" pitchFamily="34" charset="0"/>
              <a:cs typeface="Arial" pitchFamily="34" charset="0"/>
            </a:rPr>
            <a:t>bersih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3A4C08E8-CA17-4890-82B6-49EAA24949D9}" type="parTrans" cxnId="{39619C1A-7C45-4BBA-9976-185DC26C1CB2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493C8202-4B18-4F52-94E6-1F3C5983842B}" type="sibTrans" cxnId="{39619C1A-7C45-4BBA-9976-185DC26C1CB2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AE540B6A-67A0-4B00-B5C7-2B91EF3D21C7}">
      <dgm:prSet custT="1"/>
      <dgm:spPr/>
      <dgm:t>
        <a:bodyPr/>
        <a:lstStyle/>
        <a:p>
          <a:pPr rtl="0"/>
          <a:r>
            <a:rPr lang="en-US" sz="2000" b="1" dirty="0" err="1">
              <a:latin typeface="Arial" pitchFamily="34" charset="0"/>
              <a:cs typeface="Arial" pitchFamily="34" charset="0"/>
            </a:rPr>
            <a:t>Kewajiban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B80BABBE-8A9E-41AD-B6B2-E9531A36E08D}" type="parTrans" cxnId="{9BFF659B-6CFE-4D86-9603-01D19C92CA32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36E8789B-186D-404C-8684-83397F85C024}" type="sibTrans" cxnId="{9BFF659B-6CFE-4D86-9603-01D19C92CA32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CD2C06B7-78DC-4407-8342-599661330BE4}">
      <dgm:prSet custT="1"/>
      <dgm:spPr/>
      <dgm:t>
        <a:bodyPr/>
        <a:lstStyle/>
        <a:p>
          <a:pPr rtl="0"/>
          <a:r>
            <a:rPr lang="en-US" sz="1800" dirty="0" err="1">
              <a:latin typeface="Arial" pitchFamily="34" charset="0"/>
              <a:cs typeface="Arial" pitchFamily="34" charset="0"/>
            </a:rPr>
            <a:t>Menjaga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kebersihan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lingkungan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47B67EB2-A8F5-411B-8CEA-AE57DF517F3A}" type="parTrans" cxnId="{C47522A4-1B3F-460D-88FF-64E99C203DDE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BC8E8B10-CB33-4365-AC10-89F435B3F518}" type="sibTrans" cxnId="{C47522A4-1B3F-460D-88FF-64E99C203DDE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07C7A1F0-EF08-4FF4-849B-FC5AD3E3BC58}">
      <dgm:prSet custT="1"/>
      <dgm:spPr/>
      <dgm:t>
        <a:bodyPr/>
        <a:lstStyle/>
        <a:p>
          <a:pPr rtl="0"/>
          <a:r>
            <a:rPr lang="en-US" sz="2000" b="1" dirty="0" err="1">
              <a:latin typeface="Arial" pitchFamily="34" charset="0"/>
              <a:cs typeface="Arial" pitchFamily="34" charset="0"/>
            </a:rPr>
            <a:t>Tanggung</a:t>
          </a:r>
          <a:r>
            <a:rPr lang="en-US" sz="2000" b="1" dirty="0"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>
              <a:latin typeface="Arial" pitchFamily="34" charset="0"/>
              <a:cs typeface="Arial" pitchFamily="34" charset="0"/>
            </a:rPr>
            <a:t>jawab</a:t>
          </a:r>
          <a:r>
            <a:rPr lang="en-US" sz="2000" b="1" dirty="0">
              <a:latin typeface="Arial" pitchFamily="34" charset="0"/>
              <a:cs typeface="Arial" pitchFamily="34" charset="0"/>
            </a:rPr>
            <a:t> </a:t>
          </a:r>
        </a:p>
      </dgm:t>
    </dgm:pt>
    <dgm:pt modelId="{876D7819-DA63-4CA0-8AA0-CBF73F9575BB}" type="parTrans" cxnId="{68B18D79-05CF-4D43-BE8E-4927175E5A48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7DE6C7A3-629A-43CB-9AA2-BE5294317D1B}" type="sibTrans" cxnId="{68B18D79-05CF-4D43-BE8E-4927175E5A48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D51E285C-1605-4E9A-8DDC-B8460358FED5}">
      <dgm:prSet custT="1"/>
      <dgm:spPr/>
      <dgm:t>
        <a:bodyPr/>
        <a:lstStyle/>
        <a:p>
          <a:pPr rtl="0"/>
          <a:r>
            <a:rPr lang="en-US" sz="1800" dirty="0" err="1">
              <a:latin typeface="Arial" pitchFamily="34" charset="0"/>
              <a:cs typeface="Arial" pitchFamily="34" charset="0"/>
            </a:rPr>
            <a:t>Melakukan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kerja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bakti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DE691CD2-526B-494D-B5D4-4F39F203596C}" type="parTrans" cxnId="{CE8BE540-64B2-4915-B89C-9C95F63863EC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C10791A7-FB78-483C-B947-D806EEC9F242}" type="sibTrans" cxnId="{CE8BE540-64B2-4915-B89C-9C95F63863EC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09728A51-3EF7-444C-897D-56721969DEC0}">
      <dgm:prSet custT="1"/>
      <dgm:spPr/>
      <dgm:t>
        <a:bodyPr/>
        <a:lstStyle/>
        <a:p>
          <a:pPr rtl="0"/>
          <a:r>
            <a:rPr lang="en-US" sz="1800" dirty="0" err="1">
              <a:latin typeface="Arial" pitchFamily="34" charset="0"/>
              <a:cs typeface="Arial" pitchFamily="34" charset="0"/>
            </a:rPr>
            <a:t>Mendapatkan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nilai</a:t>
          </a:r>
          <a:r>
            <a:rPr lang="en-US" sz="1800" dirty="0">
              <a:latin typeface="Arial" pitchFamily="34" charset="0"/>
              <a:cs typeface="Arial" pitchFamily="34" charset="0"/>
            </a:rPr>
            <a:t> yang </a:t>
          </a:r>
          <a:r>
            <a:rPr lang="en-US" sz="1800" dirty="0" err="1">
              <a:latin typeface="Arial" pitchFamily="34" charset="0"/>
              <a:cs typeface="Arial" pitchFamily="34" charset="0"/>
            </a:rPr>
            <a:t>bagus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FC440724-B5B5-47D6-9EB4-3F22F41F3FF0}" type="parTrans" cxnId="{B1A6BF57-1334-4FC0-8BE0-9C0A9F7A28DE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AE669AA6-0F52-407E-9606-D7AFDB35AE04}" type="sibTrans" cxnId="{B1A6BF57-1334-4FC0-8BE0-9C0A9F7A28DE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17514296-2F0A-4244-9DB6-1C7DACB9BB38}">
      <dgm:prSet custT="1"/>
      <dgm:spPr/>
      <dgm:t>
        <a:bodyPr/>
        <a:lstStyle/>
        <a:p>
          <a:pPr rtl="0"/>
          <a:r>
            <a:rPr lang="en-US" sz="1800" dirty="0" err="1">
              <a:latin typeface="Arial" pitchFamily="34" charset="0"/>
              <a:cs typeface="Arial" pitchFamily="34" charset="0"/>
            </a:rPr>
            <a:t>Belajar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dengan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sungguh-sungguh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EE2822B3-F45D-44C0-AE56-2C7682835524}" type="parTrans" cxnId="{608167E7-8129-49CC-B661-3F6A9ABF8B50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76CBE69D-1B16-4F9F-9E97-B5CE7C8BF78E}" type="sibTrans" cxnId="{608167E7-8129-49CC-B661-3F6A9ABF8B50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D9F439B5-FE47-4354-BC5E-6A11A075A7DD}">
      <dgm:prSet custT="1"/>
      <dgm:spPr/>
      <dgm:t>
        <a:bodyPr/>
        <a:lstStyle/>
        <a:p>
          <a:pPr rtl="0"/>
          <a:r>
            <a:rPr lang="en-US" sz="1800" dirty="0" err="1">
              <a:latin typeface="Arial" pitchFamily="34" charset="0"/>
              <a:cs typeface="Arial" pitchFamily="34" charset="0"/>
            </a:rPr>
            <a:t>Melaksanakan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piket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kelas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A96B13C7-6150-461F-A271-8C3A7C8B654E}" type="parTrans" cxnId="{D53668C1-7E3A-40B2-AA67-9ADFA5CD5303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99580844-2235-4FB8-A285-E3140E379774}" type="sibTrans" cxnId="{D53668C1-7E3A-40B2-AA67-9ADFA5CD5303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7174273C-6CB9-4727-8B59-DE63B8215D6C}" type="pres">
      <dgm:prSet presAssocID="{976417B0-6F6A-472D-A4F5-D10B275AC17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8DC391-CA0B-479C-8B1F-6AF64D39A39B}" type="pres">
      <dgm:prSet presAssocID="{04622842-63B4-475E-ABB1-8300A96F4C40}" presName="root" presStyleCnt="0"/>
      <dgm:spPr/>
    </dgm:pt>
    <dgm:pt modelId="{B49DDF29-E843-4F81-9B99-BCE44E0B6B79}" type="pres">
      <dgm:prSet presAssocID="{04622842-63B4-475E-ABB1-8300A96F4C40}" presName="rootComposite" presStyleCnt="0"/>
      <dgm:spPr/>
    </dgm:pt>
    <dgm:pt modelId="{938CD2DB-5DC2-4728-98DF-C79F4B254680}" type="pres">
      <dgm:prSet presAssocID="{04622842-63B4-475E-ABB1-8300A96F4C40}" presName="rootText" presStyleLbl="node1" presStyleIdx="0" presStyleCnt="3"/>
      <dgm:spPr/>
    </dgm:pt>
    <dgm:pt modelId="{0C848BC7-DE60-44BE-BA85-6363B2376137}" type="pres">
      <dgm:prSet presAssocID="{04622842-63B4-475E-ABB1-8300A96F4C40}" presName="rootConnector" presStyleLbl="node1" presStyleIdx="0" presStyleCnt="3"/>
      <dgm:spPr/>
    </dgm:pt>
    <dgm:pt modelId="{4C0FF2F2-804B-4FCC-B80B-62466172B295}" type="pres">
      <dgm:prSet presAssocID="{04622842-63B4-475E-ABB1-8300A96F4C40}" presName="childShape" presStyleCnt="0"/>
      <dgm:spPr/>
    </dgm:pt>
    <dgm:pt modelId="{D38CF069-175C-4079-B882-24944A51D008}" type="pres">
      <dgm:prSet presAssocID="{3A4C08E8-CA17-4890-82B6-49EAA24949D9}" presName="Name13" presStyleLbl="parChTrans1D2" presStyleIdx="0" presStyleCnt="6"/>
      <dgm:spPr/>
    </dgm:pt>
    <dgm:pt modelId="{579F5FDD-D257-4BD5-8A1F-C947CE6EEE7E}" type="pres">
      <dgm:prSet presAssocID="{61F6768E-934F-4050-9E55-F5D4D4903544}" presName="childText" presStyleLbl="bgAcc1" presStyleIdx="0" presStyleCnt="6" custScaleX="136551">
        <dgm:presLayoutVars>
          <dgm:bulletEnabled val="1"/>
        </dgm:presLayoutVars>
      </dgm:prSet>
      <dgm:spPr/>
    </dgm:pt>
    <dgm:pt modelId="{EF6B54A6-D71B-44EE-A19D-5F24FC96DD3D}" type="pres">
      <dgm:prSet presAssocID="{FC440724-B5B5-47D6-9EB4-3F22F41F3FF0}" presName="Name13" presStyleLbl="parChTrans1D2" presStyleIdx="1" presStyleCnt="6"/>
      <dgm:spPr/>
    </dgm:pt>
    <dgm:pt modelId="{59CE5777-5F9B-4B04-B328-DA22EE570DA2}" type="pres">
      <dgm:prSet presAssocID="{09728A51-3EF7-444C-897D-56721969DEC0}" presName="childText" presStyleLbl="bgAcc1" presStyleIdx="1" presStyleCnt="6" custScaleX="136551">
        <dgm:presLayoutVars>
          <dgm:bulletEnabled val="1"/>
        </dgm:presLayoutVars>
      </dgm:prSet>
      <dgm:spPr/>
    </dgm:pt>
    <dgm:pt modelId="{A8DE21D4-D916-4EEB-8B7D-181AFC5172AF}" type="pres">
      <dgm:prSet presAssocID="{AE540B6A-67A0-4B00-B5C7-2B91EF3D21C7}" presName="root" presStyleCnt="0"/>
      <dgm:spPr/>
    </dgm:pt>
    <dgm:pt modelId="{41E206B9-8F43-4A38-9870-699359655382}" type="pres">
      <dgm:prSet presAssocID="{AE540B6A-67A0-4B00-B5C7-2B91EF3D21C7}" presName="rootComposite" presStyleCnt="0"/>
      <dgm:spPr/>
    </dgm:pt>
    <dgm:pt modelId="{120835CC-40DF-43C8-B2D2-28B80DA4DCEE}" type="pres">
      <dgm:prSet presAssocID="{AE540B6A-67A0-4B00-B5C7-2B91EF3D21C7}" presName="rootText" presStyleLbl="node1" presStyleIdx="1" presStyleCnt="3"/>
      <dgm:spPr/>
    </dgm:pt>
    <dgm:pt modelId="{B2649ACF-C4CC-4446-B5E1-F3A1569B0EDE}" type="pres">
      <dgm:prSet presAssocID="{AE540B6A-67A0-4B00-B5C7-2B91EF3D21C7}" presName="rootConnector" presStyleLbl="node1" presStyleIdx="1" presStyleCnt="3"/>
      <dgm:spPr/>
    </dgm:pt>
    <dgm:pt modelId="{226B46D5-0272-4C76-8EF8-F471D5226913}" type="pres">
      <dgm:prSet presAssocID="{AE540B6A-67A0-4B00-B5C7-2B91EF3D21C7}" presName="childShape" presStyleCnt="0"/>
      <dgm:spPr/>
    </dgm:pt>
    <dgm:pt modelId="{FC5738C5-FBB8-4166-AE85-97D5DC063BEE}" type="pres">
      <dgm:prSet presAssocID="{47B67EB2-A8F5-411B-8CEA-AE57DF517F3A}" presName="Name13" presStyleLbl="parChTrans1D2" presStyleIdx="2" presStyleCnt="6"/>
      <dgm:spPr/>
    </dgm:pt>
    <dgm:pt modelId="{B986A7E0-49AF-4628-92A1-58931C8863FE}" type="pres">
      <dgm:prSet presAssocID="{CD2C06B7-78DC-4407-8342-599661330BE4}" presName="childText" presStyleLbl="bgAcc1" presStyleIdx="2" presStyleCnt="6" custScaleX="136551">
        <dgm:presLayoutVars>
          <dgm:bulletEnabled val="1"/>
        </dgm:presLayoutVars>
      </dgm:prSet>
      <dgm:spPr/>
    </dgm:pt>
    <dgm:pt modelId="{E253D3BE-EBD8-496A-8119-8C489E30B48F}" type="pres">
      <dgm:prSet presAssocID="{EE2822B3-F45D-44C0-AE56-2C7682835524}" presName="Name13" presStyleLbl="parChTrans1D2" presStyleIdx="3" presStyleCnt="6"/>
      <dgm:spPr/>
    </dgm:pt>
    <dgm:pt modelId="{9D9356FD-9FE3-4594-996E-F866DF4DC0DF}" type="pres">
      <dgm:prSet presAssocID="{17514296-2F0A-4244-9DB6-1C7DACB9BB38}" presName="childText" presStyleLbl="bgAcc1" presStyleIdx="3" presStyleCnt="6" custScaleX="136551">
        <dgm:presLayoutVars>
          <dgm:bulletEnabled val="1"/>
        </dgm:presLayoutVars>
      </dgm:prSet>
      <dgm:spPr/>
    </dgm:pt>
    <dgm:pt modelId="{B3EFFEE1-F889-4154-A416-3CF46A13BB3B}" type="pres">
      <dgm:prSet presAssocID="{07C7A1F0-EF08-4FF4-849B-FC5AD3E3BC58}" presName="root" presStyleCnt="0"/>
      <dgm:spPr/>
    </dgm:pt>
    <dgm:pt modelId="{946E0EA7-1843-46A7-96D1-A5224BB6FC84}" type="pres">
      <dgm:prSet presAssocID="{07C7A1F0-EF08-4FF4-849B-FC5AD3E3BC58}" presName="rootComposite" presStyleCnt="0"/>
      <dgm:spPr/>
    </dgm:pt>
    <dgm:pt modelId="{A86DBCF3-35F8-4A06-BC6A-DB140A0D434B}" type="pres">
      <dgm:prSet presAssocID="{07C7A1F0-EF08-4FF4-849B-FC5AD3E3BC58}" presName="rootText" presStyleLbl="node1" presStyleIdx="2" presStyleCnt="3"/>
      <dgm:spPr/>
    </dgm:pt>
    <dgm:pt modelId="{230F0657-5997-4128-8851-E9E1B07B68E9}" type="pres">
      <dgm:prSet presAssocID="{07C7A1F0-EF08-4FF4-849B-FC5AD3E3BC58}" presName="rootConnector" presStyleLbl="node1" presStyleIdx="2" presStyleCnt="3"/>
      <dgm:spPr/>
    </dgm:pt>
    <dgm:pt modelId="{82363296-0574-4A95-A227-3643956EF959}" type="pres">
      <dgm:prSet presAssocID="{07C7A1F0-EF08-4FF4-849B-FC5AD3E3BC58}" presName="childShape" presStyleCnt="0"/>
      <dgm:spPr/>
    </dgm:pt>
    <dgm:pt modelId="{0CC0096D-6485-488F-9F72-70B247691C67}" type="pres">
      <dgm:prSet presAssocID="{DE691CD2-526B-494D-B5D4-4F39F203596C}" presName="Name13" presStyleLbl="parChTrans1D2" presStyleIdx="4" presStyleCnt="6"/>
      <dgm:spPr/>
    </dgm:pt>
    <dgm:pt modelId="{CBB561F2-E923-4B2B-B2BE-FA4A2AD6B83A}" type="pres">
      <dgm:prSet presAssocID="{D51E285C-1605-4E9A-8DDC-B8460358FED5}" presName="childText" presStyleLbl="bgAcc1" presStyleIdx="4" presStyleCnt="6" custScaleX="136551">
        <dgm:presLayoutVars>
          <dgm:bulletEnabled val="1"/>
        </dgm:presLayoutVars>
      </dgm:prSet>
      <dgm:spPr/>
    </dgm:pt>
    <dgm:pt modelId="{FBE4EDBB-D916-44AC-B15C-E6AB74158FA2}" type="pres">
      <dgm:prSet presAssocID="{A96B13C7-6150-461F-A271-8C3A7C8B654E}" presName="Name13" presStyleLbl="parChTrans1D2" presStyleIdx="5" presStyleCnt="6"/>
      <dgm:spPr/>
    </dgm:pt>
    <dgm:pt modelId="{5B849417-9B65-44E8-A60F-FFF453B7949B}" type="pres">
      <dgm:prSet presAssocID="{D9F439B5-FE47-4354-BC5E-6A11A075A7DD}" presName="childText" presStyleLbl="bgAcc1" presStyleIdx="5" presStyleCnt="6" custScaleX="136551">
        <dgm:presLayoutVars>
          <dgm:bulletEnabled val="1"/>
        </dgm:presLayoutVars>
      </dgm:prSet>
      <dgm:spPr/>
    </dgm:pt>
  </dgm:ptLst>
  <dgm:cxnLst>
    <dgm:cxn modelId="{14A5BE00-A15D-4432-8C31-4862897B21A8}" type="presOf" srcId="{17514296-2F0A-4244-9DB6-1C7DACB9BB38}" destId="{9D9356FD-9FE3-4594-996E-F866DF4DC0DF}" srcOrd="0" destOrd="0" presId="urn:microsoft.com/office/officeart/2005/8/layout/hierarchy3"/>
    <dgm:cxn modelId="{39619C1A-7C45-4BBA-9976-185DC26C1CB2}" srcId="{04622842-63B4-475E-ABB1-8300A96F4C40}" destId="{61F6768E-934F-4050-9E55-F5D4D4903544}" srcOrd="0" destOrd="0" parTransId="{3A4C08E8-CA17-4890-82B6-49EAA24949D9}" sibTransId="{493C8202-4B18-4F52-94E6-1F3C5983842B}"/>
    <dgm:cxn modelId="{3615D93E-A2EE-46FF-B3E3-066A22CE4135}" type="presOf" srcId="{09728A51-3EF7-444C-897D-56721969DEC0}" destId="{59CE5777-5F9B-4B04-B328-DA22EE570DA2}" srcOrd="0" destOrd="0" presId="urn:microsoft.com/office/officeart/2005/8/layout/hierarchy3"/>
    <dgm:cxn modelId="{CE8BE540-64B2-4915-B89C-9C95F63863EC}" srcId="{07C7A1F0-EF08-4FF4-849B-FC5AD3E3BC58}" destId="{D51E285C-1605-4E9A-8DDC-B8460358FED5}" srcOrd="0" destOrd="0" parTransId="{DE691CD2-526B-494D-B5D4-4F39F203596C}" sibTransId="{C10791A7-FB78-483C-B947-D806EEC9F242}"/>
    <dgm:cxn modelId="{E5310143-6AA0-4E2D-9A7D-CE7890B8EB76}" type="presOf" srcId="{EE2822B3-F45D-44C0-AE56-2C7682835524}" destId="{E253D3BE-EBD8-496A-8119-8C489E30B48F}" srcOrd="0" destOrd="0" presId="urn:microsoft.com/office/officeart/2005/8/layout/hierarchy3"/>
    <dgm:cxn modelId="{DBDD7266-F823-4CA0-97E2-F286BA95D0D1}" type="presOf" srcId="{CD2C06B7-78DC-4407-8342-599661330BE4}" destId="{B986A7E0-49AF-4628-92A1-58931C8863FE}" srcOrd="0" destOrd="0" presId="urn:microsoft.com/office/officeart/2005/8/layout/hierarchy3"/>
    <dgm:cxn modelId="{1F6FDE66-89D4-4A23-93B6-63901344DAD3}" type="presOf" srcId="{07C7A1F0-EF08-4FF4-849B-FC5AD3E3BC58}" destId="{230F0657-5997-4128-8851-E9E1B07B68E9}" srcOrd="1" destOrd="0" presId="urn:microsoft.com/office/officeart/2005/8/layout/hierarchy3"/>
    <dgm:cxn modelId="{4566126A-E891-408C-B975-ADA11E1C359A}" type="presOf" srcId="{D9F439B5-FE47-4354-BC5E-6A11A075A7DD}" destId="{5B849417-9B65-44E8-A60F-FFF453B7949B}" srcOrd="0" destOrd="0" presId="urn:microsoft.com/office/officeart/2005/8/layout/hierarchy3"/>
    <dgm:cxn modelId="{DD3A064F-F12B-4FEB-803E-1F1DDF89BB4B}" type="presOf" srcId="{FC440724-B5B5-47D6-9EB4-3F22F41F3FF0}" destId="{EF6B54A6-D71B-44EE-A19D-5F24FC96DD3D}" srcOrd="0" destOrd="0" presId="urn:microsoft.com/office/officeart/2005/8/layout/hierarchy3"/>
    <dgm:cxn modelId="{7529D256-5EEE-4291-8857-42B0967E5DE1}" type="presOf" srcId="{04622842-63B4-475E-ABB1-8300A96F4C40}" destId="{0C848BC7-DE60-44BE-BA85-6363B2376137}" srcOrd="1" destOrd="0" presId="urn:microsoft.com/office/officeart/2005/8/layout/hierarchy3"/>
    <dgm:cxn modelId="{FE7A9257-D0A0-4EBD-A919-81E360B9A2AE}" type="presOf" srcId="{DE691CD2-526B-494D-B5D4-4F39F203596C}" destId="{0CC0096D-6485-488F-9F72-70B247691C67}" srcOrd="0" destOrd="0" presId="urn:microsoft.com/office/officeart/2005/8/layout/hierarchy3"/>
    <dgm:cxn modelId="{B1A6BF57-1334-4FC0-8BE0-9C0A9F7A28DE}" srcId="{04622842-63B4-475E-ABB1-8300A96F4C40}" destId="{09728A51-3EF7-444C-897D-56721969DEC0}" srcOrd="1" destOrd="0" parTransId="{FC440724-B5B5-47D6-9EB4-3F22F41F3FF0}" sibTransId="{AE669AA6-0F52-407E-9606-D7AFDB35AE04}"/>
    <dgm:cxn modelId="{68B18D79-05CF-4D43-BE8E-4927175E5A48}" srcId="{976417B0-6F6A-472D-A4F5-D10B275AC17C}" destId="{07C7A1F0-EF08-4FF4-849B-FC5AD3E3BC58}" srcOrd="2" destOrd="0" parTransId="{876D7819-DA63-4CA0-8AA0-CBF73F9575BB}" sibTransId="{7DE6C7A3-629A-43CB-9AA2-BE5294317D1B}"/>
    <dgm:cxn modelId="{9BFF659B-6CFE-4D86-9603-01D19C92CA32}" srcId="{976417B0-6F6A-472D-A4F5-D10B275AC17C}" destId="{AE540B6A-67A0-4B00-B5C7-2B91EF3D21C7}" srcOrd="1" destOrd="0" parTransId="{B80BABBE-8A9E-41AD-B6B2-E9531A36E08D}" sibTransId="{36E8789B-186D-404C-8684-83397F85C024}"/>
    <dgm:cxn modelId="{E263DCA1-1F70-4F80-8D44-C03A9B23E1E9}" type="presOf" srcId="{AE540B6A-67A0-4B00-B5C7-2B91EF3D21C7}" destId="{120835CC-40DF-43C8-B2D2-28B80DA4DCEE}" srcOrd="0" destOrd="0" presId="urn:microsoft.com/office/officeart/2005/8/layout/hierarchy3"/>
    <dgm:cxn modelId="{C47522A4-1B3F-460D-88FF-64E99C203DDE}" srcId="{AE540B6A-67A0-4B00-B5C7-2B91EF3D21C7}" destId="{CD2C06B7-78DC-4407-8342-599661330BE4}" srcOrd="0" destOrd="0" parTransId="{47B67EB2-A8F5-411B-8CEA-AE57DF517F3A}" sibTransId="{BC8E8B10-CB33-4365-AC10-89F435B3F518}"/>
    <dgm:cxn modelId="{298CD5AA-41D6-4DD1-914E-790F79F36D27}" type="presOf" srcId="{3A4C08E8-CA17-4890-82B6-49EAA24949D9}" destId="{D38CF069-175C-4079-B882-24944A51D008}" srcOrd="0" destOrd="0" presId="urn:microsoft.com/office/officeart/2005/8/layout/hierarchy3"/>
    <dgm:cxn modelId="{206560B0-AEAB-478C-8CCE-05DDE88105FA}" srcId="{976417B0-6F6A-472D-A4F5-D10B275AC17C}" destId="{04622842-63B4-475E-ABB1-8300A96F4C40}" srcOrd="0" destOrd="0" parTransId="{0358D84E-20BF-48FB-A1F3-80FDD8C00988}" sibTransId="{FA8C95EC-F635-4B38-9BE3-0FC74E95254B}"/>
    <dgm:cxn modelId="{C3183CB6-C439-40FA-93CF-911CF079B30E}" type="presOf" srcId="{A96B13C7-6150-461F-A271-8C3A7C8B654E}" destId="{FBE4EDBB-D916-44AC-B15C-E6AB74158FA2}" srcOrd="0" destOrd="0" presId="urn:microsoft.com/office/officeart/2005/8/layout/hierarchy3"/>
    <dgm:cxn modelId="{68F955B7-2172-4122-9FA5-2988E03375B5}" type="presOf" srcId="{61F6768E-934F-4050-9E55-F5D4D4903544}" destId="{579F5FDD-D257-4BD5-8A1F-C947CE6EEE7E}" srcOrd="0" destOrd="0" presId="urn:microsoft.com/office/officeart/2005/8/layout/hierarchy3"/>
    <dgm:cxn modelId="{D53668C1-7E3A-40B2-AA67-9ADFA5CD5303}" srcId="{07C7A1F0-EF08-4FF4-849B-FC5AD3E3BC58}" destId="{D9F439B5-FE47-4354-BC5E-6A11A075A7DD}" srcOrd="1" destOrd="0" parTransId="{A96B13C7-6150-461F-A271-8C3A7C8B654E}" sibTransId="{99580844-2235-4FB8-A285-E3140E379774}"/>
    <dgm:cxn modelId="{96556CCB-E796-404B-B846-AB5717BECA61}" type="presOf" srcId="{47B67EB2-A8F5-411B-8CEA-AE57DF517F3A}" destId="{FC5738C5-FBB8-4166-AE85-97D5DC063BEE}" srcOrd="0" destOrd="0" presId="urn:microsoft.com/office/officeart/2005/8/layout/hierarchy3"/>
    <dgm:cxn modelId="{A9C9D4D0-9C72-48DA-B65C-C0600AB0DCE7}" type="presOf" srcId="{D51E285C-1605-4E9A-8DDC-B8460358FED5}" destId="{CBB561F2-E923-4B2B-B2BE-FA4A2AD6B83A}" srcOrd="0" destOrd="0" presId="urn:microsoft.com/office/officeart/2005/8/layout/hierarchy3"/>
    <dgm:cxn modelId="{D447C6E5-B29C-4BE1-A48A-EB68F01A4F7E}" type="presOf" srcId="{AE540B6A-67A0-4B00-B5C7-2B91EF3D21C7}" destId="{B2649ACF-C4CC-4446-B5E1-F3A1569B0EDE}" srcOrd="1" destOrd="0" presId="urn:microsoft.com/office/officeart/2005/8/layout/hierarchy3"/>
    <dgm:cxn modelId="{608167E7-8129-49CC-B661-3F6A9ABF8B50}" srcId="{AE540B6A-67A0-4B00-B5C7-2B91EF3D21C7}" destId="{17514296-2F0A-4244-9DB6-1C7DACB9BB38}" srcOrd="1" destOrd="0" parTransId="{EE2822B3-F45D-44C0-AE56-2C7682835524}" sibTransId="{76CBE69D-1B16-4F9F-9E97-B5CE7C8BF78E}"/>
    <dgm:cxn modelId="{288C60F0-5074-43CD-8EE4-F734B68D3F03}" type="presOf" srcId="{07C7A1F0-EF08-4FF4-849B-FC5AD3E3BC58}" destId="{A86DBCF3-35F8-4A06-BC6A-DB140A0D434B}" srcOrd="0" destOrd="0" presId="urn:microsoft.com/office/officeart/2005/8/layout/hierarchy3"/>
    <dgm:cxn modelId="{9A15F5F5-1FF7-49A1-9E9B-C49A02332D64}" type="presOf" srcId="{04622842-63B4-475E-ABB1-8300A96F4C40}" destId="{938CD2DB-5DC2-4728-98DF-C79F4B254680}" srcOrd="0" destOrd="0" presId="urn:microsoft.com/office/officeart/2005/8/layout/hierarchy3"/>
    <dgm:cxn modelId="{31E5A2FC-E998-420A-A590-7B08304CE8F6}" type="presOf" srcId="{976417B0-6F6A-472D-A4F5-D10B275AC17C}" destId="{7174273C-6CB9-4727-8B59-DE63B8215D6C}" srcOrd="0" destOrd="0" presId="urn:microsoft.com/office/officeart/2005/8/layout/hierarchy3"/>
    <dgm:cxn modelId="{02A643D7-0EA4-438F-A3FA-839CB7DAD405}" type="presParOf" srcId="{7174273C-6CB9-4727-8B59-DE63B8215D6C}" destId="{178DC391-CA0B-479C-8B1F-6AF64D39A39B}" srcOrd="0" destOrd="0" presId="urn:microsoft.com/office/officeart/2005/8/layout/hierarchy3"/>
    <dgm:cxn modelId="{6BEECF52-56C0-45E8-84D6-13B1BB89467E}" type="presParOf" srcId="{178DC391-CA0B-479C-8B1F-6AF64D39A39B}" destId="{B49DDF29-E843-4F81-9B99-BCE44E0B6B79}" srcOrd="0" destOrd="0" presId="urn:microsoft.com/office/officeart/2005/8/layout/hierarchy3"/>
    <dgm:cxn modelId="{3BA50D7F-DC81-44C5-AF46-F23F66BEF4BB}" type="presParOf" srcId="{B49DDF29-E843-4F81-9B99-BCE44E0B6B79}" destId="{938CD2DB-5DC2-4728-98DF-C79F4B254680}" srcOrd="0" destOrd="0" presId="urn:microsoft.com/office/officeart/2005/8/layout/hierarchy3"/>
    <dgm:cxn modelId="{065E397B-0742-4265-B623-66DE09E46598}" type="presParOf" srcId="{B49DDF29-E843-4F81-9B99-BCE44E0B6B79}" destId="{0C848BC7-DE60-44BE-BA85-6363B2376137}" srcOrd="1" destOrd="0" presId="urn:microsoft.com/office/officeart/2005/8/layout/hierarchy3"/>
    <dgm:cxn modelId="{25028EDD-A2CB-43AD-B3AD-D21C65130410}" type="presParOf" srcId="{178DC391-CA0B-479C-8B1F-6AF64D39A39B}" destId="{4C0FF2F2-804B-4FCC-B80B-62466172B295}" srcOrd="1" destOrd="0" presId="urn:microsoft.com/office/officeart/2005/8/layout/hierarchy3"/>
    <dgm:cxn modelId="{AFEC2B3C-3CF1-4DF8-BA74-EE144A88F392}" type="presParOf" srcId="{4C0FF2F2-804B-4FCC-B80B-62466172B295}" destId="{D38CF069-175C-4079-B882-24944A51D008}" srcOrd="0" destOrd="0" presId="urn:microsoft.com/office/officeart/2005/8/layout/hierarchy3"/>
    <dgm:cxn modelId="{3A0B6459-35CE-4A87-8A5C-95F04CFF11CC}" type="presParOf" srcId="{4C0FF2F2-804B-4FCC-B80B-62466172B295}" destId="{579F5FDD-D257-4BD5-8A1F-C947CE6EEE7E}" srcOrd="1" destOrd="0" presId="urn:microsoft.com/office/officeart/2005/8/layout/hierarchy3"/>
    <dgm:cxn modelId="{BD3BC8B6-7C80-4D6D-8453-93825286C074}" type="presParOf" srcId="{4C0FF2F2-804B-4FCC-B80B-62466172B295}" destId="{EF6B54A6-D71B-44EE-A19D-5F24FC96DD3D}" srcOrd="2" destOrd="0" presId="urn:microsoft.com/office/officeart/2005/8/layout/hierarchy3"/>
    <dgm:cxn modelId="{C99ACA7B-54AA-40ED-894C-431D7D3D5D92}" type="presParOf" srcId="{4C0FF2F2-804B-4FCC-B80B-62466172B295}" destId="{59CE5777-5F9B-4B04-B328-DA22EE570DA2}" srcOrd="3" destOrd="0" presId="urn:microsoft.com/office/officeart/2005/8/layout/hierarchy3"/>
    <dgm:cxn modelId="{B3FD0D47-37AD-4A5B-9F3B-AFC3F566FE9E}" type="presParOf" srcId="{7174273C-6CB9-4727-8B59-DE63B8215D6C}" destId="{A8DE21D4-D916-4EEB-8B7D-181AFC5172AF}" srcOrd="1" destOrd="0" presId="urn:microsoft.com/office/officeart/2005/8/layout/hierarchy3"/>
    <dgm:cxn modelId="{F4563A00-ED0F-4C2A-9DEB-3C654288826B}" type="presParOf" srcId="{A8DE21D4-D916-4EEB-8B7D-181AFC5172AF}" destId="{41E206B9-8F43-4A38-9870-699359655382}" srcOrd="0" destOrd="0" presId="urn:microsoft.com/office/officeart/2005/8/layout/hierarchy3"/>
    <dgm:cxn modelId="{A21BB66C-7978-4C8F-8D30-3F467D30C228}" type="presParOf" srcId="{41E206B9-8F43-4A38-9870-699359655382}" destId="{120835CC-40DF-43C8-B2D2-28B80DA4DCEE}" srcOrd="0" destOrd="0" presId="urn:microsoft.com/office/officeart/2005/8/layout/hierarchy3"/>
    <dgm:cxn modelId="{3D7E9B87-A1E6-4AC0-99AB-C1EB0BDE9DF3}" type="presParOf" srcId="{41E206B9-8F43-4A38-9870-699359655382}" destId="{B2649ACF-C4CC-4446-B5E1-F3A1569B0EDE}" srcOrd="1" destOrd="0" presId="urn:microsoft.com/office/officeart/2005/8/layout/hierarchy3"/>
    <dgm:cxn modelId="{7CE0AA92-CEB5-4B82-B780-60A2B55AD785}" type="presParOf" srcId="{A8DE21D4-D916-4EEB-8B7D-181AFC5172AF}" destId="{226B46D5-0272-4C76-8EF8-F471D5226913}" srcOrd="1" destOrd="0" presId="urn:microsoft.com/office/officeart/2005/8/layout/hierarchy3"/>
    <dgm:cxn modelId="{92ED2260-D98F-4757-BCBB-2599188C3433}" type="presParOf" srcId="{226B46D5-0272-4C76-8EF8-F471D5226913}" destId="{FC5738C5-FBB8-4166-AE85-97D5DC063BEE}" srcOrd="0" destOrd="0" presId="urn:microsoft.com/office/officeart/2005/8/layout/hierarchy3"/>
    <dgm:cxn modelId="{13FE02B7-A5E7-4840-A014-903223083629}" type="presParOf" srcId="{226B46D5-0272-4C76-8EF8-F471D5226913}" destId="{B986A7E0-49AF-4628-92A1-58931C8863FE}" srcOrd="1" destOrd="0" presId="urn:microsoft.com/office/officeart/2005/8/layout/hierarchy3"/>
    <dgm:cxn modelId="{62DDBA3F-CB2A-47F8-9BCD-98201FEB7ECC}" type="presParOf" srcId="{226B46D5-0272-4C76-8EF8-F471D5226913}" destId="{E253D3BE-EBD8-496A-8119-8C489E30B48F}" srcOrd="2" destOrd="0" presId="urn:microsoft.com/office/officeart/2005/8/layout/hierarchy3"/>
    <dgm:cxn modelId="{8636519F-18F7-4483-95CC-CE6931F02E17}" type="presParOf" srcId="{226B46D5-0272-4C76-8EF8-F471D5226913}" destId="{9D9356FD-9FE3-4594-996E-F866DF4DC0DF}" srcOrd="3" destOrd="0" presId="urn:microsoft.com/office/officeart/2005/8/layout/hierarchy3"/>
    <dgm:cxn modelId="{4E0C81D9-93E6-4F03-A70D-98017DC00525}" type="presParOf" srcId="{7174273C-6CB9-4727-8B59-DE63B8215D6C}" destId="{B3EFFEE1-F889-4154-A416-3CF46A13BB3B}" srcOrd="2" destOrd="0" presId="urn:microsoft.com/office/officeart/2005/8/layout/hierarchy3"/>
    <dgm:cxn modelId="{7EEDC9B4-E6C6-4904-9196-CC811A1D380D}" type="presParOf" srcId="{B3EFFEE1-F889-4154-A416-3CF46A13BB3B}" destId="{946E0EA7-1843-46A7-96D1-A5224BB6FC84}" srcOrd="0" destOrd="0" presId="urn:microsoft.com/office/officeart/2005/8/layout/hierarchy3"/>
    <dgm:cxn modelId="{37D8D002-37BE-4516-8F28-A771D1D0646B}" type="presParOf" srcId="{946E0EA7-1843-46A7-96D1-A5224BB6FC84}" destId="{A86DBCF3-35F8-4A06-BC6A-DB140A0D434B}" srcOrd="0" destOrd="0" presId="urn:microsoft.com/office/officeart/2005/8/layout/hierarchy3"/>
    <dgm:cxn modelId="{66802E77-DE33-4510-9482-532228F65DE6}" type="presParOf" srcId="{946E0EA7-1843-46A7-96D1-A5224BB6FC84}" destId="{230F0657-5997-4128-8851-E9E1B07B68E9}" srcOrd="1" destOrd="0" presId="urn:microsoft.com/office/officeart/2005/8/layout/hierarchy3"/>
    <dgm:cxn modelId="{9F158BCE-4E51-462E-B4AD-650C63982EAB}" type="presParOf" srcId="{B3EFFEE1-F889-4154-A416-3CF46A13BB3B}" destId="{82363296-0574-4A95-A227-3643956EF959}" srcOrd="1" destOrd="0" presId="urn:microsoft.com/office/officeart/2005/8/layout/hierarchy3"/>
    <dgm:cxn modelId="{CF2DD0BC-894A-4431-99AC-4BCF488387CE}" type="presParOf" srcId="{82363296-0574-4A95-A227-3643956EF959}" destId="{0CC0096D-6485-488F-9F72-70B247691C67}" srcOrd="0" destOrd="0" presId="urn:microsoft.com/office/officeart/2005/8/layout/hierarchy3"/>
    <dgm:cxn modelId="{8BBFE152-FA16-4BE3-AA96-84F07DB19674}" type="presParOf" srcId="{82363296-0574-4A95-A227-3643956EF959}" destId="{CBB561F2-E923-4B2B-B2BE-FA4A2AD6B83A}" srcOrd="1" destOrd="0" presId="urn:microsoft.com/office/officeart/2005/8/layout/hierarchy3"/>
    <dgm:cxn modelId="{79619370-6D60-4140-9C7E-65D2B774A439}" type="presParOf" srcId="{82363296-0574-4A95-A227-3643956EF959}" destId="{FBE4EDBB-D916-44AC-B15C-E6AB74158FA2}" srcOrd="2" destOrd="0" presId="urn:microsoft.com/office/officeart/2005/8/layout/hierarchy3"/>
    <dgm:cxn modelId="{54D75F93-83C2-479F-9D9F-24936B7FA988}" type="presParOf" srcId="{82363296-0574-4A95-A227-3643956EF959}" destId="{5B849417-9B65-44E8-A60F-FFF453B7949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79FAE0-292F-4F76-9F5C-38A84745CDF3}" type="doc">
      <dgm:prSet loTypeId="urn:microsoft.com/office/officeart/2005/8/layout/vList4#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E28DF3-4BDA-4BFE-9449-6A67B7E8E368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 anchor="ctr"/>
        <a:lstStyle/>
        <a:p>
          <a:r>
            <a:rPr lang="en-US" sz="19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Kerja</a:t>
          </a:r>
          <a:r>
            <a:rPr lang="en-US" sz="19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9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bakti</a:t>
          </a:r>
          <a:endParaRPr lang="en-US" sz="19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D5E680E-2256-445D-9786-4C52D9BBD3C5}" type="parTrans" cxnId="{34BAC91C-85D4-42E4-8236-F0E3FD1BC35B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910BB9F-B214-4551-96A1-54F0567119E7}" type="sibTrans" cxnId="{34BAC91C-85D4-42E4-8236-F0E3FD1BC35B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86A4CA8-78A8-4AAE-87A8-EDD550656799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 anchor="ctr"/>
        <a:lstStyle/>
        <a:p>
          <a:r>
            <a:rPr lang="en-US" sz="1800" b="1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Kewajiban</a:t>
          </a:r>
          <a:r>
            <a:rPr lang="en-US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: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membersihkan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lingkungan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</a:p>
      </dgm:t>
    </dgm:pt>
    <dgm:pt modelId="{6F0777D9-EFAE-4801-ACCC-167326A5C4B4}" type="parTrans" cxnId="{1F742712-2B37-498B-8013-3F4FBA15C873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F5A24A4-299C-4444-8B61-5BFA6F72AF70}" type="sibTrans" cxnId="{1F742712-2B37-498B-8013-3F4FBA15C873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718EF53-C0E3-40AE-9BA3-B569C3FD140B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 anchor="ctr"/>
        <a:lstStyle/>
        <a:p>
          <a:r>
            <a:rPr lang="en-US" sz="1800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Hak</a:t>
          </a:r>
          <a:r>
            <a:rPr lang="en-US" sz="1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: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merasakan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lingkungan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yang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bersih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dan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indah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serta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bebas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dari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penyakit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</a:p>
      </dgm:t>
    </dgm:pt>
    <dgm:pt modelId="{55EC103C-3D6B-4135-8A35-581EBFEA0B76}" type="parTrans" cxnId="{D1F6A9D5-4252-4611-8B3E-A36A387BEF2D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0B8F378-DCF4-49C9-954A-D85404ADCFCC}" type="sibTrans" cxnId="{D1F6A9D5-4252-4611-8B3E-A36A387BEF2D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AF2F486-D490-4235-8789-8D6F082D79B7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 anchor="ctr"/>
        <a:lstStyle/>
        <a:p>
          <a:r>
            <a:rPr lang="en-US" sz="19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Musyawarah</a:t>
          </a:r>
          <a:r>
            <a:rPr lang="en-US" sz="19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9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pembagian</a:t>
          </a:r>
          <a:r>
            <a:rPr lang="en-US" sz="19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9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jadwal</a:t>
          </a:r>
          <a:r>
            <a:rPr lang="en-US" sz="19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9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Siskamling</a:t>
          </a:r>
          <a:endParaRPr lang="en-US" sz="19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C539306-6B3E-4ADA-B1BC-8DAB5D432A81}" type="parTrans" cxnId="{63FC23CA-F1BC-459B-A44C-19F12C50085B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860C86A-1A52-4E5D-84B9-B09446BC22E6}" type="sibTrans" cxnId="{63FC23CA-F1BC-459B-A44C-19F12C50085B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3736363-D6D6-462C-A959-38EAC6102BA6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 anchor="ctr"/>
        <a:lstStyle/>
        <a:p>
          <a:r>
            <a:rPr lang="en-US" sz="1800" b="1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Kewajiban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: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mengikuti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tata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tertib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musyawarah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</a:p>
      </dgm:t>
    </dgm:pt>
    <dgm:pt modelId="{068DAD6E-6F3C-4E80-9AC3-A52F17AD1742}" type="parTrans" cxnId="{75E1CC83-16BD-4032-A392-138499AF1A3A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22EDCB8-5327-4232-B29B-7489CA2106C1}" type="sibTrans" cxnId="{75E1CC83-16BD-4032-A392-138499AF1A3A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5D8C72D-D696-4892-B088-A39853843854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 anchor="ctr"/>
        <a:lstStyle/>
        <a:p>
          <a:r>
            <a:rPr lang="en-US" sz="1800" b="1" dirty="0" err="1">
              <a:solidFill>
                <a:srgbClr val="7030A0"/>
              </a:solidFill>
              <a:latin typeface="Arial" pitchFamily="34" charset="0"/>
              <a:cs typeface="Arial" pitchFamily="34" charset="0"/>
            </a:rPr>
            <a:t>Tanggung</a:t>
          </a:r>
          <a:r>
            <a:rPr lang="en-US" sz="1800" b="1" dirty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solidFill>
                <a:srgbClr val="7030A0"/>
              </a:solidFill>
              <a:latin typeface="Arial" pitchFamily="34" charset="0"/>
              <a:cs typeface="Arial" pitchFamily="34" charset="0"/>
            </a:rPr>
            <a:t>jawab</a:t>
          </a:r>
          <a:r>
            <a:rPr lang="en-US" sz="1800" b="1" dirty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: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membersihkan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selokan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dan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mengumpulkan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sampah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</a:p>
      </dgm:t>
    </dgm:pt>
    <dgm:pt modelId="{32E789FD-C3EC-4161-82B3-9D5D8F767129}" type="parTrans" cxnId="{FDD202ED-AC41-4F74-8B4F-F1112BFCF93D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C94E383-E889-4535-B965-97A083C3BA46}" type="sibTrans" cxnId="{FDD202ED-AC41-4F74-8B4F-F1112BFCF93D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1596CB2-29FF-40C6-82EC-06A21A017C8C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 anchor="ctr"/>
        <a:lstStyle/>
        <a:p>
          <a:r>
            <a:rPr lang="en-US" sz="1800" b="1" dirty="0" err="1">
              <a:solidFill>
                <a:srgbClr val="7030A0"/>
              </a:solidFill>
              <a:latin typeface="Arial" pitchFamily="34" charset="0"/>
              <a:cs typeface="Arial" pitchFamily="34" charset="0"/>
            </a:rPr>
            <a:t>Tanggung</a:t>
          </a:r>
          <a:r>
            <a:rPr lang="en-US" sz="1800" b="1" dirty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solidFill>
                <a:srgbClr val="7030A0"/>
              </a:solidFill>
              <a:latin typeface="Arial" pitchFamily="34" charset="0"/>
              <a:cs typeface="Arial" pitchFamily="34" charset="0"/>
            </a:rPr>
            <a:t>jawab</a:t>
          </a:r>
          <a:r>
            <a:rPr lang="en-US" sz="1800" b="0" dirty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: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menghargai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pendapat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orang lain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dan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menerima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hasil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musyawarah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dengan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lapang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dada.</a:t>
          </a:r>
        </a:p>
      </dgm:t>
    </dgm:pt>
    <dgm:pt modelId="{C269523E-24CC-4F2C-83A3-6DDA17BE828A}" type="parTrans" cxnId="{C98C3E78-605D-475F-B35F-64FB9DFE671D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F8FBD9D-AC37-4F00-BD54-D126213A0681}" type="sibTrans" cxnId="{C98C3E78-605D-475F-B35F-64FB9DFE671D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F2D1776-8E5B-4160-A1B0-0B8C4E625859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 anchor="ctr"/>
        <a:lstStyle/>
        <a:p>
          <a:r>
            <a:rPr lang="en-US" sz="1800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Hak</a:t>
          </a:r>
          <a:r>
            <a:rPr lang="en-US" sz="1800" b="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:</a:t>
          </a:r>
          <a:r>
            <a:rPr lang="en-US" sz="1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mengajukan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pendapat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</a:p>
      </dgm:t>
    </dgm:pt>
    <dgm:pt modelId="{0FE3B8B6-F8C9-4799-8BD0-4B264333EAD7}" type="parTrans" cxnId="{B609ABE5-19D7-4876-8AF8-D586D7680EAA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A848D5C-12E3-4793-86ED-ADC8F5817E65}" type="sibTrans" cxnId="{B609ABE5-19D7-4876-8AF8-D586D7680EAA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D03B62D-449D-47AB-9F79-E30E48FF84C3}" type="pres">
      <dgm:prSet presAssocID="{6F79FAE0-292F-4F76-9F5C-38A84745CDF3}" presName="linear" presStyleCnt="0">
        <dgm:presLayoutVars>
          <dgm:dir/>
          <dgm:resizeHandles val="exact"/>
        </dgm:presLayoutVars>
      </dgm:prSet>
      <dgm:spPr/>
    </dgm:pt>
    <dgm:pt modelId="{CDA68AAC-125F-4D1C-9C0D-36A72195BFC8}" type="pres">
      <dgm:prSet presAssocID="{91E28DF3-4BDA-4BFE-9449-6A67B7E8E368}" presName="comp" presStyleCnt="0"/>
      <dgm:spPr/>
    </dgm:pt>
    <dgm:pt modelId="{03012944-0ECA-4ABC-B274-6C67DE053C7D}" type="pres">
      <dgm:prSet presAssocID="{91E28DF3-4BDA-4BFE-9449-6A67B7E8E368}" presName="box" presStyleLbl="node1" presStyleIdx="0" presStyleCnt="2" custScaleX="78343" custScaleY="100000" custLinFactNeighborX="3232"/>
      <dgm:spPr/>
    </dgm:pt>
    <dgm:pt modelId="{54E2EDC4-7855-4B08-906C-C7EB16158C7D}" type="pres">
      <dgm:prSet presAssocID="{91E28DF3-4BDA-4BFE-9449-6A67B7E8E368}" presName="img" presStyleLbl="fgImgPlace1" presStyleIdx="0" presStyleCnt="2" custScaleX="179142" custScaleY="112880" custLinFactNeighborX="-8981" custLinFactNeighborY="-1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FBDA0B-C274-4EF0-9D8D-0BC8EBCEA7DB}" type="pres">
      <dgm:prSet presAssocID="{91E28DF3-4BDA-4BFE-9449-6A67B7E8E368}" presName="text" presStyleLbl="node1" presStyleIdx="0" presStyleCnt="2">
        <dgm:presLayoutVars>
          <dgm:bulletEnabled val="1"/>
        </dgm:presLayoutVars>
      </dgm:prSet>
      <dgm:spPr/>
    </dgm:pt>
    <dgm:pt modelId="{6589C82F-7F3F-40B7-BEB1-7D783ACD0190}" type="pres">
      <dgm:prSet presAssocID="{F910BB9F-B214-4551-96A1-54F0567119E7}" presName="spacer" presStyleCnt="0"/>
      <dgm:spPr/>
    </dgm:pt>
    <dgm:pt modelId="{3240B7A7-EE52-4465-BF1D-7C44E5C70BA9}" type="pres">
      <dgm:prSet presAssocID="{BAF2F486-D490-4235-8789-8D6F082D79B7}" presName="comp" presStyleCnt="0"/>
      <dgm:spPr/>
    </dgm:pt>
    <dgm:pt modelId="{5D1FC97C-C9A7-4567-B2EA-88B3756762DC}" type="pres">
      <dgm:prSet presAssocID="{BAF2F486-D490-4235-8789-8D6F082D79B7}" presName="box" presStyleLbl="node1" presStyleIdx="1" presStyleCnt="2" custScaleX="80062" custLinFactNeighborX="4058" custLinFactNeighborY="-209"/>
      <dgm:spPr/>
    </dgm:pt>
    <dgm:pt modelId="{7011E399-B450-4E27-AA01-B9AFF8BB9C69}" type="pres">
      <dgm:prSet presAssocID="{BAF2F486-D490-4235-8789-8D6F082D79B7}" presName="img" presStyleLbl="fgImgPlace1" presStyleIdx="1" presStyleCnt="2" custScaleX="175144" custScaleY="112356" custLinFactNeighborX="-7832" custLinFactNeighborY="-166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1D514E4-1A76-4C98-9247-518A83F8D307}" type="pres">
      <dgm:prSet presAssocID="{BAF2F486-D490-4235-8789-8D6F082D79B7}" presName="text" presStyleLbl="node1" presStyleIdx="1" presStyleCnt="2">
        <dgm:presLayoutVars>
          <dgm:bulletEnabled val="1"/>
        </dgm:presLayoutVars>
      </dgm:prSet>
      <dgm:spPr/>
    </dgm:pt>
  </dgm:ptLst>
  <dgm:cxnLst>
    <dgm:cxn modelId="{EC943210-CECF-4141-B05A-94B427E14148}" type="presOf" srcId="{E1596CB2-29FF-40C6-82EC-06A21A017C8C}" destId="{B1D514E4-1A76-4C98-9247-518A83F8D307}" srcOrd="1" destOrd="2" presId="urn:microsoft.com/office/officeart/2005/8/layout/vList4#2"/>
    <dgm:cxn modelId="{1F742712-2B37-498B-8013-3F4FBA15C873}" srcId="{91E28DF3-4BDA-4BFE-9449-6A67B7E8E368}" destId="{186A4CA8-78A8-4AAE-87A8-EDD550656799}" srcOrd="0" destOrd="0" parTransId="{6F0777D9-EFAE-4801-ACCC-167326A5C4B4}" sibTransId="{EF5A24A4-299C-4444-8B61-5BFA6F72AF70}"/>
    <dgm:cxn modelId="{E2980D1B-8299-4D7D-BAEE-B13B98FE4C2D}" type="presOf" srcId="{93736363-D6D6-462C-A959-38EAC6102BA6}" destId="{5D1FC97C-C9A7-4567-B2EA-88B3756762DC}" srcOrd="0" destOrd="1" presId="urn:microsoft.com/office/officeart/2005/8/layout/vList4#2"/>
    <dgm:cxn modelId="{20D1C11C-33D4-4375-A1B5-2E7B1C1B2F92}" type="presOf" srcId="{95D8C72D-D696-4892-B088-A39853843854}" destId="{75FBDA0B-C274-4EF0-9D8D-0BC8EBCEA7DB}" srcOrd="1" destOrd="2" presId="urn:microsoft.com/office/officeart/2005/8/layout/vList4#2"/>
    <dgm:cxn modelId="{34BAC91C-85D4-42E4-8236-F0E3FD1BC35B}" srcId="{6F79FAE0-292F-4F76-9F5C-38A84745CDF3}" destId="{91E28DF3-4BDA-4BFE-9449-6A67B7E8E368}" srcOrd="0" destOrd="0" parTransId="{FD5E680E-2256-445D-9786-4C52D9BBD3C5}" sibTransId="{F910BB9F-B214-4551-96A1-54F0567119E7}"/>
    <dgm:cxn modelId="{A2208923-44C5-42BB-AF47-962472E4C025}" type="presOf" srcId="{7F2D1776-8E5B-4160-A1B0-0B8C4E625859}" destId="{5D1FC97C-C9A7-4567-B2EA-88B3756762DC}" srcOrd="0" destOrd="3" presId="urn:microsoft.com/office/officeart/2005/8/layout/vList4#2"/>
    <dgm:cxn modelId="{823BED5C-69C2-49D0-8105-7177A403C2E7}" type="presOf" srcId="{E1596CB2-29FF-40C6-82EC-06A21A017C8C}" destId="{5D1FC97C-C9A7-4567-B2EA-88B3756762DC}" srcOrd="0" destOrd="2" presId="urn:microsoft.com/office/officeart/2005/8/layout/vList4#2"/>
    <dgm:cxn modelId="{1E809747-0735-422E-9B18-E08E4D6A365B}" type="presOf" srcId="{91E28DF3-4BDA-4BFE-9449-6A67B7E8E368}" destId="{75FBDA0B-C274-4EF0-9D8D-0BC8EBCEA7DB}" srcOrd="1" destOrd="0" presId="urn:microsoft.com/office/officeart/2005/8/layout/vList4#2"/>
    <dgm:cxn modelId="{8B82BE48-4EA3-4AEE-8EA5-D08294316A94}" type="presOf" srcId="{186A4CA8-78A8-4AAE-87A8-EDD550656799}" destId="{75FBDA0B-C274-4EF0-9D8D-0BC8EBCEA7DB}" srcOrd="1" destOrd="1" presId="urn:microsoft.com/office/officeart/2005/8/layout/vList4#2"/>
    <dgm:cxn modelId="{5E260351-D0FF-432A-9BB8-B1F814C73FD9}" type="presOf" srcId="{93736363-D6D6-462C-A959-38EAC6102BA6}" destId="{B1D514E4-1A76-4C98-9247-518A83F8D307}" srcOrd="1" destOrd="1" presId="urn:microsoft.com/office/officeart/2005/8/layout/vList4#2"/>
    <dgm:cxn modelId="{A157A272-A22B-43BF-97E6-66759DB75913}" type="presOf" srcId="{A718EF53-C0E3-40AE-9BA3-B569C3FD140B}" destId="{03012944-0ECA-4ABC-B274-6C67DE053C7D}" srcOrd="0" destOrd="3" presId="urn:microsoft.com/office/officeart/2005/8/layout/vList4#2"/>
    <dgm:cxn modelId="{81F4D557-EE8A-4772-9F85-D561549770EA}" type="presOf" srcId="{95D8C72D-D696-4892-B088-A39853843854}" destId="{03012944-0ECA-4ABC-B274-6C67DE053C7D}" srcOrd="0" destOrd="2" presId="urn:microsoft.com/office/officeart/2005/8/layout/vList4#2"/>
    <dgm:cxn modelId="{C98C3E78-605D-475F-B35F-64FB9DFE671D}" srcId="{BAF2F486-D490-4235-8789-8D6F082D79B7}" destId="{E1596CB2-29FF-40C6-82EC-06A21A017C8C}" srcOrd="1" destOrd="0" parTransId="{C269523E-24CC-4F2C-83A3-6DDA17BE828A}" sibTransId="{1F8FBD9D-AC37-4F00-BD54-D126213A0681}"/>
    <dgm:cxn modelId="{75E1CC83-16BD-4032-A392-138499AF1A3A}" srcId="{BAF2F486-D490-4235-8789-8D6F082D79B7}" destId="{93736363-D6D6-462C-A959-38EAC6102BA6}" srcOrd="0" destOrd="0" parTransId="{068DAD6E-6F3C-4E80-9AC3-A52F17AD1742}" sibTransId="{422EDCB8-5327-4232-B29B-7489CA2106C1}"/>
    <dgm:cxn modelId="{8DF5B791-7F58-4014-B9B6-5AF5131C4B98}" type="presOf" srcId="{186A4CA8-78A8-4AAE-87A8-EDD550656799}" destId="{03012944-0ECA-4ABC-B274-6C67DE053C7D}" srcOrd="0" destOrd="1" presId="urn:microsoft.com/office/officeart/2005/8/layout/vList4#2"/>
    <dgm:cxn modelId="{BA3B2CA9-27E8-4A33-AFEA-CC8B5DE7FE6B}" type="presOf" srcId="{91E28DF3-4BDA-4BFE-9449-6A67B7E8E368}" destId="{03012944-0ECA-4ABC-B274-6C67DE053C7D}" srcOrd="0" destOrd="0" presId="urn:microsoft.com/office/officeart/2005/8/layout/vList4#2"/>
    <dgm:cxn modelId="{63FC23CA-F1BC-459B-A44C-19F12C50085B}" srcId="{6F79FAE0-292F-4F76-9F5C-38A84745CDF3}" destId="{BAF2F486-D490-4235-8789-8D6F082D79B7}" srcOrd="1" destOrd="0" parTransId="{1C539306-6B3E-4ADA-B1BC-8DAB5D432A81}" sibTransId="{0860C86A-1A52-4E5D-84B9-B09446BC22E6}"/>
    <dgm:cxn modelId="{D1F6A9D5-4252-4611-8B3E-A36A387BEF2D}" srcId="{91E28DF3-4BDA-4BFE-9449-6A67B7E8E368}" destId="{A718EF53-C0E3-40AE-9BA3-B569C3FD140B}" srcOrd="2" destOrd="0" parTransId="{55EC103C-3D6B-4135-8A35-581EBFEA0B76}" sibTransId="{70B8F378-DCF4-49C9-954A-D85404ADCFCC}"/>
    <dgm:cxn modelId="{9193D5DA-0576-4859-A99A-18EF92D747E4}" type="presOf" srcId="{6F79FAE0-292F-4F76-9F5C-38A84745CDF3}" destId="{8D03B62D-449D-47AB-9F79-E30E48FF84C3}" srcOrd="0" destOrd="0" presId="urn:microsoft.com/office/officeart/2005/8/layout/vList4#2"/>
    <dgm:cxn modelId="{2D29C9DE-5CDA-44AC-A1F6-71C25A157781}" type="presOf" srcId="{BAF2F486-D490-4235-8789-8D6F082D79B7}" destId="{5D1FC97C-C9A7-4567-B2EA-88B3756762DC}" srcOrd="0" destOrd="0" presId="urn:microsoft.com/office/officeart/2005/8/layout/vList4#2"/>
    <dgm:cxn modelId="{B609ABE5-19D7-4876-8AF8-D586D7680EAA}" srcId="{BAF2F486-D490-4235-8789-8D6F082D79B7}" destId="{7F2D1776-8E5B-4160-A1B0-0B8C4E625859}" srcOrd="2" destOrd="0" parTransId="{0FE3B8B6-F8C9-4799-8BD0-4B264333EAD7}" sibTransId="{FA848D5C-12E3-4793-86ED-ADC8F5817E65}"/>
    <dgm:cxn modelId="{FDD202ED-AC41-4F74-8B4F-F1112BFCF93D}" srcId="{91E28DF3-4BDA-4BFE-9449-6A67B7E8E368}" destId="{95D8C72D-D696-4892-B088-A39853843854}" srcOrd="1" destOrd="0" parTransId="{32E789FD-C3EC-4161-82B3-9D5D8F767129}" sibTransId="{CC94E383-E889-4535-B965-97A083C3BA46}"/>
    <dgm:cxn modelId="{123290F0-6A1C-4F0C-BF93-735C2F488774}" type="presOf" srcId="{7F2D1776-8E5B-4160-A1B0-0B8C4E625859}" destId="{B1D514E4-1A76-4C98-9247-518A83F8D307}" srcOrd="1" destOrd="3" presId="urn:microsoft.com/office/officeart/2005/8/layout/vList4#2"/>
    <dgm:cxn modelId="{F4C52CF1-01C6-4472-8C95-DFAD9DD0A2F8}" type="presOf" srcId="{A718EF53-C0E3-40AE-9BA3-B569C3FD140B}" destId="{75FBDA0B-C274-4EF0-9D8D-0BC8EBCEA7DB}" srcOrd="1" destOrd="3" presId="urn:microsoft.com/office/officeart/2005/8/layout/vList4#2"/>
    <dgm:cxn modelId="{2C6F9CFF-576F-4562-B221-F13F08EFEE67}" type="presOf" srcId="{BAF2F486-D490-4235-8789-8D6F082D79B7}" destId="{B1D514E4-1A76-4C98-9247-518A83F8D307}" srcOrd="1" destOrd="0" presId="urn:microsoft.com/office/officeart/2005/8/layout/vList4#2"/>
    <dgm:cxn modelId="{97DA0406-0AC8-436E-B2D8-FE20119ADB22}" type="presParOf" srcId="{8D03B62D-449D-47AB-9F79-E30E48FF84C3}" destId="{CDA68AAC-125F-4D1C-9C0D-36A72195BFC8}" srcOrd="0" destOrd="0" presId="urn:microsoft.com/office/officeart/2005/8/layout/vList4#2"/>
    <dgm:cxn modelId="{32EC5B38-800E-4DBB-A6A0-011307BB0CF7}" type="presParOf" srcId="{CDA68AAC-125F-4D1C-9C0D-36A72195BFC8}" destId="{03012944-0ECA-4ABC-B274-6C67DE053C7D}" srcOrd="0" destOrd="0" presId="urn:microsoft.com/office/officeart/2005/8/layout/vList4#2"/>
    <dgm:cxn modelId="{FD451077-87A8-4C73-8CD0-BE2EAD2BCD0B}" type="presParOf" srcId="{CDA68AAC-125F-4D1C-9C0D-36A72195BFC8}" destId="{54E2EDC4-7855-4B08-906C-C7EB16158C7D}" srcOrd="1" destOrd="0" presId="urn:microsoft.com/office/officeart/2005/8/layout/vList4#2"/>
    <dgm:cxn modelId="{78AB73C0-6F73-4B0F-86AA-597D283A7408}" type="presParOf" srcId="{CDA68AAC-125F-4D1C-9C0D-36A72195BFC8}" destId="{75FBDA0B-C274-4EF0-9D8D-0BC8EBCEA7DB}" srcOrd="2" destOrd="0" presId="urn:microsoft.com/office/officeart/2005/8/layout/vList4#2"/>
    <dgm:cxn modelId="{4601EDE4-94E9-4399-8B15-9E129914402A}" type="presParOf" srcId="{8D03B62D-449D-47AB-9F79-E30E48FF84C3}" destId="{6589C82F-7F3F-40B7-BEB1-7D783ACD0190}" srcOrd="1" destOrd="0" presId="urn:microsoft.com/office/officeart/2005/8/layout/vList4#2"/>
    <dgm:cxn modelId="{C1B85E01-D934-4C3C-8217-7AFD7A0D07F8}" type="presParOf" srcId="{8D03B62D-449D-47AB-9F79-E30E48FF84C3}" destId="{3240B7A7-EE52-4465-BF1D-7C44E5C70BA9}" srcOrd="2" destOrd="0" presId="urn:microsoft.com/office/officeart/2005/8/layout/vList4#2"/>
    <dgm:cxn modelId="{BE698FFD-2D31-40CD-922A-50FD60DC27BA}" type="presParOf" srcId="{3240B7A7-EE52-4465-BF1D-7C44E5C70BA9}" destId="{5D1FC97C-C9A7-4567-B2EA-88B3756762DC}" srcOrd="0" destOrd="0" presId="urn:microsoft.com/office/officeart/2005/8/layout/vList4#2"/>
    <dgm:cxn modelId="{06E98CD1-E69C-4B5A-90F3-A63DDD729806}" type="presParOf" srcId="{3240B7A7-EE52-4465-BF1D-7C44E5C70BA9}" destId="{7011E399-B450-4E27-AA01-B9AFF8BB9C69}" srcOrd="1" destOrd="0" presId="urn:microsoft.com/office/officeart/2005/8/layout/vList4#2"/>
    <dgm:cxn modelId="{189FF44B-29C4-4381-80A8-6EE25C24017F}" type="presParOf" srcId="{3240B7A7-EE52-4465-BF1D-7C44E5C70BA9}" destId="{B1D514E4-1A76-4C98-9247-518A83F8D307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CD2DB-5DC2-4728-98DF-C79F4B254680}">
      <dsp:nvSpPr>
        <dsp:cNvPr id="0" name=""/>
        <dsp:cNvSpPr/>
      </dsp:nvSpPr>
      <dsp:spPr>
        <a:xfrm>
          <a:off x="359049" y="831"/>
          <a:ext cx="1888628" cy="9443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Arial" pitchFamily="34" charset="0"/>
              <a:cs typeface="Arial" pitchFamily="34" charset="0"/>
            </a:rPr>
            <a:t>Hak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386707" y="28489"/>
        <a:ext cx="1833312" cy="888998"/>
      </dsp:txXfrm>
    </dsp:sp>
    <dsp:sp modelId="{D38CF069-175C-4079-B882-24944A51D008}">
      <dsp:nvSpPr>
        <dsp:cNvPr id="0" name=""/>
        <dsp:cNvSpPr/>
      </dsp:nvSpPr>
      <dsp:spPr>
        <a:xfrm>
          <a:off x="547912" y="945145"/>
          <a:ext cx="188862" cy="708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235"/>
              </a:lnTo>
              <a:lnTo>
                <a:pt x="188862" y="70823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F5FDD-D257-4BD5-8A1F-C947CE6EEE7E}">
      <dsp:nvSpPr>
        <dsp:cNvPr id="0" name=""/>
        <dsp:cNvSpPr/>
      </dsp:nvSpPr>
      <dsp:spPr>
        <a:xfrm>
          <a:off x="736775" y="1181224"/>
          <a:ext cx="2063153" cy="944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pitchFamily="34" charset="0"/>
              <a:cs typeface="Arial" pitchFamily="34" charset="0"/>
            </a:rPr>
            <a:t>Memperoleh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udara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yang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bersih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764433" y="1208882"/>
        <a:ext cx="2007837" cy="888998"/>
      </dsp:txXfrm>
    </dsp:sp>
    <dsp:sp modelId="{EF6B54A6-D71B-44EE-A19D-5F24FC96DD3D}">
      <dsp:nvSpPr>
        <dsp:cNvPr id="0" name=""/>
        <dsp:cNvSpPr/>
      </dsp:nvSpPr>
      <dsp:spPr>
        <a:xfrm>
          <a:off x="547912" y="945145"/>
          <a:ext cx="188862" cy="1888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8628"/>
              </a:lnTo>
              <a:lnTo>
                <a:pt x="188862" y="1888628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E5777-5F9B-4B04-B328-DA22EE570DA2}">
      <dsp:nvSpPr>
        <dsp:cNvPr id="0" name=""/>
        <dsp:cNvSpPr/>
      </dsp:nvSpPr>
      <dsp:spPr>
        <a:xfrm>
          <a:off x="736775" y="2361617"/>
          <a:ext cx="2063153" cy="944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305671"/>
              <a:satOff val="-2049"/>
              <a:lumOff val="-2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pitchFamily="34" charset="0"/>
              <a:cs typeface="Arial" pitchFamily="34" charset="0"/>
            </a:rPr>
            <a:t>Mendapatkan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nilai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yang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bagus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764433" y="2389275"/>
        <a:ext cx="2007837" cy="888998"/>
      </dsp:txXfrm>
    </dsp:sp>
    <dsp:sp modelId="{120835CC-40DF-43C8-B2D2-28B80DA4DCEE}">
      <dsp:nvSpPr>
        <dsp:cNvPr id="0" name=""/>
        <dsp:cNvSpPr/>
      </dsp:nvSpPr>
      <dsp:spPr>
        <a:xfrm>
          <a:off x="2894360" y="831"/>
          <a:ext cx="1888628" cy="944314"/>
        </a:xfrm>
        <a:prstGeom prst="roundRect">
          <a:avLst>
            <a:gd name="adj" fmla="val 10000"/>
          </a:avLst>
        </a:prstGeom>
        <a:solidFill>
          <a:schemeClr val="accent4">
            <a:hueOff val="-764177"/>
            <a:satOff val="-5123"/>
            <a:lumOff val="-529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Arial" pitchFamily="34" charset="0"/>
              <a:cs typeface="Arial" pitchFamily="34" charset="0"/>
            </a:rPr>
            <a:t>Kewajiban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2922018" y="28489"/>
        <a:ext cx="1833312" cy="888998"/>
      </dsp:txXfrm>
    </dsp:sp>
    <dsp:sp modelId="{FC5738C5-FBB8-4166-AE85-97D5DC063BEE}">
      <dsp:nvSpPr>
        <dsp:cNvPr id="0" name=""/>
        <dsp:cNvSpPr/>
      </dsp:nvSpPr>
      <dsp:spPr>
        <a:xfrm>
          <a:off x="3083223" y="945145"/>
          <a:ext cx="188862" cy="708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235"/>
              </a:lnTo>
              <a:lnTo>
                <a:pt x="188862" y="70823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6A7E0-49AF-4628-92A1-58931C8863FE}">
      <dsp:nvSpPr>
        <dsp:cNvPr id="0" name=""/>
        <dsp:cNvSpPr/>
      </dsp:nvSpPr>
      <dsp:spPr>
        <a:xfrm>
          <a:off x="3272086" y="1181224"/>
          <a:ext cx="2063153" cy="944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611342"/>
              <a:satOff val="-4098"/>
              <a:lumOff val="-4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pitchFamily="34" charset="0"/>
              <a:cs typeface="Arial" pitchFamily="34" charset="0"/>
            </a:rPr>
            <a:t>Menjaga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kebersihan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lingkungan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3299744" y="1208882"/>
        <a:ext cx="2007837" cy="888998"/>
      </dsp:txXfrm>
    </dsp:sp>
    <dsp:sp modelId="{E253D3BE-EBD8-496A-8119-8C489E30B48F}">
      <dsp:nvSpPr>
        <dsp:cNvPr id="0" name=""/>
        <dsp:cNvSpPr/>
      </dsp:nvSpPr>
      <dsp:spPr>
        <a:xfrm>
          <a:off x="3083223" y="945145"/>
          <a:ext cx="188862" cy="1888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8628"/>
              </a:lnTo>
              <a:lnTo>
                <a:pt x="188862" y="1888628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356FD-9FE3-4594-996E-F866DF4DC0DF}">
      <dsp:nvSpPr>
        <dsp:cNvPr id="0" name=""/>
        <dsp:cNvSpPr/>
      </dsp:nvSpPr>
      <dsp:spPr>
        <a:xfrm>
          <a:off x="3272086" y="2361617"/>
          <a:ext cx="2063153" cy="944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917013"/>
              <a:satOff val="-6147"/>
              <a:lumOff val="-6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pitchFamily="34" charset="0"/>
              <a:cs typeface="Arial" pitchFamily="34" charset="0"/>
            </a:rPr>
            <a:t>Belajar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dengan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sungguh-sungguh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3299744" y="2389275"/>
        <a:ext cx="2007837" cy="888998"/>
      </dsp:txXfrm>
    </dsp:sp>
    <dsp:sp modelId="{A86DBCF3-35F8-4A06-BC6A-DB140A0D434B}">
      <dsp:nvSpPr>
        <dsp:cNvPr id="0" name=""/>
        <dsp:cNvSpPr/>
      </dsp:nvSpPr>
      <dsp:spPr>
        <a:xfrm>
          <a:off x="5429670" y="831"/>
          <a:ext cx="1888628" cy="944314"/>
        </a:xfrm>
        <a:prstGeom prst="roundRect">
          <a:avLst>
            <a:gd name="adj" fmla="val 10000"/>
          </a:avLst>
        </a:prstGeom>
        <a:solidFill>
          <a:schemeClr val="accent4">
            <a:hueOff val="-1528355"/>
            <a:satOff val="-10245"/>
            <a:lumOff val="-105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Arial" pitchFamily="34" charset="0"/>
              <a:cs typeface="Arial" pitchFamily="34" charset="0"/>
            </a:rPr>
            <a:t>Tanggung</a:t>
          </a:r>
          <a:r>
            <a:rPr lang="en-US" sz="20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latin typeface="Arial" pitchFamily="34" charset="0"/>
              <a:cs typeface="Arial" pitchFamily="34" charset="0"/>
            </a:rPr>
            <a:t>jawab</a:t>
          </a:r>
          <a:r>
            <a:rPr lang="en-US" sz="2000" b="1" kern="1200" dirty="0">
              <a:latin typeface="Arial" pitchFamily="34" charset="0"/>
              <a:cs typeface="Arial" pitchFamily="34" charset="0"/>
            </a:rPr>
            <a:t> </a:t>
          </a:r>
        </a:p>
      </dsp:txBody>
      <dsp:txXfrm>
        <a:off x="5457328" y="28489"/>
        <a:ext cx="1833312" cy="888998"/>
      </dsp:txXfrm>
    </dsp:sp>
    <dsp:sp modelId="{0CC0096D-6485-488F-9F72-70B247691C67}">
      <dsp:nvSpPr>
        <dsp:cNvPr id="0" name=""/>
        <dsp:cNvSpPr/>
      </dsp:nvSpPr>
      <dsp:spPr>
        <a:xfrm>
          <a:off x="5618533" y="945145"/>
          <a:ext cx="188862" cy="708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235"/>
              </a:lnTo>
              <a:lnTo>
                <a:pt x="188862" y="70823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561F2-E923-4B2B-B2BE-FA4A2AD6B83A}">
      <dsp:nvSpPr>
        <dsp:cNvPr id="0" name=""/>
        <dsp:cNvSpPr/>
      </dsp:nvSpPr>
      <dsp:spPr>
        <a:xfrm>
          <a:off x="5807396" y="1181224"/>
          <a:ext cx="2063153" cy="944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1222684"/>
              <a:satOff val="-8196"/>
              <a:lumOff val="-8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pitchFamily="34" charset="0"/>
              <a:cs typeface="Arial" pitchFamily="34" charset="0"/>
            </a:rPr>
            <a:t>Melakukan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kerja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bakti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5835054" y="1208882"/>
        <a:ext cx="2007837" cy="888998"/>
      </dsp:txXfrm>
    </dsp:sp>
    <dsp:sp modelId="{FBE4EDBB-D916-44AC-B15C-E6AB74158FA2}">
      <dsp:nvSpPr>
        <dsp:cNvPr id="0" name=""/>
        <dsp:cNvSpPr/>
      </dsp:nvSpPr>
      <dsp:spPr>
        <a:xfrm>
          <a:off x="5618533" y="945145"/>
          <a:ext cx="188862" cy="1888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8628"/>
              </a:lnTo>
              <a:lnTo>
                <a:pt x="188862" y="1888628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49417-9B65-44E8-A60F-FFF453B7949B}">
      <dsp:nvSpPr>
        <dsp:cNvPr id="0" name=""/>
        <dsp:cNvSpPr/>
      </dsp:nvSpPr>
      <dsp:spPr>
        <a:xfrm>
          <a:off x="5807396" y="2361617"/>
          <a:ext cx="2063153" cy="944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1528355"/>
              <a:satOff val="-10245"/>
              <a:lumOff val="-10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pitchFamily="34" charset="0"/>
              <a:cs typeface="Arial" pitchFamily="34" charset="0"/>
            </a:rPr>
            <a:t>Melaksanakan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piket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kelas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5835054" y="2389275"/>
        <a:ext cx="2007837" cy="888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12944-0ECA-4ABC-B274-6C67DE053C7D}">
      <dsp:nvSpPr>
        <dsp:cNvPr id="0" name=""/>
        <dsp:cNvSpPr/>
      </dsp:nvSpPr>
      <dsp:spPr>
        <a:xfrm>
          <a:off x="1782284" y="0"/>
          <a:ext cx="6447315" cy="208214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Kerja</a:t>
          </a:r>
          <a:r>
            <a:rPr lang="en-US" sz="19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9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bakti</a:t>
          </a:r>
          <a:endParaRPr lang="en-US" sz="19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Kewajiban</a:t>
          </a:r>
          <a:r>
            <a:rPr lang="en-US" sz="18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: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membersihkan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lingkungan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>
              <a:solidFill>
                <a:srgbClr val="7030A0"/>
              </a:solidFill>
              <a:latin typeface="Arial" pitchFamily="34" charset="0"/>
              <a:cs typeface="Arial" pitchFamily="34" charset="0"/>
            </a:rPr>
            <a:t>Tanggung</a:t>
          </a:r>
          <a:r>
            <a:rPr lang="en-US" sz="1800" b="1" kern="1200" dirty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solidFill>
                <a:srgbClr val="7030A0"/>
              </a:solidFill>
              <a:latin typeface="Arial" pitchFamily="34" charset="0"/>
              <a:cs typeface="Arial" pitchFamily="34" charset="0"/>
            </a:rPr>
            <a:t>jawab</a:t>
          </a:r>
          <a:r>
            <a:rPr lang="en-US" sz="1800" b="1" kern="1200" dirty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: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membersihkan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selokan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dan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mengumpulkan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sampah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Hak</a:t>
          </a:r>
          <a:r>
            <a:rPr lang="en-US" sz="18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: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merasakan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lingkungan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yang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bersih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dan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indah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serta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bebas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dari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penyakit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</a:p>
      </dsp:txBody>
      <dsp:txXfrm>
        <a:off x="3234868" y="0"/>
        <a:ext cx="4994731" cy="2082140"/>
      </dsp:txXfrm>
    </dsp:sp>
    <dsp:sp modelId="{54E2EDC4-7855-4B08-906C-C7EB16158C7D}">
      <dsp:nvSpPr>
        <dsp:cNvPr id="0" name=""/>
        <dsp:cNvSpPr/>
      </dsp:nvSpPr>
      <dsp:spPr>
        <a:xfrm>
          <a:off x="76204" y="97827"/>
          <a:ext cx="2948534" cy="18802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FC97C-C9A7-4567-B2EA-88B3756762DC}">
      <dsp:nvSpPr>
        <dsp:cNvPr id="0" name=""/>
        <dsp:cNvSpPr/>
      </dsp:nvSpPr>
      <dsp:spPr>
        <a:xfrm>
          <a:off x="1640817" y="2286002"/>
          <a:ext cx="6588782" cy="208214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Musyawarah</a:t>
          </a:r>
          <a:r>
            <a:rPr lang="en-US" sz="19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9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pembagian</a:t>
          </a:r>
          <a:r>
            <a:rPr lang="en-US" sz="19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9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jadwal</a:t>
          </a:r>
          <a:r>
            <a:rPr lang="en-US" sz="19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9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Siskamling</a:t>
          </a:r>
          <a:endParaRPr lang="en-US" sz="19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Kewajiban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: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mengikuti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tata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tertib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musyawarah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>
              <a:solidFill>
                <a:srgbClr val="7030A0"/>
              </a:solidFill>
              <a:latin typeface="Arial" pitchFamily="34" charset="0"/>
              <a:cs typeface="Arial" pitchFamily="34" charset="0"/>
            </a:rPr>
            <a:t>Tanggung</a:t>
          </a:r>
          <a:r>
            <a:rPr lang="en-US" sz="1800" b="1" kern="1200" dirty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solidFill>
                <a:srgbClr val="7030A0"/>
              </a:solidFill>
              <a:latin typeface="Arial" pitchFamily="34" charset="0"/>
              <a:cs typeface="Arial" pitchFamily="34" charset="0"/>
            </a:rPr>
            <a:t>jawab</a:t>
          </a:r>
          <a:r>
            <a:rPr lang="en-US" sz="1800" b="0" kern="1200" dirty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: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menghargai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pendapat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orang lain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dan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menerima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hasil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musyawarah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dengan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lapang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dada.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Hak</a:t>
          </a:r>
          <a:r>
            <a:rPr lang="en-US" sz="1800" b="0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:</a:t>
          </a:r>
          <a:r>
            <a:rPr lang="en-US" sz="18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mengajukan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pendapat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</a:p>
      </dsp:txBody>
      <dsp:txXfrm>
        <a:off x="3125274" y="2286002"/>
        <a:ext cx="5104325" cy="2082140"/>
      </dsp:txXfrm>
    </dsp:sp>
    <dsp:sp modelId="{7011E399-B450-4E27-AA01-B9AFF8BB9C69}">
      <dsp:nvSpPr>
        <dsp:cNvPr id="0" name=""/>
        <dsp:cNvSpPr/>
      </dsp:nvSpPr>
      <dsp:spPr>
        <a:xfrm>
          <a:off x="76200" y="2367860"/>
          <a:ext cx="2882730" cy="18715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9C6ACC-F86A-4D4F-B3BB-E3B7B7BF979E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519631-D5E8-4883-8539-52AB6079090C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29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6ACC-F86A-4D4F-B3BB-E3B7B7BF979E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9631-D5E8-4883-8539-52AB607909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068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6ACC-F86A-4D4F-B3BB-E3B7B7BF979E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9631-D5E8-4883-8539-52AB607909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06655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59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6ACC-F86A-4D4F-B3BB-E3B7B7BF979E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9631-D5E8-4883-8539-52AB607909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0032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6ACC-F86A-4D4F-B3BB-E3B7B7BF979E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9631-D5E8-4883-8539-52AB6079090C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53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6ACC-F86A-4D4F-B3BB-E3B7B7BF979E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9631-D5E8-4883-8539-52AB607909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854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6ACC-F86A-4D4F-B3BB-E3B7B7BF979E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9631-D5E8-4883-8539-52AB607909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292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6ACC-F86A-4D4F-B3BB-E3B7B7BF979E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9631-D5E8-4883-8539-52AB607909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847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6ACC-F86A-4D4F-B3BB-E3B7B7BF979E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9631-D5E8-4883-8539-52AB607909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298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6ACC-F86A-4D4F-B3BB-E3B7B7BF979E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9631-D5E8-4883-8539-52AB607909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8173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6ACC-F86A-4D4F-B3BB-E3B7B7BF979E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9631-D5E8-4883-8539-52AB607909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4844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C9C6ACC-F86A-4D4F-B3BB-E3B7B7BF979E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9519631-D5E8-4883-8539-52AB607909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009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5704" y="565404"/>
            <a:ext cx="9859617" cy="5727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64035" y="1600200"/>
            <a:ext cx="3950119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Pendidikan Pancasila 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dan </a:t>
            </a:r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Kewarganegaraan</a:t>
            </a:r>
            <a:endParaRPr lang="en-US" sz="3200" b="1" dirty="0">
              <a:solidFill>
                <a:srgbClr val="00990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Kelas 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19EB9-967B-4627-8B95-E78EFF61B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26" y="874400"/>
            <a:ext cx="3632281" cy="458117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DC83F4-E007-4390-BF71-139D643BB9BB}"/>
              </a:ext>
            </a:extLst>
          </p:cNvPr>
          <p:cNvSpPr/>
          <p:nvPr/>
        </p:nvSpPr>
        <p:spPr>
          <a:xfrm>
            <a:off x="5964034" y="5256790"/>
            <a:ext cx="4134123" cy="600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HENI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NURHAENI,M.Pd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590800" y="662608"/>
            <a:ext cx="6897757" cy="5300869"/>
            <a:chOff x="3733489" y="735452"/>
            <a:chExt cx="5257800" cy="3726700"/>
          </a:xfrm>
        </p:grpSpPr>
        <p:sp>
          <p:nvSpPr>
            <p:cNvPr id="3" name="Oval 2"/>
            <p:cNvSpPr/>
            <p:nvPr/>
          </p:nvSpPr>
          <p:spPr>
            <a:xfrm>
              <a:off x="4190690" y="735452"/>
              <a:ext cx="3761961" cy="37267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3078" name="Rectangle 1"/>
            <p:cNvSpPr>
              <a:spLocks noChangeArrowheads="1"/>
            </p:cNvSpPr>
            <p:nvPr/>
          </p:nvSpPr>
          <p:spPr bwMode="auto">
            <a:xfrm>
              <a:off x="4438671" y="1766866"/>
              <a:ext cx="3833147" cy="1915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it-IT" altLang="en-US" sz="5333" b="1" dirty="0">
                  <a:solidFill>
                    <a:srgbClr val="0070C0"/>
                  </a:solidFill>
                  <a:cs typeface="Calibri" pitchFamily="34" charset="0"/>
                </a:rPr>
                <a:t>Udara Bersih bagi Kesehatan</a:t>
              </a:r>
            </a:p>
            <a:p>
              <a:pPr algn="ctr"/>
              <a:r>
                <a:rPr lang="it-IT" altLang="en-US" sz="5333" b="1" dirty="0">
                  <a:solidFill>
                    <a:srgbClr val="0070C0"/>
                  </a:solidFill>
                  <a:cs typeface="Calibri" pitchFamily="34" charset="0"/>
                </a:rPr>
                <a:t> </a:t>
              </a:r>
              <a:endParaRPr lang="en-US" altLang="en-US" sz="5333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33489" y="895295"/>
              <a:ext cx="5257800" cy="6847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333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969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" y="1"/>
            <a:ext cx="6807201" cy="889000"/>
            <a:chOff x="-1" y="0"/>
            <a:chExt cx="5105401" cy="666750"/>
          </a:xfrm>
        </p:grpSpPr>
        <p:pic>
          <p:nvPicPr>
            <p:cNvPr id="16" name="Picture 15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Inti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19" name="Rounded Rectangle 18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3.2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95D7C0B-F200-4A6F-9FCB-60B601A3CC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605" y="1365793"/>
            <a:ext cx="2156407" cy="485045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E2DF701-FB17-4B14-8B94-42A2C7C4618A}"/>
              </a:ext>
            </a:extLst>
          </p:cNvPr>
          <p:cNvGrpSpPr/>
          <p:nvPr/>
        </p:nvGrpSpPr>
        <p:grpSpPr>
          <a:xfrm>
            <a:off x="393210" y="1648233"/>
            <a:ext cx="4285572" cy="4285572"/>
            <a:chOff x="2771800" y="904963"/>
            <a:chExt cx="2980950" cy="298095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85B23FA-348F-4808-A946-1372545C9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904963"/>
              <a:ext cx="2980950" cy="298095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FC99E5-5FF8-4017-898A-08A83065AFB0}"/>
                </a:ext>
              </a:extLst>
            </p:cNvPr>
            <p:cNvSpPr/>
            <p:nvPr/>
          </p:nvSpPr>
          <p:spPr>
            <a:xfrm>
              <a:off x="2984132" y="1210847"/>
              <a:ext cx="2556284" cy="2348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0648">
                <a:spcBef>
                  <a:spcPts val="1600"/>
                </a:spcBef>
              </a:pPr>
              <a:r>
                <a:rPr lang="en-ID" sz="2667" dirty="0" err="1">
                  <a:solidFill>
                    <a:schemeClr val="bg1"/>
                  </a:solidFill>
                </a:rPr>
                <a:t>Hak</a:t>
              </a:r>
              <a:r>
                <a:rPr lang="en-ID" sz="2667" dirty="0">
                  <a:solidFill>
                    <a:schemeClr val="bg1"/>
                  </a:solidFill>
                </a:rPr>
                <a:t>, </a:t>
              </a:r>
              <a:r>
                <a:rPr lang="en-ID" sz="2667" dirty="0" err="1">
                  <a:solidFill>
                    <a:schemeClr val="bg1"/>
                  </a:solidFill>
                </a:rPr>
                <a:t>kewajiban</a:t>
              </a:r>
              <a:r>
                <a:rPr lang="en-ID" sz="2667" dirty="0">
                  <a:solidFill>
                    <a:schemeClr val="bg1"/>
                  </a:solidFill>
                </a:rPr>
                <a:t>, dan </a:t>
              </a:r>
              <a:r>
                <a:rPr lang="en-ID" sz="2667" dirty="0" err="1">
                  <a:solidFill>
                    <a:schemeClr val="bg1"/>
                  </a:solidFill>
                </a:rPr>
                <a:t>tanggung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jawab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adalah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tiga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hal</a:t>
              </a:r>
              <a:r>
                <a:rPr lang="en-ID" sz="2667" dirty="0">
                  <a:solidFill>
                    <a:schemeClr val="bg1"/>
                  </a:solidFill>
                </a:rPr>
                <a:t> yang </a:t>
              </a:r>
              <a:r>
                <a:rPr lang="en-ID" sz="2667" dirty="0" err="1">
                  <a:solidFill>
                    <a:schemeClr val="bg1"/>
                  </a:solidFill>
                </a:rPr>
                <a:t>berbeda</a:t>
              </a:r>
              <a:r>
                <a:rPr lang="en-ID" sz="2667" dirty="0">
                  <a:solidFill>
                    <a:schemeClr val="bg1"/>
                  </a:solidFill>
                </a:rPr>
                <a:t>, </a:t>
              </a:r>
              <a:r>
                <a:rPr lang="en-ID" sz="2667" dirty="0" err="1">
                  <a:solidFill>
                    <a:schemeClr val="bg1"/>
                  </a:solidFill>
                </a:rPr>
                <a:t>tetapi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saling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berkaitan</a:t>
              </a:r>
              <a:r>
                <a:rPr lang="en-ID" sz="2667" dirty="0">
                  <a:solidFill>
                    <a:schemeClr val="bg1"/>
                  </a:solidFill>
                </a:rPr>
                <a:t>. </a:t>
              </a:r>
              <a:r>
                <a:rPr lang="en-ID" sz="2667" dirty="0" err="1">
                  <a:solidFill>
                    <a:schemeClr val="bg1"/>
                  </a:solidFill>
                </a:rPr>
                <a:t>Hak</a:t>
              </a:r>
              <a:r>
                <a:rPr lang="en-ID" sz="2667" dirty="0">
                  <a:solidFill>
                    <a:schemeClr val="bg1"/>
                  </a:solidFill>
                </a:rPr>
                <a:t> dan </a:t>
              </a:r>
              <a:r>
                <a:rPr lang="en-ID" sz="2667" dirty="0" err="1">
                  <a:solidFill>
                    <a:schemeClr val="bg1"/>
                  </a:solidFill>
                </a:rPr>
                <a:t>kewajiban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harus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dilaksanakan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secara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bertanggung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jawab</a:t>
              </a:r>
              <a:r>
                <a:rPr lang="en-ID" sz="2667" dirty="0">
                  <a:solidFill>
                    <a:schemeClr val="bg1"/>
                  </a:solidFill>
                </a:rPr>
                <a:t>.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116576C-DE0C-4534-81A1-BEFE5975B20E}"/>
              </a:ext>
            </a:extLst>
          </p:cNvPr>
          <p:cNvGrpSpPr/>
          <p:nvPr/>
        </p:nvGrpSpPr>
        <p:grpSpPr>
          <a:xfrm>
            <a:off x="4885928" y="1328237"/>
            <a:ext cx="4201528" cy="4201528"/>
            <a:chOff x="3491880" y="990131"/>
            <a:chExt cx="2980950" cy="298095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47304FF-A8A0-446E-A9CE-14AD31BA5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990131"/>
              <a:ext cx="2980950" cy="2980950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C242A47-7A54-4565-B838-6D23C18BA9E0}"/>
                </a:ext>
              </a:extLst>
            </p:cNvPr>
            <p:cNvSpPr/>
            <p:nvPr/>
          </p:nvSpPr>
          <p:spPr>
            <a:xfrm>
              <a:off x="3849980" y="1536827"/>
              <a:ext cx="2520280" cy="1521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2667" dirty="0"/>
                <a:t>Orang yang </a:t>
              </a:r>
              <a:r>
                <a:rPr lang="en-ID" sz="2667" dirty="0" err="1"/>
                <a:t>tidak</a:t>
              </a:r>
              <a:r>
                <a:rPr lang="en-ID" sz="2667" dirty="0"/>
                <a:t> </a:t>
              </a:r>
              <a:r>
                <a:rPr lang="en-ID" sz="2667" dirty="0" err="1"/>
                <a:t>melaksanakan</a:t>
              </a:r>
              <a:r>
                <a:rPr lang="en-ID" sz="2667" dirty="0"/>
                <a:t> </a:t>
              </a:r>
              <a:r>
                <a:rPr lang="en-ID" sz="2667" dirty="0" err="1"/>
                <a:t>hak</a:t>
              </a:r>
              <a:r>
                <a:rPr lang="en-ID" sz="2667" dirty="0"/>
                <a:t> dan </a:t>
              </a:r>
              <a:r>
                <a:rPr lang="en-ID" sz="2667" dirty="0" err="1"/>
                <a:t>kewajibannya</a:t>
              </a:r>
              <a:r>
                <a:rPr lang="en-ID" sz="2667" dirty="0"/>
                <a:t> </a:t>
              </a:r>
              <a:r>
                <a:rPr lang="en-ID" sz="2667" dirty="0" err="1"/>
                <a:t>dengan</a:t>
              </a:r>
              <a:r>
                <a:rPr lang="en-ID" sz="2667" dirty="0"/>
                <a:t> </a:t>
              </a:r>
              <a:r>
                <a:rPr lang="en-ID" sz="2667" dirty="0" err="1"/>
                <a:t>baik</a:t>
              </a:r>
              <a:r>
                <a:rPr lang="en-ID" sz="2667" dirty="0"/>
                <a:t> </a:t>
              </a:r>
              <a:r>
                <a:rPr lang="en-ID" sz="2667" dirty="0" err="1"/>
                <a:t>berarti</a:t>
              </a:r>
              <a:r>
                <a:rPr lang="en-ID" sz="2667" dirty="0"/>
                <a:t> </a:t>
              </a:r>
              <a:r>
                <a:rPr lang="en-ID" sz="2667" dirty="0" err="1"/>
                <a:t>tidak</a:t>
              </a:r>
              <a:r>
                <a:rPr lang="en-ID" sz="2667" dirty="0"/>
                <a:t> </a:t>
              </a:r>
              <a:r>
                <a:rPr lang="en-ID" sz="2667" dirty="0" err="1"/>
                <a:t>bertanggung</a:t>
              </a:r>
              <a:r>
                <a:rPr lang="en-ID" sz="2667" dirty="0"/>
                <a:t> </a:t>
              </a:r>
              <a:r>
                <a:rPr lang="en-ID" sz="2667" dirty="0" err="1"/>
                <a:t>jawab</a:t>
              </a:r>
              <a:r>
                <a:rPr lang="en-ID" sz="2667" dirty="0"/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11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8187673-66B0-40A0-BC24-9A525BB9926C}"/>
              </a:ext>
            </a:extLst>
          </p:cNvPr>
          <p:cNvGrpSpPr/>
          <p:nvPr/>
        </p:nvGrpSpPr>
        <p:grpSpPr>
          <a:xfrm>
            <a:off x="791163" y="763999"/>
            <a:ext cx="6455639" cy="1837705"/>
            <a:chOff x="440972" y="463341"/>
            <a:chExt cx="3673828" cy="16537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D661C1-3109-43B4-A9C6-1E49CECB752F}"/>
                </a:ext>
              </a:extLst>
            </p:cNvPr>
            <p:cNvSpPr txBox="1"/>
            <p:nvPr/>
          </p:nvSpPr>
          <p:spPr>
            <a:xfrm>
              <a:off x="648404" y="667264"/>
              <a:ext cx="3246450" cy="11911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ID" sz="2667" dirty="0" err="1"/>
                <a:t>Hak</a:t>
              </a:r>
              <a:r>
                <a:rPr lang="en-ID" sz="2667" dirty="0"/>
                <a:t> </a:t>
              </a:r>
              <a:r>
                <a:rPr lang="en-ID" sz="2667" dirty="0" err="1"/>
                <a:t>warga</a:t>
              </a:r>
              <a:r>
                <a:rPr lang="en-ID" sz="2667" dirty="0"/>
                <a:t> </a:t>
              </a:r>
              <a:r>
                <a:rPr lang="en-ID" sz="2667" dirty="0" err="1"/>
                <a:t>masyarakat</a:t>
              </a:r>
              <a:r>
                <a:rPr lang="en-ID" sz="2667" dirty="0"/>
                <a:t> </a:t>
              </a:r>
              <a:r>
                <a:rPr lang="en-ID" sz="2667" dirty="0" err="1"/>
                <a:t>adalah</a:t>
              </a:r>
              <a:r>
                <a:rPr lang="en-ID" sz="2667" dirty="0"/>
                <a:t> </a:t>
              </a:r>
              <a:r>
                <a:rPr lang="en-ID" sz="2667" dirty="0" err="1"/>
                <a:t>sesuatu</a:t>
              </a:r>
              <a:r>
                <a:rPr lang="en-ID" sz="2667" dirty="0"/>
                <a:t> yang </a:t>
              </a:r>
              <a:r>
                <a:rPr lang="en-ID" sz="2667" dirty="0" err="1"/>
                <a:t>harus</a:t>
              </a:r>
              <a:r>
                <a:rPr lang="en-ID" sz="2667" dirty="0"/>
                <a:t> </a:t>
              </a:r>
              <a:r>
                <a:rPr lang="en-ID" sz="2667" dirty="0" err="1"/>
                <a:t>diterima</a:t>
              </a:r>
              <a:r>
                <a:rPr lang="en-ID" sz="2667" dirty="0"/>
                <a:t> oleh </a:t>
              </a:r>
              <a:r>
                <a:rPr lang="en-ID" sz="2667" dirty="0" err="1"/>
                <a:t>setiap</a:t>
              </a:r>
              <a:r>
                <a:rPr lang="en-ID" sz="2667" dirty="0"/>
                <a:t> </a:t>
              </a:r>
              <a:r>
                <a:rPr lang="en-ID" sz="2667" dirty="0" err="1"/>
                <a:t>warga</a:t>
              </a:r>
              <a:r>
                <a:rPr lang="en-ID" sz="2667" dirty="0"/>
                <a:t> </a:t>
              </a:r>
              <a:r>
                <a:rPr lang="en-ID" sz="2667" dirty="0" err="1"/>
                <a:t>masyarakat</a:t>
              </a:r>
              <a:r>
                <a:rPr lang="en-ID" sz="2667" dirty="0"/>
                <a:t>.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066F34E-1917-44BE-9639-11613B962CF0}"/>
                </a:ext>
              </a:extLst>
            </p:cNvPr>
            <p:cNvGrpSpPr/>
            <p:nvPr/>
          </p:nvGrpSpPr>
          <p:grpSpPr>
            <a:xfrm>
              <a:off x="440972" y="463341"/>
              <a:ext cx="3673828" cy="1653786"/>
              <a:chOff x="3671900" y="1454903"/>
              <a:chExt cx="2556284" cy="313307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65E8C16-CD14-43BD-8C05-6A2F9CFE0180}"/>
                  </a:ext>
                </a:extLst>
              </p:cNvPr>
              <p:cNvSpPr/>
              <p:nvPr/>
            </p:nvSpPr>
            <p:spPr>
              <a:xfrm>
                <a:off x="3671900" y="1454903"/>
                <a:ext cx="2556284" cy="3133072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EA36C2F-FD3C-4198-9795-4BC55D18EC78}"/>
                  </a:ext>
                </a:extLst>
              </p:cNvPr>
              <p:cNvSpPr/>
              <p:nvPr/>
            </p:nvSpPr>
            <p:spPr>
              <a:xfrm>
                <a:off x="3689902" y="1486056"/>
                <a:ext cx="2520280" cy="787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id-ID" sz="2400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A88B71F-327E-4477-9DC3-72C5DF6E85A1}"/>
              </a:ext>
            </a:extLst>
          </p:cNvPr>
          <p:cNvSpPr txBox="1"/>
          <p:nvPr/>
        </p:nvSpPr>
        <p:spPr>
          <a:xfrm>
            <a:off x="1866608" y="3543377"/>
            <a:ext cx="8458784" cy="2554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indent="-609585">
              <a:spcAft>
                <a:spcPts val="800"/>
              </a:spcAft>
              <a:buFont typeface="+mj-lt"/>
              <a:buAutoNum type="arabicPeriod"/>
            </a:pPr>
            <a:r>
              <a:rPr lang="en-ID" sz="2667" dirty="0" err="1"/>
              <a:t>Menikmati</a:t>
            </a:r>
            <a:r>
              <a:rPr lang="en-ID" sz="2667" dirty="0"/>
              <a:t> </a:t>
            </a:r>
            <a:r>
              <a:rPr lang="en-ID" sz="2667" dirty="0" err="1"/>
              <a:t>lingkungan</a:t>
            </a:r>
            <a:r>
              <a:rPr lang="en-ID" sz="2667" dirty="0"/>
              <a:t> </a:t>
            </a:r>
            <a:r>
              <a:rPr lang="en-ID" sz="2667" dirty="0" err="1"/>
              <a:t>bersih</a:t>
            </a:r>
            <a:r>
              <a:rPr lang="en-ID" sz="2667" dirty="0"/>
              <a:t>. </a:t>
            </a:r>
          </a:p>
          <a:p>
            <a:pPr marL="609585" indent="-609585">
              <a:spcAft>
                <a:spcPts val="800"/>
              </a:spcAft>
              <a:buFont typeface="+mj-lt"/>
              <a:buAutoNum type="arabicPeriod"/>
            </a:pPr>
            <a:r>
              <a:rPr lang="en-ID" sz="2667" dirty="0" err="1"/>
              <a:t>Menyampaikan</a:t>
            </a:r>
            <a:r>
              <a:rPr lang="en-ID" sz="2667" dirty="0"/>
              <a:t> </a:t>
            </a:r>
            <a:r>
              <a:rPr lang="en-ID" sz="2667" dirty="0" err="1"/>
              <a:t>pendapat</a:t>
            </a:r>
            <a:r>
              <a:rPr lang="en-ID" sz="2667" dirty="0"/>
              <a:t> dan </a:t>
            </a:r>
            <a:r>
              <a:rPr lang="en-ID" sz="2667" dirty="0" err="1"/>
              <a:t>berorganisasi</a:t>
            </a:r>
            <a:r>
              <a:rPr lang="en-ID" sz="2667" dirty="0"/>
              <a:t>. </a:t>
            </a:r>
          </a:p>
          <a:p>
            <a:pPr marL="609585" indent="-609585">
              <a:spcAft>
                <a:spcPts val="800"/>
              </a:spcAft>
              <a:buFont typeface="+mj-lt"/>
              <a:buAutoNum type="arabicPeriod"/>
            </a:pPr>
            <a:r>
              <a:rPr lang="en-ID" sz="2667" dirty="0" err="1"/>
              <a:t>Menikmati</a:t>
            </a:r>
            <a:r>
              <a:rPr lang="en-ID" sz="2667" dirty="0"/>
              <a:t> </a:t>
            </a:r>
            <a:r>
              <a:rPr lang="en-ID" sz="2667" dirty="0" err="1"/>
              <a:t>fasilitas</a:t>
            </a:r>
            <a:r>
              <a:rPr lang="en-ID" sz="2667" dirty="0"/>
              <a:t> </a:t>
            </a:r>
            <a:r>
              <a:rPr lang="en-ID" sz="2667" dirty="0" err="1"/>
              <a:t>umum</a:t>
            </a:r>
            <a:r>
              <a:rPr lang="en-ID" sz="2667" dirty="0"/>
              <a:t> yang </a:t>
            </a:r>
            <a:r>
              <a:rPr lang="en-ID" sz="2667" dirty="0" err="1"/>
              <a:t>tersedia</a:t>
            </a:r>
            <a:r>
              <a:rPr lang="en-ID" sz="2667" dirty="0"/>
              <a:t>. </a:t>
            </a:r>
          </a:p>
          <a:p>
            <a:pPr marL="609585" indent="-609585">
              <a:spcAft>
                <a:spcPts val="800"/>
              </a:spcAft>
              <a:buFont typeface="+mj-lt"/>
              <a:buAutoNum type="arabicPeriod"/>
            </a:pPr>
            <a:r>
              <a:rPr lang="en-ID" sz="2667" dirty="0" err="1"/>
              <a:t>Kebebasan</a:t>
            </a:r>
            <a:r>
              <a:rPr lang="en-ID" sz="2667" dirty="0"/>
              <a:t> </a:t>
            </a:r>
            <a:r>
              <a:rPr lang="en-ID" sz="2667" dirty="0" err="1"/>
              <a:t>melaksanakan</a:t>
            </a:r>
            <a:r>
              <a:rPr lang="en-ID" sz="2667" dirty="0"/>
              <a:t> ibadah masing-masing.</a:t>
            </a:r>
          </a:p>
          <a:p>
            <a:pPr marL="609585" indent="-609585">
              <a:spcAft>
                <a:spcPts val="800"/>
              </a:spcAft>
              <a:buFont typeface="+mj-lt"/>
              <a:buAutoNum type="arabicPeriod"/>
            </a:pPr>
            <a:r>
              <a:rPr lang="en-ID" sz="2667" dirty="0" err="1"/>
              <a:t>Mendapat</a:t>
            </a:r>
            <a:r>
              <a:rPr lang="en-ID" sz="2667" dirty="0"/>
              <a:t> </a:t>
            </a:r>
            <a:r>
              <a:rPr lang="en-ID" sz="2667" dirty="0" err="1"/>
              <a:t>perlindungan</a:t>
            </a:r>
            <a:r>
              <a:rPr lang="en-ID" sz="2667" dirty="0"/>
              <a:t> </a:t>
            </a:r>
            <a:r>
              <a:rPr lang="en-ID" sz="2667" dirty="0" err="1"/>
              <a:t>hukum</a:t>
            </a:r>
            <a:r>
              <a:rPr lang="en-ID" sz="2667" dirty="0"/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912A78-5EC5-4B22-ACE2-012B3B9B02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784" y="2773121"/>
            <a:ext cx="1920683" cy="35008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2EE7706-4145-424E-8DA0-F5DEAF678B9A}"/>
              </a:ext>
            </a:extLst>
          </p:cNvPr>
          <p:cNvGrpSpPr/>
          <p:nvPr/>
        </p:nvGrpSpPr>
        <p:grpSpPr>
          <a:xfrm>
            <a:off x="6400800" y="1207232"/>
            <a:ext cx="5777677" cy="2205048"/>
            <a:chOff x="4800600" y="905424"/>
            <a:chExt cx="4333258" cy="165378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3CF1EB3-DA66-458D-A65E-BE3C0484F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0600" y="905424"/>
              <a:ext cx="4333258" cy="165378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EDBD74-8576-4E2E-9B74-2AC39536DDEB}"/>
                </a:ext>
              </a:extLst>
            </p:cNvPr>
            <p:cNvSpPr txBox="1"/>
            <p:nvPr/>
          </p:nvSpPr>
          <p:spPr>
            <a:xfrm>
              <a:off x="5501160" y="1378374"/>
              <a:ext cx="2932137" cy="684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667" b="1" dirty="0" err="1">
                  <a:solidFill>
                    <a:schemeClr val="bg1"/>
                  </a:solidFill>
                </a:rPr>
                <a:t>Apa</a:t>
              </a:r>
              <a:r>
                <a:rPr lang="en-ID" sz="2667" b="1" dirty="0">
                  <a:solidFill>
                    <a:schemeClr val="bg1"/>
                  </a:solidFill>
                </a:rPr>
                <a:t> </a:t>
              </a:r>
              <a:r>
                <a:rPr lang="en-ID" sz="2667" b="1" dirty="0" err="1">
                  <a:solidFill>
                    <a:schemeClr val="bg1"/>
                  </a:solidFill>
                </a:rPr>
                <a:t>saja</a:t>
              </a:r>
              <a:r>
                <a:rPr lang="en-ID" sz="2667" b="1" dirty="0">
                  <a:solidFill>
                    <a:schemeClr val="bg1"/>
                  </a:solidFill>
                </a:rPr>
                <a:t> </a:t>
              </a:r>
              <a:r>
                <a:rPr lang="en-ID" sz="2667" b="1" dirty="0" err="1">
                  <a:solidFill>
                    <a:schemeClr val="bg1"/>
                  </a:solidFill>
                </a:rPr>
                <a:t>contoh</a:t>
              </a:r>
              <a:r>
                <a:rPr lang="en-ID" sz="2667" b="1" dirty="0">
                  <a:solidFill>
                    <a:schemeClr val="bg1"/>
                  </a:solidFill>
                </a:rPr>
                <a:t> </a:t>
              </a:r>
              <a:r>
                <a:rPr lang="en-ID" sz="2667" b="1" dirty="0" err="1">
                  <a:solidFill>
                    <a:schemeClr val="bg1"/>
                  </a:solidFill>
                </a:rPr>
                <a:t>hak</a:t>
              </a:r>
              <a:r>
                <a:rPr lang="en-ID" sz="2667" b="1" dirty="0">
                  <a:solidFill>
                    <a:schemeClr val="bg1"/>
                  </a:solidFill>
                </a:rPr>
                <a:t> </a:t>
              </a:r>
              <a:r>
                <a:rPr lang="en-ID" sz="2667" b="1" dirty="0" err="1">
                  <a:solidFill>
                    <a:schemeClr val="bg1"/>
                  </a:solidFill>
                </a:rPr>
                <a:t>warga</a:t>
              </a:r>
              <a:r>
                <a:rPr lang="en-ID" sz="2667" b="1" dirty="0">
                  <a:solidFill>
                    <a:schemeClr val="bg1"/>
                  </a:solidFill>
                </a:rPr>
                <a:t> </a:t>
              </a:r>
              <a:r>
                <a:rPr lang="en-ID" sz="2667" b="1" dirty="0" err="1">
                  <a:solidFill>
                    <a:schemeClr val="bg1"/>
                  </a:solidFill>
                </a:rPr>
                <a:t>masyarakat</a:t>
              </a:r>
              <a:r>
                <a:rPr lang="en-ID" sz="2667" b="1" dirty="0">
                  <a:solidFill>
                    <a:schemeClr val="bg1"/>
                  </a:solidFill>
                </a:rPr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917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0EEE4BA-1411-4AEA-813E-587BF7137521}"/>
              </a:ext>
            </a:extLst>
          </p:cNvPr>
          <p:cNvGrpSpPr/>
          <p:nvPr/>
        </p:nvGrpSpPr>
        <p:grpSpPr>
          <a:xfrm>
            <a:off x="791163" y="763999"/>
            <a:ext cx="6524036" cy="1860009"/>
            <a:chOff x="593372" y="572999"/>
            <a:chExt cx="4893027" cy="139500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712C245-53FF-4717-94B2-9CCA81FBE0AD}"/>
                </a:ext>
              </a:extLst>
            </p:cNvPr>
            <p:cNvGrpSpPr/>
            <p:nvPr/>
          </p:nvGrpSpPr>
          <p:grpSpPr>
            <a:xfrm>
              <a:off x="593372" y="572999"/>
              <a:ext cx="4893027" cy="1395007"/>
              <a:chOff x="3671900" y="1454903"/>
              <a:chExt cx="2556284" cy="3133072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EF6D43E-7083-4EA0-9472-25D10F4502F4}"/>
                  </a:ext>
                </a:extLst>
              </p:cNvPr>
              <p:cNvSpPr/>
              <p:nvPr/>
            </p:nvSpPr>
            <p:spPr>
              <a:xfrm>
                <a:off x="3671900" y="1454903"/>
                <a:ext cx="2556284" cy="3133072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FB2FB97-3FA2-4C7D-A2B3-7EC292B1738C}"/>
                  </a:ext>
                </a:extLst>
              </p:cNvPr>
              <p:cNvSpPr/>
              <p:nvPr/>
            </p:nvSpPr>
            <p:spPr>
              <a:xfrm>
                <a:off x="3689902" y="1486057"/>
                <a:ext cx="2520280" cy="777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id-ID" sz="2400" dirty="0">
                  <a:cs typeface="Times New Roman" pitchFamily="18" charset="0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322E8F8-7D0B-4DBF-A863-339A08B7E8D8}"/>
                </a:ext>
              </a:extLst>
            </p:cNvPr>
            <p:cNvSpPr txBox="1"/>
            <p:nvPr/>
          </p:nvSpPr>
          <p:spPr>
            <a:xfrm>
              <a:off x="745717" y="666750"/>
              <a:ext cx="4123176" cy="11772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400" dirty="0" err="1"/>
                <a:t>Kewajiban</a:t>
              </a:r>
              <a:r>
                <a:rPr lang="en-ID" sz="2400" dirty="0"/>
                <a:t> </a:t>
              </a:r>
              <a:r>
                <a:rPr lang="en-ID" sz="2400" dirty="0" err="1"/>
                <a:t>warga</a:t>
              </a:r>
              <a:r>
                <a:rPr lang="en-ID" sz="2400" dirty="0"/>
                <a:t> </a:t>
              </a:r>
              <a:r>
                <a:rPr lang="en-ID" sz="2400" dirty="0" err="1"/>
                <a:t>masyarakat</a:t>
              </a:r>
              <a:r>
                <a:rPr lang="en-ID" sz="2400" dirty="0"/>
                <a:t> </a:t>
              </a:r>
              <a:r>
                <a:rPr lang="en-ID" sz="2400" dirty="0" err="1"/>
                <a:t>adalah</a:t>
              </a:r>
              <a:r>
                <a:rPr lang="en-ID" sz="2400" dirty="0"/>
                <a:t> </a:t>
              </a:r>
              <a:r>
                <a:rPr lang="en-ID" sz="2400" dirty="0" err="1"/>
                <a:t>sesuatu</a:t>
              </a:r>
              <a:r>
                <a:rPr lang="en-ID" sz="2400" dirty="0"/>
                <a:t> yang </a:t>
              </a:r>
              <a:r>
                <a:rPr lang="en-ID" sz="2400" dirty="0" err="1"/>
                <a:t>harus</a:t>
              </a:r>
              <a:r>
                <a:rPr lang="en-ID" sz="2400" dirty="0"/>
                <a:t> </a:t>
              </a:r>
              <a:r>
                <a:rPr lang="en-ID" sz="2400" dirty="0" err="1"/>
                <a:t>dilakukan</a:t>
              </a:r>
              <a:r>
                <a:rPr lang="en-ID" sz="2400" dirty="0"/>
                <a:t> </a:t>
              </a:r>
              <a:r>
                <a:rPr lang="en-ID" sz="2400" dirty="0" err="1"/>
                <a:t>seseorang</a:t>
              </a:r>
              <a:r>
                <a:rPr lang="en-ID" sz="2400" dirty="0"/>
                <a:t> </a:t>
              </a:r>
              <a:r>
                <a:rPr lang="en-ID" sz="2400" dirty="0" err="1"/>
                <a:t>sebagai</a:t>
              </a:r>
              <a:r>
                <a:rPr lang="en-ID" sz="2400" dirty="0"/>
                <a:t> </a:t>
              </a:r>
              <a:r>
                <a:rPr lang="en-ID" sz="2400" dirty="0" err="1"/>
                <a:t>warga</a:t>
              </a:r>
              <a:r>
                <a:rPr lang="en-ID" sz="2400" dirty="0"/>
                <a:t>  </a:t>
              </a:r>
              <a:r>
                <a:rPr lang="en-ID" sz="2400" dirty="0" err="1"/>
                <a:t>masyarakat</a:t>
              </a:r>
              <a:r>
                <a:rPr lang="en-ID" sz="2400" dirty="0"/>
                <a:t> </a:t>
              </a:r>
              <a:r>
                <a:rPr lang="en-ID" sz="2400" dirty="0" err="1"/>
                <a:t>dengan</a:t>
              </a:r>
              <a:r>
                <a:rPr lang="en-ID" sz="2400" dirty="0"/>
                <a:t> </a:t>
              </a:r>
              <a:r>
                <a:rPr lang="en-ID" sz="2400" dirty="0" err="1"/>
                <a:t>penuh</a:t>
              </a:r>
              <a:r>
                <a:rPr lang="en-ID" sz="2400" dirty="0"/>
                <a:t> </a:t>
              </a:r>
              <a:r>
                <a:rPr lang="en-ID" sz="2400" dirty="0" err="1"/>
                <a:t>tanggung</a:t>
              </a:r>
              <a:r>
                <a:rPr lang="en-ID" sz="2400" dirty="0"/>
                <a:t> </a:t>
              </a:r>
              <a:r>
                <a:rPr lang="en-ID" sz="2400" dirty="0" err="1"/>
                <a:t>jawab</a:t>
              </a:r>
              <a:r>
                <a:rPr lang="en-ID" sz="2400" dirty="0"/>
                <a:t>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B53E965-0C7A-4BE7-BC9F-EC8555058F58}"/>
              </a:ext>
            </a:extLst>
          </p:cNvPr>
          <p:cNvSpPr txBox="1"/>
          <p:nvPr/>
        </p:nvSpPr>
        <p:spPr>
          <a:xfrm>
            <a:off x="1733658" y="3111480"/>
            <a:ext cx="9131081" cy="2718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>
              <a:spcAft>
                <a:spcPts val="800"/>
              </a:spcAft>
              <a:buFont typeface="+mj-lt"/>
              <a:buAutoNum type="arabicPeriod"/>
            </a:pPr>
            <a:r>
              <a:rPr lang="en-ID" sz="2400" dirty="0" err="1"/>
              <a:t>Menjaga</a:t>
            </a:r>
            <a:r>
              <a:rPr lang="en-ID" sz="2400" dirty="0"/>
              <a:t> </a:t>
            </a:r>
            <a:r>
              <a:rPr lang="en-ID" sz="2400" dirty="0" err="1"/>
              <a:t>kebersihan</a:t>
            </a:r>
            <a:r>
              <a:rPr lang="en-ID" sz="2400" dirty="0"/>
              <a:t> </a:t>
            </a:r>
            <a:r>
              <a:rPr lang="en-ID" sz="2400" dirty="0" err="1"/>
              <a:t>lingkungan</a:t>
            </a:r>
            <a:r>
              <a:rPr lang="en-ID" sz="2400" dirty="0"/>
              <a:t> </a:t>
            </a:r>
            <a:r>
              <a:rPr lang="en-ID" sz="2400" dirty="0" err="1"/>
              <a:t>tempat</a:t>
            </a:r>
            <a:r>
              <a:rPr lang="en-ID" sz="2400" dirty="0"/>
              <a:t> </a:t>
            </a:r>
            <a:r>
              <a:rPr lang="en-ID" sz="2400" dirty="0" err="1"/>
              <a:t>tinggal</a:t>
            </a:r>
            <a:r>
              <a:rPr lang="en-ID" sz="2400" dirty="0"/>
              <a:t>.</a:t>
            </a:r>
          </a:p>
          <a:p>
            <a:pPr marL="457189" indent="-457189">
              <a:spcAft>
                <a:spcPts val="800"/>
              </a:spcAft>
              <a:buFont typeface="+mj-lt"/>
              <a:buAutoNum type="arabicPeriod"/>
            </a:pPr>
            <a:r>
              <a:rPr lang="en-ID" sz="2400" dirty="0" err="1"/>
              <a:t>Mengikuti</a:t>
            </a:r>
            <a:r>
              <a:rPr lang="en-ID" sz="2400" dirty="0"/>
              <a:t> </a:t>
            </a:r>
            <a:r>
              <a:rPr lang="en-ID" sz="2400" dirty="0" err="1"/>
              <a:t>kegiatan</a:t>
            </a:r>
            <a:r>
              <a:rPr lang="en-ID" sz="2400" dirty="0"/>
              <a:t> yang </a:t>
            </a:r>
            <a:r>
              <a:rPr lang="en-ID" sz="2400" dirty="0" err="1"/>
              <a:t>ada</a:t>
            </a:r>
            <a:r>
              <a:rPr lang="en-ID" sz="2400" dirty="0"/>
              <a:t> di </a:t>
            </a:r>
            <a:r>
              <a:rPr lang="en-ID" sz="2400" dirty="0" err="1"/>
              <a:t>lingkungan</a:t>
            </a:r>
            <a:r>
              <a:rPr lang="en-ID" sz="2400" dirty="0"/>
              <a:t> </a:t>
            </a:r>
            <a:r>
              <a:rPr lang="en-ID" sz="2400" dirty="0" err="1"/>
              <a:t>sekitar</a:t>
            </a:r>
            <a:r>
              <a:rPr lang="en-ID" sz="2400" dirty="0"/>
              <a:t> </a:t>
            </a:r>
            <a:r>
              <a:rPr lang="en-ID" sz="2400" dirty="0" err="1"/>
              <a:t>seperti</a:t>
            </a:r>
            <a:r>
              <a:rPr lang="en-ID" sz="2400" dirty="0"/>
              <a:t> </a:t>
            </a:r>
            <a:r>
              <a:rPr lang="en-ID" sz="2400" dirty="0" err="1"/>
              <a:t>kerja</a:t>
            </a:r>
            <a:r>
              <a:rPr lang="en-ID" sz="2400" dirty="0"/>
              <a:t> </a:t>
            </a:r>
            <a:r>
              <a:rPr lang="en-ID" sz="2400" dirty="0" err="1"/>
              <a:t>bakti</a:t>
            </a:r>
            <a:r>
              <a:rPr lang="en-ID" sz="2400" dirty="0"/>
              <a:t> dan </a:t>
            </a:r>
            <a:r>
              <a:rPr lang="en-ID" sz="2400" dirty="0" err="1"/>
              <a:t>musyawarah</a:t>
            </a:r>
            <a:r>
              <a:rPr lang="en-ID" sz="2400" dirty="0"/>
              <a:t> </a:t>
            </a:r>
            <a:r>
              <a:rPr lang="en-ID" sz="2400" dirty="0" err="1"/>
              <a:t>warga</a:t>
            </a:r>
            <a:r>
              <a:rPr lang="en-ID" sz="2400" dirty="0"/>
              <a:t>.</a:t>
            </a:r>
          </a:p>
          <a:p>
            <a:pPr marL="457189" indent="-457189">
              <a:spcAft>
                <a:spcPts val="800"/>
              </a:spcAft>
              <a:buFont typeface="+mj-lt"/>
              <a:buAutoNum type="arabicPeriod"/>
            </a:pPr>
            <a:r>
              <a:rPr lang="en-ID" sz="2400" dirty="0" err="1"/>
              <a:t>Mematuhi</a:t>
            </a:r>
            <a:r>
              <a:rPr lang="en-ID" sz="2400" dirty="0"/>
              <a:t> </a:t>
            </a:r>
            <a:r>
              <a:rPr lang="en-ID" sz="2400" dirty="0" err="1"/>
              <a:t>aturan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norma</a:t>
            </a:r>
            <a:r>
              <a:rPr lang="en-ID" sz="2400" dirty="0"/>
              <a:t> yang </a:t>
            </a:r>
            <a:r>
              <a:rPr lang="en-ID" sz="2400" dirty="0" err="1"/>
              <a:t>berlaku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masyarakat</a:t>
            </a:r>
            <a:r>
              <a:rPr lang="en-ID" sz="2400" dirty="0"/>
              <a:t>.</a:t>
            </a:r>
          </a:p>
          <a:p>
            <a:pPr marL="457189" indent="-457189">
              <a:spcAft>
                <a:spcPts val="800"/>
              </a:spcAft>
              <a:buFont typeface="+mj-lt"/>
              <a:buAutoNum type="arabicPeriod"/>
            </a:pPr>
            <a:r>
              <a:rPr lang="en-ID" sz="2400" dirty="0" err="1"/>
              <a:t>Menghormati</a:t>
            </a:r>
            <a:r>
              <a:rPr lang="en-ID" sz="2400" dirty="0"/>
              <a:t> </a:t>
            </a:r>
            <a:r>
              <a:rPr lang="en-ID" sz="2400" dirty="0" err="1"/>
              <a:t>tetangga</a:t>
            </a:r>
            <a:r>
              <a:rPr lang="en-ID" sz="2400" dirty="0"/>
              <a:t> di </a:t>
            </a:r>
            <a:r>
              <a:rPr lang="en-ID" sz="2400" dirty="0" err="1"/>
              <a:t>lingkungan</a:t>
            </a:r>
            <a:r>
              <a:rPr lang="en-ID" sz="2400" dirty="0"/>
              <a:t> </a:t>
            </a:r>
            <a:r>
              <a:rPr lang="en-ID" sz="2400" dirty="0" err="1"/>
              <a:t>tempat</a:t>
            </a:r>
            <a:r>
              <a:rPr lang="en-ID" sz="2400" dirty="0"/>
              <a:t> </a:t>
            </a:r>
            <a:r>
              <a:rPr lang="en-ID" sz="2400" dirty="0" err="1"/>
              <a:t>tinggal</a:t>
            </a:r>
            <a:r>
              <a:rPr lang="en-ID" sz="2400" dirty="0"/>
              <a:t>. </a:t>
            </a:r>
          </a:p>
          <a:p>
            <a:pPr marL="457189" indent="-457189">
              <a:spcAft>
                <a:spcPts val="800"/>
              </a:spcAft>
              <a:buFont typeface="+mj-lt"/>
              <a:buAutoNum type="arabicPeriod"/>
            </a:pPr>
            <a:r>
              <a:rPr lang="en-ID" sz="2400" dirty="0" err="1"/>
              <a:t>Bergotong</a:t>
            </a:r>
            <a:r>
              <a:rPr lang="en-ID" sz="2400" dirty="0"/>
              <a:t> royong </a:t>
            </a:r>
            <a:r>
              <a:rPr lang="en-ID" sz="2400" dirty="0" err="1"/>
              <a:t>membersihkan</a:t>
            </a:r>
            <a:r>
              <a:rPr lang="en-ID" sz="2400" dirty="0"/>
              <a:t> </a:t>
            </a:r>
            <a:r>
              <a:rPr lang="en-ID" sz="2400" dirty="0" err="1"/>
              <a:t>lingkungan</a:t>
            </a:r>
            <a:r>
              <a:rPr lang="en-ID" sz="2400" dirty="0"/>
              <a:t> </a:t>
            </a:r>
            <a:r>
              <a:rPr lang="en-ID" sz="2400" dirty="0" err="1"/>
              <a:t>bersama</a:t>
            </a:r>
            <a:r>
              <a:rPr lang="en-ID" sz="2400" dirty="0"/>
              <a:t> </a:t>
            </a:r>
            <a:r>
              <a:rPr lang="en-ID" sz="2400" dirty="0" err="1"/>
              <a:t>tetangga</a:t>
            </a:r>
            <a:r>
              <a:rPr lang="en-ID" sz="2400" dirty="0"/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829ADD-5D50-4B97-86EA-77474847F6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83" y="2275669"/>
            <a:ext cx="1920683" cy="35008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2C3B8C1-8DBB-4CB8-9846-9B5F2DC2A1AE}"/>
              </a:ext>
            </a:extLst>
          </p:cNvPr>
          <p:cNvGrpSpPr/>
          <p:nvPr/>
        </p:nvGrpSpPr>
        <p:grpSpPr>
          <a:xfrm>
            <a:off x="6299199" y="709781"/>
            <a:ext cx="5777677" cy="2205048"/>
            <a:chOff x="4724399" y="532335"/>
            <a:chExt cx="4333258" cy="165378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5FB9BE-B877-43FE-A375-71493CC52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24399" y="532335"/>
              <a:ext cx="4333258" cy="165378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C5B9B3-F070-4D68-B5E8-FCC4EF18C1E5}"/>
                </a:ext>
              </a:extLst>
            </p:cNvPr>
            <p:cNvSpPr txBox="1"/>
            <p:nvPr/>
          </p:nvSpPr>
          <p:spPr>
            <a:xfrm>
              <a:off x="5074679" y="998866"/>
              <a:ext cx="3632698" cy="684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667" b="1" dirty="0" err="1">
                  <a:solidFill>
                    <a:schemeClr val="bg1"/>
                  </a:solidFill>
                </a:rPr>
                <a:t>Apa</a:t>
              </a:r>
              <a:r>
                <a:rPr lang="en-ID" sz="2667" b="1" dirty="0">
                  <a:solidFill>
                    <a:schemeClr val="bg1"/>
                  </a:solidFill>
                </a:rPr>
                <a:t> </a:t>
              </a:r>
              <a:r>
                <a:rPr lang="en-ID" sz="2667" b="1" dirty="0" err="1">
                  <a:solidFill>
                    <a:schemeClr val="bg1"/>
                  </a:solidFill>
                </a:rPr>
                <a:t>saja</a:t>
              </a:r>
              <a:r>
                <a:rPr lang="en-ID" sz="2667" b="1" dirty="0">
                  <a:solidFill>
                    <a:schemeClr val="bg1"/>
                  </a:solidFill>
                </a:rPr>
                <a:t> </a:t>
              </a:r>
              <a:r>
                <a:rPr lang="en-ID" sz="2667" b="1" dirty="0" err="1">
                  <a:solidFill>
                    <a:schemeClr val="bg1"/>
                  </a:solidFill>
                </a:rPr>
                <a:t>contoh</a:t>
              </a:r>
              <a:r>
                <a:rPr lang="en-ID" sz="2667" b="1" dirty="0">
                  <a:solidFill>
                    <a:schemeClr val="bg1"/>
                  </a:solidFill>
                </a:rPr>
                <a:t> </a:t>
              </a:r>
              <a:r>
                <a:rPr lang="en-ID" sz="2667" b="1" dirty="0" err="1">
                  <a:solidFill>
                    <a:schemeClr val="bg1"/>
                  </a:solidFill>
                </a:rPr>
                <a:t>kewajiban</a:t>
              </a:r>
              <a:r>
                <a:rPr lang="en-ID" sz="2667" b="1" dirty="0">
                  <a:solidFill>
                    <a:schemeClr val="bg1"/>
                  </a:solidFill>
                </a:rPr>
                <a:t> </a:t>
              </a:r>
              <a:r>
                <a:rPr lang="en-ID" sz="2667" b="1" dirty="0" err="1">
                  <a:solidFill>
                    <a:schemeClr val="bg1"/>
                  </a:solidFill>
                </a:rPr>
                <a:t>warga</a:t>
              </a:r>
              <a:r>
                <a:rPr lang="en-ID" sz="2667" b="1" dirty="0">
                  <a:solidFill>
                    <a:schemeClr val="bg1"/>
                  </a:solidFill>
                </a:rPr>
                <a:t> </a:t>
              </a:r>
              <a:r>
                <a:rPr lang="en-ID" sz="2667" b="1" dirty="0" err="1">
                  <a:solidFill>
                    <a:schemeClr val="bg1"/>
                  </a:solidFill>
                </a:rPr>
                <a:t>masyarakat</a:t>
              </a:r>
              <a:r>
                <a:rPr lang="en-ID" sz="2667" b="1" dirty="0">
                  <a:solidFill>
                    <a:schemeClr val="bg1"/>
                  </a:solidFill>
                </a:rPr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010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</p:nvPr>
        </p:nvGraphicFramePr>
        <p:xfrm>
          <a:off x="1981200" y="2819401"/>
          <a:ext cx="8229600" cy="330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609600"/>
            <a:ext cx="6400800" cy="9906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Perbedaan</a:t>
            </a:r>
            <a:r>
              <a:rPr lang="en-US" sz="28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antara</a:t>
            </a:r>
            <a:r>
              <a:rPr lang="en-US" sz="28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Hak</a:t>
            </a:r>
            <a:r>
              <a:rPr lang="en-US" sz="28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Kewajiban</a:t>
            </a:r>
            <a:r>
              <a:rPr lang="en-US" sz="28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Tanggung</a:t>
            </a:r>
            <a:r>
              <a:rPr lang="en-US" sz="28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Jawab</a:t>
            </a:r>
            <a:endParaRPr lang="en-US" sz="2800" b="1" dirty="0">
              <a:solidFill>
                <a:srgbClr val="D6009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16002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Setiap</a:t>
            </a:r>
            <a:r>
              <a:rPr lang="en-US" sz="2000" b="1" dirty="0"/>
              <a:t> </a:t>
            </a:r>
            <a:r>
              <a:rPr lang="en-US" sz="2000" b="1" dirty="0" err="1"/>
              <a:t>manusia</a:t>
            </a:r>
            <a:r>
              <a:rPr lang="en-US" sz="2000" b="1" dirty="0"/>
              <a:t> </a:t>
            </a:r>
            <a:r>
              <a:rPr lang="en-US" sz="2000" b="1" dirty="0" err="1"/>
              <a:t>memiliki</a:t>
            </a:r>
            <a:r>
              <a:rPr lang="en-US" sz="2000" b="1" dirty="0"/>
              <a:t> </a:t>
            </a:r>
            <a:r>
              <a:rPr lang="en-US" sz="2000" b="1" dirty="0" err="1"/>
              <a:t>hak</a:t>
            </a:r>
            <a:r>
              <a:rPr lang="en-US" sz="2000" b="1" dirty="0"/>
              <a:t>, </a:t>
            </a:r>
            <a:r>
              <a:rPr lang="en-US" sz="2000" b="1" dirty="0" err="1"/>
              <a:t>kewajiban</a:t>
            </a:r>
            <a:r>
              <a:rPr lang="en-US" sz="2000" b="1" dirty="0"/>
              <a:t>,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tanggung</a:t>
            </a:r>
            <a:r>
              <a:rPr lang="en-US" sz="2000" b="1" dirty="0"/>
              <a:t> </a:t>
            </a:r>
            <a:r>
              <a:rPr lang="en-US" sz="2000" b="1" dirty="0" err="1"/>
              <a:t>jawab</a:t>
            </a:r>
            <a:r>
              <a:rPr lang="en-US" sz="2000" b="1" dirty="0"/>
              <a:t> yang </a:t>
            </a:r>
            <a:r>
              <a:rPr lang="en-US" sz="2000" b="1" dirty="0" err="1"/>
              <a:t>berbeda-beda</a:t>
            </a:r>
            <a:r>
              <a:rPr lang="en-US" sz="2000" b="1" dirty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81200" y="23622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Berikut</a:t>
            </a:r>
            <a:r>
              <a:rPr lang="en-US" sz="2000" dirty="0"/>
              <a:t> </a:t>
            </a:r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hak</a:t>
            </a:r>
            <a:r>
              <a:rPr lang="en-US" sz="2000" dirty="0"/>
              <a:t>, </a:t>
            </a:r>
            <a:r>
              <a:rPr lang="en-US" sz="2000" dirty="0" err="1"/>
              <a:t>kewajiban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tanggung</a:t>
            </a:r>
            <a:r>
              <a:rPr lang="en-US" sz="2000" dirty="0"/>
              <a:t> </a:t>
            </a:r>
            <a:r>
              <a:rPr lang="en-US" sz="2000" dirty="0" err="1"/>
              <a:t>jawab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warga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4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</p:nvPr>
        </p:nvGraphicFramePr>
        <p:xfrm>
          <a:off x="1981200" y="1752601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609600"/>
            <a:ext cx="6400800" cy="9906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Hak</a:t>
            </a:r>
            <a:r>
              <a:rPr lang="en-US" sz="28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Kewajiban</a:t>
            </a:r>
            <a:r>
              <a:rPr lang="en-US" sz="28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Tanggung</a:t>
            </a:r>
            <a:r>
              <a:rPr lang="en-US" sz="28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Jawab</a:t>
            </a:r>
            <a:r>
              <a:rPr lang="en-US" sz="28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sz="28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Warga</a:t>
            </a:r>
            <a:r>
              <a:rPr lang="en-US" sz="28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Masyarakat</a:t>
            </a:r>
            <a:endParaRPr lang="en-US" sz="2800" b="1" dirty="0">
              <a:solidFill>
                <a:srgbClr val="D6009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504A39-BD81-4E34-A430-A81361633A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6" y="1293693"/>
            <a:ext cx="1617305" cy="36378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8A0D02-0B49-4C68-ADE3-A231B2FD21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8"/>
          <a:stretch/>
        </p:blipFill>
        <p:spPr>
          <a:xfrm>
            <a:off x="7150906" y="1233616"/>
            <a:ext cx="2116698" cy="375799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3A11427-A08F-4428-B3B8-06FCE7AB5222}"/>
              </a:ext>
            </a:extLst>
          </p:cNvPr>
          <p:cNvSpPr/>
          <p:nvPr/>
        </p:nvSpPr>
        <p:spPr>
          <a:xfrm>
            <a:off x="2438401" y="1722783"/>
            <a:ext cx="5141842" cy="2491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TERIMA KASIH</a:t>
            </a:r>
            <a:br>
              <a:rPr lang="en-US" sz="2800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SELAMAT BELAJAR &amp;</a:t>
            </a:r>
            <a:br>
              <a:rPr lang="en-US" sz="2800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TETAP SEMANGAT</a:t>
            </a:r>
            <a:br>
              <a:rPr lang="en-US" sz="2800" b="1" dirty="0">
                <a:latin typeface="Algerian" panose="04020705040A02060702" pitchFamily="82" charset="0"/>
              </a:rPr>
            </a:br>
            <a:endParaRPr lang="en-ID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09847E-EE5F-41FE-97F9-589D724F7378}"/>
              </a:ext>
            </a:extLst>
          </p:cNvPr>
          <p:cNvSpPr/>
          <p:nvPr/>
        </p:nvSpPr>
        <p:spPr>
          <a:xfrm>
            <a:off x="2438401" y="5406887"/>
            <a:ext cx="5022574" cy="450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HENI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NURHAENI,M.Pd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7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Basis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173</TotalTime>
  <Words>331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Algerian</vt:lpstr>
      <vt:lpstr>Arial</vt:lpstr>
      <vt:lpstr>Arial Black</vt:lpstr>
      <vt:lpstr>Arial Rounded MT Bold</vt:lpstr>
      <vt:lpstr>Calibri</vt:lpstr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Perbedaan antara Hak, Kewajiban, dan Tanggung Jawab</vt:lpstr>
      <vt:lpstr>Hak, Kewajiban, dan Tanggung Jawab sebagai Warga Masyarakat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2</cp:revision>
  <dcterms:created xsi:type="dcterms:W3CDTF">2021-08-19T14:00:03Z</dcterms:created>
  <dcterms:modified xsi:type="dcterms:W3CDTF">2021-08-22T09:49:29Z</dcterms:modified>
</cp:coreProperties>
</file>