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BB75B62-1539-4C53-B8E0-53EF8DD4813F}" type="datetimeFigureOut">
              <a:rPr lang="id-ID" smtClean="0"/>
              <a:t>30/06/2020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DB877D-6488-4CAE-909E-AC0B97B3D14C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7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Kartu kata</a:t>
            </a:r>
            <a:br>
              <a:rPr lang="id-ID" dirty="0" smtClean="0"/>
            </a:br>
            <a:r>
              <a:rPr lang="id-ID" dirty="0" smtClean="0"/>
              <a:t>anggota </a:t>
            </a:r>
            <a:r>
              <a:rPr lang="id-ID" dirty="0" smtClean="0"/>
              <a:t>badan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Sub tema 1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69906216"/>
      </p:ext>
    </p:extLst>
  </p:cSld>
  <p:clrMapOvr>
    <a:masterClrMapping/>
  </p:clrMapOvr>
  <p:transition spd="slow">
    <p:randomBar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Anggota tubuh kita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3200" dirty="0" smtClean="0"/>
              <a:t>Tubuh kita terdiri dari bagian-bagian. Tubuh kita dibagi menjadi 3 bagian. Bagian atas yaitu kepala. Bagian tengah yaitu badan. Bagian bawah yaitu kaki.</a:t>
            </a:r>
          </a:p>
          <a:p>
            <a:pPr marL="0" indent="0">
              <a:buNone/>
            </a:pPr>
            <a:r>
              <a:rPr lang="id-ID" sz="3200" dirty="0" smtClean="0"/>
              <a:t>Pada bagian kepala ada mata, telinga, hidung, mulut.</a:t>
            </a:r>
          </a:p>
          <a:p>
            <a:pPr marL="0" indent="0">
              <a:buNone/>
            </a:pPr>
            <a:r>
              <a:rPr lang="id-ID" sz="3200" dirty="0" smtClean="0"/>
              <a:t>Pada bagian badan ada lengan, jari tangan, perut.</a:t>
            </a:r>
          </a:p>
          <a:p>
            <a:pPr marL="0" indent="0">
              <a:buNone/>
            </a:pPr>
            <a:r>
              <a:rPr lang="id-ID" sz="3200" dirty="0" smtClean="0"/>
              <a:t>Pada bagian kaki ada betis dan jari kaki.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768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arrow.wav"/>
          </p:stSnd>
        </p:sndAc>
      </p:transition>
    </mc:Choice>
    <mc:Fallback xmlns="">
      <p:transition spd="slow">
        <p:circl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Anggota badan apakah ini?</a:t>
            </a:r>
            <a:br>
              <a:rPr lang="id-ID" dirty="0" smtClean="0"/>
            </a:br>
            <a:r>
              <a:rPr lang="id-ID" dirty="0" smtClean="0"/>
              <a:t> Apa saja hurufnya?  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88840"/>
            <a:ext cx="250859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331640" y="4869160"/>
            <a:ext cx="122413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87824" y="4879633"/>
            <a:ext cx="122413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4008" y="4869160"/>
            <a:ext cx="122413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0192" y="4869160"/>
            <a:ext cx="122413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045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/>
              <a:t>Anggota badan apakah ini?</a:t>
            </a:r>
            <a:br>
              <a:rPr lang="id-ID" dirty="0"/>
            </a:br>
            <a:r>
              <a:rPr lang="id-ID" dirty="0"/>
              <a:t> Apa saja hurufnya?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876" y="2044503"/>
            <a:ext cx="2556283" cy="2272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828220" y="5085184"/>
            <a:ext cx="719444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46514" y="5075967"/>
            <a:ext cx="609261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68066" y="5083523"/>
            <a:ext cx="595821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3929" y="5085184"/>
            <a:ext cx="56208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13686" y="5075967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46795" y="5087291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08910" y="5085184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7620648"/>
      </p:ext>
    </p:extLst>
  </p:cSld>
  <p:clrMapOvr>
    <a:masterClrMapping/>
  </p:clrMapOvr>
  <p:transition spd="slow">
    <p:cover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/>
              <a:t>Anggota badan apakah ini?</a:t>
            </a:r>
            <a:br>
              <a:rPr lang="id-ID" dirty="0"/>
            </a:br>
            <a:r>
              <a:rPr lang="id-ID" dirty="0"/>
              <a:t> Apa saja hurufnya?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</p:txBody>
      </p:sp>
      <p:pic>
        <p:nvPicPr>
          <p:cNvPr id="4" name="Content Placeholder 3" descr="C:\Users\C\Downloads\ANGGOTA TUBUH remark.png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83" t="42821" r="968" b="33753"/>
          <a:stretch/>
        </p:blipFill>
        <p:spPr bwMode="auto">
          <a:xfrm>
            <a:off x="3333957" y="2132856"/>
            <a:ext cx="1944216" cy="23042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31640" y="4941168"/>
            <a:ext cx="623889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11760" y="4897580"/>
            <a:ext cx="576064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11119" y="4928199"/>
            <a:ext cx="623889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65592" y="4907691"/>
            <a:ext cx="623889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8144" y="4907691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92280" y="4907691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9308304"/>
      </p:ext>
    </p:extLst>
  </p:cSld>
  <p:clrMapOvr>
    <a:masterClrMapping/>
  </p:clrMapOvr>
  <p:transition spd="slow">
    <p:wipe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/>
              <a:t>Anggota badan apakah ini?</a:t>
            </a:r>
            <a:br>
              <a:rPr lang="id-ID" dirty="0"/>
            </a:br>
            <a:r>
              <a:rPr lang="id-ID" dirty="0"/>
              <a:t> Apa saja hurufnya?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988840"/>
            <a:ext cx="2466975" cy="1857375"/>
          </a:xfrm>
        </p:spPr>
      </p:pic>
      <p:sp>
        <p:nvSpPr>
          <p:cNvPr id="5" name="Rectangle 4"/>
          <p:cNvSpPr/>
          <p:nvPr/>
        </p:nvSpPr>
        <p:spPr>
          <a:xfrm>
            <a:off x="1403648" y="4941168"/>
            <a:ext cx="69564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27784" y="4941168"/>
            <a:ext cx="64807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07904" y="4933291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45052" y="4920322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69912" y="4911766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92280" y="4911766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79216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/>
              <a:t>Anggota badan apakah ini?</a:t>
            </a:r>
            <a:br>
              <a:rPr lang="id-ID" dirty="0"/>
            </a:br>
            <a:r>
              <a:rPr lang="id-ID" dirty="0"/>
              <a:t> Apa saja hurufnya?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963" y="1772816"/>
            <a:ext cx="2284090" cy="2815537"/>
          </a:xfrm>
        </p:spPr>
      </p:pic>
      <p:sp>
        <p:nvSpPr>
          <p:cNvPr id="5" name="Rectangle 4"/>
          <p:cNvSpPr/>
          <p:nvPr/>
        </p:nvSpPr>
        <p:spPr>
          <a:xfrm>
            <a:off x="683568" y="5229200"/>
            <a:ext cx="55162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14313" y="5239858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67744" y="5235643"/>
            <a:ext cx="588623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5026" y="5233536"/>
            <a:ext cx="508861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23928" y="5229200"/>
            <a:ext cx="51648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4008" y="5210334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36096" y="5184594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16063" y="5196687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20272" y="5183039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84368" y="5183039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431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coin.wav"/>
          </p:stSnd>
        </p:sndAc>
      </p:transition>
    </mc:Choice>
    <mc:Fallback xmlns="">
      <p:transition spd="slow">
        <p:fade/>
        <p:sndAc>
          <p:stSnd>
            <p:snd r:embed="rId4" name="coin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/>
              <a:t>Anggota badan apakah ini?</a:t>
            </a:r>
            <a:br>
              <a:rPr lang="id-ID" dirty="0"/>
            </a:br>
            <a:r>
              <a:rPr lang="id-ID" dirty="0"/>
              <a:t> Apa saja hurufnya?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916832"/>
            <a:ext cx="1788790" cy="2385053"/>
          </a:xfrm>
        </p:spPr>
      </p:pic>
      <p:sp>
        <p:nvSpPr>
          <p:cNvPr id="5" name="Rectangle 4"/>
          <p:cNvSpPr/>
          <p:nvPr/>
        </p:nvSpPr>
        <p:spPr>
          <a:xfrm>
            <a:off x="899592" y="5229200"/>
            <a:ext cx="47961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9672" y="5221323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27445" y="5202244"/>
            <a:ext cx="588623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5210461"/>
            <a:ext cx="50405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1999" y="5191382"/>
            <a:ext cx="623889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08103" y="5185951"/>
            <a:ext cx="66075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44208" y="5178074"/>
            <a:ext cx="623889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80312" y="5191382"/>
            <a:ext cx="50821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556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4" name="breez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Apakah jawaban Ananda betul semua?</a:t>
            </a:r>
          </a:p>
          <a:p>
            <a:r>
              <a:rPr lang="id-ID" dirty="0" smtClean="0"/>
              <a:t>Selamat ya..................  Horray....... </a:t>
            </a:r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2050" name="Picture 2" descr="C:\Users\C\Downloads\793-7935598_free-png-download-cartoon-boy-logo-png-imag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11" y="3284984"/>
            <a:ext cx="180020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14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46 0.00069 C 0.1816 -0.00994 0.23768 0.00301 0.28421 0.00671 C 0.36302 0.00555 0.38698 0.00786 0.44393 0.00069 C 0.52101 0.00301 0.59653 0.00393 0.67379 0.00254 C 0.70712 -0.00578 0.74132 -0.00532 0.77518 -0.00532 " pathEditMode="relative" ptsTypes="ffff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58</TotalTime>
  <Words>150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Thatch</vt:lpstr>
      <vt:lpstr>Kartu kata anggota badan</vt:lpstr>
      <vt:lpstr>Anggota tubuh kita</vt:lpstr>
      <vt:lpstr>Anggota badan apakah ini?  Apa saja hurufnya?  </vt:lpstr>
      <vt:lpstr>Anggota badan apakah ini?  Apa saja hurufnya? </vt:lpstr>
      <vt:lpstr>Anggota badan apakah ini?  Apa saja hurufnya? </vt:lpstr>
      <vt:lpstr>Anggota badan apakah ini?  Apa saja hurufnya? </vt:lpstr>
      <vt:lpstr>Anggota badan apakah ini?  Apa saja hurufnya? </vt:lpstr>
      <vt:lpstr>Anggota badan apakah ini?  Apa saja hurufnya? </vt:lpstr>
      <vt:lpstr>PowerPoint Presentation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Nama anggota badan</dc:title>
  <dc:creator>C</dc:creator>
  <cp:lastModifiedBy>C</cp:lastModifiedBy>
  <cp:revision>9</cp:revision>
  <dcterms:created xsi:type="dcterms:W3CDTF">2020-06-30T06:14:18Z</dcterms:created>
  <dcterms:modified xsi:type="dcterms:W3CDTF">2020-06-30T07:13:58Z</dcterms:modified>
</cp:coreProperties>
</file>