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2B685D-BDDC-4DE6-AEED-5F534143A647}" type="datetimeFigureOut">
              <a:rPr lang="id-ID" smtClean="0"/>
              <a:t>13/10/2021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8384A89-C187-4883-9861-FC1F5FEE2EA3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634065"/>
          </a:xfrm>
        </p:spPr>
        <p:txBody>
          <a:bodyPr/>
          <a:lstStyle/>
          <a:p>
            <a:r>
              <a:rPr lang="id-ID" dirty="0" smtClean="0"/>
              <a:t>SBdP Tema 5 Subtema 2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KD 3.3 &amp; 4.3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23363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177622"/>
            <a:ext cx="6965245" cy="1099250"/>
          </a:xfrm>
        </p:spPr>
        <p:txBody>
          <a:bodyPr>
            <a:noAutofit/>
          </a:bodyPr>
          <a:lstStyle/>
          <a:p>
            <a:pPr algn="l"/>
            <a:r>
              <a:rPr lang="id-ID" sz="2800" dirty="0"/>
              <a:t>Iringan musik dalam tari dibedakan menjadi dua yaitu :</a:t>
            </a:r>
            <a:br>
              <a:rPr lang="id-ID" sz="2800" dirty="0"/>
            </a:b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488832" cy="3744416"/>
          </a:xfrm>
        </p:spPr>
        <p:txBody>
          <a:bodyPr/>
          <a:lstStyle/>
          <a:p>
            <a:r>
              <a:rPr lang="id-ID" dirty="0" smtClean="0"/>
              <a:t>Iringan musik yang berasal dari manusia.</a:t>
            </a:r>
          </a:p>
          <a:p>
            <a:pPr marL="265113" indent="0">
              <a:buNone/>
            </a:pPr>
            <a:r>
              <a:rPr lang="id-ID" dirty="0" smtClean="0"/>
              <a:t>Contoh : Tepukan tangan, hentakan kaki atau nyanyian.</a:t>
            </a:r>
          </a:p>
          <a:p>
            <a:r>
              <a:rPr lang="id-ID" dirty="0" smtClean="0"/>
              <a:t>Iringan musik dari alat musik.</a:t>
            </a:r>
          </a:p>
          <a:p>
            <a:pPr marL="265113" indent="0">
              <a:buNone/>
            </a:pPr>
            <a:r>
              <a:rPr lang="id-ID" dirty="0" smtClean="0"/>
              <a:t>Contoh : Gamelan, rebana, gendang, gambang kromong dan alat musik band.</a:t>
            </a:r>
          </a:p>
          <a:p>
            <a:endParaRPr lang="id-ID" dirty="0" smtClean="0"/>
          </a:p>
          <a:p>
            <a:endParaRPr lang="id-ID" dirty="0" smtClean="0"/>
          </a:p>
          <a:p>
            <a:pPr marL="265113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429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55233"/>
          </a:xfrm>
        </p:spPr>
        <p:txBody>
          <a:bodyPr>
            <a:noAutofit/>
          </a:bodyPr>
          <a:lstStyle/>
          <a:p>
            <a:r>
              <a:rPr lang="id-ID" sz="3600" dirty="0" smtClean="0"/>
              <a:t>Properti Tari Daerah dan Fungsinya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19256"/>
            <a:ext cx="7560840" cy="4118055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sz="2800" dirty="0" smtClean="0"/>
              <a:t>Properti Tari adalah perlengkapan atau alat yang digunakan dalam tarian.</a:t>
            </a:r>
          </a:p>
          <a:p>
            <a:pPr algn="just"/>
            <a:r>
              <a:rPr lang="id-ID" sz="2800" dirty="0" smtClean="0"/>
              <a:t>Properti tari berfungsi</a:t>
            </a:r>
          </a:p>
          <a:p>
            <a:pPr marL="530225" indent="-265113" algn="just">
              <a:buFont typeface="+mj-lt"/>
              <a:buAutoNum type="alphaLcPeriod"/>
            </a:pPr>
            <a:r>
              <a:rPr lang="id-ID" sz="2800" dirty="0" smtClean="0"/>
              <a:t>Memberikan keindahan pada tarian.</a:t>
            </a:r>
          </a:p>
          <a:p>
            <a:pPr marL="530225" indent="-265113" algn="just">
              <a:buFont typeface="+mj-lt"/>
              <a:buAutoNum type="alphaLcPeriod"/>
            </a:pPr>
            <a:r>
              <a:rPr lang="id-ID" sz="2800" dirty="0" smtClean="0"/>
              <a:t>Media untuk menyampaikan makna pada tarian.</a:t>
            </a:r>
          </a:p>
          <a:p>
            <a:pPr algn="just"/>
            <a:r>
              <a:rPr lang="id-ID" sz="2800" dirty="0" smtClean="0"/>
              <a:t>Properti yang digunakan dalam tari tradisional bermacam-macam misalnya selendang, topeng, kipas, caping, piring dan lain-lain.</a:t>
            </a:r>
            <a:endParaRPr lang="id-ID" sz="2800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47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41518"/>
            <a:ext cx="6965245" cy="955234"/>
          </a:xfrm>
        </p:spPr>
        <p:txBody>
          <a:bodyPr>
            <a:normAutofit/>
          </a:bodyPr>
          <a:lstStyle/>
          <a:p>
            <a:r>
              <a:rPr lang="id-ID" sz="3200" dirty="0" smtClean="0"/>
              <a:t>Properti Tari Daerah dan Fungsinya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36904" cy="5517232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/>
              <a:t>Properti tari juga dapat menunjukkan ciri khas tarian atau tema tarian.</a:t>
            </a:r>
          </a:p>
          <a:p>
            <a:pPr marL="0" indent="0" algn="just">
              <a:buNone/>
            </a:pPr>
            <a:r>
              <a:rPr lang="id-ID" dirty="0" smtClean="0"/>
              <a:t> </a:t>
            </a:r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/>
          </a:p>
          <a:p>
            <a:pPr algn="just"/>
            <a:endParaRPr lang="id-ID" dirty="0" smtClean="0"/>
          </a:p>
          <a:p>
            <a:pPr algn="just"/>
            <a:endParaRPr lang="id-ID" dirty="0" smtClean="0"/>
          </a:p>
          <a:p>
            <a:pPr algn="just"/>
            <a:r>
              <a:rPr lang="id-ID" dirty="0" smtClean="0"/>
              <a:t>Alu </a:t>
            </a:r>
            <a:r>
              <a:rPr lang="id-ID" dirty="0"/>
              <a:t>dan lesung  dalam tari Bendrong Lesung membantu menggambarkan kegiatan masyarakat Banten saat menyambut datangnya musim panen. </a:t>
            </a:r>
            <a:endParaRPr lang="id-ID" dirty="0"/>
          </a:p>
        </p:txBody>
      </p:sp>
      <p:pic>
        <p:nvPicPr>
          <p:cNvPr id="4" name="Picture 2" descr="F:\BUPENA 5B\GAMBAR BUPENA 5B\gambar tema 5 sub 2\Tari bendrong les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11256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id-ID" sz="2800" dirty="0" smtClean="0"/>
              <a:t>Contoh Tarian daerah beserta Propertinya</a:t>
            </a:r>
            <a:endParaRPr lang="id-ID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847438"/>
              </p:ext>
            </p:extLst>
          </p:nvPr>
        </p:nvGraphicFramePr>
        <p:xfrm>
          <a:off x="755650" y="1916236"/>
          <a:ext cx="7632699" cy="43930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990"/>
                <a:gridCol w="2160240"/>
                <a:gridCol w="4896469"/>
              </a:tblGrid>
              <a:tr h="73143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Nama Tarian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Properti Tari</a:t>
                      </a:r>
                      <a:endParaRPr lang="id-ID" dirty="0"/>
                    </a:p>
                  </a:txBody>
                  <a:tcPr/>
                </a:tc>
              </a:tr>
              <a:tr h="73143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1.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Payung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Payung</a:t>
                      </a:r>
                      <a:endParaRPr lang="id-ID" dirty="0"/>
                    </a:p>
                  </a:txBody>
                  <a:tcPr/>
                </a:tc>
              </a:tr>
              <a:tr h="73143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Piring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Piring</a:t>
                      </a:r>
                      <a:endParaRPr lang="id-ID" dirty="0"/>
                    </a:p>
                  </a:txBody>
                  <a:tcPr/>
                </a:tc>
              </a:tr>
              <a:tr h="73143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3.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Kuda Lumping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Jaran kepang dan pecut (cambuk)</a:t>
                      </a:r>
                      <a:endParaRPr lang="id-ID" dirty="0"/>
                    </a:p>
                  </a:txBody>
                  <a:tcPr/>
                </a:tc>
              </a:tr>
              <a:tr h="735927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4.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Merak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Mahkota/siger, sesuping, apok,</a:t>
                      </a:r>
                      <a:r>
                        <a:rPr lang="id-ID" baseline="0" dirty="0" smtClean="0"/>
                        <a:t> garuda mungkur, dan sampur/selendang</a:t>
                      </a:r>
                      <a:endParaRPr lang="id-ID" dirty="0"/>
                    </a:p>
                  </a:txBody>
                  <a:tcPr/>
                </a:tc>
              </a:tr>
              <a:tr h="73143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5.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Tari Jaipong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Sijang, apok,</a:t>
                      </a:r>
                      <a:r>
                        <a:rPr lang="id-ID" baseline="0" dirty="0" smtClean="0"/>
                        <a:t> dan sampur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6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Properti Tari dan Pola Lantai dalam Tari bertema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18055"/>
          </a:xfrm>
        </p:spPr>
        <p:txBody>
          <a:bodyPr/>
          <a:lstStyle/>
          <a:p>
            <a:pPr algn="just"/>
            <a:r>
              <a:rPr lang="id-ID" dirty="0" smtClean="0"/>
              <a:t>Tari tradisional di Indonesia memiliki banyak tema. Misalnya tarian degan tema alam dan kepahlawanan.</a:t>
            </a:r>
          </a:p>
          <a:p>
            <a:pPr algn="just"/>
            <a:r>
              <a:rPr lang="id-ID" dirty="0" smtClean="0"/>
              <a:t>Pada tarian dengan tema alam misalnya menirukan gerakan hewan.</a:t>
            </a:r>
          </a:p>
          <a:p>
            <a:pPr algn="just"/>
            <a:r>
              <a:rPr lang="id-ID" dirty="0" smtClean="0"/>
              <a:t>Properti tari yang digunakan dapat memakai benda alam seperti dedaunan, bulu hewan atau akar-akaran.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748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5" y="620688"/>
            <a:ext cx="3704293" cy="5688632"/>
          </a:xfrm>
        </p:spPr>
        <p:txBody>
          <a:bodyPr>
            <a:normAutofit fontScale="90000"/>
          </a:bodyPr>
          <a:lstStyle/>
          <a:p>
            <a:pPr algn="just"/>
            <a:r>
              <a:rPr lang="id-ID" sz="3200" dirty="0"/>
              <a:t>Tari Kancet Lasan dari Kalimantan meniru gerak burung </a:t>
            </a:r>
            <a:r>
              <a:rPr lang="id-ID" sz="3200" dirty="0" smtClean="0"/>
              <a:t>enggang (rangkong</a:t>
            </a:r>
            <a:r>
              <a:rPr lang="id-ID" sz="3200" dirty="0"/>
              <a:t>). 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3200" dirty="0"/>
              <a:t/>
            </a:r>
            <a:br>
              <a:rPr lang="id-ID" sz="3200" dirty="0"/>
            </a:br>
            <a:r>
              <a:rPr lang="id-ID" sz="3200" b="1" dirty="0"/>
              <a:t>Properti</a:t>
            </a:r>
            <a:r>
              <a:rPr lang="id-ID" sz="3200" dirty="0"/>
              <a:t> yang </a:t>
            </a:r>
            <a:r>
              <a:rPr lang="id-ID" sz="3200" dirty="0" smtClean="0"/>
              <a:t>digunakan adalah </a:t>
            </a:r>
            <a:r>
              <a:rPr lang="id-ID" sz="3200" dirty="0"/>
              <a:t>bulu-bulu burung enggang tiruan yang diikatkan pada jari tangan. 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280465" cy="40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8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3240360" cy="5616624"/>
          </a:xfrm>
        </p:spPr>
        <p:txBody>
          <a:bodyPr>
            <a:normAutofit fontScale="90000"/>
          </a:bodyPr>
          <a:lstStyle/>
          <a:p>
            <a:pPr algn="l"/>
            <a:r>
              <a:rPr lang="id-ID" sz="3200" dirty="0"/>
              <a:t>Tari Merak dari Jawa Barat meniru gerakan burung merak. 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3200" dirty="0"/>
              <a:t/>
            </a:r>
            <a:br>
              <a:rPr lang="id-ID" sz="3200" dirty="0"/>
            </a:br>
            <a:r>
              <a:rPr lang="id-ID" sz="3200" b="1" dirty="0"/>
              <a:t>Properti </a:t>
            </a:r>
            <a:r>
              <a:rPr lang="id-ID" sz="3200" dirty="0"/>
              <a:t>yang digunakan adalah selendang dengan warna dan motif menyerupai burung merak. 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417804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pPr algn="l"/>
            <a:r>
              <a:rPr lang="id-ID" sz="2800" dirty="0" smtClean="0"/>
              <a:t>Berikut pola lantai dalam tari merak</a:t>
            </a:r>
            <a:endParaRPr lang="id-ID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984775" cy="4752527"/>
          </a:xfrm>
        </p:spPr>
      </p:pic>
    </p:spTree>
    <p:extLst>
      <p:ext uri="{BB962C8B-B14F-4D97-AF65-F5344CB8AC3E}">
        <p14:creationId xmlns:p14="http://schemas.microsoft.com/office/powerpoint/2010/main" val="713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Pementasan Tari dengan Iringan Musik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19256"/>
            <a:ext cx="7560840" cy="4118055"/>
          </a:xfrm>
        </p:spPr>
        <p:txBody>
          <a:bodyPr>
            <a:normAutofit/>
          </a:bodyPr>
          <a:lstStyle/>
          <a:p>
            <a:r>
              <a:rPr lang="id-ID" dirty="0" smtClean="0"/>
              <a:t>Pementasan tari adalah kegiatan menampilkan karya seni tari yang bertujuan untuk menghibur penonton.</a:t>
            </a:r>
          </a:p>
          <a:p>
            <a:r>
              <a:rPr lang="id-ID" dirty="0" smtClean="0"/>
              <a:t>Beberapa hal yang perlu diperhatikan dalam pementasan tari yaitu:</a:t>
            </a:r>
          </a:p>
          <a:p>
            <a:pPr marL="608013" indent="-342900">
              <a:buFont typeface="Arial" pitchFamily="34" charset="0"/>
              <a:buChar char="•"/>
            </a:pPr>
            <a:r>
              <a:rPr lang="id-ID" dirty="0" smtClean="0"/>
              <a:t>Gerak tari yang sesuai dengan tema tarian</a:t>
            </a:r>
          </a:p>
          <a:p>
            <a:pPr marL="608013" indent="-342900">
              <a:buFont typeface="Arial" pitchFamily="34" charset="0"/>
              <a:buChar char="•"/>
            </a:pPr>
            <a:r>
              <a:rPr lang="id-ID" dirty="0" smtClean="0"/>
              <a:t>Pola lantai</a:t>
            </a:r>
          </a:p>
          <a:p>
            <a:pPr marL="608013" indent="-342900">
              <a:buFont typeface="Arial" pitchFamily="34" charset="0"/>
              <a:buChar char="•"/>
            </a:pPr>
            <a:r>
              <a:rPr lang="id-ID" dirty="0" smtClean="0"/>
              <a:t>Tempat pertunjukan</a:t>
            </a:r>
          </a:p>
          <a:p>
            <a:pPr marL="608013" indent="-342900">
              <a:buFont typeface="Arial" pitchFamily="34" charset="0"/>
              <a:buChar char="•"/>
            </a:pPr>
            <a:r>
              <a:rPr lang="id-ID" dirty="0" smtClean="0"/>
              <a:t>Properti, busana, dan tata rias</a:t>
            </a:r>
          </a:p>
          <a:p>
            <a:pPr marL="608013" indent="-342900">
              <a:buFont typeface="Arial" pitchFamily="34" charset="0"/>
              <a:buChar char="•"/>
            </a:pPr>
            <a:r>
              <a:rPr lang="id-ID" dirty="0" smtClean="0"/>
              <a:t>Musik pengiring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6564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313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SBdP Tema 5 Subtema 2</vt:lpstr>
      <vt:lpstr>Properti Tari Daerah dan Fungsinya</vt:lpstr>
      <vt:lpstr>Properti Tari Daerah dan Fungsinya</vt:lpstr>
      <vt:lpstr>Contoh Tarian daerah beserta Propertinya</vt:lpstr>
      <vt:lpstr>Properti Tari dan Pola Lantai dalam Tari bertema</vt:lpstr>
      <vt:lpstr>Tari Kancet Lasan dari Kalimantan meniru gerak burung enggang (rangkong).   Properti yang digunakan adalah bulu-bulu burung enggang tiruan yang diikatkan pada jari tangan.   </vt:lpstr>
      <vt:lpstr>Tari Merak dari Jawa Barat meniru gerakan burung merak.   Properti yang digunakan adalah selendang dengan warna dan motif menyerupai burung merak.   </vt:lpstr>
      <vt:lpstr>Berikut pola lantai dalam tari merak</vt:lpstr>
      <vt:lpstr>Pementasan Tari dengan Iringan Musik</vt:lpstr>
      <vt:lpstr>Iringan musik dalam tari dibedakan menjadi dua yaitu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5 Subtema 2</dc:title>
  <dc:creator>acer</dc:creator>
  <cp:lastModifiedBy>acer</cp:lastModifiedBy>
  <cp:revision>7</cp:revision>
  <dcterms:created xsi:type="dcterms:W3CDTF">2021-10-13T11:46:45Z</dcterms:created>
  <dcterms:modified xsi:type="dcterms:W3CDTF">2021-10-13T13:27:20Z</dcterms:modified>
</cp:coreProperties>
</file>