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B682C-F985-4DBC-A1C3-9D21CBB50A8D}" type="datetimeFigureOut">
              <a:rPr lang="id-ID" smtClean="0"/>
              <a:t>30/10/2021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F1B58-357D-482B-829E-D8F8E81FAA9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737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F1B58-357D-482B-829E-D8F8E81FAA96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821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0E70802-DFBD-4445-9F19-8CA542D9D3AB}" type="datetimeFigureOut">
              <a:rPr lang="id-ID" smtClean="0"/>
              <a:t>30/10/2021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802-DFBD-4445-9F19-8CA542D9D3AB}" type="datetimeFigureOut">
              <a:rPr lang="id-ID" smtClean="0"/>
              <a:t>30/10/2021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802-DFBD-4445-9F19-8CA542D9D3AB}" type="datetimeFigureOut">
              <a:rPr lang="id-ID" smtClean="0"/>
              <a:t>30/10/2021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802-DFBD-4445-9F19-8CA542D9D3AB}" type="datetimeFigureOut">
              <a:rPr lang="id-ID" smtClean="0"/>
              <a:t>30/10/2021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802-DFBD-4445-9F19-8CA542D9D3AB}" type="datetimeFigureOut">
              <a:rPr lang="id-ID" smtClean="0"/>
              <a:t>30/10/2021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802-DFBD-4445-9F19-8CA542D9D3AB}" type="datetimeFigureOut">
              <a:rPr lang="id-ID" smtClean="0"/>
              <a:t>30/10/2021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802-DFBD-4445-9F19-8CA542D9D3AB}" type="datetimeFigureOut">
              <a:rPr lang="id-ID" smtClean="0"/>
              <a:t>30/10/2021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802-DFBD-4445-9F19-8CA542D9D3AB}" type="datetimeFigureOut">
              <a:rPr lang="id-ID" smtClean="0"/>
              <a:t>30/10/2021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802-DFBD-4445-9F19-8CA542D9D3AB}" type="datetimeFigureOut">
              <a:rPr lang="id-ID" smtClean="0"/>
              <a:t>30/10/2021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802-DFBD-4445-9F19-8CA542D9D3AB}" type="datetimeFigureOut">
              <a:rPr lang="id-ID" smtClean="0"/>
              <a:t>30/10/2021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802-DFBD-4445-9F19-8CA542D9D3AB}" type="datetimeFigureOut">
              <a:rPr lang="id-ID" smtClean="0"/>
              <a:t>30/10/2021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0E70802-DFBD-4445-9F19-8CA542D9D3AB}" type="datetimeFigureOut">
              <a:rPr lang="id-ID" smtClean="0"/>
              <a:t>30/10/2021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SBdP tema 6 subtema 1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d-ID" sz="3600" b="1" dirty="0" smtClean="0"/>
              <a:t>KD 3.2 &amp; 4.2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38482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08012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Mengenal tangga nada pentatonis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276872"/>
            <a:ext cx="6656784" cy="3384376"/>
          </a:xfrm>
        </p:spPr>
        <p:txBody>
          <a:bodyPr>
            <a:noAutofit/>
          </a:bodyPr>
          <a:lstStyle/>
          <a:p>
            <a:pPr algn="just"/>
            <a:r>
              <a:rPr lang="id-ID" sz="2400" dirty="0" smtClean="0"/>
              <a:t>Tangga nada adalah nada-nada yang disusun secara berurutan dari nada paling rendah ke nada paling tinggi (berjenjang).</a:t>
            </a:r>
          </a:p>
          <a:p>
            <a:pPr algn="just"/>
            <a:r>
              <a:rPr lang="id-ID" sz="2400" dirty="0" smtClean="0"/>
              <a:t>Nada-nada tersebut ditulis dengan simbol.</a:t>
            </a:r>
          </a:p>
          <a:p>
            <a:pPr algn="just"/>
            <a:r>
              <a:rPr lang="id-ID" sz="2400" dirty="0" smtClean="0"/>
              <a:t>Simbol inilah yang dinamakan dengan notasi (not).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9063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6712"/>
            <a:ext cx="6400800" cy="189384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24744"/>
            <a:ext cx="7200800" cy="4680520"/>
          </a:xfrm>
        </p:spPr>
        <p:txBody>
          <a:bodyPr>
            <a:noAutofit/>
          </a:bodyPr>
          <a:lstStyle/>
          <a:p>
            <a:pPr algn="just"/>
            <a:r>
              <a:rPr lang="id-ID" sz="2400" dirty="0" smtClean="0"/>
              <a:t>Notasi adalah sistem penulisan nada yang dapat berupa angka, huruf atau lambang not balok yang menunjukkan urutan nada.</a:t>
            </a:r>
          </a:p>
          <a:p>
            <a:pPr algn="just"/>
            <a:r>
              <a:rPr lang="id-ID" sz="2400" dirty="0" smtClean="0"/>
              <a:t>Ada tangga nada diatonis dan tangga nada pentatonis.</a:t>
            </a:r>
          </a:p>
          <a:p>
            <a:pPr algn="just"/>
            <a:r>
              <a:rPr lang="id-ID" sz="2400" dirty="0" smtClean="0"/>
              <a:t>Tangga nada pentatonis adalah tangga nada yang terdiri dari lima nada pokok (penta artinya lima, tone artinya nada)</a:t>
            </a:r>
          </a:p>
          <a:p>
            <a:pPr algn="just"/>
            <a:r>
              <a:rPr lang="id-ID" sz="2400" dirty="0" smtClean="0"/>
              <a:t>Tangga nada pentatonis tidak dilihat berdasarkan urutan tangga nadanya.</a:t>
            </a:r>
          </a:p>
          <a:p>
            <a:pPr indent="0">
              <a:buNone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4742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4704"/>
            <a:ext cx="6400800" cy="117376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84784"/>
            <a:ext cx="6400800" cy="4176464"/>
          </a:xfrm>
        </p:spPr>
        <p:txBody>
          <a:bodyPr>
            <a:normAutofit/>
          </a:bodyPr>
          <a:lstStyle/>
          <a:p>
            <a:pPr algn="just"/>
            <a:r>
              <a:rPr lang="sv-SE" sz="2400" dirty="0"/>
              <a:t>Tangga nada pentatonis biasanya digunakan pada musik daerah yang menggunakan alat musik tradisional, seperti kelompok alat musik karawitan Jawa dan Sunda.</a:t>
            </a:r>
          </a:p>
          <a:p>
            <a:pPr algn="just"/>
            <a:r>
              <a:rPr lang="id-ID" sz="2400" dirty="0"/>
              <a:t>Tangga nada pentatonis terbagi menjadi dua, yaitu </a:t>
            </a:r>
            <a:r>
              <a:rPr lang="id-ID" sz="2400" b="1" i="1" dirty="0"/>
              <a:t>pelog </a:t>
            </a:r>
            <a:r>
              <a:rPr lang="id-ID" sz="2400" b="1" dirty="0"/>
              <a:t>dan </a:t>
            </a:r>
            <a:r>
              <a:rPr lang="id-ID" sz="2400" b="1" i="1" dirty="0"/>
              <a:t>slendro</a:t>
            </a:r>
            <a:r>
              <a:rPr lang="id-ID" sz="2400" dirty="0"/>
              <a:t>.</a:t>
            </a:r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653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477416"/>
          </a:xfrm>
        </p:spPr>
        <p:txBody>
          <a:bodyPr>
            <a:normAutofit/>
          </a:bodyPr>
          <a:lstStyle/>
          <a:p>
            <a:r>
              <a:rPr lang="id-ID" sz="2400" dirty="0" smtClean="0">
                <a:solidFill>
                  <a:srgbClr val="FF0000"/>
                </a:solidFill>
              </a:rPr>
              <a:t>Tangga nada selendro</a:t>
            </a:r>
            <a:endParaRPr lang="id-ID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344816" cy="4536504"/>
          </a:xfrm>
        </p:spPr>
        <p:txBody>
          <a:bodyPr>
            <a:normAutofit/>
          </a:bodyPr>
          <a:lstStyle/>
          <a:p>
            <a:pPr algn="just" fontAlgn="base"/>
            <a:r>
              <a:rPr lang="id-ID" sz="2000" dirty="0"/>
              <a:t>Tangga nada slendro adalah tangga nada yang memiliki karakteristik gagah, berani, lincah, dan gembira. </a:t>
            </a:r>
          </a:p>
          <a:p>
            <a:pPr algn="just" fontAlgn="base"/>
            <a:r>
              <a:rPr lang="id-ID" sz="2000" dirty="0"/>
              <a:t>Slendro merupakan sistem urutan nada, terdiri dari lima nada dalam satu gambyang dengan pola jarak yang hampir sama. </a:t>
            </a:r>
          </a:p>
          <a:p>
            <a:pPr algn="just" fontAlgn="base"/>
            <a:r>
              <a:rPr lang="id-ID" sz="2000" dirty="0"/>
              <a:t>Susunan nadanya seperti berikut</a:t>
            </a:r>
            <a:r>
              <a:rPr lang="id-ID" sz="2000" dirty="0" smtClean="0"/>
              <a:t>.</a:t>
            </a:r>
            <a:endParaRPr lang="id-ID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3933056"/>
            <a:ext cx="568863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504056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Tangga nada pelog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56792"/>
            <a:ext cx="6912768" cy="4248472"/>
          </a:xfrm>
        </p:spPr>
        <p:txBody>
          <a:bodyPr/>
          <a:lstStyle/>
          <a:p>
            <a:pPr algn="just"/>
            <a:r>
              <a:rPr lang="id-ID" sz="2400" dirty="0" smtClean="0"/>
              <a:t>Tangga </a:t>
            </a:r>
            <a:r>
              <a:rPr lang="id-ID" sz="2400" dirty="0"/>
              <a:t>nada pelog merupakan urutan nada yang terdiri dari lima atau tujuh nada dengan menggunakan satu pola dengan jarak nada, seperti berikut.</a:t>
            </a:r>
            <a:endParaRPr lang="id-ID" sz="2400" dirty="0"/>
          </a:p>
          <a:p>
            <a:pPr indent="0" algn="just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68402"/>
            <a:ext cx="5760639" cy="22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5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928464"/>
          </a:xfrm>
        </p:spPr>
        <p:txBody>
          <a:bodyPr>
            <a:noAutofit/>
          </a:bodyPr>
          <a:lstStyle/>
          <a:p>
            <a:r>
              <a:rPr lang="id-ID" sz="2800" dirty="0" smtClean="0">
                <a:solidFill>
                  <a:srgbClr val="FF0000"/>
                </a:solidFill>
              </a:rPr>
              <a:t>Menjelaskan tangga nada slendro</a:t>
            </a:r>
            <a:endParaRPr lang="id-ID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2400" dirty="0" smtClean="0"/>
              <a:t>Tangga nada pentatonis biasanya digunakan pada lagu-lagu daerah.</a:t>
            </a:r>
          </a:p>
          <a:p>
            <a:pPr algn="just"/>
            <a:r>
              <a:rPr lang="id-ID" sz="2400" dirty="0" smtClean="0"/>
              <a:t>Lagu-lagu daerah tersebut biasanya diiringi dengan alat musik daerah seperti gamelan Sunda, Jawa dan Bali.</a:t>
            </a:r>
          </a:p>
        </p:txBody>
      </p:sp>
    </p:spTree>
    <p:extLst>
      <p:ext uri="{BB962C8B-B14F-4D97-AF65-F5344CB8AC3E}">
        <p14:creationId xmlns:p14="http://schemas.microsoft.com/office/powerpoint/2010/main" val="21078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6400800" cy="189384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908720"/>
            <a:ext cx="7200800" cy="496855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id-ID" sz="2000" dirty="0"/>
              <a:t>Tangga nada pentatonis ada dua macam, salah satunya yaitu tangga nada slendro (laras slendro</a:t>
            </a:r>
            <a:r>
              <a:rPr lang="id-ID" sz="2000" dirty="0" smtClean="0"/>
              <a:t>).</a:t>
            </a:r>
          </a:p>
          <a:p>
            <a:pPr algn="just">
              <a:lnSpc>
                <a:spcPct val="100000"/>
              </a:lnSpc>
            </a:pPr>
            <a:r>
              <a:rPr lang="id-ID" sz="2000" dirty="0" smtClean="0"/>
              <a:t>Tangga nada slendro adalah tangga nada yang memiliki lima nada. Pada umumnya bersifat gembira, lincah, dan riang.</a:t>
            </a:r>
            <a:br>
              <a:rPr lang="id-ID" sz="2000" dirty="0" smtClean="0"/>
            </a:br>
            <a:endParaRPr lang="id-ID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80"/>
            <a:ext cx="619268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81</TotalTime>
  <Words>259</Words>
  <Application>Microsoft Office PowerPoint</Application>
  <PresentationFormat>On-screen Show (4:3)</PresentationFormat>
  <Paragraphs>25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SBdP tema 6 subtema 1</vt:lpstr>
      <vt:lpstr>Mengenal tangga nada pentatonis</vt:lpstr>
      <vt:lpstr>PowerPoint Presentation</vt:lpstr>
      <vt:lpstr>PowerPoint Presentation</vt:lpstr>
      <vt:lpstr>Tangga nada selendro</vt:lpstr>
      <vt:lpstr>Tangga nada pelog</vt:lpstr>
      <vt:lpstr>Menjelaskan tangga nada slendro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SBdP tema 6 subtema 1</dc:title>
  <dc:creator>acer</dc:creator>
  <cp:lastModifiedBy>acer</cp:lastModifiedBy>
  <cp:revision>9</cp:revision>
  <dcterms:created xsi:type="dcterms:W3CDTF">2021-10-30T11:32:10Z</dcterms:created>
  <dcterms:modified xsi:type="dcterms:W3CDTF">2021-10-30T12:53:20Z</dcterms:modified>
</cp:coreProperties>
</file>