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sldIdLst>
    <p:sldId id="256" r:id="rId4"/>
    <p:sldId id="257" r:id="rId5"/>
    <p:sldId id="327" r:id="rId6"/>
    <p:sldId id="30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354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4868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4557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="" xmlns:a16="http://schemas.microsoft.com/office/drawing/2014/main" id="{0C43DEA0-2EE9-4913-9EC5-65C6A53C0EBB}"/>
              </a:ext>
            </a:extLst>
          </p:cNvPr>
          <p:cNvGrpSpPr/>
          <p:nvPr userDrawn="1"/>
        </p:nvGrpSpPr>
        <p:grpSpPr>
          <a:xfrm>
            <a:off x="7317552" y="3646153"/>
            <a:ext cx="4332943" cy="2380659"/>
            <a:chOff x="-548507" y="477868"/>
            <a:chExt cx="11570449" cy="6357177"/>
          </a:xfrm>
        </p:grpSpPr>
        <p:sp>
          <p:nvSpPr>
            <p:cNvPr id="66" name="Freeform: Shape 65">
              <a:extLst>
                <a:ext uri="{FF2B5EF4-FFF2-40B4-BE49-F238E27FC236}">
                  <a16:creationId xmlns="" xmlns:a16="http://schemas.microsoft.com/office/drawing/2014/main" id="{DC50CA25-05AD-40BC-BCC4-264E8591F02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="" xmlns:a16="http://schemas.microsoft.com/office/drawing/2014/main" id="{69639376-445C-4429-B9B4-FEB590CA64E3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="" xmlns:a16="http://schemas.microsoft.com/office/drawing/2014/main" id="{73C73A6B-A910-4848-BD4E-06298A05C912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="" xmlns:a16="http://schemas.microsoft.com/office/drawing/2014/main" id="{5D574718-BAB0-42AA-918D-D282D2ADDF36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="" xmlns:a16="http://schemas.microsoft.com/office/drawing/2014/main" id="{FB5E896F-2B03-4DA9-8FEC-FF224E701552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="" xmlns:a16="http://schemas.microsoft.com/office/drawing/2014/main" id="{46917977-FE22-465D-A99B-D77B8A7C4439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76" name="Rectangle: Rounded Corners 75">
                <a:extLst>
                  <a:ext uri="{FF2B5EF4-FFF2-40B4-BE49-F238E27FC236}">
                    <a16:creationId xmlns="" xmlns:a16="http://schemas.microsoft.com/office/drawing/2014/main" id="{8081D34D-AFA1-419F-A22C-B6BF4AD8E662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: Rounded Corners 76">
                <a:extLst>
                  <a:ext uri="{FF2B5EF4-FFF2-40B4-BE49-F238E27FC236}">
                    <a16:creationId xmlns="" xmlns:a16="http://schemas.microsoft.com/office/drawing/2014/main" id="{6E9666BA-458B-474D-A142-19197F6F03EA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="" xmlns:a16="http://schemas.microsoft.com/office/drawing/2014/main" id="{FE615392-4A18-4729-8B81-E8AD1A392C6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74" name="Rectangle: Rounded Corners 73">
                <a:extLst>
                  <a:ext uri="{FF2B5EF4-FFF2-40B4-BE49-F238E27FC236}">
                    <a16:creationId xmlns="" xmlns:a16="http://schemas.microsoft.com/office/drawing/2014/main" id="{B85B2476-AD72-4D12-AABF-BCFFF070760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: Rounded Corners 74">
                <a:extLst>
                  <a:ext uri="{FF2B5EF4-FFF2-40B4-BE49-F238E27FC236}">
                    <a16:creationId xmlns="" xmlns:a16="http://schemas.microsoft.com/office/drawing/2014/main" id="{7BF2C156-00E6-4915-BDC6-0E2191E610D7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3" name="Freeform: Shape 72">
              <a:extLst>
                <a:ext uri="{FF2B5EF4-FFF2-40B4-BE49-F238E27FC236}">
                  <a16:creationId xmlns="" xmlns:a16="http://schemas.microsoft.com/office/drawing/2014/main" id="{1E51F274-34D5-42DA-A528-72692C65B6A3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="" xmlns:a16="http://schemas.microsoft.com/office/drawing/2014/main" id="{C6C50B4C-AD30-4551-8731-38211BEF3D58}"/>
              </a:ext>
            </a:extLst>
          </p:cNvPr>
          <p:cNvGrpSpPr/>
          <p:nvPr userDrawn="1"/>
        </p:nvGrpSpPr>
        <p:grpSpPr>
          <a:xfrm>
            <a:off x="7317552" y="831188"/>
            <a:ext cx="4332943" cy="2380659"/>
            <a:chOff x="-548507" y="477868"/>
            <a:chExt cx="11570449" cy="6357177"/>
          </a:xfrm>
        </p:grpSpPr>
        <p:sp>
          <p:nvSpPr>
            <p:cNvPr id="53" name="Freeform: Shape 52">
              <a:extLst>
                <a:ext uri="{FF2B5EF4-FFF2-40B4-BE49-F238E27FC236}">
                  <a16:creationId xmlns="" xmlns:a16="http://schemas.microsoft.com/office/drawing/2014/main" id="{D8907216-3C3D-43AE-8CA6-E0B0B8151AA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="" xmlns:a16="http://schemas.microsoft.com/office/drawing/2014/main" id="{C2D1311A-B8ED-498C-92AC-1A3563650E95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="" xmlns:a16="http://schemas.microsoft.com/office/drawing/2014/main" id="{B2D5E24C-EA5C-4CA3-A6D8-0CF8282C2CF2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="" xmlns:a16="http://schemas.microsoft.com/office/drawing/2014/main" id="{963A8A47-9C63-47C2-9B44-BB196A828778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B4ACF8CC-0176-4A7D-8E6E-3C2C100DC5C0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="" xmlns:a16="http://schemas.microsoft.com/office/drawing/2014/main" id="{3BA2C283-8525-4A27-A7B4-7E6F480B4A7A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63" name="Rectangle: Rounded Corners 62">
                <a:extLst>
                  <a:ext uri="{FF2B5EF4-FFF2-40B4-BE49-F238E27FC236}">
                    <a16:creationId xmlns="" xmlns:a16="http://schemas.microsoft.com/office/drawing/2014/main" id="{C98143F0-ECB0-4F97-811B-F4FC7667A6CF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: Rounded Corners 63">
                <a:extLst>
                  <a:ext uri="{FF2B5EF4-FFF2-40B4-BE49-F238E27FC236}">
                    <a16:creationId xmlns="" xmlns:a16="http://schemas.microsoft.com/office/drawing/2014/main" id="{533F95F6-A7D3-4317-90F2-9D27883870C8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="" xmlns:a16="http://schemas.microsoft.com/office/drawing/2014/main" id="{85B34BD4-73F1-4D08-8B34-2A7B9259B04A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="" xmlns:a16="http://schemas.microsoft.com/office/drawing/2014/main" id="{5A62EFEC-1177-4550-A16B-03610C20A747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: Rounded Corners 61">
                <a:extLst>
                  <a:ext uri="{FF2B5EF4-FFF2-40B4-BE49-F238E27FC236}">
                    <a16:creationId xmlns="" xmlns:a16="http://schemas.microsoft.com/office/drawing/2014/main" id="{F8C546E3-CFAC-4A82-907D-F96ED6D745F3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Freeform: Shape 59">
              <a:extLst>
                <a:ext uri="{FF2B5EF4-FFF2-40B4-BE49-F238E27FC236}">
                  <a16:creationId xmlns="" xmlns:a16="http://schemas.microsoft.com/office/drawing/2014/main" id="{A5682069-156F-43FE-8A21-B431680102AB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7F06C85C-84F2-4B8B-9F72-A47B15514A1A}"/>
              </a:ext>
            </a:extLst>
          </p:cNvPr>
          <p:cNvSpPr/>
          <p:nvPr userDrawn="1"/>
        </p:nvSpPr>
        <p:spPr>
          <a:xfrm>
            <a:off x="0" y="0"/>
            <a:ext cx="12192000" cy="403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F974B59B-8C0F-414A-9BDE-49506548142E}"/>
              </a:ext>
            </a:extLst>
          </p:cNvPr>
          <p:cNvSpPr/>
          <p:nvPr userDrawn="1"/>
        </p:nvSpPr>
        <p:spPr>
          <a:xfrm>
            <a:off x="0" y="6453336"/>
            <a:ext cx="12192000" cy="4046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Picture Placeholder 2">
            <a:extLst>
              <a:ext uri="{FF2B5EF4-FFF2-40B4-BE49-F238E27FC236}">
                <a16:creationId xmlns="" xmlns:a16="http://schemas.microsoft.com/office/drawing/2014/main" id="{A421B7C0-B1B5-48F7-B59A-F41E572A201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930565" y="966594"/>
            <a:ext cx="3101993" cy="1912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1" name="Picture Placeholder 2">
            <a:extLst>
              <a:ext uri="{FF2B5EF4-FFF2-40B4-BE49-F238E27FC236}">
                <a16:creationId xmlns="" xmlns:a16="http://schemas.microsoft.com/office/drawing/2014/main" id="{A2E1D95A-9D58-44C2-805F-707B44E68128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930565" y="3800562"/>
            <a:ext cx="3101993" cy="1912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18837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21636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74830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279604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="" xmlns:p14="http://schemas.microsoft.com/office/powerpoint/2010/main" val="2446392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="" xmlns:p14="http://schemas.microsoft.com/office/powerpoint/2010/main" val="3136765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98472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5066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577FA290-712D-4C40-BD40-7D1E8ADCF0EB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4" name="Freeform: Shape 3">
              <a:extLst>
                <a:ext uri="{FF2B5EF4-FFF2-40B4-BE49-F238E27FC236}">
                  <a16:creationId xmlns="" xmlns:a16="http://schemas.microsoft.com/office/drawing/2014/main" id="{F783945F-25AC-4AD4-B372-7E9939ED5482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="" xmlns:a16="http://schemas.microsoft.com/office/drawing/2014/main" id="{B4231E36-AD19-4F03-AC86-15DD707C3117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="" xmlns:a16="http://schemas.microsoft.com/office/drawing/2014/main" id="{509421CD-C139-4DFB-9E39-293309A600F7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="" xmlns:a16="http://schemas.microsoft.com/office/drawing/2014/main" id="{10223A41-9E76-4BBF-9ADF-84ACC1570DC9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C64ECCCF-678E-4D29-AB37-43490F889CD7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D485D52E-3EB4-4114-BEFD-9FD63ABD1C95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A02A0FC-6F25-4ED7-A456-E7DA832320D4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BAB3F657-A977-4498-8840-F4C294302F35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0091CC98-BE28-471F-BF69-CAE9FC4E487F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00606BF6-759D-4244-8D34-8243397D610E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4C264C26-74D8-4ABF-9E51-BD9856F1E7E0}"/>
              </a:ext>
            </a:extLst>
          </p:cNvPr>
          <p:cNvSpPr/>
          <p:nvPr userDrawn="1"/>
        </p:nvSpPr>
        <p:spPr>
          <a:xfrm>
            <a:off x="0" y="5949226"/>
            <a:ext cx="12198495" cy="910624"/>
          </a:xfrm>
          <a:custGeom>
            <a:avLst/>
            <a:gdLst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9751 w 12205236"/>
              <a:gd name="connsiteY118" fmla="*/ 159406 h 1044430"/>
              <a:gd name="connsiteX119" fmla="*/ 11338160 w 12205236"/>
              <a:gd name="connsiteY119" fmla="*/ 178288 h 1044430"/>
              <a:gd name="connsiteX120" fmla="*/ 11336104 w 12205236"/>
              <a:gd name="connsiteY120" fmla="*/ 214183 h 1044430"/>
              <a:gd name="connsiteX121" fmla="*/ 11346424 w 12205236"/>
              <a:gd name="connsiteY121" fmla="*/ 288619 h 1044430"/>
              <a:gd name="connsiteX122" fmla="*/ 11329934 w 12205236"/>
              <a:gd name="connsiteY122" fmla="*/ 213996 h 1044430"/>
              <a:gd name="connsiteX123" fmla="*/ 11331617 w 12205236"/>
              <a:gd name="connsiteY123" fmla="*/ 176232 h 1044430"/>
              <a:gd name="connsiteX124" fmla="*/ 11330682 w 12205236"/>
              <a:gd name="connsiteY124" fmla="*/ 166697 h 1044430"/>
              <a:gd name="connsiteX125" fmla="*/ 11320587 w 12205236"/>
              <a:gd name="connsiteY125" fmla="*/ 169315 h 1044430"/>
              <a:gd name="connsiteX126" fmla="*/ 11315166 w 12205236"/>
              <a:gd name="connsiteY126" fmla="*/ 172680 h 1044430"/>
              <a:gd name="connsiteX127" fmla="*/ 11277776 w 12205236"/>
              <a:gd name="connsiteY127" fmla="*/ 204461 h 1044430"/>
              <a:gd name="connsiteX128" fmla="*/ 11265436 w 12205236"/>
              <a:gd name="connsiteY128" fmla="*/ 217174 h 1044430"/>
              <a:gd name="connsiteX129" fmla="*/ 11199630 w 12205236"/>
              <a:gd name="connsiteY129" fmla="*/ 287467 h 1044430"/>
              <a:gd name="connsiteX130" fmla="*/ 11051004 w 12205236"/>
              <a:gd name="connsiteY130" fmla="*/ 311958 h 1044430"/>
              <a:gd name="connsiteX131" fmla="*/ 11045770 w 12205236"/>
              <a:gd name="connsiteY131" fmla="*/ 310088 h 1044430"/>
              <a:gd name="connsiteX132" fmla="*/ 11027636 w 12205236"/>
              <a:gd name="connsiteY132" fmla="*/ 345983 h 1044430"/>
              <a:gd name="connsiteX133" fmla="*/ 11014175 w 12205236"/>
              <a:gd name="connsiteY133" fmla="*/ 376643 h 1044430"/>
              <a:gd name="connsiteX134" fmla="*/ 11019036 w 12205236"/>
              <a:gd name="connsiteY134" fmla="*/ 430484 h 1044430"/>
              <a:gd name="connsiteX135" fmla="*/ 11019036 w 12205236"/>
              <a:gd name="connsiteY135" fmla="*/ 430671 h 1044430"/>
              <a:gd name="connsiteX136" fmla="*/ 11019784 w 12205236"/>
              <a:gd name="connsiteY136" fmla="*/ 435158 h 1044430"/>
              <a:gd name="connsiteX137" fmla="*/ 11028197 w 12205236"/>
              <a:gd name="connsiteY137" fmla="*/ 513490 h 1044430"/>
              <a:gd name="connsiteX138" fmla="*/ 11049322 w 12205236"/>
              <a:gd name="connsiteY138" fmla="*/ 556676 h 1044430"/>
              <a:gd name="connsiteX139" fmla="*/ 11049883 w 12205236"/>
              <a:gd name="connsiteY139" fmla="*/ 566023 h 1044430"/>
              <a:gd name="connsiteX140" fmla="*/ 11085590 w 12205236"/>
              <a:gd name="connsiteY140" fmla="*/ 679128 h 1044430"/>
              <a:gd name="connsiteX141" fmla="*/ 11104472 w 12205236"/>
              <a:gd name="connsiteY141" fmla="*/ 689971 h 1044430"/>
              <a:gd name="connsiteX142" fmla="*/ 11317035 w 12205236"/>
              <a:gd name="connsiteY142" fmla="*/ 699880 h 1044430"/>
              <a:gd name="connsiteX143" fmla="*/ 11460986 w 12205236"/>
              <a:gd name="connsiteY143" fmla="*/ 711097 h 1044430"/>
              <a:gd name="connsiteX144" fmla="*/ 11472764 w 12205236"/>
              <a:gd name="connsiteY144" fmla="*/ 703993 h 1044430"/>
              <a:gd name="connsiteX145" fmla="*/ 11480056 w 12205236"/>
              <a:gd name="connsiteY145" fmla="*/ 653703 h 1044430"/>
              <a:gd name="connsiteX146" fmla="*/ 11491272 w 12205236"/>
              <a:gd name="connsiteY146" fmla="*/ 594066 h 1044430"/>
              <a:gd name="connsiteX147" fmla="*/ 11500620 w 12205236"/>
              <a:gd name="connsiteY147" fmla="*/ 565649 h 1044430"/>
              <a:gd name="connsiteX148" fmla="*/ 11508659 w 12205236"/>
              <a:gd name="connsiteY148" fmla="*/ 503582 h 1044430"/>
              <a:gd name="connsiteX149" fmla="*/ 11499124 w 12205236"/>
              <a:gd name="connsiteY149" fmla="*/ 492925 h 1044430"/>
              <a:gd name="connsiteX150" fmla="*/ 11412193 w 12205236"/>
              <a:gd name="connsiteY150" fmla="*/ 457405 h 1044430"/>
              <a:gd name="connsiteX151" fmla="*/ 11392189 w 12205236"/>
              <a:gd name="connsiteY151" fmla="*/ 434036 h 1044430"/>
              <a:gd name="connsiteX152" fmla="*/ 11392002 w 12205236"/>
              <a:gd name="connsiteY152" fmla="*/ 434223 h 1044430"/>
              <a:gd name="connsiteX153" fmla="*/ 11380785 w 12205236"/>
              <a:gd name="connsiteY153" fmla="*/ 413845 h 1044430"/>
              <a:gd name="connsiteX154" fmla="*/ 11366950 w 12205236"/>
              <a:gd name="connsiteY154" fmla="*/ 381503 h 1044430"/>
              <a:gd name="connsiteX155" fmla="*/ 11350474 w 12205236"/>
              <a:gd name="connsiteY155" fmla="*/ 306943 h 1044430"/>
              <a:gd name="connsiteX156" fmla="*/ 11346947 w 12205236"/>
              <a:gd name="connsiteY156" fmla="*/ 216052 h 1044430"/>
              <a:gd name="connsiteX157" fmla="*/ 11352369 w 12205236"/>
              <a:gd name="connsiteY157" fmla="*/ 178475 h 1044430"/>
              <a:gd name="connsiteX158" fmla="*/ 11354986 w 12205236"/>
              <a:gd name="connsiteY158" fmla="*/ 164828 h 1044430"/>
              <a:gd name="connsiteX159" fmla="*/ 11349751 w 12205236"/>
              <a:gd name="connsiteY159" fmla="*/ 159406 h 1044430"/>
              <a:gd name="connsiteX160" fmla="*/ 10931520 w 12205236"/>
              <a:gd name="connsiteY160" fmla="*/ 265 h 1044430"/>
              <a:gd name="connsiteX161" fmla="*/ 10940144 w 12205236"/>
              <a:gd name="connsiteY161" fmla="*/ 2929 h 1044430"/>
              <a:gd name="connsiteX162" fmla="*/ 10943321 w 12205236"/>
              <a:gd name="connsiteY162" fmla="*/ 6668 h 1044430"/>
              <a:gd name="connsiteX163" fmla="*/ 10943695 w 12205236"/>
              <a:gd name="connsiteY163" fmla="*/ 30224 h 1044430"/>
              <a:gd name="connsiteX164" fmla="*/ 10937526 w 12205236"/>
              <a:gd name="connsiteY164" fmla="*/ 48731 h 1044430"/>
              <a:gd name="connsiteX165" fmla="*/ 10936218 w 12205236"/>
              <a:gd name="connsiteY165" fmla="*/ 54901 h 1044430"/>
              <a:gd name="connsiteX166" fmla="*/ 10930983 w 12205236"/>
              <a:gd name="connsiteY166" fmla="*/ 47797 h 1044430"/>
              <a:gd name="connsiteX167" fmla="*/ 10930422 w 12205236"/>
              <a:gd name="connsiteY167" fmla="*/ 68175 h 1044430"/>
              <a:gd name="connsiteX168" fmla="*/ 10937713 w 12205236"/>
              <a:gd name="connsiteY168" fmla="*/ 79765 h 1044430"/>
              <a:gd name="connsiteX169" fmla="*/ 10973794 w 12205236"/>
              <a:gd name="connsiteY169" fmla="*/ 105751 h 1044430"/>
              <a:gd name="connsiteX170" fmla="*/ 10977346 w 12205236"/>
              <a:gd name="connsiteY170" fmla="*/ 109864 h 1044430"/>
              <a:gd name="connsiteX171" fmla="*/ 11013802 w 12205236"/>
              <a:gd name="connsiteY171" fmla="*/ 137159 h 1044430"/>
              <a:gd name="connsiteX172" fmla="*/ 11039975 w 12205236"/>
              <a:gd name="connsiteY172" fmla="*/ 163145 h 1044430"/>
              <a:gd name="connsiteX173" fmla="*/ 11087834 w 12205236"/>
              <a:gd name="connsiteY173" fmla="*/ 197731 h 1044430"/>
              <a:gd name="connsiteX174" fmla="*/ 11181870 w 12205236"/>
              <a:gd name="connsiteY174" fmla="*/ 189131 h 1044430"/>
              <a:gd name="connsiteX175" fmla="*/ 11210660 w 12205236"/>
              <a:gd name="connsiteY175" fmla="*/ 156041 h 1044430"/>
              <a:gd name="connsiteX176" fmla="*/ 11217204 w 12205236"/>
              <a:gd name="connsiteY176" fmla="*/ 145011 h 1044430"/>
              <a:gd name="connsiteX177" fmla="*/ 11235712 w 12205236"/>
              <a:gd name="connsiteY177" fmla="*/ 107621 h 1044430"/>
              <a:gd name="connsiteX178" fmla="*/ 11240946 w 12205236"/>
              <a:gd name="connsiteY178" fmla="*/ 77335 h 1044430"/>
              <a:gd name="connsiteX179" fmla="*/ 11252911 w 12205236"/>
              <a:gd name="connsiteY179" fmla="*/ 63875 h 1044430"/>
              <a:gd name="connsiteX180" fmla="*/ 11248798 w 12205236"/>
              <a:gd name="connsiteY180" fmla="*/ 58827 h 1044430"/>
              <a:gd name="connsiteX181" fmla="*/ 11254220 w 12205236"/>
              <a:gd name="connsiteY181" fmla="*/ 58453 h 1044430"/>
              <a:gd name="connsiteX182" fmla="*/ 11256650 w 12205236"/>
              <a:gd name="connsiteY182" fmla="*/ 60136 h 1044430"/>
              <a:gd name="connsiteX183" fmla="*/ 11279458 w 12205236"/>
              <a:gd name="connsiteY183" fmla="*/ 63501 h 1044430"/>
              <a:gd name="connsiteX184" fmla="*/ 11317035 w 12205236"/>
              <a:gd name="connsiteY184" fmla="*/ 66305 h 1044430"/>
              <a:gd name="connsiteX185" fmla="*/ 11329186 w 12205236"/>
              <a:gd name="connsiteY185" fmla="*/ 70605 h 1044430"/>
              <a:gd name="connsiteX186" fmla="*/ 11336665 w 12205236"/>
              <a:gd name="connsiteY186" fmla="*/ 72848 h 1044430"/>
              <a:gd name="connsiteX187" fmla="*/ 11374428 w 12205236"/>
              <a:gd name="connsiteY187" fmla="*/ 73222 h 1044430"/>
              <a:gd name="connsiteX188" fmla="*/ 11397236 w 12205236"/>
              <a:gd name="connsiteY188" fmla="*/ 74157 h 1044430"/>
              <a:gd name="connsiteX189" fmla="*/ 11411632 w 12205236"/>
              <a:gd name="connsiteY189" fmla="*/ 80887 h 1044430"/>
              <a:gd name="connsiteX190" fmla="*/ 11431822 w 12205236"/>
              <a:gd name="connsiteY190" fmla="*/ 116595 h 1044430"/>
              <a:gd name="connsiteX191" fmla="*/ 11428457 w 12205236"/>
              <a:gd name="connsiteY191" fmla="*/ 136037 h 1044430"/>
              <a:gd name="connsiteX192" fmla="*/ 11425092 w 12205236"/>
              <a:gd name="connsiteY192" fmla="*/ 135103 h 1044430"/>
              <a:gd name="connsiteX193" fmla="*/ 11421353 w 12205236"/>
              <a:gd name="connsiteY193" fmla="*/ 139029 h 1044430"/>
              <a:gd name="connsiteX194" fmla="*/ 11401350 w 12205236"/>
              <a:gd name="connsiteY194" fmla="*/ 152489 h 1044430"/>
              <a:gd name="connsiteX195" fmla="*/ 11380224 w 12205236"/>
              <a:gd name="connsiteY195" fmla="*/ 155293 h 1044430"/>
              <a:gd name="connsiteX196" fmla="*/ 11358912 w 12205236"/>
              <a:gd name="connsiteY196" fmla="*/ 174549 h 1044430"/>
              <a:gd name="connsiteX197" fmla="*/ 11358164 w 12205236"/>
              <a:gd name="connsiteY197" fmla="*/ 181840 h 1044430"/>
              <a:gd name="connsiteX198" fmla="*/ 11352742 w 12205236"/>
              <a:gd name="connsiteY198" fmla="*/ 221100 h 1044430"/>
              <a:gd name="connsiteX199" fmla="*/ 11351995 w 12205236"/>
              <a:gd name="connsiteY199" fmla="*/ 256620 h 1044430"/>
              <a:gd name="connsiteX200" fmla="*/ 11363399 w 12205236"/>
              <a:gd name="connsiteY200" fmla="*/ 347104 h 1044430"/>
              <a:gd name="connsiteX201" fmla="*/ 11399854 w 12205236"/>
              <a:gd name="connsiteY201" fmla="*/ 420389 h 1044430"/>
              <a:gd name="connsiteX202" fmla="*/ 11514454 w 12205236"/>
              <a:gd name="connsiteY202" fmla="*/ 454975 h 1044430"/>
              <a:gd name="connsiteX203" fmla="*/ 11525298 w 12205236"/>
              <a:gd name="connsiteY203" fmla="*/ 443758 h 1044430"/>
              <a:gd name="connsiteX204" fmla="*/ 11537449 w 12205236"/>
              <a:gd name="connsiteY204" fmla="*/ 387299 h 1044430"/>
              <a:gd name="connsiteX205" fmla="*/ 11538010 w 12205236"/>
              <a:gd name="connsiteY205" fmla="*/ 373464 h 1044430"/>
              <a:gd name="connsiteX206" fmla="*/ 11532402 w 12205236"/>
              <a:gd name="connsiteY206" fmla="*/ 322614 h 1044430"/>
              <a:gd name="connsiteX207" fmla="*/ 11533150 w 12205236"/>
              <a:gd name="connsiteY207" fmla="*/ 320184 h 1044430"/>
              <a:gd name="connsiteX208" fmla="*/ 11534271 w 12205236"/>
              <a:gd name="connsiteY208" fmla="*/ 314949 h 1044430"/>
              <a:gd name="connsiteX209" fmla="*/ 11551844 w 12205236"/>
              <a:gd name="connsiteY209" fmla="*/ 281298 h 1044430"/>
              <a:gd name="connsiteX210" fmla="*/ 11568109 w 12205236"/>
              <a:gd name="connsiteY210" fmla="*/ 272137 h 1044430"/>
              <a:gd name="connsiteX211" fmla="*/ 11574465 w 12205236"/>
              <a:gd name="connsiteY211" fmla="*/ 255873 h 1044430"/>
              <a:gd name="connsiteX212" fmla="*/ 11576709 w 12205236"/>
              <a:gd name="connsiteY212" fmla="*/ 255312 h 1044430"/>
              <a:gd name="connsiteX213" fmla="*/ 11578765 w 12205236"/>
              <a:gd name="connsiteY213" fmla="*/ 239608 h 1044430"/>
              <a:gd name="connsiteX214" fmla="*/ 11575587 w 12205236"/>
              <a:gd name="connsiteY214" fmla="*/ 231756 h 1044430"/>
              <a:gd name="connsiteX215" fmla="*/ 11567735 w 12205236"/>
              <a:gd name="connsiteY215" fmla="*/ 236430 h 1044430"/>
              <a:gd name="connsiteX216" fmla="*/ 11562688 w 12205236"/>
              <a:gd name="connsiteY216" fmla="*/ 238486 h 1044430"/>
              <a:gd name="connsiteX217" fmla="*/ 11563248 w 12205236"/>
              <a:gd name="connsiteY217" fmla="*/ 208948 h 1044430"/>
              <a:gd name="connsiteX218" fmla="*/ 11576522 w 12205236"/>
              <a:gd name="connsiteY218" fmla="*/ 198666 h 1044430"/>
              <a:gd name="connsiteX219" fmla="*/ 11578952 w 12205236"/>
              <a:gd name="connsiteY219" fmla="*/ 186140 h 1044430"/>
              <a:gd name="connsiteX220" fmla="*/ 11571100 w 12205236"/>
              <a:gd name="connsiteY220" fmla="*/ 171184 h 1044430"/>
              <a:gd name="connsiteX221" fmla="*/ 11574465 w 12205236"/>
              <a:gd name="connsiteY221" fmla="*/ 153050 h 1044430"/>
              <a:gd name="connsiteX222" fmla="*/ 11578578 w 12205236"/>
              <a:gd name="connsiteY222" fmla="*/ 129868 h 1044430"/>
              <a:gd name="connsiteX223" fmla="*/ 11575400 w 12205236"/>
              <a:gd name="connsiteY223" fmla="*/ 124073 h 1044430"/>
              <a:gd name="connsiteX224" fmla="*/ 11572409 w 12205236"/>
              <a:gd name="connsiteY224" fmla="*/ 124073 h 1044430"/>
              <a:gd name="connsiteX225" fmla="*/ 11572409 w 12205236"/>
              <a:gd name="connsiteY225" fmla="*/ 122390 h 1044430"/>
              <a:gd name="connsiteX226" fmla="*/ 11582878 w 12205236"/>
              <a:gd name="connsiteY226" fmla="*/ 105004 h 1044430"/>
              <a:gd name="connsiteX227" fmla="*/ 11595591 w 12205236"/>
              <a:gd name="connsiteY227" fmla="*/ 97339 h 1044430"/>
              <a:gd name="connsiteX228" fmla="*/ 11666258 w 12205236"/>
              <a:gd name="connsiteY228" fmla="*/ 134916 h 1044430"/>
              <a:gd name="connsiteX229" fmla="*/ 11667754 w 12205236"/>
              <a:gd name="connsiteY229" fmla="*/ 137159 h 1044430"/>
              <a:gd name="connsiteX230" fmla="*/ 11668875 w 12205236"/>
              <a:gd name="connsiteY230" fmla="*/ 163893 h 1044430"/>
              <a:gd name="connsiteX231" fmla="*/ 11675231 w 12205236"/>
              <a:gd name="connsiteY231" fmla="*/ 182588 h 1044430"/>
              <a:gd name="connsiteX232" fmla="*/ 11694861 w 12205236"/>
              <a:gd name="connsiteY232" fmla="*/ 195114 h 1044430"/>
              <a:gd name="connsiteX233" fmla="*/ 11716174 w 12205236"/>
              <a:gd name="connsiteY233" fmla="*/ 226334 h 1044430"/>
              <a:gd name="connsiteX234" fmla="*/ 11733747 w 12205236"/>
              <a:gd name="connsiteY234" fmla="*/ 283167 h 1044430"/>
              <a:gd name="connsiteX235" fmla="*/ 11737673 w 12205236"/>
              <a:gd name="connsiteY235" fmla="*/ 337383 h 1044430"/>
              <a:gd name="connsiteX236" fmla="*/ 11735804 w 12205236"/>
              <a:gd name="connsiteY236" fmla="*/ 409172 h 1044430"/>
              <a:gd name="connsiteX237" fmla="*/ 11742534 w 12205236"/>
              <a:gd name="connsiteY237" fmla="*/ 502273 h 1044430"/>
              <a:gd name="connsiteX238" fmla="*/ 11749451 w 12205236"/>
              <a:gd name="connsiteY238" fmla="*/ 573875 h 1044430"/>
              <a:gd name="connsiteX239" fmla="*/ 11743094 w 12205236"/>
              <a:gd name="connsiteY239" fmla="*/ 614069 h 1044430"/>
              <a:gd name="connsiteX240" fmla="*/ 11740477 w 12205236"/>
              <a:gd name="connsiteY240" fmla="*/ 624539 h 1044430"/>
              <a:gd name="connsiteX241" fmla="*/ 11732625 w 12205236"/>
              <a:gd name="connsiteY241" fmla="*/ 663798 h 1044430"/>
              <a:gd name="connsiteX242" fmla="*/ 11729634 w 12205236"/>
              <a:gd name="connsiteY242" fmla="*/ 674080 h 1044430"/>
              <a:gd name="connsiteX243" fmla="*/ 11712248 w 12205236"/>
              <a:gd name="connsiteY243" fmla="*/ 697823 h 1044430"/>
              <a:gd name="connsiteX244" fmla="*/ 11700283 w 12205236"/>
              <a:gd name="connsiteY244" fmla="*/ 726240 h 1044430"/>
              <a:gd name="connsiteX245" fmla="*/ 11704957 w 12205236"/>
              <a:gd name="connsiteY245" fmla="*/ 730353 h 1044430"/>
              <a:gd name="connsiteX246" fmla="*/ 11717330 w 12205236"/>
              <a:gd name="connsiteY246" fmla="*/ 732929 h 1044430"/>
              <a:gd name="connsiteX247" fmla="*/ 12192000 w 12205236"/>
              <a:gd name="connsiteY247" fmla="*/ 732929 h 1044430"/>
              <a:gd name="connsiteX248" fmla="*/ 12192000 w 12205236"/>
              <a:gd name="connsiteY248" fmla="*/ 825550 h 1044430"/>
              <a:gd name="connsiteX249" fmla="*/ 12205236 w 12205236"/>
              <a:gd name="connsiteY249" fmla="*/ 832802 h 1044430"/>
              <a:gd name="connsiteX250" fmla="*/ 12204487 w 12205236"/>
              <a:gd name="connsiteY250" fmla="*/ 1036765 h 1044430"/>
              <a:gd name="connsiteX251" fmla="*/ 12196822 w 12205236"/>
              <a:gd name="connsiteY251" fmla="*/ 1044430 h 1044430"/>
              <a:gd name="connsiteX252" fmla="*/ 10934909 w 12205236"/>
              <a:gd name="connsiteY252" fmla="*/ 1044243 h 1044430"/>
              <a:gd name="connsiteX253" fmla="*/ 8623269 w 12205236"/>
              <a:gd name="connsiteY253" fmla="*/ 1044430 h 1044430"/>
              <a:gd name="connsiteX254" fmla="*/ 8614669 w 12205236"/>
              <a:gd name="connsiteY254" fmla="*/ 1035830 h 1044430"/>
              <a:gd name="connsiteX255" fmla="*/ 8614856 w 12205236"/>
              <a:gd name="connsiteY255" fmla="*/ 1003114 h 1044430"/>
              <a:gd name="connsiteX256" fmla="*/ 8620838 w 12205236"/>
              <a:gd name="connsiteY256" fmla="*/ 998253 h 1044430"/>
              <a:gd name="connsiteX257" fmla="*/ 8692067 w 12205236"/>
              <a:gd name="connsiteY257" fmla="*/ 989092 h 1044430"/>
              <a:gd name="connsiteX258" fmla="*/ 9067650 w 12205236"/>
              <a:gd name="connsiteY258" fmla="*/ 930203 h 1044430"/>
              <a:gd name="connsiteX259" fmla="*/ 9180217 w 12205236"/>
              <a:gd name="connsiteY259" fmla="*/ 908775 h 1044430"/>
              <a:gd name="connsiteX260" fmla="*/ 0 w 12205236"/>
              <a:gd name="connsiteY260" fmla="*/ 908775 h 1044430"/>
              <a:gd name="connsiteX261" fmla="*/ 0 w 12205236"/>
              <a:gd name="connsiteY261" fmla="*/ 732929 h 1044430"/>
              <a:gd name="connsiteX262" fmla="*/ 10184483 w 12205236"/>
              <a:gd name="connsiteY262" fmla="*/ 732929 h 1044430"/>
              <a:gd name="connsiteX263" fmla="*/ 10336481 w 12205236"/>
              <a:gd name="connsiteY263" fmla="*/ 714462 h 1044430"/>
              <a:gd name="connsiteX264" fmla="*/ 10349568 w 12205236"/>
              <a:gd name="connsiteY264" fmla="*/ 713901 h 1044430"/>
              <a:gd name="connsiteX265" fmla="*/ 10356111 w 12205236"/>
              <a:gd name="connsiteY265" fmla="*/ 709414 h 1044430"/>
              <a:gd name="connsiteX266" fmla="*/ 10354615 w 12205236"/>
              <a:gd name="connsiteY266" fmla="*/ 679128 h 1044430"/>
              <a:gd name="connsiteX267" fmla="*/ 10358167 w 12205236"/>
              <a:gd name="connsiteY267" fmla="*/ 520594 h 1044430"/>
              <a:gd name="connsiteX268" fmla="*/ 10372188 w 12205236"/>
              <a:gd name="connsiteY268" fmla="*/ 482269 h 1044430"/>
              <a:gd name="connsiteX269" fmla="*/ 10396679 w 12205236"/>
              <a:gd name="connsiteY269" fmla="*/ 451984 h 1044430"/>
              <a:gd name="connsiteX270" fmla="*/ 10447903 w 12205236"/>
              <a:gd name="connsiteY270" fmla="*/ 334765 h 1044430"/>
              <a:gd name="connsiteX271" fmla="*/ 10448464 w 12205236"/>
              <a:gd name="connsiteY271" fmla="*/ 261107 h 1044430"/>
              <a:gd name="connsiteX272" fmla="*/ 10446408 w 12205236"/>
              <a:gd name="connsiteY272" fmla="*/ 225774 h 1044430"/>
              <a:gd name="connsiteX273" fmla="*/ 10448464 w 12205236"/>
              <a:gd name="connsiteY273" fmla="*/ 215678 h 1044430"/>
              <a:gd name="connsiteX274" fmla="*/ 10453512 w 12205236"/>
              <a:gd name="connsiteY274" fmla="*/ 201096 h 1044430"/>
              <a:gd name="connsiteX275" fmla="*/ 10442856 w 12205236"/>
              <a:gd name="connsiteY275" fmla="*/ 229139 h 1044430"/>
              <a:gd name="connsiteX276" fmla="*/ 10417991 w 12205236"/>
              <a:gd name="connsiteY276" fmla="*/ 307471 h 1044430"/>
              <a:gd name="connsiteX277" fmla="*/ 10413318 w 12205236"/>
              <a:gd name="connsiteY277" fmla="*/ 312331 h 1044430"/>
              <a:gd name="connsiteX278" fmla="*/ 10410513 w 12205236"/>
              <a:gd name="connsiteY278" fmla="*/ 310649 h 1044430"/>
              <a:gd name="connsiteX279" fmla="*/ 10388266 w 12205236"/>
              <a:gd name="connsiteY279" fmla="*/ 406929 h 1044430"/>
              <a:gd name="connsiteX280" fmla="*/ 10366767 w 12205236"/>
              <a:gd name="connsiteY280" fmla="*/ 418706 h 1044430"/>
              <a:gd name="connsiteX281" fmla="*/ 10364337 w 12205236"/>
              <a:gd name="connsiteY281" fmla="*/ 417398 h 1044430"/>
              <a:gd name="connsiteX282" fmla="*/ 10363963 w 12205236"/>
              <a:gd name="connsiteY282" fmla="*/ 416650 h 1044430"/>
              <a:gd name="connsiteX283" fmla="*/ 10365458 w 12205236"/>
              <a:gd name="connsiteY283" fmla="*/ 415528 h 1044430"/>
              <a:gd name="connsiteX284" fmla="*/ 10368263 w 12205236"/>
              <a:gd name="connsiteY284" fmla="*/ 397768 h 1044430"/>
              <a:gd name="connsiteX285" fmla="*/ 10360784 w 12205236"/>
              <a:gd name="connsiteY285" fmla="*/ 413472 h 1044430"/>
              <a:gd name="connsiteX286" fmla="*/ 10362841 w 12205236"/>
              <a:gd name="connsiteY286" fmla="*/ 393468 h 1044430"/>
              <a:gd name="connsiteX287" fmla="*/ 10356298 w 12205236"/>
              <a:gd name="connsiteY287" fmla="*/ 413659 h 1044430"/>
              <a:gd name="connsiteX288" fmla="*/ 10355737 w 12205236"/>
              <a:gd name="connsiteY288" fmla="*/ 411041 h 1044430"/>
              <a:gd name="connsiteX289" fmla="*/ 10356671 w 12205236"/>
              <a:gd name="connsiteY289" fmla="*/ 393468 h 1044430"/>
              <a:gd name="connsiteX290" fmla="*/ 10355176 w 12205236"/>
              <a:gd name="connsiteY290" fmla="*/ 360004 h 1044430"/>
              <a:gd name="connsiteX291" fmla="*/ 10369010 w 12205236"/>
              <a:gd name="connsiteY291" fmla="*/ 311023 h 1044430"/>
              <a:gd name="connsiteX292" fmla="*/ 10397053 w 12205236"/>
              <a:gd name="connsiteY292" fmla="*/ 275129 h 1044430"/>
              <a:gd name="connsiteX293" fmla="*/ 10414252 w 12205236"/>
              <a:gd name="connsiteY293" fmla="*/ 237925 h 1044430"/>
              <a:gd name="connsiteX294" fmla="*/ 10429582 w 12205236"/>
              <a:gd name="connsiteY294" fmla="*/ 193244 h 1044430"/>
              <a:gd name="connsiteX295" fmla="*/ 10435751 w 12205236"/>
              <a:gd name="connsiteY295" fmla="*/ 178849 h 1044430"/>
              <a:gd name="connsiteX296" fmla="*/ 10450521 w 12205236"/>
              <a:gd name="connsiteY296" fmla="*/ 160902 h 1044430"/>
              <a:gd name="connsiteX297" fmla="*/ 10481368 w 12205236"/>
              <a:gd name="connsiteY297" fmla="*/ 133233 h 1044430"/>
              <a:gd name="connsiteX298" fmla="*/ 10489406 w 12205236"/>
              <a:gd name="connsiteY298" fmla="*/ 118277 h 1044430"/>
              <a:gd name="connsiteX299" fmla="*/ 10506232 w 12205236"/>
              <a:gd name="connsiteY299" fmla="*/ 95282 h 1044430"/>
              <a:gd name="connsiteX300" fmla="*/ 10529227 w 12205236"/>
              <a:gd name="connsiteY300" fmla="*/ 93039 h 1044430"/>
              <a:gd name="connsiteX301" fmla="*/ 10577460 w 12205236"/>
              <a:gd name="connsiteY301" fmla="*/ 80139 h 1044430"/>
              <a:gd name="connsiteX302" fmla="*/ 10582321 w 12205236"/>
              <a:gd name="connsiteY302" fmla="*/ 68361 h 1044430"/>
              <a:gd name="connsiteX303" fmla="*/ 10581947 w 12205236"/>
              <a:gd name="connsiteY303" fmla="*/ 62005 h 1044430"/>
              <a:gd name="connsiteX304" fmla="*/ 10581572 w 12205236"/>
              <a:gd name="connsiteY304" fmla="*/ 47984 h 1044430"/>
              <a:gd name="connsiteX305" fmla="*/ 10576899 w 12205236"/>
              <a:gd name="connsiteY305" fmla="*/ 34336 h 1044430"/>
              <a:gd name="connsiteX306" fmla="*/ 10572599 w 12205236"/>
              <a:gd name="connsiteY306" fmla="*/ 17137 h 1044430"/>
              <a:gd name="connsiteX307" fmla="*/ 10579329 w 12205236"/>
              <a:gd name="connsiteY307" fmla="*/ 1246 h 1044430"/>
              <a:gd name="connsiteX308" fmla="*/ 10594846 w 12205236"/>
              <a:gd name="connsiteY308" fmla="*/ 6107 h 1044430"/>
              <a:gd name="connsiteX309" fmla="*/ 10632984 w 12205236"/>
              <a:gd name="connsiteY309" fmla="*/ 23867 h 1044430"/>
              <a:gd name="connsiteX310" fmla="*/ 10701595 w 12205236"/>
              <a:gd name="connsiteY310" fmla="*/ 30971 h 1044430"/>
              <a:gd name="connsiteX311" fmla="*/ 10770392 w 12205236"/>
              <a:gd name="connsiteY311" fmla="*/ 33215 h 1044430"/>
              <a:gd name="connsiteX312" fmla="*/ 10898080 w 12205236"/>
              <a:gd name="connsiteY312" fmla="*/ 20689 h 1044430"/>
              <a:gd name="connsiteX313" fmla="*/ 10923878 w 12205236"/>
              <a:gd name="connsiteY313" fmla="*/ 5172 h 1044430"/>
              <a:gd name="connsiteX314" fmla="*/ 10931520 w 12205236"/>
              <a:gd name="connsiteY314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8620838 w 12205236"/>
              <a:gd name="connsiteY256" fmla="*/ 998253 h 1044430"/>
              <a:gd name="connsiteX257" fmla="*/ 8692067 w 12205236"/>
              <a:gd name="connsiteY257" fmla="*/ 989092 h 1044430"/>
              <a:gd name="connsiteX258" fmla="*/ 9067650 w 12205236"/>
              <a:gd name="connsiteY258" fmla="*/ 930203 h 1044430"/>
              <a:gd name="connsiteX259" fmla="*/ 9180217 w 12205236"/>
              <a:gd name="connsiteY259" fmla="*/ 908775 h 1044430"/>
              <a:gd name="connsiteX260" fmla="*/ 0 w 12205236"/>
              <a:gd name="connsiteY260" fmla="*/ 908775 h 1044430"/>
              <a:gd name="connsiteX261" fmla="*/ 0 w 12205236"/>
              <a:gd name="connsiteY261" fmla="*/ 732929 h 1044430"/>
              <a:gd name="connsiteX262" fmla="*/ 10184483 w 12205236"/>
              <a:gd name="connsiteY262" fmla="*/ 732929 h 1044430"/>
              <a:gd name="connsiteX263" fmla="*/ 10336481 w 12205236"/>
              <a:gd name="connsiteY263" fmla="*/ 714462 h 1044430"/>
              <a:gd name="connsiteX264" fmla="*/ 10349568 w 12205236"/>
              <a:gd name="connsiteY264" fmla="*/ 713901 h 1044430"/>
              <a:gd name="connsiteX265" fmla="*/ 10356111 w 12205236"/>
              <a:gd name="connsiteY265" fmla="*/ 709414 h 1044430"/>
              <a:gd name="connsiteX266" fmla="*/ 10354615 w 12205236"/>
              <a:gd name="connsiteY266" fmla="*/ 679128 h 1044430"/>
              <a:gd name="connsiteX267" fmla="*/ 10358167 w 12205236"/>
              <a:gd name="connsiteY267" fmla="*/ 520594 h 1044430"/>
              <a:gd name="connsiteX268" fmla="*/ 10372188 w 12205236"/>
              <a:gd name="connsiteY268" fmla="*/ 482269 h 1044430"/>
              <a:gd name="connsiteX269" fmla="*/ 10396679 w 12205236"/>
              <a:gd name="connsiteY269" fmla="*/ 451984 h 1044430"/>
              <a:gd name="connsiteX270" fmla="*/ 10447903 w 12205236"/>
              <a:gd name="connsiteY270" fmla="*/ 334765 h 1044430"/>
              <a:gd name="connsiteX271" fmla="*/ 10448464 w 12205236"/>
              <a:gd name="connsiteY271" fmla="*/ 261107 h 1044430"/>
              <a:gd name="connsiteX272" fmla="*/ 10446408 w 12205236"/>
              <a:gd name="connsiteY272" fmla="*/ 225774 h 1044430"/>
              <a:gd name="connsiteX273" fmla="*/ 10448464 w 12205236"/>
              <a:gd name="connsiteY273" fmla="*/ 215678 h 1044430"/>
              <a:gd name="connsiteX274" fmla="*/ 10453512 w 12205236"/>
              <a:gd name="connsiteY274" fmla="*/ 201096 h 1044430"/>
              <a:gd name="connsiteX275" fmla="*/ 10442856 w 12205236"/>
              <a:gd name="connsiteY275" fmla="*/ 229139 h 1044430"/>
              <a:gd name="connsiteX276" fmla="*/ 10417991 w 12205236"/>
              <a:gd name="connsiteY276" fmla="*/ 307471 h 1044430"/>
              <a:gd name="connsiteX277" fmla="*/ 10413318 w 12205236"/>
              <a:gd name="connsiteY277" fmla="*/ 312331 h 1044430"/>
              <a:gd name="connsiteX278" fmla="*/ 10410513 w 12205236"/>
              <a:gd name="connsiteY278" fmla="*/ 310649 h 1044430"/>
              <a:gd name="connsiteX279" fmla="*/ 10388266 w 12205236"/>
              <a:gd name="connsiteY279" fmla="*/ 406929 h 1044430"/>
              <a:gd name="connsiteX280" fmla="*/ 10366767 w 12205236"/>
              <a:gd name="connsiteY280" fmla="*/ 418706 h 1044430"/>
              <a:gd name="connsiteX281" fmla="*/ 10364337 w 12205236"/>
              <a:gd name="connsiteY281" fmla="*/ 417398 h 1044430"/>
              <a:gd name="connsiteX282" fmla="*/ 10363963 w 12205236"/>
              <a:gd name="connsiteY282" fmla="*/ 416650 h 1044430"/>
              <a:gd name="connsiteX283" fmla="*/ 10365458 w 12205236"/>
              <a:gd name="connsiteY283" fmla="*/ 415528 h 1044430"/>
              <a:gd name="connsiteX284" fmla="*/ 10368263 w 12205236"/>
              <a:gd name="connsiteY284" fmla="*/ 397768 h 1044430"/>
              <a:gd name="connsiteX285" fmla="*/ 10360784 w 12205236"/>
              <a:gd name="connsiteY285" fmla="*/ 413472 h 1044430"/>
              <a:gd name="connsiteX286" fmla="*/ 10362841 w 12205236"/>
              <a:gd name="connsiteY286" fmla="*/ 393468 h 1044430"/>
              <a:gd name="connsiteX287" fmla="*/ 10356298 w 12205236"/>
              <a:gd name="connsiteY287" fmla="*/ 413659 h 1044430"/>
              <a:gd name="connsiteX288" fmla="*/ 10355737 w 12205236"/>
              <a:gd name="connsiteY288" fmla="*/ 411041 h 1044430"/>
              <a:gd name="connsiteX289" fmla="*/ 10356671 w 12205236"/>
              <a:gd name="connsiteY289" fmla="*/ 393468 h 1044430"/>
              <a:gd name="connsiteX290" fmla="*/ 10355176 w 12205236"/>
              <a:gd name="connsiteY290" fmla="*/ 360004 h 1044430"/>
              <a:gd name="connsiteX291" fmla="*/ 10369010 w 12205236"/>
              <a:gd name="connsiteY291" fmla="*/ 311023 h 1044430"/>
              <a:gd name="connsiteX292" fmla="*/ 10397053 w 12205236"/>
              <a:gd name="connsiteY292" fmla="*/ 275129 h 1044430"/>
              <a:gd name="connsiteX293" fmla="*/ 10414252 w 12205236"/>
              <a:gd name="connsiteY293" fmla="*/ 237925 h 1044430"/>
              <a:gd name="connsiteX294" fmla="*/ 10429582 w 12205236"/>
              <a:gd name="connsiteY294" fmla="*/ 193244 h 1044430"/>
              <a:gd name="connsiteX295" fmla="*/ 10435751 w 12205236"/>
              <a:gd name="connsiteY295" fmla="*/ 178849 h 1044430"/>
              <a:gd name="connsiteX296" fmla="*/ 10450521 w 12205236"/>
              <a:gd name="connsiteY296" fmla="*/ 160902 h 1044430"/>
              <a:gd name="connsiteX297" fmla="*/ 10481368 w 12205236"/>
              <a:gd name="connsiteY297" fmla="*/ 133233 h 1044430"/>
              <a:gd name="connsiteX298" fmla="*/ 10489406 w 12205236"/>
              <a:gd name="connsiteY298" fmla="*/ 118277 h 1044430"/>
              <a:gd name="connsiteX299" fmla="*/ 10506232 w 12205236"/>
              <a:gd name="connsiteY299" fmla="*/ 95282 h 1044430"/>
              <a:gd name="connsiteX300" fmla="*/ 10529227 w 12205236"/>
              <a:gd name="connsiteY300" fmla="*/ 93039 h 1044430"/>
              <a:gd name="connsiteX301" fmla="*/ 10577460 w 12205236"/>
              <a:gd name="connsiteY301" fmla="*/ 80139 h 1044430"/>
              <a:gd name="connsiteX302" fmla="*/ 10582321 w 12205236"/>
              <a:gd name="connsiteY302" fmla="*/ 68361 h 1044430"/>
              <a:gd name="connsiteX303" fmla="*/ 10581947 w 12205236"/>
              <a:gd name="connsiteY303" fmla="*/ 62005 h 1044430"/>
              <a:gd name="connsiteX304" fmla="*/ 10581572 w 12205236"/>
              <a:gd name="connsiteY304" fmla="*/ 47984 h 1044430"/>
              <a:gd name="connsiteX305" fmla="*/ 10576899 w 12205236"/>
              <a:gd name="connsiteY305" fmla="*/ 34336 h 1044430"/>
              <a:gd name="connsiteX306" fmla="*/ 10572599 w 12205236"/>
              <a:gd name="connsiteY306" fmla="*/ 17137 h 1044430"/>
              <a:gd name="connsiteX307" fmla="*/ 10579329 w 12205236"/>
              <a:gd name="connsiteY307" fmla="*/ 1246 h 1044430"/>
              <a:gd name="connsiteX308" fmla="*/ 10594846 w 12205236"/>
              <a:gd name="connsiteY308" fmla="*/ 6107 h 1044430"/>
              <a:gd name="connsiteX309" fmla="*/ 10632984 w 12205236"/>
              <a:gd name="connsiteY309" fmla="*/ 23867 h 1044430"/>
              <a:gd name="connsiteX310" fmla="*/ 10701595 w 12205236"/>
              <a:gd name="connsiteY310" fmla="*/ 30971 h 1044430"/>
              <a:gd name="connsiteX311" fmla="*/ 10770392 w 12205236"/>
              <a:gd name="connsiteY311" fmla="*/ 33215 h 1044430"/>
              <a:gd name="connsiteX312" fmla="*/ 10898080 w 12205236"/>
              <a:gd name="connsiteY312" fmla="*/ 20689 h 1044430"/>
              <a:gd name="connsiteX313" fmla="*/ 10923878 w 12205236"/>
              <a:gd name="connsiteY313" fmla="*/ 5172 h 1044430"/>
              <a:gd name="connsiteX314" fmla="*/ 10931520 w 12205236"/>
              <a:gd name="connsiteY314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8692067 w 12205236"/>
              <a:gd name="connsiteY256" fmla="*/ 989092 h 1044430"/>
              <a:gd name="connsiteX257" fmla="*/ 9067650 w 12205236"/>
              <a:gd name="connsiteY257" fmla="*/ 930203 h 1044430"/>
              <a:gd name="connsiteX258" fmla="*/ 9180217 w 12205236"/>
              <a:gd name="connsiteY258" fmla="*/ 908775 h 1044430"/>
              <a:gd name="connsiteX259" fmla="*/ 0 w 12205236"/>
              <a:gd name="connsiteY259" fmla="*/ 908775 h 1044430"/>
              <a:gd name="connsiteX260" fmla="*/ 0 w 12205236"/>
              <a:gd name="connsiteY260" fmla="*/ 732929 h 1044430"/>
              <a:gd name="connsiteX261" fmla="*/ 10184483 w 12205236"/>
              <a:gd name="connsiteY261" fmla="*/ 732929 h 1044430"/>
              <a:gd name="connsiteX262" fmla="*/ 10336481 w 12205236"/>
              <a:gd name="connsiteY262" fmla="*/ 714462 h 1044430"/>
              <a:gd name="connsiteX263" fmla="*/ 10349568 w 12205236"/>
              <a:gd name="connsiteY263" fmla="*/ 713901 h 1044430"/>
              <a:gd name="connsiteX264" fmla="*/ 10356111 w 12205236"/>
              <a:gd name="connsiteY264" fmla="*/ 709414 h 1044430"/>
              <a:gd name="connsiteX265" fmla="*/ 10354615 w 12205236"/>
              <a:gd name="connsiteY265" fmla="*/ 679128 h 1044430"/>
              <a:gd name="connsiteX266" fmla="*/ 10358167 w 12205236"/>
              <a:gd name="connsiteY266" fmla="*/ 520594 h 1044430"/>
              <a:gd name="connsiteX267" fmla="*/ 10372188 w 12205236"/>
              <a:gd name="connsiteY267" fmla="*/ 482269 h 1044430"/>
              <a:gd name="connsiteX268" fmla="*/ 10396679 w 12205236"/>
              <a:gd name="connsiteY268" fmla="*/ 451984 h 1044430"/>
              <a:gd name="connsiteX269" fmla="*/ 10447903 w 12205236"/>
              <a:gd name="connsiteY269" fmla="*/ 334765 h 1044430"/>
              <a:gd name="connsiteX270" fmla="*/ 10448464 w 12205236"/>
              <a:gd name="connsiteY270" fmla="*/ 261107 h 1044430"/>
              <a:gd name="connsiteX271" fmla="*/ 10446408 w 12205236"/>
              <a:gd name="connsiteY271" fmla="*/ 225774 h 1044430"/>
              <a:gd name="connsiteX272" fmla="*/ 10448464 w 12205236"/>
              <a:gd name="connsiteY272" fmla="*/ 215678 h 1044430"/>
              <a:gd name="connsiteX273" fmla="*/ 10453512 w 12205236"/>
              <a:gd name="connsiteY273" fmla="*/ 201096 h 1044430"/>
              <a:gd name="connsiteX274" fmla="*/ 10442856 w 12205236"/>
              <a:gd name="connsiteY274" fmla="*/ 229139 h 1044430"/>
              <a:gd name="connsiteX275" fmla="*/ 10417991 w 12205236"/>
              <a:gd name="connsiteY275" fmla="*/ 307471 h 1044430"/>
              <a:gd name="connsiteX276" fmla="*/ 10413318 w 12205236"/>
              <a:gd name="connsiteY276" fmla="*/ 312331 h 1044430"/>
              <a:gd name="connsiteX277" fmla="*/ 10410513 w 12205236"/>
              <a:gd name="connsiteY277" fmla="*/ 310649 h 1044430"/>
              <a:gd name="connsiteX278" fmla="*/ 10388266 w 12205236"/>
              <a:gd name="connsiteY278" fmla="*/ 406929 h 1044430"/>
              <a:gd name="connsiteX279" fmla="*/ 10366767 w 12205236"/>
              <a:gd name="connsiteY279" fmla="*/ 418706 h 1044430"/>
              <a:gd name="connsiteX280" fmla="*/ 10364337 w 12205236"/>
              <a:gd name="connsiteY280" fmla="*/ 417398 h 1044430"/>
              <a:gd name="connsiteX281" fmla="*/ 10363963 w 12205236"/>
              <a:gd name="connsiteY281" fmla="*/ 416650 h 1044430"/>
              <a:gd name="connsiteX282" fmla="*/ 10365458 w 12205236"/>
              <a:gd name="connsiteY282" fmla="*/ 415528 h 1044430"/>
              <a:gd name="connsiteX283" fmla="*/ 10368263 w 12205236"/>
              <a:gd name="connsiteY283" fmla="*/ 397768 h 1044430"/>
              <a:gd name="connsiteX284" fmla="*/ 10360784 w 12205236"/>
              <a:gd name="connsiteY284" fmla="*/ 413472 h 1044430"/>
              <a:gd name="connsiteX285" fmla="*/ 10362841 w 12205236"/>
              <a:gd name="connsiteY285" fmla="*/ 393468 h 1044430"/>
              <a:gd name="connsiteX286" fmla="*/ 10356298 w 12205236"/>
              <a:gd name="connsiteY286" fmla="*/ 413659 h 1044430"/>
              <a:gd name="connsiteX287" fmla="*/ 10355737 w 12205236"/>
              <a:gd name="connsiteY287" fmla="*/ 411041 h 1044430"/>
              <a:gd name="connsiteX288" fmla="*/ 10356671 w 12205236"/>
              <a:gd name="connsiteY288" fmla="*/ 393468 h 1044430"/>
              <a:gd name="connsiteX289" fmla="*/ 10355176 w 12205236"/>
              <a:gd name="connsiteY289" fmla="*/ 360004 h 1044430"/>
              <a:gd name="connsiteX290" fmla="*/ 10369010 w 12205236"/>
              <a:gd name="connsiteY290" fmla="*/ 311023 h 1044430"/>
              <a:gd name="connsiteX291" fmla="*/ 10397053 w 12205236"/>
              <a:gd name="connsiteY291" fmla="*/ 275129 h 1044430"/>
              <a:gd name="connsiteX292" fmla="*/ 10414252 w 12205236"/>
              <a:gd name="connsiteY292" fmla="*/ 237925 h 1044430"/>
              <a:gd name="connsiteX293" fmla="*/ 10429582 w 12205236"/>
              <a:gd name="connsiteY293" fmla="*/ 193244 h 1044430"/>
              <a:gd name="connsiteX294" fmla="*/ 10435751 w 12205236"/>
              <a:gd name="connsiteY294" fmla="*/ 178849 h 1044430"/>
              <a:gd name="connsiteX295" fmla="*/ 10450521 w 12205236"/>
              <a:gd name="connsiteY295" fmla="*/ 160902 h 1044430"/>
              <a:gd name="connsiteX296" fmla="*/ 10481368 w 12205236"/>
              <a:gd name="connsiteY296" fmla="*/ 133233 h 1044430"/>
              <a:gd name="connsiteX297" fmla="*/ 10489406 w 12205236"/>
              <a:gd name="connsiteY297" fmla="*/ 118277 h 1044430"/>
              <a:gd name="connsiteX298" fmla="*/ 10506232 w 12205236"/>
              <a:gd name="connsiteY298" fmla="*/ 95282 h 1044430"/>
              <a:gd name="connsiteX299" fmla="*/ 10529227 w 12205236"/>
              <a:gd name="connsiteY299" fmla="*/ 93039 h 1044430"/>
              <a:gd name="connsiteX300" fmla="*/ 10577460 w 12205236"/>
              <a:gd name="connsiteY300" fmla="*/ 80139 h 1044430"/>
              <a:gd name="connsiteX301" fmla="*/ 10582321 w 12205236"/>
              <a:gd name="connsiteY301" fmla="*/ 68361 h 1044430"/>
              <a:gd name="connsiteX302" fmla="*/ 10581947 w 12205236"/>
              <a:gd name="connsiteY302" fmla="*/ 62005 h 1044430"/>
              <a:gd name="connsiteX303" fmla="*/ 10581572 w 12205236"/>
              <a:gd name="connsiteY303" fmla="*/ 47984 h 1044430"/>
              <a:gd name="connsiteX304" fmla="*/ 10576899 w 12205236"/>
              <a:gd name="connsiteY304" fmla="*/ 34336 h 1044430"/>
              <a:gd name="connsiteX305" fmla="*/ 10572599 w 12205236"/>
              <a:gd name="connsiteY305" fmla="*/ 17137 h 1044430"/>
              <a:gd name="connsiteX306" fmla="*/ 10579329 w 12205236"/>
              <a:gd name="connsiteY306" fmla="*/ 1246 h 1044430"/>
              <a:gd name="connsiteX307" fmla="*/ 10594846 w 12205236"/>
              <a:gd name="connsiteY307" fmla="*/ 6107 h 1044430"/>
              <a:gd name="connsiteX308" fmla="*/ 10632984 w 12205236"/>
              <a:gd name="connsiteY308" fmla="*/ 23867 h 1044430"/>
              <a:gd name="connsiteX309" fmla="*/ 10701595 w 12205236"/>
              <a:gd name="connsiteY309" fmla="*/ 30971 h 1044430"/>
              <a:gd name="connsiteX310" fmla="*/ 10770392 w 12205236"/>
              <a:gd name="connsiteY310" fmla="*/ 33215 h 1044430"/>
              <a:gd name="connsiteX311" fmla="*/ 10898080 w 12205236"/>
              <a:gd name="connsiteY311" fmla="*/ 20689 h 1044430"/>
              <a:gd name="connsiteX312" fmla="*/ 10923878 w 12205236"/>
              <a:gd name="connsiteY312" fmla="*/ 5172 h 1044430"/>
              <a:gd name="connsiteX313" fmla="*/ 10931520 w 12205236"/>
              <a:gd name="connsiteY313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9067650 w 12205236"/>
              <a:gd name="connsiteY256" fmla="*/ 930203 h 1044430"/>
              <a:gd name="connsiteX257" fmla="*/ 9180217 w 12205236"/>
              <a:gd name="connsiteY257" fmla="*/ 908775 h 1044430"/>
              <a:gd name="connsiteX258" fmla="*/ 0 w 12205236"/>
              <a:gd name="connsiteY258" fmla="*/ 908775 h 1044430"/>
              <a:gd name="connsiteX259" fmla="*/ 0 w 12205236"/>
              <a:gd name="connsiteY259" fmla="*/ 732929 h 1044430"/>
              <a:gd name="connsiteX260" fmla="*/ 10184483 w 12205236"/>
              <a:gd name="connsiteY260" fmla="*/ 732929 h 1044430"/>
              <a:gd name="connsiteX261" fmla="*/ 10336481 w 12205236"/>
              <a:gd name="connsiteY261" fmla="*/ 714462 h 1044430"/>
              <a:gd name="connsiteX262" fmla="*/ 10349568 w 12205236"/>
              <a:gd name="connsiteY262" fmla="*/ 713901 h 1044430"/>
              <a:gd name="connsiteX263" fmla="*/ 10356111 w 12205236"/>
              <a:gd name="connsiteY263" fmla="*/ 709414 h 1044430"/>
              <a:gd name="connsiteX264" fmla="*/ 10354615 w 12205236"/>
              <a:gd name="connsiteY264" fmla="*/ 679128 h 1044430"/>
              <a:gd name="connsiteX265" fmla="*/ 10358167 w 12205236"/>
              <a:gd name="connsiteY265" fmla="*/ 520594 h 1044430"/>
              <a:gd name="connsiteX266" fmla="*/ 10372188 w 12205236"/>
              <a:gd name="connsiteY266" fmla="*/ 482269 h 1044430"/>
              <a:gd name="connsiteX267" fmla="*/ 10396679 w 12205236"/>
              <a:gd name="connsiteY267" fmla="*/ 451984 h 1044430"/>
              <a:gd name="connsiteX268" fmla="*/ 10447903 w 12205236"/>
              <a:gd name="connsiteY268" fmla="*/ 334765 h 1044430"/>
              <a:gd name="connsiteX269" fmla="*/ 10448464 w 12205236"/>
              <a:gd name="connsiteY269" fmla="*/ 261107 h 1044430"/>
              <a:gd name="connsiteX270" fmla="*/ 10446408 w 12205236"/>
              <a:gd name="connsiteY270" fmla="*/ 225774 h 1044430"/>
              <a:gd name="connsiteX271" fmla="*/ 10448464 w 12205236"/>
              <a:gd name="connsiteY271" fmla="*/ 215678 h 1044430"/>
              <a:gd name="connsiteX272" fmla="*/ 10453512 w 12205236"/>
              <a:gd name="connsiteY272" fmla="*/ 201096 h 1044430"/>
              <a:gd name="connsiteX273" fmla="*/ 10442856 w 12205236"/>
              <a:gd name="connsiteY273" fmla="*/ 229139 h 1044430"/>
              <a:gd name="connsiteX274" fmla="*/ 10417991 w 12205236"/>
              <a:gd name="connsiteY274" fmla="*/ 307471 h 1044430"/>
              <a:gd name="connsiteX275" fmla="*/ 10413318 w 12205236"/>
              <a:gd name="connsiteY275" fmla="*/ 312331 h 1044430"/>
              <a:gd name="connsiteX276" fmla="*/ 10410513 w 12205236"/>
              <a:gd name="connsiteY276" fmla="*/ 310649 h 1044430"/>
              <a:gd name="connsiteX277" fmla="*/ 10388266 w 12205236"/>
              <a:gd name="connsiteY277" fmla="*/ 406929 h 1044430"/>
              <a:gd name="connsiteX278" fmla="*/ 10366767 w 12205236"/>
              <a:gd name="connsiteY278" fmla="*/ 418706 h 1044430"/>
              <a:gd name="connsiteX279" fmla="*/ 10364337 w 12205236"/>
              <a:gd name="connsiteY279" fmla="*/ 417398 h 1044430"/>
              <a:gd name="connsiteX280" fmla="*/ 10363963 w 12205236"/>
              <a:gd name="connsiteY280" fmla="*/ 416650 h 1044430"/>
              <a:gd name="connsiteX281" fmla="*/ 10365458 w 12205236"/>
              <a:gd name="connsiteY281" fmla="*/ 415528 h 1044430"/>
              <a:gd name="connsiteX282" fmla="*/ 10368263 w 12205236"/>
              <a:gd name="connsiteY282" fmla="*/ 397768 h 1044430"/>
              <a:gd name="connsiteX283" fmla="*/ 10360784 w 12205236"/>
              <a:gd name="connsiteY283" fmla="*/ 413472 h 1044430"/>
              <a:gd name="connsiteX284" fmla="*/ 10362841 w 12205236"/>
              <a:gd name="connsiteY284" fmla="*/ 393468 h 1044430"/>
              <a:gd name="connsiteX285" fmla="*/ 10356298 w 12205236"/>
              <a:gd name="connsiteY285" fmla="*/ 413659 h 1044430"/>
              <a:gd name="connsiteX286" fmla="*/ 10355737 w 12205236"/>
              <a:gd name="connsiteY286" fmla="*/ 411041 h 1044430"/>
              <a:gd name="connsiteX287" fmla="*/ 10356671 w 12205236"/>
              <a:gd name="connsiteY287" fmla="*/ 393468 h 1044430"/>
              <a:gd name="connsiteX288" fmla="*/ 10355176 w 12205236"/>
              <a:gd name="connsiteY288" fmla="*/ 360004 h 1044430"/>
              <a:gd name="connsiteX289" fmla="*/ 10369010 w 12205236"/>
              <a:gd name="connsiteY289" fmla="*/ 311023 h 1044430"/>
              <a:gd name="connsiteX290" fmla="*/ 10397053 w 12205236"/>
              <a:gd name="connsiteY290" fmla="*/ 275129 h 1044430"/>
              <a:gd name="connsiteX291" fmla="*/ 10414252 w 12205236"/>
              <a:gd name="connsiteY291" fmla="*/ 237925 h 1044430"/>
              <a:gd name="connsiteX292" fmla="*/ 10429582 w 12205236"/>
              <a:gd name="connsiteY292" fmla="*/ 193244 h 1044430"/>
              <a:gd name="connsiteX293" fmla="*/ 10435751 w 12205236"/>
              <a:gd name="connsiteY293" fmla="*/ 178849 h 1044430"/>
              <a:gd name="connsiteX294" fmla="*/ 10450521 w 12205236"/>
              <a:gd name="connsiteY294" fmla="*/ 160902 h 1044430"/>
              <a:gd name="connsiteX295" fmla="*/ 10481368 w 12205236"/>
              <a:gd name="connsiteY295" fmla="*/ 133233 h 1044430"/>
              <a:gd name="connsiteX296" fmla="*/ 10489406 w 12205236"/>
              <a:gd name="connsiteY296" fmla="*/ 118277 h 1044430"/>
              <a:gd name="connsiteX297" fmla="*/ 10506232 w 12205236"/>
              <a:gd name="connsiteY297" fmla="*/ 95282 h 1044430"/>
              <a:gd name="connsiteX298" fmla="*/ 10529227 w 12205236"/>
              <a:gd name="connsiteY298" fmla="*/ 93039 h 1044430"/>
              <a:gd name="connsiteX299" fmla="*/ 10577460 w 12205236"/>
              <a:gd name="connsiteY299" fmla="*/ 80139 h 1044430"/>
              <a:gd name="connsiteX300" fmla="*/ 10582321 w 12205236"/>
              <a:gd name="connsiteY300" fmla="*/ 68361 h 1044430"/>
              <a:gd name="connsiteX301" fmla="*/ 10581947 w 12205236"/>
              <a:gd name="connsiteY301" fmla="*/ 62005 h 1044430"/>
              <a:gd name="connsiteX302" fmla="*/ 10581572 w 12205236"/>
              <a:gd name="connsiteY302" fmla="*/ 47984 h 1044430"/>
              <a:gd name="connsiteX303" fmla="*/ 10576899 w 12205236"/>
              <a:gd name="connsiteY303" fmla="*/ 34336 h 1044430"/>
              <a:gd name="connsiteX304" fmla="*/ 10572599 w 12205236"/>
              <a:gd name="connsiteY304" fmla="*/ 17137 h 1044430"/>
              <a:gd name="connsiteX305" fmla="*/ 10579329 w 12205236"/>
              <a:gd name="connsiteY305" fmla="*/ 1246 h 1044430"/>
              <a:gd name="connsiteX306" fmla="*/ 10594846 w 12205236"/>
              <a:gd name="connsiteY306" fmla="*/ 6107 h 1044430"/>
              <a:gd name="connsiteX307" fmla="*/ 10632984 w 12205236"/>
              <a:gd name="connsiteY307" fmla="*/ 23867 h 1044430"/>
              <a:gd name="connsiteX308" fmla="*/ 10701595 w 12205236"/>
              <a:gd name="connsiteY308" fmla="*/ 30971 h 1044430"/>
              <a:gd name="connsiteX309" fmla="*/ 10770392 w 12205236"/>
              <a:gd name="connsiteY309" fmla="*/ 33215 h 1044430"/>
              <a:gd name="connsiteX310" fmla="*/ 10898080 w 12205236"/>
              <a:gd name="connsiteY310" fmla="*/ 20689 h 1044430"/>
              <a:gd name="connsiteX311" fmla="*/ 10923878 w 12205236"/>
              <a:gd name="connsiteY311" fmla="*/ 5172 h 1044430"/>
              <a:gd name="connsiteX312" fmla="*/ 10931520 w 12205236"/>
              <a:gd name="connsiteY312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9067650 w 12205236"/>
              <a:gd name="connsiteY255" fmla="*/ 930203 h 1044430"/>
              <a:gd name="connsiteX256" fmla="*/ 9180217 w 12205236"/>
              <a:gd name="connsiteY256" fmla="*/ 908775 h 1044430"/>
              <a:gd name="connsiteX257" fmla="*/ 0 w 12205236"/>
              <a:gd name="connsiteY257" fmla="*/ 908775 h 1044430"/>
              <a:gd name="connsiteX258" fmla="*/ 0 w 12205236"/>
              <a:gd name="connsiteY258" fmla="*/ 732929 h 1044430"/>
              <a:gd name="connsiteX259" fmla="*/ 10184483 w 12205236"/>
              <a:gd name="connsiteY259" fmla="*/ 732929 h 1044430"/>
              <a:gd name="connsiteX260" fmla="*/ 10336481 w 12205236"/>
              <a:gd name="connsiteY260" fmla="*/ 714462 h 1044430"/>
              <a:gd name="connsiteX261" fmla="*/ 10349568 w 12205236"/>
              <a:gd name="connsiteY261" fmla="*/ 713901 h 1044430"/>
              <a:gd name="connsiteX262" fmla="*/ 10356111 w 12205236"/>
              <a:gd name="connsiteY262" fmla="*/ 709414 h 1044430"/>
              <a:gd name="connsiteX263" fmla="*/ 10354615 w 12205236"/>
              <a:gd name="connsiteY263" fmla="*/ 679128 h 1044430"/>
              <a:gd name="connsiteX264" fmla="*/ 10358167 w 12205236"/>
              <a:gd name="connsiteY264" fmla="*/ 520594 h 1044430"/>
              <a:gd name="connsiteX265" fmla="*/ 10372188 w 12205236"/>
              <a:gd name="connsiteY265" fmla="*/ 482269 h 1044430"/>
              <a:gd name="connsiteX266" fmla="*/ 10396679 w 12205236"/>
              <a:gd name="connsiteY266" fmla="*/ 451984 h 1044430"/>
              <a:gd name="connsiteX267" fmla="*/ 10447903 w 12205236"/>
              <a:gd name="connsiteY267" fmla="*/ 334765 h 1044430"/>
              <a:gd name="connsiteX268" fmla="*/ 10448464 w 12205236"/>
              <a:gd name="connsiteY268" fmla="*/ 261107 h 1044430"/>
              <a:gd name="connsiteX269" fmla="*/ 10446408 w 12205236"/>
              <a:gd name="connsiteY269" fmla="*/ 225774 h 1044430"/>
              <a:gd name="connsiteX270" fmla="*/ 10448464 w 12205236"/>
              <a:gd name="connsiteY270" fmla="*/ 215678 h 1044430"/>
              <a:gd name="connsiteX271" fmla="*/ 10453512 w 12205236"/>
              <a:gd name="connsiteY271" fmla="*/ 201096 h 1044430"/>
              <a:gd name="connsiteX272" fmla="*/ 10442856 w 12205236"/>
              <a:gd name="connsiteY272" fmla="*/ 229139 h 1044430"/>
              <a:gd name="connsiteX273" fmla="*/ 10417991 w 12205236"/>
              <a:gd name="connsiteY273" fmla="*/ 307471 h 1044430"/>
              <a:gd name="connsiteX274" fmla="*/ 10413318 w 12205236"/>
              <a:gd name="connsiteY274" fmla="*/ 312331 h 1044430"/>
              <a:gd name="connsiteX275" fmla="*/ 10410513 w 12205236"/>
              <a:gd name="connsiteY275" fmla="*/ 310649 h 1044430"/>
              <a:gd name="connsiteX276" fmla="*/ 10388266 w 12205236"/>
              <a:gd name="connsiteY276" fmla="*/ 406929 h 1044430"/>
              <a:gd name="connsiteX277" fmla="*/ 10366767 w 12205236"/>
              <a:gd name="connsiteY277" fmla="*/ 418706 h 1044430"/>
              <a:gd name="connsiteX278" fmla="*/ 10364337 w 12205236"/>
              <a:gd name="connsiteY278" fmla="*/ 417398 h 1044430"/>
              <a:gd name="connsiteX279" fmla="*/ 10363963 w 12205236"/>
              <a:gd name="connsiteY279" fmla="*/ 416650 h 1044430"/>
              <a:gd name="connsiteX280" fmla="*/ 10365458 w 12205236"/>
              <a:gd name="connsiteY280" fmla="*/ 415528 h 1044430"/>
              <a:gd name="connsiteX281" fmla="*/ 10368263 w 12205236"/>
              <a:gd name="connsiteY281" fmla="*/ 397768 h 1044430"/>
              <a:gd name="connsiteX282" fmla="*/ 10360784 w 12205236"/>
              <a:gd name="connsiteY282" fmla="*/ 413472 h 1044430"/>
              <a:gd name="connsiteX283" fmla="*/ 10362841 w 12205236"/>
              <a:gd name="connsiteY283" fmla="*/ 393468 h 1044430"/>
              <a:gd name="connsiteX284" fmla="*/ 10356298 w 12205236"/>
              <a:gd name="connsiteY284" fmla="*/ 413659 h 1044430"/>
              <a:gd name="connsiteX285" fmla="*/ 10355737 w 12205236"/>
              <a:gd name="connsiteY285" fmla="*/ 411041 h 1044430"/>
              <a:gd name="connsiteX286" fmla="*/ 10356671 w 12205236"/>
              <a:gd name="connsiteY286" fmla="*/ 393468 h 1044430"/>
              <a:gd name="connsiteX287" fmla="*/ 10355176 w 12205236"/>
              <a:gd name="connsiteY287" fmla="*/ 360004 h 1044430"/>
              <a:gd name="connsiteX288" fmla="*/ 10369010 w 12205236"/>
              <a:gd name="connsiteY288" fmla="*/ 311023 h 1044430"/>
              <a:gd name="connsiteX289" fmla="*/ 10397053 w 12205236"/>
              <a:gd name="connsiteY289" fmla="*/ 275129 h 1044430"/>
              <a:gd name="connsiteX290" fmla="*/ 10414252 w 12205236"/>
              <a:gd name="connsiteY290" fmla="*/ 237925 h 1044430"/>
              <a:gd name="connsiteX291" fmla="*/ 10429582 w 12205236"/>
              <a:gd name="connsiteY291" fmla="*/ 193244 h 1044430"/>
              <a:gd name="connsiteX292" fmla="*/ 10435751 w 12205236"/>
              <a:gd name="connsiteY292" fmla="*/ 178849 h 1044430"/>
              <a:gd name="connsiteX293" fmla="*/ 10450521 w 12205236"/>
              <a:gd name="connsiteY293" fmla="*/ 160902 h 1044430"/>
              <a:gd name="connsiteX294" fmla="*/ 10481368 w 12205236"/>
              <a:gd name="connsiteY294" fmla="*/ 133233 h 1044430"/>
              <a:gd name="connsiteX295" fmla="*/ 10489406 w 12205236"/>
              <a:gd name="connsiteY295" fmla="*/ 118277 h 1044430"/>
              <a:gd name="connsiteX296" fmla="*/ 10506232 w 12205236"/>
              <a:gd name="connsiteY296" fmla="*/ 95282 h 1044430"/>
              <a:gd name="connsiteX297" fmla="*/ 10529227 w 12205236"/>
              <a:gd name="connsiteY297" fmla="*/ 93039 h 1044430"/>
              <a:gd name="connsiteX298" fmla="*/ 10577460 w 12205236"/>
              <a:gd name="connsiteY298" fmla="*/ 80139 h 1044430"/>
              <a:gd name="connsiteX299" fmla="*/ 10582321 w 12205236"/>
              <a:gd name="connsiteY299" fmla="*/ 68361 h 1044430"/>
              <a:gd name="connsiteX300" fmla="*/ 10581947 w 12205236"/>
              <a:gd name="connsiteY300" fmla="*/ 62005 h 1044430"/>
              <a:gd name="connsiteX301" fmla="*/ 10581572 w 12205236"/>
              <a:gd name="connsiteY301" fmla="*/ 47984 h 1044430"/>
              <a:gd name="connsiteX302" fmla="*/ 10576899 w 12205236"/>
              <a:gd name="connsiteY302" fmla="*/ 34336 h 1044430"/>
              <a:gd name="connsiteX303" fmla="*/ 10572599 w 12205236"/>
              <a:gd name="connsiteY303" fmla="*/ 17137 h 1044430"/>
              <a:gd name="connsiteX304" fmla="*/ 10579329 w 12205236"/>
              <a:gd name="connsiteY304" fmla="*/ 1246 h 1044430"/>
              <a:gd name="connsiteX305" fmla="*/ 10594846 w 12205236"/>
              <a:gd name="connsiteY305" fmla="*/ 6107 h 1044430"/>
              <a:gd name="connsiteX306" fmla="*/ 10632984 w 12205236"/>
              <a:gd name="connsiteY306" fmla="*/ 23867 h 1044430"/>
              <a:gd name="connsiteX307" fmla="*/ 10701595 w 12205236"/>
              <a:gd name="connsiteY307" fmla="*/ 30971 h 1044430"/>
              <a:gd name="connsiteX308" fmla="*/ 10770392 w 12205236"/>
              <a:gd name="connsiteY308" fmla="*/ 33215 h 1044430"/>
              <a:gd name="connsiteX309" fmla="*/ 10898080 w 12205236"/>
              <a:gd name="connsiteY309" fmla="*/ 20689 h 1044430"/>
              <a:gd name="connsiteX310" fmla="*/ 10923878 w 12205236"/>
              <a:gd name="connsiteY310" fmla="*/ 5172 h 1044430"/>
              <a:gd name="connsiteX311" fmla="*/ 10931520 w 12205236"/>
              <a:gd name="connsiteY311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9067650 w 12205236"/>
              <a:gd name="connsiteY254" fmla="*/ 930203 h 1044430"/>
              <a:gd name="connsiteX255" fmla="*/ 9180217 w 12205236"/>
              <a:gd name="connsiteY255" fmla="*/ 908775 h 1044430"/>
              <a:gd name="connsiteX256" fmla="*/ 0 w 12205236"/>
              <a:gd name="connsiteY256" fmla="*/ 908775 h 1044430"/>
              <a:gd name="connsiteX257" fmla="*/ 0 w 12205236"/>
              <a:gd name="connsiteY257" fmla="*/ 732929 h 1044430"/>
              <a:gd name="connsiteX258" fmla="*/ 10184483 w 12205236"/>
              <a:gd name="connsiteY258" fmla="*/ 732929 h 1044430"/>
              <a:gd name="connsiteX259" fmla="*/ 10336481 w 12205236"/>
              <a:gd name="connsiteY259" fmla="*/ 714462 h 1044430"/>
              <a:gd name="connsiteX260" fmla="*/ 10349568 w 12205236"/>
              <a:gd name="connsiteY260" fmla="*/ 713901 h 1044430"/>
              <a:gd name="connsiteX261" fmla="*/ 10356111 w 12205236"/>
              <a:gd name="connsiteY261" fmla="*/ 709414 h 1044430"/>
              <a:gd name="connsiteX262" fmla="*/ 10354615 w 12205236"/>
              <a:gd name="connsiteY262" fmla="*/ 679128 h 1044430"/>
              <a:gd name="connsiteX263" fmla="*/ 10358167 w 12205236"/>
              <a:gd name="connsiteY263" fmla="*/ 520594 h 1044430"/>
              <a:gd name="connsiteX264" fmla="*/ 10372188 w 12205236"/>
              <a:gd name="connsiteY264" fmla="*/ 482269 h 1044430"/>
              <a:gd name="connsiteX265" fmla="*/ 10396679 w 12205236"/>
              <a:gd name="connsiteY265" fmla="*/ 451984 h 1044430"/>
              <a:gd name="connsiteX266" fmla="*/ 10447903 w 12205236"/>
              <a:gd name="connsiteY266" fmla="*/ 334765 h 1044430"/>
              <a:gd name="connsiteX267" fmla="*/ 10448464 w 12205236"/>
              <a:gd name="connsiteY267" fmla="*/ 261107 h 1044430"/>
              <a:gd name="connsiteX268" fmla="*/ 10446408 w 12205236"/>
              <a:gd name="connsiteY268" fmla="*/ 225774 h 1044430"/>
              <a:gd name="connsiteX269" fmla="*/ 10448464 w 12205236"/>
              <a:gd name="connsiteY269" fmla="*/ 215678 h 1044430"/>
              <a:gd name="connsiteX270" fmla="*/ 10453512 w 12205236"/>
              <a:gd name="connsiteY270" fmla="*/ 201096 h 1044430"/>
              <a:gd name="connsiteX271" fmla="*/ 10442856 w 12205236"/>
              <a:gd name="connsiteY271" fmla="*/ 229139 h 1044430"/>
              <a:gd name="connsiteX272" fmla="*/ 10417991 w 12205236"/>
              <a:gd name="connsiteY272" fmla="*/ 307471 h 1044430"/>
              <a:gd name="connsiteX273" fmla="*/ 10413318 w 12205236"/>
              <a:gd name="connsiteY273" fmla="*/ 312331 h 1044430"/>
              <a:gd name="connsiteX274" fmla="*/ 10410513 w 12205236"/>
              <a:gd name="connsiteY274" fmla="*/ 310649 h 1044430"/>
              <a:gd name="connsiteX275" fmla="*/ 10388266 w 12205236"/>
              <a:gd name="connsiteY275" fmla="*/ 406929 h 1044430"/>
              <a:gd name="connsiteX276" fmla="*/ 10366767 w 12205236"/>
              <a:gd name="connsiteY276" fmla="*/ 418706 h 1044430"/>
              <a:gd name="connsiteX277" fmla="*/ 10364337 w 12205236"/>
              <a:gd name="connsiteY277" fmla="*/ 417398 h 1044430"/>
              <a:gd name="connsiteX278" fmla="*/ 10363963 w 12205236"/>
              <a:gd name="connsiteY278" fmla="*/ 416650 h 1044430"/>
              <a:gd name="connsiteX279" fmla="*/ 10365458 w 12205236"/>
              <a:gd name="connsiteY279" fmla="*/ 415528 h 1044430"/>
              <a:gd name="connsiteX280" fmla="*/ 10368263 w 12205236"/>
              <a:gd name="connsiteY280" fmla="*/ 397768 h 1044430"/>
              <a:gd name="connsiteX281" fmla="*/ 10360784 w 12205236"/>
              <a:gd name="connsiteY281" fmla="*/ 413472 h 1044430"/>
              <a:gd name="connsiteX282" fmla="*/ 10362841 w 12205236"/>
              <a:gd name="connsiteY282" fmla="*/ 393468 h 1044430"/>
              <a:gd name="connsiteX283" fmla="*/ 10356298 w 12205236"/>
              <a:gd name="connsiteY283" fmla="*/ 413659 h 1044430"/>
              <a:gd name="connsiteX284" fmla="*/ 10355737 w 12205236"/>
              <a:gd name="connsiteY284" fmla="*/ 411041 h 1044430"/>
              <a:gd name="connsiteX285" fmla="*/ 10356671 w 12205236"/>
              <a:gd name="connsiteY285" fmla="*/ 393468 h 1044430"/>
              <a:gd name="connsiteX286" fmla="*/ 10355176 w 12205236"/>
              <a:gd name="connsiteY286" fmla="*/ 360004 h 1044430"/>
              <a:gd name="connsiteX287" fmla="*/ 10369010 w 12205236"/>
              <a:gd name="connsiteY287" fmla="*/ 311023 h 1044430"/>
              <a:gd name="connsiteX288" fmla="*/ 10397053 w 12205236"/>
              <a:gd name="connsiteY288" fmla="*/ 275129 h 1044430"/>
              <a:gd name="connsiteX289" fmla="*/ 10414252 w 12205236"/>
              <a:gd name="connsiteY289" fmla="*/ 237925 h 1044430"/>
              <a:gd name="connsiteX290" fmla="*/ 10429582 w 12205236"/>
              <a:gd name="connsiteY290" fmla="*/ 193244 h 1044430"/>
              <a:gd name="connsiteX291" fmla="*/ 10435751 w 12205236"/>
              <a:gd name="connsiteY291" fmla="*/ 178849 h 1044430"/>
              <a:gd name="connsiteX292" fmla="*/ 10450521 w 12205236"/>
              <a:gd name="connsiteY292" fmla="*/ 160902 h 1044430"/>
              <a:gd name="connsiteX293" fmla="*/ 10481368 w 12205236"/>
              <a:gd name="connsiteY293" fmla="*/ 133233 h 1044430"/>
              <a:gd name="connsiteX294" fmla="*/ 10489406 w 12205236"/>
              <a:gd name="connsiteY294" fmla="*/ 118277 h 1044430"/>
              <a:gd name="connsiteX295" fmla="*/ 10506232 w 12205236"/>
              <a:gd name="connsiteY295" fmla="*/ 95282 h 1044430"/>
              <a:gd name="connsiteX296" fmla="*/ 10529227 w 12205236"/>
              <a:gd name="connsiteY296" fmla="*/ 93039 h 1044430"/>
              <a:gd name="connsiteX297" fmla="*/ 10577460 w 12205236"/>
              <a:gd name="connsiteY297" fmla="*/ 80139 h 1044430"/>
              <a:gd name="connsiteX298" fmla="*/ 10582321 w 12205236"/>
              <a:gd name="connsiteY298" fmla="*/ 68361 h 1044430"/>
              <a:gd name="connsiteX299" fmla="*/ 10581947 w 12205236"/>
              <a:gd name="connsiteY299" fmla="*/ 62005 h 1044430"/>
              <a:gd name="connsiteX300" fmla="*/ 10581572 w 12205236"/>
              <a:gd name="connsiteY300" fmla="*/ 47984 h 1044430"/>
              <a:gd name="connsiteX301" fmla="*/ 10576899 w 12205236"/>
              <a:gd name="connsiteY301" fmla="*/ 34336 h 1044430"/>
              <a:gd name="connsiteX302" fmla="*/ 10572599 w 12205236"/>
              <a:gd name="connsiteY302" fmla="*/ 17137 h 1044430"/>
              <a:gd name="connsiteX303" fmla="*/ 10579329 w 12205236"/>
              <a:gd name="connsiteY303" fmla="*/ 1246 h 1044430"/>
              <a:gd name="connsiteX304" fmla="*/ 10594846 w 12205236"/>
              <a:gd name="connsiteY304" fmla="*/ 6107 h 1044430"/>
              <a:gd name="connsiteX305" fmla="*/ 10632984 w 12205236"/>
              <a:gd name="connsiteY305" fmla="*/ 23867 h 1044430"/>
              <a:gd name="connsiteX306" fmla="*/ 10701595 w 12205236"/>
              <a:gd name="connsiteY306" fmla="*/ 30971 h 1044430"/>
              <a:gd name="connsiteX307" fmla="*/ 10770392 w 12205236"/>
              <a:gd name="connsiteY307" fmla="*/ 33215 h 1044430"/>
              <a:gd name="connsiteX308" fmla="*/ 10898080 w 12205236"/>
              <a:gd name="connsiteY308" fmla="*/ 20689 h 1044430"/>
              <a:gd name="connsiteX309" fmla="*/ 10923878 w 12205236"/>
              <a:gd name="connsiteY309" fmla="*/ 5172 h 1044430"/>
              <a:gd name="connsiteX310" fmla="*/ 10931520 w 12205236"/>
              <a:gd name="connsiteY310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9067650 w 12205236"/>
              <a:gd name="connsiteY254" fmla="*/ 930203 h 1044430"/>
              <a:gd name="connsiteX255" fmla="*/ 0 w 12205236"/>
              <a:gd name="connsiteY255" fmla="*/ 908775 h 1044430"/>
              <a:gd name="connsiteX256" fmla="*/ 0 w 12205236"/>
              <a:gd name="connsiteY256" fmla="*/ 732929 h 1044430"/>
              <a:gd name="connsiteX257" fmla="*/ 10184483 w 12205236"/>
              <a:gd name="connsiteY257" fmla="*/ 732929 h 1044430"/>
              <a:gd name="connsiteX258" fmla="*/ 10336481 w 12205236"/>
              <a:gd name="connsiteY258" fmla="*/ 714462 h 1044430"/>
              <a:gd name="connsiteX259" fmla="*/ 10349568 w 12205236"/>
              <a:gd name="connsiteY259" fmla="*/ 713901 h 1044430"/>
              <a:gd name="connsiteX260" fmla="*/ 10356111 w 12205236"/>
              <a:gd name="connsiteY260" fmla="*/ 709414 h 1044430"/>
              <a:gd name="connsiteX261" fmla="*/ 10354615 w 12205236"/>
              <a:gd name="connsiteY261" fmla="*/ 679128 h 1044430"/>
              <a:gd name="connsiteX262" fmla="*/ 10358167 w 12205236"/>
              <a:gd name="connsiteY262" fmla="*/ 520594 h 1044430"/>
              <a:gd name="connsiteX263" fmla="*/ 10372188 w 12205236"/>
              <a:gd name="connsiteY263" fmla="*/ 482269 h 1044430"/>
              <a:gd name="connsiteX264" fmla="*/ 10396679 w 12205236"/>
              <a:gd name="connsiteY264" fmla="*/ 451984 h 1044430"/>
              <a:gd name="connsiteX265" fmla="*/ 10447903 w 12205236"/>
              <a:gd name="connsiteY265" fmla="*/ 334765 h 1044430"/>
              <a:gd name="connsiteX266" fmla="*/ 10448464 w 12205236"/>
              <a:gd name="connsiteY266" fmla="*/ 261107 h 1044430"/>
              <a:gd name="connsiteX267" fmla="*/ 10446408 w 12205236"/>
              <a:gd name="connsiteY267" fmla="*/ 225774 h 1044430"/>
              <a:gd name="connsiteX268" fmla="*/ 10448464 w 12205236"/>
              <a:gd name="connsiteY268" fmla="*/ 215678 h 1044430"/>
              <a:gd name="connsiteX269" fmla="*/ 10453512 w 12205236"/>
              <a:gd name="connsiteY269" fmla="*/ 201096 h 1044430"/>
              <a:gd name="connsiteX270" fmla="*/ 10442856 w 12205236"/>
              <a:gd name="connsiteY270" fmla="*/ 229139 h 1044430"/>
              <a:gd name="connsiteX271" fmla="*/ 10417991 w 12205236"/>
              <a:gd name="connsiteY271" fmla="*/ 307471 h 1044430"/>
              <a:gd name="connsiteX272" fmla="*/ 10413318 w 12205236"/>
              <a:gd name="connsiteY272" fmla="*/ 312331 h 1044430"/>
              <a:gd name="connsiteX273" fmla="*/ 10410513 w 12205236"/>
              <a:gd name="connsiteY273" fmla="*/ 310649 h 1044430"/>
              <a:gd name="connsiteX274" fmla="*/ 10388266 w 12205236"/>
              <a:gd name="connsiteY274" fmla="*/ 406929 h 1044430"/>
              <a:gd name="connsiteX275" fmla="*/ 10366767 w 12205236"/>
              <a:gd name="connsiteY275" fmla="*/ 418706 h 1044430"/>
              <a:gd name="connsiteX276" fmla="*/ 10364337 w 12205236"/>
              <a:gd name="connsiteY276" fmla="*/ 417398 h 1044430"/>
              <a:gd name="connsiteX277" fmla="*/ 10363963 w 12205236"/>
              <a:gd name="connsiteY277" fmla="*/ 416650 h 1044430"/>
              <a:gd name="connsiteX278" fmla="*/ 10365458 w 12205236"/>
              <a:gd name="connsiteY278" fmla="*/ 415528 h 1044430"/>
              <a:gd name="connsiteX279" fmla="*/ 10368263 w 12205236"/>
              <a:gd name="connsiteY279" fmla="*/ 397768 h 1044430"/>
              <a:gd name="connsiteX280" fmla="*/ 10360784 w 12205236"/>
              <a:gd name="connsiteY280" fmla="*/ 413472 h 1044430"/>
              <a:gd name="connsiteX281" fmla="*/ 10362841 w 12205236"/>
              <a:gd name="connsiteY281" fmla="*/ 393468 h 1044430"/>
              <a:gd name="connsiteX282" fmla="*/ 10356298 w 12205236"/>
              <a:gd name="connsiteY282" fmla="*/ 413659 h 1044430"/>
              <a:gd name="connsiteX283" fmla="*/ 10355737 w 12205236"/>
              <a:gd name="connsiteY283" fmla="*/ 411041 h 1044430"/>
              <a:gd name="connsiteX284" fmla="*/ 10356671 w 12205236"/>
              <a:gd name="connsiteY284" fmla="*/ 393468 h 1044430"/>
              <a:gd name="connsiteX285" fmla="*/ 10355176 w 12205236"/>
              <a:gd name="connsiteY285" fmla="*/ 360004 h 1044430"/>
              <a:gd name="connsiteX286" fmla="*/ 10369010 w 12205236"/>
              <a:gd name="connsiteY286" fmla="*/ 311023 h 1044430"/>
              <a:gd name="connsiteX287" fmla="*/ 10397053 w 12205236"/>
              <a:gd name="connsiteY287" fmla="*/ 275129 h 1044430"/>
              <a:gd name="connsiteX288" fmla="*/ 10414252 w 12205236"/>
              <a:gd name="connsiteY288" fmla="*/ 237925 h 1044430"/>
              <a:gd name="connsiteX289" fmla="*/ 10429582 w 12205236"/>
              <a:gd name="connsiteY289" fmla="*/ 193244 h 1044430"/>
              <a:gd name="connsiteX290" fmla="*/ 10435751 w 12205236"/>
              <a:gd name="connsiteY290" fmla="*/ 178849 h 1044430"/>
              <a:gd name="connsiteX291" fmla="*/ 10450521 w 12205236"/>
              <a:gd name="connsiteY291" fmla="*/ 160902 h 1044430"/>
              <a:gd name="connsiteX292" fmla="*/ 10481368 w 12205236"/>
              <a:gd name="connsiteY292" fmla="*/ 133233 h 1044430"/>
              <a:gd name="connsiteX293" fmla="*/ 10489406 w 12205236"/>
              <a:gd name="connsiteY293" fmla="*/ 118277 h 1044430"/>
              <a:gd name="connsiteX294" fmla="*/ 10506232 w 12205236"/>
              <a:gd name="connsiteY294" fmla="*/ 95282 h 1044430"/>
              <a:gd name="connsiteX295" fmla="*/ 10529227 w 12205236"/>
              <a:gd name="connsiteY295" fmla="*/ 93039 h 1044430"/>
              <a:gd name="connsiteX296" fmla="*/ 10577460 w 12205236"/>
              <a:gd name="connsiteY296" fmla="*/ 80139 h 1044430"/>
              <a:gd name="connsiteX297" fmla="*/ 10582321 w 12205236"/>
              <a:gd name="connsiteY297" fmla="*/ 68361 h 1044430"/>
              <a:gd name="connsiteX298" fmla="*/ 10581947 w 12205236"/>
              <a:gd name="connsiteY298" fmla="*/ 62005 h 1044430"/>
              <a:gd name="connsiteX299" fmla="*/ 10581572 w 12205236"/>
              <a:gd name="connsiteY299" fmla="*/ 47984 h 1044430"/>
              <a:gd name="connsiteX300" fmla="*/ 10576899 w 12205236"/>
              <a:gd name="connsiteY300" fmla="*/ 34336 h 1044430"/>
              <a:gd name="connsiteX301" fmla="*/ 10572599 w 12205236"/>
              <a:gd name="connsiteY301" fmla="*/ 17137 h 1044430"/>
              <a:gd name="connsiteX302" fmla="*/ 10579329 w 12205236"/>
              <a:gd name="connsiteY302" fmla="*/ 1246 h 1044430"/>
              <a:gd name="connsiteX303" fmla="*/ 10594846 w 12205236"/>
              <a:gd name="connsiteY303" fmla="*/ 6107 h 1044430"/>
              <a:gd name="connsiteX304" fmla="*/ 10632984 w 12205236"/>
              <a:gd name="connsiteY304" fmla="*/ 23867 h 1044430"/>
              <a:gd name="connsiteX305" fmla="*/ 10701595 w 12205236"/>
              <a:gd name="connsiteY305" fmla="*/ 30971 h 1044430"/>
              <a:gd name="connsiteX306" fmla="*/ 10770392 w 12205236"/>
              <a:gd name="connsiteY306" fmla="*/ 33215 h 1044430"/>
              <a:gd name="connsiteX307" fmla="*/ 10898080 w 12205236"/>
              <a:gd name="connsiteY307" fmla="*/ 20689 h 1044430"/>
              <a:gd name="connsiteX308" fmla="*/ 10923878 w 12205236"/>
              <a:gd name="connsiteY308" fmla="*/ 5172 h 1044430"/>
              <a:gd name="connsiteX309" fmla="*/ 10931520 w 12205236"/>
              <a:gd name="connsiteY309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0 w 12205236"/>
              <a:gd name="connsiteY254" fmla="*/ 908775 h 1044430"/>
              <a:gd name="connsiteX255" fmla="*/ 0 w 12205236"/>
              <a:gd name="connsiteY255" fmla="*/ 732929 h 1044430"/>
              <a:gd name="connsiteX256" fmla="*/ 10184483 w 12205236"/>
              <a:gd name="connsiteY256" fmla="*/ 732929 h 1044430"/>
              <a:gd name="connsiteX257" fmla="*/ 10336481 w 12205236"/>
              <a:gd name="connsiteY257" fmla="*/ 714462 h 1044430"/>
              <a:gd name="connsiteX258" fmla="*/ 10349568 w 12205236"/>
              <a:gd name="connsiteY258" fmla="*/ 713901 h 1044430"/>
              <a:gd name="connsiteX259" fmla="*/ 10356111 w 12205236"/>
              <a:gd name="connsiteY259" fmla="*/ 709414 h 1044430"/>
              <a:gd name="connsiteX260" fmla="*/ 10354615 w 12205236"/>
              <a:gd name="connsiteY260" fmla="*/ 679128 h 1044430"/>
              <a:gd name="connsiteX261" fmla="*/ 10358167 w 12205236"/>
              <a:gd name="connsiteY261" fmla="*/ 520594 h 1044430"/>
              <a:gd name="connsiteX262" fmla="*/ 10372188 w 12205236"/>
              <a:gd name="connsiteY262" fmla="*/ 482269 h 1044430"/>
              <a:gd name="connsiteX263" fmla="*/ 10396679 w 12205236"/>
              <a:gd name="connsiteY263" fmla="*/ 451984 h 1044430"/>
              <a:gd name="connsiteX264" fmla="*/ 10447903 w 12205236"/>
              <a:gd name="connsiteY264" fmla="*/ 334765 h 1044430"/>
              <a:gd name="connsiteX265" fmla="*/ 10448464 w 12205236"/>
              <a:gd name="connsiteY265" fmla="*/ 261107 h 1044430"/>
              <a:gd name="connsiteX266" fmla="*/ 10446408 w 12205236"/>
              <a:gd name="connsiteY266" fmla="*/ 225774 h 1044430"/>
              <a:gd name="connsiteX267" fmla="*/ 10448464 w 12205236"/>
              <a:gd name="connsiteY267" fmla="*/ 215678 h 1044430"/>
              <a:gd name="connsiteX268" fmla="*/ 10453512 w 12205236"/>
              <a:gd name="connsiteY268" fmla="*/ 201096 h 1044430"/>
              <a:gd name="connsiteX269" fmla="*/ 10442856 w 12205236"/>
              <a:gd name="connsiteY269" fmla="*/ 229139 h 1044430"/>
              <a:gd name="connsiteX270" fmla="*/ 10417991 w 12205236"/>
              <a:gd name="connsiteY270" fmla="*/ 307471 h 1044430"/>
              <a:gd name="connsiteX271" fmla="*/ 10413318 w 12205236"/>
              <a:gd name="connsiteY271" fmla="*/ 312331 h 1044430"/>
              <a:gd name="connsiteX272" fmla="*/ 10410513 w 12205236"/>
              <a:gd name="connsiteY272" fmla="*/ 310649 h 1044430"/>
              <a:gd name="connsiteX273" fmla="*/ 10388266 w 12205236"/>
              <a:gd name="connsiteY273" fmla="*/ 406929 h 1044430"/>
              <a:gd name="connsiteX274" fmla="*/ 10366767 w 12205236"/>
              <a:gd name="connsiteY274" fmla="*/ 418706 h 1044430"/>
              <a:gd name="connsiteX275" fmla="*/ 10364337 w 12205236"/>
              <a:gd name="connsiteY275" fmla="*/ 417398 h 1044430"/>
              <a:gd name="connsiteX276" fmla="*/ 10363963 w 12205236"/>
              <a:gd name="connsiteY276" fmla="*/ 416650 h 1044430"/>
              <a:gd name="connsiteX277" fmla="*/ 10365458 w 12205236"/>
              <a:gd name="connsiteY277" fmla="*/ 415528 h 1044430"/>
              <a:gd name="connsiteX278" fmla="*/ 10368263 w 12205236"/>
              <a:gd name="connsiteY278" fmla="*/ 397768 h 1044430"/>
              <a:gd name="connsiteX279" fmla="*/ 10360784 w 12205236"/>
              <a:gd name="connsiteY279" fmla="*/ 413472 h 1044430"/>
              <a:gd name="connsiteX280" fmla="*/ 10362841 w 12205236"/>
              <a:gd name="connsiteY280" fmla="*/ 393468 h 1044430"/>
              <a:gd name="connsiteX281" fmla="*/ 10356298 w 12205236"/>
              <a:gd name="connsiteY281" fmla="*/ 413659 h 1044430"/>
              <a:gd name="connsiteX282" fmla="*/ 10355737 w 12205236"/>
              <a:gd name="connsiteY282" fmla="*/ 411041 h 1044430"/>
              <a:gd name="connsiteX283" fmla="*/ 10356671 w 12205236"/>
              <a:gd name="connsiteY283" fmla="*/ 393468 h 1044430"/>
              <a:gd name="connsiteX284" fmla="*/ 10355176 w 12205236"/>
              <a:gd name="connsiteY284" fmla="*/ 360004 h 1044430"/>
              <a:gd name="connsiteX285" fmla="*/ 10369010 w 12205236"/>
              <a:gd name="connsiteY285" fmla="*/ 311023 h 1044430"/>
              <a:gd name="connsiteX286" fmla="*/ 10397053 w 12205236"/>
              <a:gd name="connsiteY286" fmla="*/ 275129 h 1044430"/>
              <a:gd name="connsiteX287" fmla="*/ 10414252 w 12205236"/>
              <a:gd name="connsiteY287" fmla="*/ 237925 h 1044430"/>
              <a:gd name="connsiteX288" fmla="*/ 10429582 w 12205236"/>
              <a:gd name="connsiteY288" fmla="*/ 193244 h 1044430"/>
              <a:gd name="connsiteX289" fmla="*/ 10435751 w 12205236"/>
              <a:gd name="connsiteY289" fmla="*/ 178849 h 1044430"/>
              <a:gd name="connsiteX290" fmla="*/ 10450521 w 12205236"/>
              <a:gd name="connsiteY290" fmla="*/ 160902 h 1044430"/>
              <a:gd name="connsiteX291" fmla="*/ 10481368 w 12205236"/>
              <a:gd name="connsiteY291" fmla="*/ 133233 h 1044430"/>
              <a:gd name="connsiteX292" fmla="*/ 10489406 w 12205236"/>
              <a:gd name="connsiteY292" fmla="*/ 118277 h 1044430"/>
              <a:gd name="connsiteX293" fmla="*/ 10506232 w 12205236"/>
              <a:gd name="connsiteY293" fmla="*/ 95282 h 1044430"/>
              <a:gd name="connsiteX294" fmla="*/ 10529227 w 12205236"/>
              <a:gd name="connsiteY294" fmla="*/ 93039 h 1044430"/>
              <a:gd name="connsiteX295" fmla="*/ 10577460 w 12205236"/>
              <a:gd name="connsiteY295" fmla="*/ 80139 h 1044430"/>
              <a:gd name="connsiteX296" fmla="*/ 10582321 w 12205236"/>
              <a:gd name="connsiteY296" fmla="*/ 68361 h 1044430"/>
              <a:gd name="connsiteX297" fmla="*/ 10581947 w 12205236"/>
              <a:gd name="connsiteY297" fmla="*/ 62005 h 1044430"/>
              <a:gd name="connsiteX298" fmla="*/ 10581572 w 12205236"/>
              <a:gd name="connsiteY298" fmla="*/ 47984 h 1044430"/>
              <a:gd name="connsiteX299" fmla="*/ 10576899 w 12205236"/>
              <a:gd name="connsiteY299" fmla="*/ 34336 h 1044430"/>
              <a:gd name="connsiteX300" fmla="*/ 10572599 w 12205236"/>
              <a:gd name="connsiteY300" fmla="*/ 17137 h 1044430"/>
              <a:gd name="connsiteX301" fmla="*/ 10579329 w 12205236"/>
              <a:gd name="connsiteY301" fmla="*/ 1246 h 1044430"/>
              <a:gd name="connsiteX302" fmla="*/ 10594846 w 12205236"/>
              <a:gd name="connsiteY302" fmla="*/ 6107 h 1044430"/>
              <a:gd name="connsiteX303" fmla="*/ 10632984 w 12205236"/>
              <a:gd name="connsiteY303" fmla="*/ 23867 h 1044430"/>
              <a:gd name="connsiteX304" fmla="*/ 10701595 w 12205236"/>
              <a:gd name="connsiteY304" fmla="*/ 30971 h 1044430"/>
              <a:gd name="connsiteX305" fmla="*/ 10770392 w 12205236"/>
              <a:gd name="connsiteY305" fmla="*/ 33215 h 1044430"/>
              <a:gd name="connsiteX306" fmla="*/ 10898080 w 12205236"/>
              <a:gd name="connsiteY306" fmla="*/ 20689 h 1044430"/>
              <a:gd name="connsiteX307" fmla="*/ 10923878 w 12205236"/>
              <a:gd name="connsiteY307" fmla="*/ 5172 h 1044430"/>
              <a:gd name="connsiteX308" fmla="*/ 10931520 w 12205236"/>
              <a:gd name="connsiteY308" fmla="*/ 265 h 1044430"/>
              <a:gd name="connsiteX0" fmla="*/ 11634616 w 12292893"/>
              <a:gd name="connsiteY0" fmla="*/ 695510 h 1046071"/>
              <a:gd name="connsiteX1" fmla="*/ 11628681 w 12292893"/>
              <a:gd name="connsiteY1" fmla="*/ 699880 h 1046071"/>
              <a:gd name="connsiteX2" fmla="*/ 11627185 w 12292893"/>
              <a:gd name="connsiteY2" fmla="*/ 725492 h 1046071"/>
              <a:gd name="connsiteX3" fmla="*/ 11644384 w 12292893"/>
              <a:gd name="connsiteY3" fmla="*/ 729979 h 1046071"/>
              <a:gd name="connsiteX4" fmla="*/ 11651863 w 12292893"/>
              <a:gd name="connsiteY4" fmla="*/ 730913 h 1046071"/>
              <a:gd name="connsiteX5" fmla="*/ 11663080 w 12292893"/>
              <a:gd name="connsiteY5" fmla="*/ 719883 h 1046071"/>
              <a:gd name="connsiteX6" fmla="*/ 11662519 w 12292893"/>
              <a:gd name="connsiteY6" fmla="*/ 715209 h 1046071"/>
              <a:gd name="connsiteX7" fmla="*/ 11641954 w 12292893"/>
              <a:gd name="connsiteY7" fmla="*/ 696328 h 1046071"/>
              <a:gd name="connsiteX8" fmla="*/ 11634616 w 12292893"/>
              <a:gd name="connsiteY8" fmla="*/ 695510 h 1046071"/>
              <a:gd name="connsiteX9" fmla="*/ 11559135 w 12292893"/>
              <a:gd name="connsiteY9" fmla="*/ 473903 h 1046071"/>
              <a:gd name="connsiteX10" fmla="*/ 11555396 w 12292893"/>
              <a:gd name="connsiteY10" fmla="*/ 476100 h 1046071"/>
              <a:gd name="connsiteX11" fmla="*/ 11542684 w 12292893"/>
              <a:gd name="connsiteY11" fmla="*/ 481895 h 1046071"/>
              <a:gd name="connsiteX12" fmla="*/ 11525110 w 12292893"/>
              <a:gd name="connsiteY12" fmla="*/ 505078 h 1046071"/>
              <a:gd name="connsiteX13" fmla="*/ 11524736 w 12292893"/>
              <a:gd name="connsiteY13" fmla="*/ 515360 h 1046071"/>
              <a:gd name="connsiteX14" fmla="*/ 11519876 w 12292893"/>
              <a:gd name="connsiteY14" fmla="*/ 555928 h 1046071"/>
              <a:gd name="connsiteX15" fmla="*/ 11506976 w 12292893"/>
              <a:gd name="connsiteY15" fmla="*/ 603787 h 1046071"/>
              <a:gd name="connsiteX16" fmla="*/ 11503611 w 12292893"/>
              <a:gd name="connsiteY16" fmla="*/ 628652 h 1046071"/>
              <a:gd name="connsiteX17" fmla="*/ 11498190 w 12292893"/>
              <a:gd name="connsiteY17" fmla="*/ 677072 h 1046071"/>
              <a:gd name="connsiteX18" fmla="*/ 11491646 w 12292893"/>
              <a:gd name="connsiteY18" fmla="*/ 701375 h 1046071"/>
              <a:gd name="connsiteX19" fmla="*/ 11500246 w 12292893"/>
              <a:gd name="connsiteY19" fmla="*/ 714275 h 1046071"/>
              <a:gd name="connsiteX20" fmla="*/ 11579139 w 12292893"/>
              <a:gd name="connsiteY20" fmla="*/ 722314 h 1046071"/>
              <a:gd name="connsiteX21" fmla="*/ 11601573 w 12292893"/>
              <a:gd name="connsiteY21" fmla="*/ 701188 h 1046071"/>
              <a:gd name="connsiteX22" fmla="*/ 11592039 w 12292893"/>
              <a:gd name="connsiteY22" fmla="*/ 685298 h 1046071"/>
              <a:gd name="connsiteX23" fmla="*/ 11574652 w 12292893"/>
              <a:gd name="connsiteY23" fmla="*/ 650525 h 1046071"/>
              <a:gd name="connsiteX24" fmla="*/ 11575400 w 12292893"/>
              <a:gd name="connsiteY24" fmla="*/ 643234 h 1046071"/>
              <a:gd name="connsiteX25" fmla="*/ 11572035 w 12292893"/>
              <a:gd name="connsiteY25" fmla="*/ 635008 h 1046071"/>
              <a:gd name="connsiteX26" fmla="*/ 11560257 w 12292893"/>
              <a:gd name="connsiteY26" fmla="*/ 640990 h 1046071"/>
              <a:gd name="connsiteX27" fmla="*/ 11552218 w 12292893"/>
              <a:gd name="connsiteY27" fmla="*/ 643047 h 1046071"/>
              <a:gd name="connsiteX28" fmla="*/ 11546797 w 12292893"/>
              <a:gd name="connsiteY28" fmla="*/ 630708 h 1046071"/>
              <a:gd name="connsiteX29" fmla="*/ 11548105 w 12292893"/>
              <a:gd name="connsiteY29" fmla="*/ 604535 h 1046071"/>
              <a:gd name="connsiteX30" fmla="*/ 11563248 w 12292893"/>
              <a:gd name="connsiteY30" fmla="*/ 482269 h 1046071"/>
              <a:gd name="connsiteX31" fmla="*/ 11562874 w 12292893"/>
              <a:gd name="connsiteY31" fmla="*/ 474230 h 1046071"/>
              <a:gd name="connsiteX32" fmla="*/ 11559135 w 12292893"/>
              <a:gd name="connsiteY32" fmla="*/ 473903 h 1046071"/>
              <a:gd name="connsiteX33" fmla="*/ 11566614 w 12292893"/>
              <a:gd name="connsiteY33" fmla="*/ 432915 h 1046071"/>
              <a:gd name="connsiteX34" fmla="*/ 11534832 w 12292893"/>
              <a:gd name="connsiteY34" fmla="*/ 477783 h 1046071"/>
              <a:gd name="connsiteX35" fmla="*/ 11566614 w 12292893"/>
              <a:gd name="connsiteY35" fmla="*/ 432915 h 1046071"/>
              <a:gd name="connsiteX36" fmla="*/ 11397236 w 12292893"/>
              <a:gd name="connsiteY36" fmla="*/ 427493 h 1046071"/>
              <a:gd name="connsiteX37" fmla="*/ 11415558 w 12292893"/>
              <a:gd name="connsiteY37" fmla="*/ 452544 h 1046071"/>
              <a:gd name="connsiteX38" fmla="*/ 11502676 w 12292893"/>
              <a:gd name="connsiteY38" fmla="*/ 486756 h 1046071"/>
              <a:gd name="connsiteX39" fmla="*/ 11513333 w 12292893"/>
              <a:gd name="connsiteY39" fmla="*/ 482269 h 1046071"/>
              <a:gd name="connsiteX40" fmla="*/ 11520063 w 12292893"/>
              <a:gd name="connsiteY40" fmla="*/ 459835 h 1046071"/>
              <a:gd name="connsiteX41" fmla="*/ 11397236 w 12292893"/>
              <a:gd name="connsiteY41" fmla="*/ 427493 h 1046071"/>
              <a:gd name="connsiteX42" fmla="*/ 10946687 w 12292893"/>
              <a:gd name="connsiteY42" fmla="*/ 423941 h 1046071"/>
              <a:gd name="connsiteX43" fmla="*/ 10942386 w 12292893"/>
              <a:gd name="connsiteY43" fmla="*/ 428241 h 1046071"/>
              <a:gd name="connsiteX44" fmla="*/ 10897893 w 12292893"/>
              <a:gd name="connsiteY44" fmla="*/ 500778 h 1046071"/>
              <a:gd name="connsiteX45" fmla="*/ 10888732 w 12292893"/>
              <a:gd name="connsiteY45" fmla="*/ 530876 h 1046071"/>
              <a:gd name="connsiteX46" fmla="*/ 10876394 w 12292893"/>
              <a:gd name="connsiteY46" fmla="*/ 565275 h 1046071"/>
              <a:gd name="connsiteX47" fmla="*/ 10840686 w 12292893"/>
              <a:gd name="connsiteY47" fmla="*/ 659311 h 1046071"/>
              <a:gd name="connsiteX48" fmla="*/ 10840312 w 12292893"/>
              <a:gd name="connsiteY48" fmla="*/ 679689 h 1046071"/>
              <a:gd name="connsiteX49" fmla="*/ 10848164 w 12292893"/>
              <a:gd name="connsiteY49" fmla="*/ 687167 h 1046071"/>
              <a:gd name="connsiteX50" fmla="*/ 10866859 w 12292893"/>
              <a:gd name="connsiteY50" fmla="*/ 686606 h 1046071"/>
              <a:gd name="connsiteX51" fmla="*/ 11009689 w 12292893"/>
              <a:gd name="connsiteY51" fmla="*/ 686606 h 1046071"/>
              <a:gd name="connsiteX52" fmla="*/ 11048948 w 12292893"/>
              <a:gd name="connsiteY52" fmla="*/ 686980 h 1046071"/>
              <a:gd name="connsiteX53" fmla="*/ 11054931 w 12292893"/>
              <a:gd name="connsiteY53" fmla="*/ 681559 h 1046071"/>
              <a:gd name="connsiteX54" fmla="*/ 10998846 w 12292893"/>
              <a:gd name="connsiteY54" fmla="*/ 577240 h 1046071"/>
              <a:gd name="connsiteX55" fmla="*/ 10985572 w 12292893"/>
              <a:gd name="connsiteY55" fmla="*/ 545459 h 1046071"/>
              <a:gd name="connsiteX56" fmla="*/ 10981272 w 12292893"/>
              <a:gd name="connsiteY56" fmla="*/ 514051 h 1046071"/>
              <a:gd name="connsiteX57" fmla="*/ 10950238 w 12292893"/>
              <a:gd name="connsiteY57" fmla="*/ 428989 h 1046071"/>
              <a:gd name="connsiteX58" fmla="*/ 10946687 w 12292893"/>
              <a:gd name="connsiteY58" fmla="*/ 423941 h 1046071"/>
              <a:gd name="connsiteX59" fmla="*/ 11552779 w 12292893"/>
              <a:gd name="connsiteY59" fmla="*/ 389729 h 1046071"/>
              <a:gd name="connsiteX60" fmla="*/ 11548853 w 12292893"/>
              <a:gd name="connsiteY60" fmla="*/ 393468 h 1046071"/>
              <a:gd name="connsiteX61" fmla="*/ 11541375 w 12292893"/>
              <a:gd name="connsiteY61" fmla="*/ 436654 h 1046071"/>
              <a:gd name="connsiteX62" fmla="*/ 11544180 w 12292893"/>
              <a:gd name="connsiteY62" fmla="*/ 440579 h 1046071"/>
              <a:gd name="connsiteX63" fmla="*/ 11569604 w 12292893"/>
              <a:gd name="connsiteY63" fmla="*/ 410854 h 1046071"/>
              <a:gd name="connsiteX64" fmla="*/ 11552779 w 12292893"/>
              <a:gd name="connsiteY64" fmla="*/ 389729 h 1046071"/>
              <a:gd name="connsiteX65" fmla="*/ 10553296 w 12292893"/>
              <a:gd name="connsiteY65" fmla="*/ 389238 h 1046071"/>
              <a:gd name="connsiteX66" fmla="*/ 10546613 w 12292893"/>
              <a:gd name="connsiteY66" fmla="*/ 392159 h 1046071"/>
              <a:gd name="connsiteX67" fmla="*/ 10495015 w 12292893"/>
              <a:gd name="connsiteY67" fmla="*/ 432540 h 1046071"/>
              <a:gd name="connsiteX68" fmla="*/ 10419487 w 12292893"/>
              <a:gd name="connsiteY68" fmla="*/ 513677 h 1046071"/>
              <a:gd name="connsiteX69" fmla="*/ 10408831 w 12292893"/>
              <a:gd name="connsiteY69" fmla="*/ 548824 h 1046071"/>
              <a:gd name="connsiteX70" fmla="*/ 10406027 w 12292893"/>
              <a:gd name="connsiteY70" fmla="*/ 564341 h 1046071"/>
              <a:gd name="connsiteX71" fmla="*/ 10395183 w 12292893"/>
              <a:gd name="connsiteY71" fmla="*/ 656881 h 1046071"/>
              <a:gd name="connsiteX72" fmla="*/ 10400605 w 12292893"/>
              <a:gd name="connsiteY72" fmla="*/ 701375 h 1046071"/>
              <a:gd name="connsiteX73" fmla="*/ 10411448 w 12292893"/>
              <a:gd name="connsiteY73" fmla="*/ 710910 h 1046071"/>
              <a:gd name="connsiteX74" fmla="*/ 10487911 w 12292893"/>
              <a:gd name="connsiteY74" fmla="*/ 705488 h 1046071"/>
              <a:gd name="connsiteX75" fmla="*/ 10681778 w 12292893"/>
              <a:gd name="connsiteY75" fmla="*/ 693336 h 1046071"/>
              <a:gd name="connsiteX76" fmla="*/ 10697669 w 12292893"/>
              <a:gd name="connsiteY76" fmla="*/ 681933 h 1046071"/>
              <a:gd name="connsiteX77" fmla="*/ 10679348 w 12292893"/>
              <a:gd name="connsiteY77" fmla="*/ 672585 h 1046071"/>
              <a:gd name="connsiteX78" fmla="*/ 10589238 w 12292893"/>
              <a:gd name="connsiteY78" fmla="*/ 551067 h 1046071"/>
              <a:gd name="connsiteX79" fmla="*/ 10563812 w 12292893"/>
              <a:gd name="connsiteY79" fmla="*/ 480213 h 1046071"/>
              <a:gd name="connsiteX80" fmla="*/ 10556895 w 12292893"/>
              <a:gd name="connsiteY80" fmla="*/ 395711 h 1046071"/>
              <a:gd name="connsiteX81" fmla="*/ 10553296 w 12292893"/>
              <a:gd name="connsiteY81" fmla="*/ 389238 h 1046071"/>
              <a:gd name="connsiteX82" fmla="*/ 10641210 w 12292893"/>
              <a:gd name="connsiteY82" fmla="*/ 347478 h 1046071"/>
              <a:gd name="connsiteX83" fmla="*/ 10632984 w 12292893"/>
              <a:gd name="connsiteY83" fmla="*/ 351404 h 1046071"/>
              <a:gd name="connsiteX84" fmla="*/ 10627562 w 12292893"/>
              <a:gd name="connsiteY84" fmla="*/ 370847 h 1046071"/>
              <a:gd name="connsiteX85" fmla="*/ 10624197 w 12292893"/>
              <a:gd name="connsiteY85" fmla="*/ 384494 h 1046071"/>
              <a:gd name="connsiteX86" fmla="*/ 10619897 w 12292893"/>
              <a:gd name="connsiteY86" fmla="*/ 408237 h 1046071"/>
              <a:gd name="connsiteX87" fmla="*/ 10618402 w 12292893"/>
              <a:gd name="connsiteY87" fmla="*/ 416276 h 1046071"/>
              <a:gd name="connsiteX88" fmla="*/ 10614850 w 12292893"/>
              <a:gd name="connsiteY88" fmla="*/ 491617 h 1046071"/>
              <a:gd name="connsiteX89" fmla="*/ 10628684 w 12292893"/>
              <a:gd name="connsiteY89" fmla="*/ 528446 h 1046071"/>
              <a:gd name="connsiteX90" fmla="*/ 10636349 w 12292893"/>
              <a:gd name="connsiteY90" fmla="*/ 543215 h 1046071"/>
              <a:gd name="connsiteX91" fmla="*/ 10660466 w 12292893"/>
              <a:gd name="connsiteY91" fmla="*/ 592383 h 1046071"/>
              <a:gd name="connsiteX92" fmla="*/ 10713372 w 12292893"/>
              <a:gd name="connsiteY92" fmla="*/ 648842 h 1046071"/>
              <a:gd name="connsiteX93" fmla="*/ 10729824 w 12292893"/>
              <a:gd name="connsiteY93" fmla="*/ 672024 h 1046071"/>
              <a:gd name="connsiteX94" fmla="*/ 10734685 w 12292893"/>
              <a:gd name="connsiteY94" fmla="*/ 678567 h 1046071"/>
              <a:gd name="connsiteX95" fmla="*/ 10779366 w 12292893"/>
              <a:gd name="connsiteY95" fmla="*/ 690719 h 1046071"/>
              <a:gd name="connsiteX96" fmla="*/ 10807409 w 12292893"/>
              <a:gd name="connsiteY96" fmla="*/ 669781 h 1046071"/>
              <a:gd name="connsiteX97" fmla="*/ 10813204 w 12292893"/>
              <a:gd name="connsiteY97" fmla="*/ 655012 h 1046071"/>
              <a:gd name="connsiteX98" fmla="*/ 10833956 w 12292893"/>
              <a:gd name="connsiteY98" fmla="*/ 531811 h 1046071"/>
              <a:gd name="connsiteX99" fmla="*/ 10842742 w 12292893"/>
              <a:gd name="connsiteY99" fmla="*/ 502086 h 1046071"/>
              <a:gd name="connsiteX100" fmla="*/ 10859754 w 12292893"/>
              <a:gd name="connsiteY100" fmla="*/ 474604 h 1046071"/>
              <a:gd name="connsiteX101" fmla="*/ 10892658 w 12292893"/>
              <a:gd name="connsiteY101" fmla="*/ 368790 h 1046071"/>
              <a:gd name="connsiteX102" fmla="*/ 10885180 w 12292893"/>
              <a:gd name="connsiteY102" fmla="*/ 362621 h 1046071"/>
              <a:gd name="connsiteX103" fmla="*/ 10836199 w 12292893"/>
              <a:gd name="connsiteY103" fmla="*/ 374025 h 1046071"/>
              <a:gd name="connsiteX104" fmla="*/ 10791518 w 12292893"/>
              <a:gd name="connsiteY104" fmla="*/ 379634 h 1046071"/>
              <a:gd name="connsiteX105" fmla="*/ 10745154 w 12292893"/>
              <a:gd name="connsiteY105" fmla="*/ 377016 h 1046071"/>
              <a:gd name="connsiteX106" fmla="*/ 10727020 w 12292893"/>
              <a:gd name="connsiteY106" fmla="*/ 374586 h 1046071"/>
              <a:gd name="connsiteX107" fmla="*/ 10711503 w 12292893"/>
              <a:gd name="connsiteY107" fmla="*/ 371408 h 1046071"/>
              <a:gd name="connsiteX108" fmla="*/ 10693369 w 12292893"/>
              <a:gd name="connsiteY108" fmla="*/ 367108 h 1046071"/>
              <a:gd name="connsiteX109" fmla="*/ 10653735 w 12292893"/>
              <a:gd name="connsiteY109" fmla="*/ 352713 h 1046071"/>
              <a:gd name="connsiteX110" fmla="*/ 10641210 w 12292893"/>
              <a:gd name="connsiteY110" fmla="*/ 347478 h 1046071"/>
              <a:gd name="connsiteX111" fmla="*/ 10369758 w 12292893"/>
              <a:gd name="connsiteY111" fmla="*/ 338879 h 1046071"/>
              <a:gd name="connsiteX112" fmla="*/ 10362654 w 12292893"/>
              <a:gd name="connsiteY112" fmla="*/ 357948 h 1046071"/>
              <a:gd name="connsiteX113" fmla="*/ 10364898 w 12292893"/>
              <a:gd name="connsiteY113" fmla="*/ 358695 h 1046071"/>
              <a:gd name="connsiteX114" fmla="*/ 10369758 w 12292893"/>
              <a:gd name="connsiteY114" fmla="*/ 338879 h 1046071"/>
              <a:gd name="connsiteX115" fmla="*/ 11346424 w 12292893"/>
              <a:gd name="connsiteY115" fmla="*/ 288619 h 1046071"/>
              <a:gd name="connsiteX116" fmla="*/ 11350474 w 12292893"/>
              <a:gd name="connsiteY116" fmla="*/ 306943 h 1046071"/>
              <a:gd name="connsiteX117" fmla="*/ 11351060 w 12292893"/>
              <a:gd name="connsiteY117" fmla="*/ 322053 h 1046071"/>
              <a:gd name="connsiteX118" fmla="*/ 11346424 w 12292893"/>
              <a:gd name="connsiteY118" fmla="*/ 288619 h 1046071"/>
              <a:gd name="connsiteX119" fmla="*/ 11349751 w 12292893"/>
              <a:gd name="connsiteY119" fmla="*/ 159406 h 1046071"/>
              <a:gd name="connsiteX120" fmla="*/ 11338160 w 12292893"/>
              <a:gd name="connsiteY120" fmla="*/ 178288 h 1046071"/>
              <a:gd name="connsiteX121" fmla="*/ 11336104 w 12292893"/>
              <a:gd name="connsiteY121" fmla="*/ 214183 h 1046071"/>
              <a:gd name="connsiteX122" fmla="*/ 11346424 w 12292893"/>
              <a:gd name="connsiteY122" fmla="*/ 288619 h 1046071"/>
              <a:gd name="connsiteX123" fmla="*/ 11329934 w 12292893"/>
              <a:gd name="connsiteY123" fmla="*/ 213996 h 1046071"/>
              <a:gd name="connsiteX124" fmla="*/ 11331617 w 12292893"/>
              <a:gd name="connsiteY124" fmla="*/ 176232 h 1046071"/>
              <a:gd name="connsiteX125" fmla="*/ 11330682 w 12292893"/>
              <a:gd name="connsiteY125" fmla="*/ 166697 h 1046071"/>
              <a:gd name="connsiteX126" fmla="*/ 11320587 w 12292893"/>
              <a:gd name="connsiteY126" fmla="*/ 169315 h 1046071"/>
              <a:gd name="connsiteX127" fmla="*/ 11315166 w 12292893"/>
              <a:gd name="connsiteY127" fmla="*/ 172680 h 1046071"/>
              <a:gd name="connsiteX128" fmla="*/ 11277776 w 12292893"/>
              <a:gd name="connsiteY128" fmla="*/ 204461 h 1046071"/>
              <a:gd name="connsiteX129" fmla="*/ 11265436 w 12292893"/>
              <a:gd name="connsiteY129" fmla="*/ 217174 h 1046071"/>
              <a:gd name="connsiteX130" fmla="*/ 11199630 w 12292893"/>
              <a:gd name="connsiteY130" fmla="*/ 287467 h 1046071"/>
              <a:gd name="connsiteX131" fmla="*/ 11051004 w 12292893"/>
              <a:gd name="connsiteY131" fmla="*/ 311958 h 1046071"/>
              <a:gd name="connsiteX132" fmla="*/ 11045770 w 12292893"/>
              <a:gd name="connsiteY132" fmla="*/ 310088 h 1046071"/>
              <a:gd name="connsiteX133" fmla="*/ 11027636 w 12292893"/>
              <a:gd name="connsiteY133" fmla="*/ 345983 h 1046071"/>
              <a:gd name="connsiteX134" fmla="*/ 11014175 w 12292893"/>
              <a:gd name="connsiteY134" fmla="*/ 376643 h 1046071"/>
              <a:gd name="connsiteX135" fmla="*/ 11019036 w 12292893"/>
              <a:gd name="connsiteY135" fmla="*/ 430484 h 1046071"/>
              <a:gd name="connsiteX136" fmla="*/ 11019036 w 12292893"/>
              <a:gd name="connsiteY136" fmla="*/ 430671 h 1046071"/>
              <a:gd name="connsiteX137" fmla="*/ 11019784 w 12292893"/>
              <a:gd name="connsiteY137" fmla="*/ 435158 h 1046071"/>
              <a:gd name="connsiteX138" fmla="*/ 11028197 w 12292893"/>
              <a:gd name="connsiteY138" fmla="*/ 513490 h 1046071"/>
              <a:gd name="connsiteX139" fmla="*/ 11049322 w 12292893"/>
              <a:gd name="connsiteY139" fmla="*/ 556676 h 1046071"/>
              <a:gd name="connsiteX140" fmla="*/ 11049883 w 12292893"/>
              <a:gd name="connsiteY140" fmla="*/ 566023 h 1046071"/>
              <a:gd name="connsiteX141" fmla="*/ 11085590 w 12292893"/>
              <a:gd name="connsiteY141" fmla="*/ 679128 h 1046071"/>
              <a:gd name="connsiteX142" fmla="*/ 11104472 w 12292893"/>
              <a:gd name="connsiteY142" fmla="*/ 689971 h 1046071"/>
              <a:gd name="connsiteX143" fmla="*/ 11317035 w 12292893"/>
              <a:gd name="connsiteY143" fmla="*/ 699880 h 1046071"/>
              <a:gd name="connsiteX144" fmla="*/ 11460986 w 12292893"/>
              <a:gd name="connsiteY144" fmla="*/ 711097 h 1046071"/>
              <a:gd name="connsiteX145" fmla="*/ 11472764 w 12292893"/>
              <a:gd name="connsiteY145" fmla="*/ 703993 h 1046071"/>
              <a:gd name="connsiteX146" fmla="*/ 11480056 w 12292893"/>
              <a:gd name="connsiteY146" fmla="*/ 653703 h 1046071"/>
              <a:gd name="connsiteX147" fmla="*/ 11491272 w 12292893"/>
              <a:gd name="connsiteY147" fmla="*/ 594066 h 1046071"/>
              <a:gd name="connsiteX148" fmla="*/ 11500620 w 12292893"/>
              <a:gd name="connsiteY148" fmla="*/ 565649 h 1046071"/>
              <a:gd name="connsiteX149" fmla="*/ 11508659 w 12292893"/>
              <a:gd name="connsiteY149" fmla="*/ 503582 h 1046071"/>
              <a:gd name="connsiteX150" fmla="*/ 11499124 w 12292893"/>
              <a:gd name="connsiteY150" fmla="*/ 492925 h 1046071"/>
              <a:gd name="connsiteX151" fmla="*/ 11412193 w 12292893"/>
              <a:gd name="connsiteY151" fmla="*/ 457405 h 1046071"/>
              <a:gd name="connsiteX152" fmla="*/ 11392189 w 12292893"/>
              <a:gd name="connsiteY152" fmla="*/ 434036 h 1046071"/>
              <a:gd name="connsiteX153" fmla="*/ 11392002 w 12292893"/>
              <a:gd name="connsiteY153" fmla="*/ 434223 h 1046071"/>
              <a:gd name="connsiteX154" fmla="*/ 11380785 w 12292893"/>
              <a:gd name="connsiteY154" fmla="*/ 413845 h 1046071"/>
              <a:gd name="connsiteX155" fmla="*/ 11366950 w 12292893"/>
              <a:gd name="connsiteY155" fmla="*/ 381503 h 1046071"/>
              <a:gd name="connsiteX156" fmla="*/ 11350474 w 12292893"/>
              <a:gd name="connsiteY156" fmla="*/ 306943 h 1046071"/>
              <a:gd name="connsiteX157" fmla="*/ 11346947 w 12292893"/>
              <a:gd name="connsiteY157" fmla="*/ 216052 h 1046071"/>
              <a:gd name="connsiteX158" fmla="*/ 11352369 w 12292893"/>
              <a:gd name="connsiteY158" fmla="*/ 178475 h 1046071"/>
              <a:gd name="connsiteX159" fmla="*/ 11354986 w 12292893"/>
              <a:gd name="connsiteY159" fmla="*/ 164828 h 1046071"/>
              <a:gd name="connsiteX160" fmla="*/ 11349751 w 12292893"/>
              <a:gd name="connsiteY160" fmla="*/ 159406 h 1046071"/>
              <a:gd name="connsiteX161" fmla="*/ 10931520 w 12292893"/>
              <a:gd name="connsiteY161" fmla="*/ 265 h 1046071"/>
              <a:gd name="connsiteX162" fmla="*/ 10940144 w 12292893"/>
              <a:gd name="connsiteY162" fmla="*/ 2929 h 1046071"/>
              <a:gd name="connsiteX163" fmla="*/ 10943321 w 12292893"/>
              <a:gd name="connsiteY163" fmla="*/ 6668 h 1046071"/>
              <a:gd name="connsiteX164" fmla="*/ 10943695 w 12292893"/>
              <a:gd name="connsiteY164" fmla="*/ 30224 h 1046071"/>
              <a:gd name="connsiteX165" fmla="*/ 10937526 w 12292893"/>
              <a:gd name="connsiteY165" fmla="*/ 48731 h 1046071"/>
              <a:gd name="connsiteX166" fmla="*/ 10936218 w 12292893"/>
              <a:gd name="connsiteY166" fmla="*/ 54901 h 1046071"/>
              <a:gd name="connsiteX167" fmla="*/ 10930983 w 12292893"/>
              <a:gd name="connsiteY167" fmla="*/ 47797 h 1046071"/>
              <a:gd name="connsiteX168" fmla="*/ 10930422 w 12292893"/>
              <a:gd name="connsiteY168" fmla="*/ 68175 h 1046071"/>
              <a:gd name="connsiteX169" fmla="*/ 10937713 w 12292893"/>
              <a:gd name="connsiteY169" fmla="*/ 79765 h 1046071"/>
              <a:gd name="connsiteX170" fmla="*/ 10973794 w 12292893"/>
              <a:gd name="connsiteY170" fmla="*/ 105751 h 1046071"/>
              <a:gd name="connsiteX171" fmla="*/ 10977346 w 12292893"/>
              <a:gd name="connsiteY171" fmla="*/ 109864 h 1046071"/>
              <a:gd name="connsiteX172" fmla="*/ 11013802 w 12292893"/>
              <a:gd name="connsiteY172" fmla="*/ 137159 h 1046071"/>
              <a:gd name="connsiteX173" fmla="*/ 11039975 w 12292893"/>
              <a:gd name="connsiteY173" fmla="*/ 163145 h 1046071"/>
              <a:gd name="connsiteX174" fmla="*/ 11087834 w 12292893"/>
              <a:gd name="connsiteY174" fmla="*/ 197731 h 1046071"/>
              <a:gd name="connsiteX175" fmla="*/ 11181870 w 12292893"/>
              <a:gd name="connsiteY175" fmla="*/ 189131 h 1046071"/>
              <a:gd name="connsiteX176" fmla="*/ 11210660 w 12292893"/>
              <a:gd name="connsiteY176" fmla="*/ 156041 h 1046071"/>
              <a:gd name="connsiteX177" fmla="*/ 11217204 w 12292893"/>
              <a:gd name="connsiteY177" fmla="*/ 145011 h 1046071"/>
              <a:gd name="connsiteX178" fmla="*/ 11235712 w 12292893"/>
              <a:gd name="connsiteY178" fmla="*/ 107621 h 1046071"/>
              <a:gd name="connsiteX179" fmla="*/ 11240946 w 12292893"/>
              <a:gd name="connsiteY179" fmla="*/ 77335 h 1046071"/>
              <a:gd name="connsiteX180" fmla="*/ 11252911 w 12292893"/>
              <a:gd name="connsiteY180" fmla="*/ 63875 h 1046071"/>
              <a:gd name="connsiteX181" fmla="*/ 11248798 w 12292893"/>
              <a:gd name="connsiteY181" fmla="*/ 58827 h 1046071"/>
              <a:gd name="connsiteX182" fmla="*/ 11254220 w 12292893"/>
              <a:gd name="connsiteY182" fmla="*/ 58453 h 1046071"/>
              <a:gd name="connsiteX183" fmla="*/ 11256650 w 12292893"/>
              <a:gd name="connsiteY183" fmla="*/ 60136 h 1046071"/>
              <a:gd name="connsiteX184" fmla="*/ 11279458 w 12292893"/>
              <a:gd name="connsiteY184" fmla="*/ 63501 h 1046071"/>
              <a:gd name="connsiteX185" fmla="*/ 11317035 w 12292893"/>
              <a:gd name="connsiteY185" fmla="*/ 66305 h 1046071"/>
              <a:gd name="connsiteX186" fmla="*/ 11329186 w 12292893"/>
              <a:gd name="connsiteY186" fmla="*/ 70605 h 1046071"/>
              <a:gd name="connsiteX187" fmla="*/ 11336665 w 12292893"/>
              <a:gd name="connsiteY187" fmla="*/ 72848 h 1046071"/>
              <a:gd name="connsiteX188" fmla="*/ 11374428 w 12292893"/>
              <a:gd name="connsiteY188" fmla="*/ 73222 h 1046071"/>
              <a:gd name="connsiteX189" fmla="*/ 11397236 w 12292893"/>
              <a:gd name="connsiteY189" fmla="*/ 74157 h 1046071"/>
              <a:gd name="connsiteX190" fmla="*/ 11411632 w 12292893"/>
              <a:gd name="connsiteY190" fmla="*/ 80887 h 1046071"/>
              <a:gd name="connsiteX191" fmla="*/ 11431822 w 12292893"/>
              <a:gd name="connsiteY191" fmla="*/ 116595 h 1046071"/>
              <a:gd name="connsiteX192" fmla="*/ 11428457 w 12292893"/>
              <a:gd name="connsiteY192" fmla="*/ 136037 h 1046071"/>
              <a:gd name="connsiteX193" fmla="*/ 11425092 w 12292893"/>
              <a:gd name="connsiteY193" fmla="*/ 135103 h 1046071"/>
              <a:gd name="connsiteX194" fmla="*/ 11421353 w 12292893"/>
              <a:gd name="connsiteY194" fmla="*/ 139029 h 1046071"/>
              <a:gd name="connsiteX195" fmla="*/ 11401350 w 12292893"/>
              <a:gd name="connsiteY195" fmla="*/ 152489 h 1046071"/>
              <a:gd name="connsiteX196" fmla="*/ 11380224 w 12292893"/>
              <a:gd name="connsiteY196" fmla="*/ 155293 h 1046071"/>
              <a:gd name="connsiteX197" fmla="*/ 11358912 w 12292893"/>
              <a:gd name="connsiteY197" fmla="*/ 174549 h 1046071"/>
              <a:gd name="connsiteX198" fmla="*/ 11358164 w 12292893"/>
              <a:gd name="connsiteY198" fmla="*/ 181840 h 1046071"/>
              <a:gd name="connsiteX199" fmla="*/ 11352742 w 12292893"/>
              <a:gd name="connsiteY199" fmla="*/ 221100 h 1046071"/>
              <a:gd name="connsiteX200" fmla="*/ 11351995 w 12292893"/>
              <a:gd name="connsiteY200" fmla="*/ 256620 h 1046071"/>
              <a:gd name="connsiteX201" fmla="*/ 11363399 w 12292893"/>
              <a:gd name="connsiteY201" fmla="*/ 347104 h 1046071"/>
              <a:gd name="connsiteX202" fmla="*/ 11399854 w 12292893"/>
              <a:gd name="connsiteY202" fmla="*/ 420389 h 1046071"/>
              <a:gd name="connsiteX203" fmla="*/ 11514454 w 12292893"/>
              <a:gd name="connsiteY203" fmla="*/ 454975 h 1046071"/>
              <a:gd name="connsiteX204" fmla="*/ 11525298 w 12292893"/>
              <a:gd name="connsiteY204" fmla="*/ 443758 h 1046071"/>
              <a:gd name="connsiteX205" fmla="*/ 11537449 w 12292893"/>
              <a:gd name="connsiteY205" fmla="*/ 387299 h 1046071"/>
              <a:gd name="connsiteX206" fmla="*/ 11538010 w 12292893"/>
              <a:gd name="connsiteY206" fmla="*/ 373464 h 1046071"/>
              <a:gd name="connsiteX207" fmla="*/ 11532402 w 12292893"/>
              <a:gd name="connsiteY207" fmla="*/ 322614 h 1046071"/>
              <a:gd name="connsiteX208" fmla="*/ 11533150 w 12292893"/>
              <a:gd name="connsiteY208" fmla="*/ 320184 h 1046071"/>
              <a:gd name="connsiteX209" fmla="*/ 11534271 w 12292893"/>
              <a:gd name="connsiteY209" fmla="*/ 314949 h 1046071"/>
              <a:gd name="connsiteX210" fmla="*/ 11551844 w 12292893"/>
              <a:gd name="connsiteY210" fmla="*/ 281298 h 1046071"/>
              <a:gd name="connsiteX211" fmla="*/ 11568109 w 12292893"/>
              <a:gd name="connsiteY211" fmla="*/ 272137 h 1046071"/>
              <a:gd name="connsiteX212" fmla="*/ 11574465 w 12292893"/>
              <a:gd name="connsiteY212" fmla="*/ 255873 h 1046071"/>
              <a:gd name="connsiteX213" fmla="*/ 11576709 w 12292893"/>
              <a:gd name="connsiteY213" fmla="*/ 255312 h 1046071"/>
              <a:gd name="connsiteX214" fmla="*/ 11578765 w 12292893"/>
              <a:gd name="connsiteY214" fmla="*/ 239608 h 1046071"/>
              <a:gd name="connsiteX215" fmla="*/ 11575587 w 12292893"/>
              <a:gd name="connsiteY215" fmla="*/ 231756 h 1046071"/>
              <a:gd name="connsiteX216" fmla="*/ 11567735 w 12292893"/>
              <a:gd name="connsiteY216" fmla="*/ 236430 h 1046071"/>
              <a:gd name="connsiteX217" fmla="*/ 11562688 w 12292893"/>
              <a:gd name="connsiteY217" fmla="*/ 238486 h 1046071"/>
              <a:gd name="connsiteX218" fmla="*/ 11563248 w 12292893"/>
              <a:gd name="connsiteY218" fmla="*/ 208948 h 1046071"/>
              <a:gd name="connsiteX219" fmla="*/ 11576522 w 12292893"/>
              <a:gd name="connsiteY219" fmla="*/ 198666 h 1046071"/>
              <a:gd name="connsiteX220" fmla="*/ 11578952 w 12292893"/>
              <a:gd name="connsiteY220" fmla="*/ 186140 h 1046071"/>
              <a:gd name="connsiteX221" fmla="*/ 11571100 w 12292893"/>
              <a:gd name="connsiteY221" fmla="*/ 171184 h 1046071"/>
              <a:gd name="connsiteX222" fmla="*/ 11574465 w 12292893"/>
              <a:gd name="connsiteY222" fmla="*/ 153050 h 1046071"/>
              <a:gd name="connsiteX223" fmla="*/ 11578578 w 12292893"/>
              <a:gd name="connsiteY223" fmla="*/ 129868 h 1046071"/>
              <a:gd name="connsiteX224" fmla="*/ 11575400 w 12292893"/>
              <a:gd name="connsiteY224" fmla="*/ 124073 h 1046071"/>
              <a:gd name="connsiteX225" fmla="*/ 11572409 w 12292893"/>
              <a:gd name="connsiteY225" fmla="*/ 124073 h 1046071"/>
              <a:gd name="connsiteX226" fmla="*/ 11572409 w 12292893"/>
              <a:gd name="connsiteY226" fmla="*/ 122390 h 1046071"/>
              <a:gd name="connsiteX227" fmla="*/ 11582878 w 12292893"/>
              <a:gd name="connsiteY227" fmla="*/ 105004 h 1046071"/>
              <a:gd name="connsiteX228" fmla="*/ 11595591 w 12292893"/>
              <a:gd name="connsiteY228" fmla="*/ 97339 h 1046071"/>
              <a:gd name="connsiteX229" fmla="*/ 11666258 w 12292893"/>
              <a:gd name="connsiteY229" fmla="*/ 134916 h 1046071"/>
              <a:gd name="connsiteX230" fmla="*/ 11667754 w 12292893"/>
              <a:gd name="connsiteY230" fmla="*/ 137159 h 1046071"/>
              <a:gd name="connsiteX231" fmla="*/ 11668875 w 12292893"/>
              <a:gd name="connsiteY231" fmla="*/ 163893 h 1046071"/>
              <a:gd name="connsiteX232" fmla="*/ 11675231 w 12292893"/>
              <a:gd name="connsiteY232" fmla="*/ 182588 h 1046071"/>
              <a:gd name="connsiteX233" fmla="*/ 11694861 w 12292893"/>
              <a:gd name="connsiteY233" fmla="*/ 195114 h 1046071"/>
              <a:gd name="connsiteX234" fmla="*/ 11716174 w 12292893"/>
              <a:gd name="connsiteY234" fmla="*/ 226334 h 1046071"/>
              <a:gd name="connsiteX235" fmla="*/ 11733747 w 12292893"/>
              <a:gd name="connsiteY235" fmla="*/ 283167 h 1046071"/>
              <a:gd name="connsiteX236" fmla="*/ 11737673 w 12292893"/>
              <a:gd name="connsiteY236" fmla="*/ 337383 h 1046071"/>
              <a:gd name="connsiteX237" fmla="*/ 11735804 w 12292893"/>
              <a:gd name="connsiteY237" fmla="*/ 409172 h 1046071"/>
              <a:gd name="connsiteX238" fmla="*/ 11742534 w 12292893"/>
              <a:gd name="connsiteY238" fmla="*/ 502273 h 1046071"/>
              <a:gd name="connsiteX239" fmla="*/ 11749451 w 12292893"/>
              <a:gd name="connsiteY239" fmla="*/ 573875 h 1046071"/>
              <a:gd name="connsiteX240" fmla="*/ 11743094 w 12292893"/>
              <a:gd name="connsiteY240" fmla="*/ 614069 h 1046071"/>
              <a:gd name="connsiteX241" fmla="*/ 11740477 w 12292893"/>
              <a:gd name="connsiteY241" fmla="*/ 624539 h 1046071"/>
              <a:gd name="connsiteX242" fmla="*/ 11732625 w 12292893"/>
              <a:gd name="connsiteY242" fmla="*/ 663798 h 1046071"/>
              <a:gd name="connsiteX243" fmla="*/ 11729634 w 12292893"/>
              <a:gd name="connsiteY243" fmla="*/ 674080 h 1046071"/>
              <a:gd name="connsiteX244" fmla="*/ 11712248 w 12292893"/>
              <a:gd name="connsiteY244" fmla="*/ 697823 h 1046071"/>
              <a:gd name="connsiteX245" fmla="*/ 11700283 w 12292893"/>
              <a:gd name="connsiteY245" fmla="*/ 726240 h 1046071"/>
              <a:gd name="connsiteX246" fmla="*/ 11704957 w 12292893"/>
              <a:gd name="connsiteY246" fmla="*/ 730353 h 1046071"/>
              <a:gd name="connsiteX247" fmla="*/ 11717330 w 12292893"/>
              <a:gd name="connsiteY247" fmla="*/ 732929 h 1046071"/>
              <a:gd name="connsiteX248" fmla="*/ 12192000 w 12292893"/>
              <a:gd name="connsiteY248" fmla="*/ 732929 h 1046071"/>
              <a:gd name="connsiteX249" fmla="*/ 12192000 w 12292893"/>
              <a:gd name="connsiteY249" fmla="*/ 825550 h 1046071"/>
              <a:gd name="connsiteX250" fmla="*/ 12205236 w 12292893"/>
              <a:gd name="connsiteY250" fmla="*/ 832802 h 1046071"/>
              <a:gd name="connsiteX251" fmla="*/ 12204487 w 12292893"/>
              <a:gd name="connsiteY251" fmla="*/ 1036765 h 1046071"/>
              <a:gd name="connsiteX252" fmla="*/ 12196822 w 12292893"/>
              <a:gd name="connsiteY252" fmla="*/ 1044430 h 1046071"/>
              <a:gd name="connsiteX253" fmla="*/ 10934909 w 12292893"/>
              <a:gd name="connsiteY253" fmla="*/ 1005332 h 1046071"/>
              <a:gd name="connsiteX254" fmla="*/ 0 w 12292893"/>
              <a:gd name="connsiteY254" fmla="*/ 908775 h 1046071"/>
              <a:gd name="connsiteX255" fmla="*/ 0 w 12292893"/>
              <a:gd name="connsiteY255" fmla="*/ 732929 h 1046071"/>
              <a:gd name="connsiteX256" fmla="*/ 10184483 w 12292893"/>
              <a:gd name="connsiteY256" fmla="*/ 732929 h 1046071"/>
              <a:gd name="connsiteX257" fmla="*/ 10336481 w 12292893"/>
              <a:gd name="connsiteY257" fmla="*/ 714462 h 1046071"/>
              <a:gd name="connsiteX258" fmla="*/ 10349568 w 12292893"/>
              <a:gd name="connsiteY258" fmla="*/ 713901 h 1046071"/>
              <a:gd name="connsiteX259" fmla="*/ 10356111 w 12292893"/>
              <a:gd name="connsiteY259" fmla="*/ 709414 h 1046071"/>
              <a:gd name="connsiteX260" fmla="*/ 10354615 w 12292893"/>
              <a:gd name="connsiteY260" fmla="*/ 679128 h 1046071"/>
              <a:gd name="connsiteX261" fmla="*/ 10358167 w 12292893"/>
              <a:gd name="connsiteY261" fmla="*/ 520594 h 1046071"/>
              <a:gd name="connsiteX262" fmla="*/ 10372188 w 12292893"/>
              <a:gd name="connsiteY262" fmla="*/ 482269 h 1046071"/>
              <a:gd name="connsiteX263" fmla="*/ 10396679 w 12292893"/>
              <a:gd name="connsiteY263" fmla="*/ 451984 h 1046071"/>
              <a:gd name="connsiteX264" fmla="*/ 10447903 w 12292893"/>
              <a:gd name="connsiteY264" fmla="*/ 334765 h 1046071"/>
              <a:gd name="connsiteX265" fmla="*/ 10448464 w 12292893"/>
              <a:gd name="connsiteY265" fmla="*/ 261107 h 1046071"/>
              <a:gd name="connsiteX266" fmla="*/ 10446408 w 12292893"/>
              <a:gd name="connsiteY266" fmla="*/ 225774 h 1046071"/>
              <a:gd name="connsiteX267" fmla="*/ 10448464 w 12292893"/>
              <a:gd name="connsiteY267" fmla="*/ 215678 h 1046071"/>
              <a:gd name="connsiteX268" fmla="*/ 10453512 w 12292893"/>
              <a:gd name="connsiteY268" fmla="*/ 201096 h 1046071"/>
              <a:gd name="connsiteX269" fmla="*/ 10442856 w 12292893"/>
              <a:gd name="connsiteY269" fmla="*/ 229139 h 1046071"/>
              <a:gd name="connsiteX270" fmla="*/ 10417991 w 12292893"/>
              <a:gd name="connsiteY270" fmla="*/ 307471 h 1046071"/>
              <a:gd name="connsiteX271" fmla="*/ 10413318 w 12292893"/>
              <a:gd name="connsiteY271" fmla="*/ 312331 h 1046071"/>
              <a:gd name="connsiteX272" fmla="*/ 10410513 w 12292893"/>
              <a:gd name="connsiteY272" fmla="*/ 310649 h 1046071"/>
              <a:gd name="connsiteX273" fmla="*/ 10388266 w 12292893"/>
              <a:gd name="connsiteY273" fmla="*/ 406929 h 1046071"/>
              <a:gd name="connsiteX274" fmla="*/ 10366767 w 12292893"/>
              <a:gd name="connsiteY274" fmla="*/ 418706 h 1046071"/>
              <a:gd name="connsiteX275" fmla="*/ 10364337 w 12292893"/>
              <a:gd name="connsiteY275" fmla="*/ 417398 h 1046071"/>
              <a:gd name="connsiteX276" fmla="*/ 10363963 w 12292893"/>
              <a:gd name="connsiteY276" fmla="*/ 416650 h 1046071"/>
              <a:gd name="connsiteX277" fmla="*/ 10365458 w 12292893"/>
              <a:gd name="connsiteY277" fmla="*/ 415528 h 1046071"/>
              <a:gd name="connsiteX278" fmla="*/ 10368263 w 12292893"/>
              <a:gd name="connsiteY278" fmla="*/ 397768 h 1046071"/>
              <a:gd name="connsiteX279" fmla="*/ 10360784 w 12292893"/>
              <a:gd name="connsiteY279" fmla="*/ 413472 h 1046071"/>
              <a:gd name="connsiteX280" fmla="*/ 10362841 w 12292893"/>
              <a:gd name="connsiteY280" fmla="*/ 393468 h 1046071"/>
              <a:gd name="connsiteX281" fmla="*/ 10356298 w 12292893"/>
              <a:gd name="connsiteY281" fmla="*/ 413659 h 1046071"/>
              <a:gd name="connsiteX282" fmla="*/ 10355737 w 12292893"/>
              <a:gd name="connsiteY282" fmla="*/ 411041 h 1046071"/>
              <a:gd name="connsiteX283" fmla="*/ 10356671 w 12292893"/>
              <a:gd name="connsiteY283" fmla="*/ 393468 h 1046071"/>
              <a:gd name="connsiteX284" fmla="*/ 10355176 w 12292893"/>
              <a:gd name="connsiteY284" fmla="*/ 360004 h 1046071"/>
              <a:gd name="connsiteX285" fmla="*/ 10369010 w 12292893"/>
              <a:gd name="connsiteY285" fmla="*/ 311023 h 1046071"/>
              <a:gd name="connsiteX286" fmla="*/ 10397053 w 12292893"/>
              <a:gd name="connsiteY286" fmla="*/ 275129 h 1046071"/>
              <a:gd name="connsiteX287" fmla="*/ 10414252 w 12292893"/>
              <a:gd name="connsiteY287" fmla="*/ 237925 h 1046071"/>
              <a:gd name="connsiteX288" fmla="*/ 10429582 w 12292893"/>
              <a:gd name="connsiteY288" fmla="*/ 193244 h 1046071"/>
              <a:gd name="connsiteX289" fmla="*/ 10435751 w 12292893"/>
              <a:gd name="connsiteY289" fmla="*/ 178849 h 1046071"/>
              <a:gd name="connsiteX290" fmla="*/ 10450521 w 12292893"/>
              <a:gd name="connsiteY290" fmla="*/ 160902 h 1046071"/>
              <a:gd name="connsiteX291" fmla="*/ 10481368 w 12292893"/>
              <a:gd name="connsiteY291" fmla="*/ 133233 h 1046071"/>
              <a:gd name="connsiteX292" fmla="*/ 10489406 w 12292893"/>
              <a:gd name="connsiteY292" fmla="*/ 118277 h 1046071"/>
              <a:gd name="connsiteX293" fmla="*/ 10506232 w 12292893"/>
              <a:gd name="connsiteY293" fmla="*/ 95282 h 1046071"/>
              <a:gd name="connsiteX294" fmla="*/ 10529227 w 12292893"/>
              <a:gd name="connsiteY294" fmla="*/ 93039 h 1046071"/>
              <a:gd name="connsiteX295" fmla="*/ 10577460 w 12292893"/>
              <a:gd name="connsiteY295" fmla="*/ 80139 h 1046071"/>
              <a:gd name="connsiteX296" fmla="*/ 10582321 w 12292893"/>
              <a:gd name="connsiteY296" fmla="*/ 68361 h 1046071"/>
              <a:gd name="connsiteX297" fmla="*/ 10581947 w 12292893"/>
              <a:gd name="connsiteY297" fmla="*/ 62005 h 1046071"/>
              <a:gd name="connsiteX298" fmla="*/ 10581572 w 12292893"/>
              <a:gd name="connsiteY298" fmla="*/ 47984 h 1046071"/>
              <a:gd name="connsiteX299" fmla="*/ 10576899 w 12292893"/>
              <a:gd name="connsiteY299" fmla="*/ 34336 h 1046071"/>
              <a:gd name="connsiteX300" fmla="*/ 10572599 w 12292893"/>
              <a:gd name="connsiteY300" fmla="*/ 17137 h 1046071"/>
              <a:gd name="connsiteX301" fmla="*/ 10579329 w 12292893"/>
              <a:gd name="connsiteY301" fmla="*/ 1246 h 1046071"/>
              <a:gd name="connsiteX302" fmla="*/ 10594846 w 12292893"/>
              <a:gd name="connsiteY302" fmla="*/ 6107 h 1046071"/>
              <a:gd name="connsiteX303" fmla="*/ 10632984 w 12292893"/>
              <a:gd name="connsiteY303" fmla="*/ 23867 h 1046071"/>
              <a:gd name="connsiteX304" fmla="*/ 10701595 w 12292893"/>
              <a:gd name="connsiteY304" fmla="*/ 30971 h 1046071"/>
              <a:gd name="connsiteX305" fmla="*/ 10770392 w 12292893"/>
              <a:gd name="connsiteY305" fmla="*/ 33215 h 1046071"/>
              <a:gd name="connsiteX306" fmla="*/ 10898080 w 12292893"/>
              <a:gd name="connsiteY306" fmla="*/ 20689 h 1046071"/>
              <a:gd name="connsiteX307" fmla="*/ 10923878 w 12292893"/>
              <a:gd name="connsiteY307" fmla="*/ 5172 h 1046071"/>
              <a:gd name="connsiteX308" fmla="*/ 10931520 w 12292893"/>
              <a:gd name="connsiteY308" fmla="*/ 265 h 1046071"/>
              <a:gd name="connsiteX0" fmla="*/ 11634616 w 12292893"/>
              <a:gd name="connsiteY0" fmla="*/ 695510 h 1046071"/>
              <a:gd name="connsiteX1" fmla="*/ 11628681 w 12292893"/>
              <a:gd name="connsiteY1" fmla="*/ 699880 h 1046071"/>
              <a:gd name="connsiteX2" fmla="*/ 11627185 w 12292893"/>
              <a:gd name="connsiteY2" fmla="*/ 725492 h 1046071"/>
              <a:gd name="connsiteX3" fmla="*/ 11644384 w 12292893"/>
              <a:gd name="connsiteY3" fmla="*/ 729979 h 1046071"/>
              <a:gd name="connsiteX4" fmla="*/ 11651863 w 12292893"/>
              <a:gd name="connsiteY4" fmla="*/ 730913 h 1046071"/>
              <a:gd name="connsiteX5" fmla="*/ 11663080 w 12292893"/>
              <a:gd name="connsiteY5" fmla="*/ 719883 h 1046071"/>
              <a:gd name="connsiteX6" fmla="*/ 11662519 w 12292893"/>
              <a:gd name="connsiteY6" fmla="*/ 715209 h 1046071"/>
              <a:gd name="connsiteX7" fmla="*/ 11641954 w 12292893"/>
              <a:gd name="connsiteY7" fmla="*/ 696328 h 1046071"/>
              <a:gd name="connsiteX8" fmla="*/ 11634616 w 12292893"/>
              <a:gd name="connsiteY8" fmla="*/ 695510 h 1046071"/>
              <a:gd name="connsiteX9" fmla="*/ 11559135 w 12292893"/>
              <a:gd name="connsiteY9" fmla="*/ 473903 h 1046071"/>
              <a:gd name="connsiteX10" fmla="*/ 11555396 w 12292893"/>
              <a:gd name="connsiteY10" fmla="*/ 476100 h 1046071"/>
              <a:gd name="connsiteX11" fmla="*/ 11542684 w 12292893"/>
              <a:gd name="connsiteY11" fmla="*/ 481895 h 1046071"/>
              <a:gd name="connsiteX12" fmla="*/ 11525110 w 12292893"/>
              <a:gd name="connsiteY12" fmla="*/ 505078 h 1046071"/>
              <a:gd name="connsiteX13" fmla="*/ 11524736 w 12292893"/>
              <a:gd name="connsiteY13" fmla="*/ 515360 h 1046071"/>
              <a:gd name="connsiteX14" fmla="*/ 11519876 w 12292893"/>
              <a:gd name="connsiteY14" fmla="*/ 555928 h 1046071"/>
              <a:gd name="connsiteX15" fmla="*/ 11506976 w 12292893"/>
              <a:gd name="connsiteY15" fmla="*/ 603787 h 1046071"/>
              <a:gd name="connsiteX16" fmla="*/ 11503611 w 12292893"/>
              <a:gd name="connsiteY16" fmla="*/ 628652 h 1046071"/>
              <a:gd name="connsiteX17" fmla="*/ 11498190 w 12292893"/>
              <a:gd name="connsiteY17" fmla="*/ 677072 h 1046071"/>
              <a:gd name="connsiteX18" fmla="*/ 11491646 w 12292893"/>
              <a:gd name="connsiteY18" fmla="*/ 701375 h 1046071"/>
              <a:gd name="connsiteX19" fmla="*/ 11500246 w 12292893"/>
              <a:gd name="connsiteY19" fmla="*/ 714275 h 1046071"/>
              <a:gd name="connsiteX20" fmla="*/ 11579139 w 12292893"/>
              <a:gd name="connsiteY20" fmla="*/ 722314 h 1046071"/>
              <a:gd name="connsiteX21" fmla="*/ 11601573 w 12292893"/>
              <a:gd name="connsiteY21" fmla="*/ 701188 h 1046071"/>
              <a:gd name="connsiteX22" fmla="*/ 11592039 w 12292893"/>
              <a:gd name="connsiteY22" fmla="*/ 685298 h 1046071"/>
              <a:gd name="connsiteX23" fmla="*/ 11574652 w 12292893"/>
              <a:gd name="connsiteY23" fmla="*/ 650525 h 1046071"/>
              <a:gd name="connsiteX24" fmla="*/ 11575400 w 12292893"/>
              <a:gd name="connsiteY24" fmla="*/ 643234 h 1046071"/>
              <a:gd name="connsiteX25" fmla="*/ 11572035 w 12292893"/>
              <a:gd name="connsiteY25" fmla="*/ 635008 h 1046071"/>
              <a:gd name="connsiteX26" fmla="*/ 11560257 w 12292893"/>
              <a:gd name="connsiteY26" fmla="*/ 640990 h 1046071"/>
              <a:gd name="connsiteX27" fmla="*/ 11552218 w 12292893"/>
              <a:gd name="connsiteY27" fmla="*/ 643047 h 1046071"/>
              <a:gd name="connsiteX28" fmla="*/ 11546797 w 12292893"/>
              <a:gd name="connsiteY28" fmla="*/ 630708 h 1046071"/>
              <a:gd name="connsiteX29" fmla="*/ 11548105 w 12292893"/>
              <a:gd name="connsiteY29" fmla="*/ 604535 h 1046071"/>
              <a:gd name="connsiteX30" fmla="*/ 11563248 w 12292893"/>
              <a:gd name="connsiteY30" fmla="*/ 482269 h 1046071"/>
              <a:gd name="connsiteX31" fmla="*/ 11562874 w 12292893"/>
              <a:gd name="connsiteY31" fmla="*/ 474230 h 1046071"/>
              <a:gd name="connsiteX32" fmla="*/ 11559135 w 12292893"/>
              <a:gd name="connsiteY32" fmla="*/ 473903 h 1046071"/>
              <a:gd name="connsiteX33" fmla="*/ 11566614 w 12292893"/>
              <a:gd name="connsiteY33" fmla="*/ 432915 h 1046071"/>
              <a:gd name="connsiteX34" fmla="*/ 11534832 w 12292893"/>
              <a:gd name="connsiteY34" fmla="*/ 477783 h 1046071"/>
              <a:gd name="connsiteX35" fmla="*/ 11566614 w 12292893"/>
              <a:gd name="connsiteY35" fmla="*/ 432915 h 1046071"/>
              <a:gd name="connsiteX36" fmla="*/ 11397236 w 12292893"/>
              <a:gd name="connsiteY36" fmla="*/ 427493 h 1046071"/>
              <a:gd name="connsiteX37" fmla="*/ 11415558 w 12292893"/>
              <a:gd name="connsiteY37" fmla="*/ 452544 h 1046071"/>
              <a:gd name="connsiteX38" fmla="*/ 11502676 w 12292893"/>
              <a:gd name="connsiteY38" fmla="*/ 486756 h 1046071"/>
              <a:gd name="connsiteX39" fmla="*/ 11513333 w 12292893"/>
              <a:gd name="connsiteY39" fmla="*/ 482269 h 1046071"/>
              <a:gd name="connsiteX40" fmla="*/ 11520063 w 12292893"/>
              <a:gd name="connsiteY40" fmla="*/ 459835 h 1046071"/>
              <a:gd name="connsiteX41" fmla="*/ 11397236 w 12292893"/>
              <a:gd name="connsiteY41" fmla="*/ 427493 h 1046071"/>
              <a:gd name="connsiteX42" fmla="*/ 10946687 w 12292893"/>
              <a:gd name="connsiteY42" fmla="*/ 423941 h 1046071"/>
              <a:gd name="connsiteX43" fmla="*/ 10942386 w 12292893"/>
              <a:gd name="connsiteY43" fmla="*/ 428241 h 1046071"/>
              <a:gd name="connsiteX44" fmla="*/ 10897893 w 12292893"/>
              <a:gd name="connsiteY44" fmla="*/ 500778 h 1046071"/>
              <a:gd name="connsiteX45" fmla="*/ 10888732 w 12292893"/>
              <a:gd name="connsiteY45" fmla="*/ 530876 h 1046071"/>
              <a:gd name="connsiteX46" fmla="*/ 10876394 w 12292893"/>
              <a:gd name="connsiteY46" fmla="*/ 565275 h 1046071"/>
              <a:gd name="connsiteX47" fmla="*/ 10840686 w 12292893"/>
              <a:gd name="connsiteY47" fmla="*/ 659311 h 1046071"/>
              <a:gd name="connsiteX48" fmla="*/ 10840312 w 12292893"/>
              <a:gd name="connsiteY48" fmla="*/ 679689 h 1046071"/>
              <a:gd name="connsiteX49" fmla="*/ 10848164 w 12292893"/>
              <a:gd name="connsiteY49" fmla="*/ 687167 h 1046071"/>
              <a:gd name="connsiteX50" fmla="*/ 10866859 w 12292893"/>
              <a:gd name="connsiteY50" fmla="*/ 686606 h 1046071"/>
              <a:gd name="connsiteX51" fmla="*/ 11009689 w 12292893"/>
              <a:gd name="connsiteY51" fmla="*/ 686606 h 1046071"/>
              <a:gd name="connsiteX52" fmla="*/ 11048948 w 12292893"/>
              <a:gd name="connsiteY52" fmla="*/ 686980 h 1046071"/>
              <a:gd name="connsiteX53" fmla="*/ 11054931 w 12292893"/>
              <a:gd name="connsiteY53" fmla="*/ 681559 h 1046071"/>
              <a:gd name="connsiteX54" fmla="*/ 10998846 w 12292893"/>
              <a:gd name="connsiteY54" fmla="*/ 577240 h 1046071"/>
              <a:gd name="connsiteX55" fmla="*/ 10985572 w 12292893"/>
              <a:gd name="connsiteY55" fmla="*/ 545459 h 1046071"/>
              <a:gd name="connsiteX56" fmla="*/ 10981272 w 12292893"/>
              <a:gd name="connsiteY56" fmla="*/ 514051 h 1046071"/>
              <a:gd name="connsiteX57" fmla="*/ 10950238 w 12292893"/>
              <a:gd name="connsiteY57" fmla="*/ 428989 h 1046071"/>
              <a:gd name="connsiteX58" fmla="*/ 10946687 w 12292893"/>
              <a:gd name="connsiteY58" fmla="*/ 423941 h 1046071"/>
              <a:gd name="connsiteX59" fmla="*/ 11552779 w 12292893"/>
              <a:gd name="connsiteY59" fmla="*/ 389729 h 1046071"/>
              <a:gd name="connsiteX60" fmla="*/ 11548853 w 12292893"/>
              <a:gd name="connsiteY60" fmla="*/ 393468 h 1046071"/>
              <a:gd name="connsiteX61" fmla="*/ 11541375 w 12292893"/>
              <a:gd name="connsiteY61" fmla="*/ 436654 h 1046071"/>
              <a:gd name="connsiteX62" fmla="*/ 11544180 w 12292893"/>
              <a:gd name="connsiteY62" fmla="*/ 440579 h 1046071"/>
              <a:gd name="connsiteX63" fmla="*/ 11569604 w 12292893"/>
              <a:gd name="connsiteY63" fmla="*/ 410854 h 1046071"/>
              <a:gd name="connsiteX64" fmla="*/ 11552779 w 12292893"/>
              <a:gd name="connsiteY64" fmla="*/ 389729 h 1046071"/>
              <a:gd name="connsiteX65" fmla="*/ 10553296 w 12292893"/>
              <a:gd name="connsiteY65" fmla="*/ 389238 h 1046071"/>
              <a:gd name="connsiteX66" fmla="*/ 10546613 w 12292893"/>
              <a:gd name="connsiteY66" fmla="*/ 392159 h 1046071"/>
              <a:gd name="connsiteX67" fmla="*/ 10495015 w 12292893"/>
              <a:gd name="connsiteY67" fmla="*/ 432540 h 1046071"/>
              <a:gd name="connsiteX68" fmla="*/ 10419487 w 12292893"/>
              <a:gd name="connsiteY68" fmla="*/ 513677 h 1046071"/>
              <a:gd name="connsiteX69" fmla="*/ 10408831 w 12292893"/>
              <a:gd name="connsiteY69" fmla="*/ 548824 h 1046071"/>
              <a:gd name="connsiteX70" fmla="*/ 10406027 w 12292893"/>
              <a:gd name="connsiteY70" fmla="*/ 564341 h 1046071"/>
              <a:gd name="connsiteX71" fmla="*/ 10395183 w 12292893"/>
              <a:gd name="connsiteY71" fmla="*/ 656881 h 1046071"/>
              <a:gd name="connsiteX72" fmla="*/ 10400605 w 12292893"/>
              <a:gd name="connsiteY72" fmla="*/ 701375 h 1046071"/>
              <a:gd name="connsiteX73" fmla="*/ 10411448 w 12292893"/>
              <a:gd name="connsiteY73" fmla="*/ 710910 h 1046071"/>
              <a:gd name="connsiteX74" fmla="*/ 10487911 w 12292893"/>
              <a:gd name="connsiteY74" fmla="*/ 705488 h 1046071"/>
              <a:gd name="connsiteX75" fmla="*/ 10681778 w 12292893"/>
              <a:gd name="connsiteY75" fmla="*/ 693336 h 1046071"/>
              <a:gd name="connsiteX76" fmla="*/ 10697669 w 12292893"/>
              <a:gd name="connsiteY76" fmla="*/ 681933 h 1046071"/>
              <a:gd name="connsiteX77" fmla="*/ 10679348 w 12292893"/>
              <a:gd name="connsiteY77" fmla="*/ 672585 h 1046071"/>
              <a:gd name="connsiteX78" fmla="*/ 10589238 w 12292893"/>
              <a:gd name="connsiteY78" fmla="*/ 551067 h 1046071"/>
              <a:gd name="connsiteX79" fmla="*/ 10563812 w 12292893"/>
              <a:gd name="connsiteY79" fmla="*/ 480213 h 1046071"/>
              <a:gd name="connsiteX80" fmla="*/ 10556895 w 12292893"/>
              <a:gd name="connsiteY80" fmla="*/ 395711 h 1046071"/>
              <a:gd name="connsiteX81" fmla="*/ 10553296 w 12292893"/>
              <a:gd name="connsiteY81" fmla="*/ 389238 h 1046071"/>
              <a:gd name="connsiteX82" fmla="*/ 10641210 w 12292893"/>
              <a:gd name="connsiteY82" fmla="*/ 347478 h 1046071"/>
              <a:gd name="connsiteX83" fmla="*/ 10632984 w 12292893"/>
              <a:gd name="connsiteY83" fmla="*/ 351404 h 1046071"/>
              <a:gd name="connsiteX84" fmla="*/ 10627562 w 12292893"/>
              <a:gd name="connsiteY84" fmla="*/ 370847 h 1046071"/>
              <a:gd name="connsiteX85" fmla="*/ 10624197 w 12292893"/>
              <a:gd name="connsiteY85" fmla="*/ 384494 h 1046071"/>
              <a:gd name="connsiteX86" fmla="*/ 10619897 w 12292893"/>
              <a:gd name="connsiteY86" fmla="*/ 408237 h 1046071"/>
              <a:gd name="connsiteX87" fmla="*/ 10618402 w 12292893"/>
              <a:gd name="connsiteY87" fmla="*/ 416276 h 1046071"/>
              <a:gd name="connsiteX88" fmla="*/ 10614850 w 12292893"/>
              <a:gd name="connsiteY88" fmla="*/ 491617 h 1046071"/>
              <a:gd name="connsiteX89" fmla="*/ 10628684 w 12292893"/>
              <a:gd name="connsiteY89" fmla="*/ 528446 h 1046071"/>
              <a:gd name="connsiteX90" fmla="*/ 10636349 w 12292893"/>
              <a:gd name="connsiteY90" fmla="*/ 543215 h 1046071"/>
              <a:gd name="connsiteX91" fmla="*/ 10660466 w 12292893"/>
              <a:gd name="connsiteY91" fmla="*/ 592383 h 1046071"/>
              <a:gd name="connsiteX92" fmla="*/ 10713372 w 12292893"/>
              <a:gd name="connsiteY92" fmla="*/ 648842 h 1046071"/>
              <a:gd name="connsiteX93" fmla="*/ 10729824 w 12292893"/>
              <a:gd name="connsiteY93" fmla="*/ 672024 h 1046071"/>
              <a:gd name="connsiteX94" fmla="*/ 10734685 w 12292893"/>
              <a:gd name="connsiteY94" fmla="*/ 678567 h 1046071"/>
              <a:gd name="connsiteX95" fmla="*/ 10779366 w 12292893"/>
              <a:gd name="connsiteY95" fmla="*/ 690719 h 1046071"/>
              <a:gd name="connsiteX96" fmla="*/ 10807409 w 12292893"/>
              <a:gd name="connsiteY96" fmla="*/ 669781 h 1046071"/>
              <a:gd name="connsiteX97" fmla="*/ 10813204 w 12292893"/>
              <a:gd name="connsiteY97" fmla="*/ 655012 h 1046071"/>
              <a:gd name="connsiteX98" fmla="*/ 10833956 w 12292893"/>
              <a:gd name="connsiteY98" fmla="*/ 531811 h 1046071"/>
              <a:gd name="connsiteX99" fmla="*/ 10842742 w 12292893"/>
              <a:gd name="connsiteY99" fmla="*/ 502086 h 1046071"/>
              <a:gd name="connsiteX100" fmla="*/ 10859754 w 12292893"/>
              <a:gd name="connsiteY100" fmla="*/ 474604 h 1046071"/>
              <a:gd name="connsiteX101" fmla="*/ 10892658 w 12292893"/>
              <a:gd name="connsiteY101" fmla="*/ 368790 h 1046071"/>
              <a:gd name="connsiteX102" fmla="*/ 10885180 w 12292893"/>
              <a:gd name="connsiteY102" fmla="*/ 362621 h 1046071"/>
              <a:gd name="connsiteX103" fmla="*/ 10836199 w 12292893"/>
              <a:gd name="connsiteY103" fmla="*/ 374025 h 1046071"/>
              <a:gd name="connsiteX104" fmla="*/ 10791518 w 12292893"/>
              <a:gd name="connsiteY104" fmla="*/ 379634 h 1046071"/>
              <a:gd name="connsiteX105" fmla="*/ 10745154 w 12292893"/>
              <a:gd name="connsiteY105" fmla="*/ 377016 h 1046071"/>
              <a:gd name="connsiteX106" fmla="*/ 10727020 w 12292893"/>
              <a:gd name="connsiteY106" fmla="*/ 374586 h 1046071"/>
              <a:gd name="connsiteX107" fmla="*/ 10711503 w 12292893"/>
              <a:gd name="connsiteY107" fmla="*/ 371408 h 1046071"/>
              <a:gd name="connsiteX108" fmla="*/ 10693369 w 12292893"/>
              <a:gd name="connsiteY108" fmla="*/ 367108 h 1046071"/>
              <a:gd name="connsiteX109" fmla="*/ 10653735 w 12292893"/>
              <a:gd name="connsiteY109" fmla="*/ 352713 h 1046071"/>
              <a:gd name="connsiteX110" fmla="*/ 10641210 w 12292893"/>
              <a:gd name="connsiteY110" fmla="*/ 347478 h 1046071"/>
              <a:gd name="connsiteX111" fmla="*/ 10369758 w 12292893"/>
              <a:gd name="connsiteY111" fmla="*/ 338879 h 1046071"/>
              <a:gd name="connsiteX112" fmla="*/ 10362654 w 12292893"/>
              <a:gd name="connsiteY112" fmla="*/ 357948 h 1046071"/>
              <a:gd name="connsiteX113" fmla="*/ 10364898 w 12292893"/>
              <a:gd name="connsiteY113" fmla="*/ 358695 h 1046071"/>
              <a:gd name="connsiteX114" fmla="*/ 10369758 w 12292893"/>
              <a:gd name="connsiteY114" fmla="*/ 338879 h 1046071"/>
              <a:gd name="connsiteX115" fmla="*/ 11346424 w 12292893"/>
              <a:gd name="connsiteY115" fmla="*/ 288619 h 1046071"/>
              <a:gd name="connsiteX116" fmla="*/ 11350474 w 12292893"/>
              <a:gd name="connsiteY116" fmla="*/ 306943 h 1046071"/>
              <a:gd name="connsiteX117" fmla="*/ 11351060 w 12292893"/>
              <a:gd name="connsiteY117" fmla="*/ 322053 h 1046071"/>
              <a:gd name="connsiteX118" fmla="*/ 11346424 w 12292893"/>
              <a:gd name="connsiteY118" fmla="*/ 288619 h 1046071"/>
              <a:gd name="connsiteX119" fmla="*/ 11349751 w 12292893"/>
              <a:gd name="connsiteY119" fmla="*/ 159406 h 1046071"/>
              <a:gd name="connsiteX120" fmla="*/ 11338160 w 12292893"/>
              <a:gd name="connsiteY120" fmla="*/ 178288 h 1046071"/>
              <a:gd name="connsiteX121" fmla="*/ 11336104 w 12292893"/>
              <a:gd name="connsiteY121" fmla="*/ 214183 h 1046071"/>
              <a:gd name="connsiteX122" fmla="*/ 11346424 w 12292893"/>
              <a:gd name="connsiteY122" fmla="*/ 288619 h 1046071"/>
              <a:gd name="connsiteX123" fmla="*/ 11329934 w 12292893"/>
              <a:gd name="connsiteY123" fmla="*/ 213996 h 1046071"/>
              <a:gd name="connsiteX124" fmla="*/ 11331617 w 12292893"/>
              <a:gd name="connsiteY124" fmla="*/ 176232 h 1046071"/>
              <a:gd name="connsiteX125" fmla="*/ 11330682 w 12292893"/>
              <a:gd name="connsiteY125" fmla="*/ 166697 h 1046071"/>
              <a:gd name="connsiteX126" fmla="*/ 11320587 w 12292893"/>
              <a:gd name="connsiteY126" fmla="*/ 169315 h 1046071"/>
              <a:gd name="connsiteX127" fmla="*/ 11315166 w 12292893"/>
              <a:gd name="connsiteY127" fmla="*/ 172680 h 1046071"/>
              <a:gd name="connsiteX128" fmla="*/ 11277776 w 12292893"/>
              <a:gd name="connsiteY128" fmla="*/ 204461 h 1046071"/>
              <a:gd name="connsiteX129" fmla="*/ 11265436 w 12292893"/>
              <a:gd name="connsiteY129" fmla="*/ 217174 h 1046071"/>
              <a:gd name="connsiteX130" fmla="*/ 11199630 w 12292893"/>
              <a:gd name="connsiteY130" fmla="*/ 287467 h 1046071"/>
              <a:gd name="connsiteX131" fmla="*/ 11051004 w 12292893"/>
              <a:gd name="connsiteY131" fmla="*/ 311958 h 1046071"/>
              <a:gd name="connsiteX132" fmla="*/ 11045770 w 12292893"/>
              <a:gd name="connsiteY132" fmla="*/ 310088 h 1046071"/>
              <a:gd name="connsiteX133" fmla="*/ 11027636 w 12292893"/>
              <a:gd name="connsiteY133" fmla="*/ 345983 h 1046071"/>
              <a:gd name="connsiteX134" fmla="*/ 11014175 w 12292893"/>
              <a:gd name="connsiteY134" fmla="*/ 376643 h 1046071"/>
              <a:gd name="connsiteX135" fmla="*/ 11019036 w 12292893"/>
              <a:gd name="connsiteY135" fmla="*/ 430484 h 1046071"/>
              <a:gd name="connsiteX136" fmla="*/ 11019036 w 12292893"/>
              <a:gd name="connsiteY136" fmla="*/ 430671 h 1046071"/>
              <a:gd name="connsiteX137" fmla="*/ 11019784 w 12292893"/>
              <a:gd name="connsiteY137" fmla="*/ 435158 h 1046071"/>
              <a:gd name="connsiteX138" fmla="*/ 11028197 w 12292893"/>
              <a:gd name="connsiteY138" fmla="*/ 513490 h 1046071"/>
              <a:gd name="connsiteX139" fmla="*/ 11049322 w 12292893"/>
              <a:gd name="connsiteY139" fmla="*/ 556676 h 1046071"/>
              <a:gd name="connsiteX140" fmla="*/ 11049883 w 12292893"/>
              <a:gd name="connsiteY140" fmla="*/ 566023 h 1046071"/>
              <a:gd name="connsiteX141" fmla="*/ 11085590 w 12292893"/>
              <a:gd name="connsiteY141" fmla="*/ 679128 h 1046071"/>
              <a:gd name="connsiteX142" fmla="*/ 11104472 w 12292893"/>
              <a:gd name="connsiteY142" fmla="*/ 689971 h 1046071"/>
              <a:gd name="connsiteX143" fmla="*/ 11317035 w 12292893"/>
              <a:gd name="connsiteY143" fmla="*/ 699880 h 1046071"/>
              <a:gd name="connsiteX144" fmla="*/ 11460986 w 12292893"/>
              <a:gd name="connsiteY144" fmla="*/ 711097 h 1046071"/>
              <a:gd name="connsiteX145" fmla="*/ 11472764 w 12292893"/>
              <a:gd name="connsiteY145" fmla="*/ 703993 h 1046071"/>
              <a:gd name="connsiteX146" fmla="*/ 11480056 w 12292893"/>
              <a:gd name="connsiteY146" fmla="*/ 653703 h 1046071"/>
              <a:gd name="connsiteX147" fmla="*/ 11491272 w 12292893"/>
              <a:gd name="connsiteY147" fmla="*/ 594066 h 1046071"/>
              <a:gd name="connsiteX148" fmla="*/ 11500620 w 12292893"/>
              <a:gd name="connsiteY148" fmla="*/ 565649 h 1046071"/>
              <a:gd name="connsiteX149" fmla="*/ 11508659 w 12292893"/>
              <a:gd name="connsiteY149" fmla="*/ 503582 h 1046071"/>
              <a:gd name="connsiteX150" fmla="*/ 11499124 w 12292893"/>
              <a:gd name="connsiteY150" fmla="*/ 492925 h 1046071"/>
              <a:gd name="connsiteX151" fmla="*/ 11412193 w 12292893"/>
              <a:gd name="connsiteY151" fmla="*/ 457405 h 1046071"/>
              <a:gd name="connsiteX152" fmla="*/ 11392189 w 12292893"/>
              <a:gd name="connsiteY152" fmla="*/ 434036 h 1046071"/>
              <a:gd name="connsiteX153" fmla="*/ 11392002 w 12292893"/>
              <a:gd name="connsiteY153" fmla="*/ 434223 h 1046071"/>
              <a:gd name="connsiteX154" fmla="*/ 11380785 w 12292893"/>
              <a:gd name="connsiteY154" fmla="*/ 413845 h 1046071"/>
              <a:gd name="connsiteX155" fmla="*/ 11366950 w 12292893"/>
              <a:gd name="connsiteY155" fmla="*/ 381503 h 1046071"/>
              <a:gd name="connsiteX156" fmla="*/ 11350474 w 12292893"/>
              <a:gd name="connsiteY156" fmla="*/ 306943 h 1046071"/>
              <a:gd name="connsiteX157" fmla="*/ 11346947 w 12292893"/>
              <a:gd name="connsiteY157" fmla="*/ 216052 h 1046071"/>
              <a:gd name="connsiteX158" fmla="*/ 11352369 w 12292893"/>
              <a:gd name="connsiteY158" fmla="*/ 178475 h 1046071"/>
              <a:gd name="connsiteX159" fmla="*/ 11354986 w 12292893"/>
              <a:gd name="connsiteY159" fmla="*/ 164828 h 1046071"/>
              <a:gd name="connsiteX160" fmla="*/ 11349751 w 12292893"/>
              <a:gd name="connsiteY160" fmla="*/ 159406 h 1046071"/>
              <a:gd name="connsiteX161" fmla="*/ 10931520 w 12292893"/>
              <a:gd name="connsiteY161" fmla="*/ 265 h 1046071"/>
              <a:gd name="connsiteX162" fmla="*/ 10940144 w 12292893"/>
              <a:gd name="connsiteY162" fmla="*/ 2929 h 1046071"/>
              <a:gd name="connsiteX163" fmla="*/ 10943321 w 12292893"/>
              <a:gd name="connsiteY163" fmla="*/ 6668 h 1046071"/>
              <a:gd name="connsiteX164" fmla="*/ 10943695 w 12292893"/>
              <a:gd name="connsiteY164" fmla="*/ 30224 h 1046071"/>
              <a:gd name="connsiteX165" fmla="*/ 10937526 w 12292893"/>
              <a:gd name="connsiteY165" fmla="*/ 48731 h 1046071"/>
              <a:gd name="connsiteX166" fmla="*/ 10936218 w 12292893"/>
              <a:gd name="connsiteY166" fmla="*/ 54901 h 1046071"/>
              <a:gd name="connsiteX167" fmla="*/ 10930983 w 12292893"/>
              <a:gd name="connsiteY167" fmla="*/ 47797 h 1046071"/>
              <a:gd name="connsiteX168" fmla="*/ 10930422 w 12292893"/>
              <a:gd name="connsiteY168" fmla="*/ 68175 h 1046071"/>
              <a:gd name="connsiteX169" fmla="*/ 10937713 w 12292893"/>
              <a:gd name="connsiteY169" fmla="*/ 79765 h 1046071"/>
              <a:gd name="connsiteX170" fmla="*/ 10973794 w 12292893"/>
              <a:gd name="connsiteY170" fmla="*/ 105751 h 1046071"/>
              <a:gd name="connsiteX171" fmla="*/ 10977346 w 12292893"/>
              <a:gd name="connsiteY171" fmla="*/ 109864 h 1046071"/>
              <a:gd name="connsiteX172" fmla="*/ 11013802 w 12292893"/>
              <a:gd name="connsiteY172" fmla="*/ 137159 h 1046071"/>
              <a:gd name="connsiteX173" fmla="*/ 11039975 w 12292893"/>
              <a:gd name="connsiteY173" fmla="*/ 163145 h 1046071"/>
              <a:gd name="connsiteX174" fmla="*/ 11087834 w 12292893"/>
              <a:gd name="connsiteY174" fmla="*/ 197731 h 1046071"/>
              <a:gd name="connsiteX175" fmla="*/ 11181870 w 12292893"/>
              <a:gd name="connsiteY175" fmla="*/ 189131 h 1046071"/>
              <a:gd name="connsiteX176" fmla="*/ 11210660 w 12292893"/>
              <a:gd name="connsiteY176" fmla="*/ 156041 h 1046071"/>
              <a:gd name="connsiteX177" fmla="*/ 11217204 w 12292893"/>
              <a:gd name="connsiteY177" fmla="*/ 145011 h 1046071"/>
              <a:gd name="connsiteX178" fmla="*/ 11235712 w 12292893"/>
              <a:gd name="connsiteY178" fmla="*/ 107621 h 1046071"/>
              <a:gd name="connsiteX179" fmla="*/ 11240946 w 12292893"/>
              <a:gd name="connsiteY179" fmla="*/ 77335 h 1046071"/>
              <a:gd name="connsiteX180" fmla="*/ 11252911 w 12292893"/>
              <a:gd name="connsiteY180" fmla="*/ 63875 h 1046071"/>
              <a:gd name="connsiteX181" fmla="*/ 11248798 w 12292893"/>
              <a:gd name="connsiteY181" fmla="*/ 58827 h 1046071"/>
              <a:gd name="connsiteX182" fmla="*/ 11254220 w 12292893"/>
              <a:gd name="connsiteY182" fmla="*/ 58453 h 1046071"/>
              <a:gd name="connsiteX183" fmla="*/ 11256650 w 12292893"/>
              <a:gd name="connsiteY183" fmla="*/ 60136 h 1046071"/>
              <a:gd name="connsiteX184" fmla="*/ 11279458 w 12292893"/>
              <a:gd name="connsiteY184" fmla="*/ 63501 h 1046071"/>
              <a:gd name="connsiteX185" fmla="*/ 11317035 w 12292893"/>
              <a:gd name="connsiteY185" fmla="*/ 66305 h 1046071"/>
              <a:gd name="connsiteX186" fmla="*/ 11329186 w 12292893"/>
              <a:gd name="connsiteY186" fmla="*/ 70605 h 1046071"/>
              <a:gd name="connsiteX187" fmla="*/ 11336665 w 12292893"/>
              <a:gd name="connsiteY187" fmla="*/ 72848 h 1046071"/>
              <a:gd name="connsiteX188" fmla="*/ 11374428 w 12292893"/>
              <a:gd name="connsiteY188" fmla="*/ 73222 h 1046071"/>
              <a:gd name="connsiteX189" fmla="*/ 11397236 w 12292893"/>
              <a:gd name="connsiteY189" fmla="*/ 74157 h 1046071"/>
              <a:gd name="connsiteX190" fmla="*/ 11411632 w 12292893"/>
              <a:gd name="connsiteY190" fmla="*/ 80887 h 1046071"/>
              <a:gd name="connsiteX191" fmla="*/ 11431822 w 12292893"/>
              <a:gd name="connsiteY191" fmla="*/ 116595 h 1046071"/>
              <a:gd name="connsiteX192" fmla="*/ 11428457 w 12292893"/>
              <a:gd name="connsiteY192" fmla="*/ 136037 h 1046071"/>
              <a:gd name="connsiteX193" fmla="*/ 11425092 w 12292893"/>
              <a:gd name="connsiteY193" fmla="*/ 135103 h 1046071"/>
              <a:gd name="connsiteX194" fmla="*/ 11421353 w 12292893"/>
              <a:gd name="connsiteY194" fmla="*/ 139029 h 1046071"/>
              <a:gd name="connsiteX195" fmla="*/ 11401350 w 12292893"/>
              <a:gd name="connsiteY195" fmla="*/ 152489 h 1046071"/>
              <a:gd name="connsiteX196" fmla="*/ 11380224 w 12292893"/>
              <a:gd name="connsiteY196" fmla="*/ 155293 h 1046071"/>
              <a:gd name="connsiteX197" fmla="*/ 11358912 w 12292893"/>
              <a:gd name="connsiteY197" fmla="*/ 174549 h 1046071"/>
              <a:gd name="connsiteX198" fmla="*/ 11358164 w 12292893"/>
              <a:gd name="connsiteY198" fmla="*/ 181840 h 1046071"/>
              <a:gd name="connsiteX199" fmla="*/ 11352742 w 12292893"/>
              <a:gd name="connsiteY199" fmla="*/ 221100 h 1046071"/>
              <a:gd name="connsiteX200" fmla="*/ 11351995 w 12292893"/>
              <a:gd name="connsiteY200" fmla="*/ 256620 h 1046071"/>
              <a:gd name="connsiteX201" fmla="*/ 11363399 w 12292893"/>
              <a:gd name="connsiteY201" fmla="*/ 347104 h 1046071"/>
              <a:gd name="connsiteX202" fmla="*/ 11399854 w 12292893"/>
              <a:gd name="connsiteY202" fmla="*/ 420389 h 1046071"/>
              <a:gd name="connsiteX203" fmla="*/ 11514454 w 12292893"/>
              <a:gd name="connsiteY203" fmla="*/ 454975 h 1046071"/>
              <a:gd name="connsiteX204" fmla="*/ 11525298 w 12292893"/>
              <a:gd name="connsiteY204" fmla="*/ 443758 h 1046071"/>
              <a:gd name="connsiteX205" fmla="*/ 11537449 w 12292893"/>
              <a:gd name="connsiteY205" fmla="*/ 387299 h 1046071"/>
              <a:gd name="connsiteX206" fmla="*/ 11538010 w 12292893"/>
              <a:gd name="connsiteY206" fmla="*/ 373464 h 1046071"/>
              <a:gd name="connsiteX207" fmla="*/ 11532402 w 12292893"/>
              <a:gd name="connsiteY207" fmla="*/ 322614 h 1046071"/>
              <a:gd name="connsiteX208" fmla="*/ 11533150 w 12292893"/>
              <a:gd name="connsiteY208" fmla="*/ 320184 h 1046071"/>
              <a:gd name="connsiteX209" fmla="*/ 11534271 w 12292893"/>
              <a:gd name="connsiteY209" fmla="*/ 314949 h 1046071"/>
              <a:gd name="connsiteX210" fmla="*/ 11551844 w 12292893"/>
              <a:gd name="connsiteY210" fmla="*/ 281298 h 1046071"/>
              <a:gd name="connsiteX211" fmla="*/ 11568109 w 12292893"/>
              <a:gd name="connsiteY211" fmla="*/ 272137 h 1046071"/>
              <a:gd name="connsiteX212" fmla="*/ 11574465 w 12292893"/>
              <a:gd name="connsiteY212" fmla="*/ 255873 h 1046071"/>
              <a:gd name="connsiteX213" fmla="*/ 11576709 w 12292893"/>
              <a:gd name="connsiteY213" fmla="*/ 255312 h 1046071"/>
              <a:gd name="connsiteX214" fmla="*/ 11578765 w 12292893"/>
              <a:gd name="connsiteY214" fmla="*/ 239608 h 1046071"/>
              <a:gd name="connsiteX215" fmla="*/ 11575587 w 12292893"/>
              <a:gd name="connsiteY215" fmla="*/ 231756 h 1046071"/>
              <a:gd name="connsiteX216" fmla="*/ 11567735 w 12292893"/>
              <a:gd name="connsiteY216" fmla="*/ 236430 h 1046071"/>
              <a:gd name="connsiteX217" fmla="*/ 11562688 w 12292893"/>
              <a:gd name="connsiteY217" fmla="*/ 238486 h 1046071"/>
              <a:gd name="connsiteX218" fmla="*/ 11563248 w 12292893"/>
              <a:gd name="connsiteY218" fmla="*/ 208948 h 1046071"/>
              <a:gd name="connsiteX219" fmla="*/ 11576522 w 12292893"/>
              <a:gd name="connsiteY219" fmla="*/ 198666 h 1046071"/>
              <a:gd name="connsiteX220" fmla="*/ 11578952 w 12292893"/>
              <a:gd name="connsiteY220" fmla="*/ 186140 h 1046071"/>
              <a:gd name="connsiteX221" fmla="*/ 11571100 w 12292893"/>
              <a:gd name="connsiteY221" fmla="*/ 171184 h 1046071"/>
              <a:gd name="connsiteX222" fmla="*/ 11574465 w 12292893"/>
              <a:gd name="connsiteY222" fmla="*/ 153050 h 1046071"/>
              <a:gd name="connsiteX223" fmla="*/ 11578578 w 12292893"/>
              <a:gd name="connsiteY223" fmla="*/ 129868 h 1046071"/>
              <a:gd name="connsiteX224" fmla="*/ 11575400 w 12292893"/>
              <a:gd name="connsiteY224" fmla="*/ 124073 h 1046071"/>
              <a:gd name="connsiteX225" fmla="*/ 11572409 w 12292893"/>
              <a:gd name="connsiteY225" fmla="*/ 124073 h 1046071"/>
              <a:gd name="connsiteX226" fmla="*/ 11572409 w 12292893"/>
              <a:gd name="connsiteY226" fmla="*/ 122390 h 1046071"/>
              <a:gd name="connsiteX227" fmla="*/ 11582878 w 12292893"/>
              <a:gd name="connsiteY227" fmla="*/ 105004 h 1046071"/>
              <a:gd name="connsiteX228" fmla="*/ 11595591 w 12292893"/>
              <a:gd name="connsiteY228" fmla="*/ 97339 h 1046071"/>
              <a:gd name="connsiteX229" fmla="*/ 11666258 w 12292893"/>
              <a:gd name="connsiteY229" fmla="*/ 134916 h 1046071"/>
              <a:gd name="connsiteX230" fmla="*/ 11667754 w 12292893"/>
              <a:gd name="connsiteY230" fmla="*/ 137159 h 1046071"/>
              <a:gd name="connsiteX231" fmla="*/ 11668875 w 12292893"/>
              <a:gd name="connsiteY231" fmla="*/ 163893 h 1046071"/>
              <a:gd name="connsiteX232" fmla="*/ 11675231 w 12292893"/>
              <a:gd name="connsiteY232" fmla="*/ 182588 h 1046071"/>
              <a:gd name="connsiteX233" fmla="*/ 11694861 w 12292893"/>
              <a:gd name="connsiteY233" fmla="*/ 195114 h 1046071"/>
              <a:gd name="connsiteX234" fmla="*/ 11716174 w 12292893"/>
              <a:gd name="connsiteY234" fmla="*/ 226334 h 1046071"/>
              <a:gd name="connsiteX235" fmla="*/ 11733747 w 12292893"/>
              <a:gd name="connsiteY235" fmla="*/ 283167 h 1046071"/>
              <a:gd name="connsiteX236" fmla="*/ 11737673 w 12292893"/>
              <a:gd name="connsiteY236" fmla="*/ 337383 h 1046071"/>
              <a:gd name="connsiteX237" fmla="*/ 11735804 w 12292893"/>
              <a:gd name="connsiteY237" fmla="*/ 409172 h 1046071"/>
              <a:gd name="connsiteX238" fmla="*/ 11742534 w 12292893"/>
              <a:gd name="connsiteY238" fmla="*/ 502273 h 1046071"/>
              <a:gd name="connsiteX239" fmla="*/ 11749451 w 12292893"/>
              <a:gd name="connsiteY239" fmla="*/ 573875 h 1046071"/>
              <a:gd name="connsiteX240" fmla="*/ 11743094 w 12292893"/>
              <a:gd name="connsiteY240" fmla="*/ 614069 h 1046071"/>
              <a:gd name="connsiteX241" fmla="*/ 11740477 w 12292893"/>
              <a:gd name="connsiteY241" fmla="*/ 624539 h 1046071"/>
              <a:gd name="connsiteX242" fmla="*/ 11732625 w 12292893"/>
              <a:gd name="connsiteY242" fmla="*/ 663798 h 1046071"/>
              <a:gd name="connsiteX243" fmla="*/ 11729634 w 12292893"/>
              <a:gd name="connsiteY243" fmla="*/ 674080 h 1046071"/>
              <a:gd name="connsiteX244" fmla="*/ 11712248 w 12292893"/>
              <a:gd name="connsiteY244" fmla="*/ 697823 h 1046071"/>
              <a:gd name="connsiteX245" fmla="*/ 11700283 w 12292893"/>
              <a:gd name="connsiteY245" fmla="*/ 726240 h 1046071"/>
              <a:gd name="connsiteX246" fmla="*/ 11704957 w 12292893"/>
              <a:gd name="connsiteY246" fmla="*/ 730353 h 1046071"/>
              <a:gd name="connsiteX247" fmla="*/ 11717330 w 12292893"/>
              <a:gd name="connsiteY247" fmla="*/ 732929 h 1046071"/>
              <a:gd name="connsiteX248" fmla="*/ 12192000 w 12292893"/>
              <a:gd name="connsiteY248" fmla="*/ 732929 h 1046071"/>
              <a:gd name="connsiteX249" fmla="*/ 12192000 w 12292893"/>
              <a:gd name="connsiteY249" fmla="*/ 825550 h 1046071"/>
              <a:gd name="connsiteX250" fmla="*/ 12205236 w 12292893"/>
              <a:gd name="connsiteY250" fmla="*/ 832802 h 1046071"/>
              <a:gd name="connsiteX251" fmla="*/ 12204487 w 12292893"/>
              <a:gd name="connsiteY251" fmla="*/ 1036765 h 1046071"/>
              <a:gd name="connsiteX252" fmla="*/ 12196822 w 12292893"/>
              <a:gd name="connsiteY252" fmla="*/ 1044430 h 1046071"/>
              <a:gd name="connsiteX253" fmla="*/ 0 w 12292893"/>
              <a:gd name="connsiteY253" fmla="*/ 908775 h 1046071"/>
              <a:gd name="connsiteX254" fmla="*/ 0 w 12292893"/>
              <a:gd name="connsiteY254" fmla="*/ 732929 h 1046071"/>
              <a:gd name="connsiteX255" fmla="*/ 10184483 w 12292893"/>
              <a:gd name="connsiteY255" fmla="*/ 732929 h 1046071"/>
              <a:gd name="connsiteX256" fmla="*/ 10336481 w 12292893"/>
              <a:gd name="connsiteY256" fmla="*/ 714462 h 1046071"/>
              <a:gd name="connsiteX257" fmla="*/ 10349568 w 12292893"/>
              <a:gd name="connsiteY257" fmla="*/ 713901 h 1046071"/>
              <a:gd name="connsiteX258" fmla="*/ 10356111 w 12292893"/>
              <a:gd name="connsiteY258" fmla="*/ 709414 h 1046071"/>
              <a:gd name="connsiteX259" fmla="*/ 10354615 w 12292893"/>
              <a:gd name="connsiteY259" fmla="*/ 679128 h 1046071"/>
              <a:gd name="connsiteX260" fmla="*/ 10358167 w 12292893"/>
              <a:gd name="connsiteY260" fmla="*/ 520594 h 1046071"/>
              <a:gd name="connsiteX261" fmla="*/ 10372188 w 12292893"/>
              <a:gd name="connsiteY261" fmla="*/ 482269 h 1046071"/>
              <a:gd name="connsiteX262" fmla="*/ 10396679 w 12292893"/>
              <a:gd name="connsiteY262" fmla="*/ 451984 h 1046071"/>
              <a:gd name="connsiteX263" fmla="*/ 10447903 w 12292893"/>
              <a:gd name="connsiteY263" fmla="*/ 334765 h 1046071"/>
              <a:gd name="connsiteX264" fmla="*/ 10448464 w 12292893"/>
              <a:gd name="connsiteY264" fmla="*/ 261107 h 1046071"/>
              <a:gd name="connsiteX265" fmla="*/ 10446408 w 12292893"/>
              <a:gd name="connsiteY265" fmla="*/ 225774 h 1046071"/>
              <a:gd name="connsiteX266" fmla="*/ 10448464 w 12292893"/>
              <a:gd name="connsiteY266" fmla="*/ 215678 h 1046071"/>
              <a:gd name="connsiteX267" fmla="*/ 10453512 w 12292893"/>
              <a:gd name="connsiteY267" fmla="*/ 201096 h 1046071"/>
              <a:gd name="connsiteX268" fmla="*/ 10442856 w 12292893"/>
              <a:gd name="connsiteY268" fmla="*/ 229139 h 1046071"/>
              <a:gd name="connsiteX269" fmla="*/ 10417991 w 12292893"/>
              <a:gd name="connsiteY269" fmla="*/ 307471 h 1046071"/>
              <a:gd name="connsiteX270" fmla="*/ 10413318 w 12292893"/>
              <a:gd name="connsiteY270" fmla="*/ 312331 h 1046071"/>
              <a:gd name="connsiteX271" fmla="*/ 10410513 w 12292893"/>
              <a:gd name="connsiteY271" fmla="*/ 310649 h 1046071"/>
              <a:gd name="connsiteX272" fmla="*/ 10388266 w 12292893"/>
              <a:gd name="connsiteY272" fmla="*/ 406929 h 1046071"/>
              <a:gd name="connsiteX273" fmla="*/ 10366767 w 12292893"/>
              <a:gd name="connsiteY273" fmla="*/ 418706 h 1046071"/>
              <a:gd name="connsiteX274" fmla="*/ 10364337 w 12292893"/>
              <a:gd name="connsiteY274" fmla="*/ 417398 h 1046071"/>
              <a:gd name="connsiteX275" fmla="*/ 10363963 w 12292893"/>
              <a:gd name="connsiteY275" fmla="*/ 416650 h 1046071"/>
              <a:gd name="connsiteX276" fmla="*/ 10365458 w 12292893"/>
              <a:gd name="connsiteY276" fmla="*/ 415528 h 1046071"/>
              <a:gd name="connsiteX277" fmla="*/ 10368263 w 12292893"/>
              <a:gd name="connsiteY277" fmla="*/ 397768 h 1046071"/>
              <a:gd name="connsiteX278" fmla="*/ 10360784 w 12292893"/>
              <a:gd name="connsiteY278" fmla="*/ 413472 h 1046071"/>
              <a:gd name="connsiteX279" fmla="*/ 10362841 w 12292893"/>
              <a:gd name="connsiteY279" fmla="*/ 393468 h 1046071"/>
              <a:gd name="connsiteX280" fmla="*/ 10356298 w 12292893"/>
              <a:gd name="connsiteY280" fmla="*/ 413659 h 1046071"/>
              <a:gd name="connsiteX281" fmla="*/ 10355737 w 12292893"/>
              <a:gd name="connsiteY281" fmla="*/ 411041 h 1046071"/>
              <a:gd name="connsiteX282" fmla="*/ 10356671 w 12292893"/>
              <a:gd name="connsiteY282" fmla="*/ 393468 h 1046071"/>
              <a:gd name="connsiteX283" fmla="*/ 10355176 w 12292893"/>
              <a:gd name="connsiteY283" fmla="*/ 360004 h 1046071"/>
              <a:gd name="connsiteX284" fmla="*/ 10369010 w 12292893"/>
              <a:gd name="connsiteY284" fmla="*/ 311023 h 1046071"/>
              <a:gd name="connsiteX285" fmla="*/ 10397053 w 12292893"/>
              <a:gd name="connsiteY285" fmla="*/ 275129 h 1046071"/>
              <a:gd name="connsiteX286" fmla="*/ 10414252 w 12292893"/>
              <a:gd name="connsiteY286" fmla="*/ 237925 h 1046071"/>
              <a:gd name="connsiteX287" fmla="*/ 10429582 w 12292893"/>
              <a:gd name="connsiteY287" fmla="*/ 193244 h 1046071"/>
              <a:gd name="connsiteX288" fmla="*/ 10435751 w 12292893"/>
              <a:gd name="connsiteY288" fmla="*/ 178849 h 1046071"/>
              <a:gd name="connsiteX289" fmla="*/ 10450521 w 12292893"/>
              <a:gd name="connsiteY289" fmla="*/ 160902 h 1046071"/>
              <a:gd name="connsiteX290" fmla="*/ 10481368 w 12292893"/>
              <a:gd name="connsiteY290" fmla="*/ 133233 h 1046071"/>
              <a:gd name="connsiteX291" fmla="*/ 10489406 w 12292893"/>
              <a:gd name="connsiteY291" fmla="*/ 118277 h 1046071"/>
              <a:gd name="connsiteX292" fmla="*/ 10506232 w 12292893"/>
              <a:gd name="connsiteY292" fmla="*/ 95282 h 1046071"/>
              <a:gd name="connsiteX293" fmla="*/ 10529227 w 12292893"/>
              <a:gd name="connsiteY293" fmla="*/ 93039 h 1046071"/>
              <a:gd name="connsiteX294" fmla="*/ 10577460 w 12292893"/>
              <a:gd name="connsiteY294" fmla="*/ 80139 h 1046071"/>
              <a:gd name="connsiteX295" fmla="*/ 10582321 w 12292893"/>
              <a:gd name="connsiteY295" fmla="*/ 68361 h 1046071"/>
              <a:gd name="connsiteX296" fmla="*/ 10581947 w 12292893"/>
              <a:gd name="connsiteY296" fmla="*/ 62005 h 1046071"/>
              <a:gd name="connsiteX297" fmla="*/ 10581572 w 12292893"/>
              <a:gd name="connsiteY297" fmla="*/ 47984 h 1046071"/>
              <a:gd name="connsiteX298" fmla="*/ 10576899 w 12292893"/>
              <a:gd name="connsiteY298" fmla="*/ 34336 h 1046071"/>
              <a:gd name="connsiteX299" fmla="*/ 10572599 w 12292893"/>
              <a:gd name="connsiteY299" fmla="*/ 17137 h 1046071"/>
              <a:gd name="connsiteX300" fmla="*/ 10579329 w 12292893"/>
              <a:gd name="connsiteY300" fmla="*/ 1246 h 1046071"/>
              <a:gd name="connsiteX301" fmla="*/ 10594846 w 12292893"/>
              <a:gd name="connsiteY301" fmla="*/ 6107 h 1046071"/>
              <a:gd name="connsiteX302" fmla="*/ 10632984 w 12292893"/>
              <a:gd name="connsiteY302" fmla="*/ 23867 h 1046071"/>
              <a:gd name="connsiteX303" fmla="*/ 10701595 w 12292893"/>
              <a:gd name="connsiteY303" fmla="*/ 30971 h 1046071"/>
              <a:gd name="connsiteX304" fmla="*/ 10770392 w 12292893"/>
              <a:gd name="connsiteY304" fmla="*/ 33215 h 1046071"/>
              <a:gd name="connsiteX305" fmla="*/ 10898080 w 12292893"/>
              <a:gd name="connsiteY305" fmla="*/ 20689 h 1046071"/>
              <a:gd name="connsiteX306" fmla="*/ 10923878 w 12292893"/>
              <a:gd name="connsiteY306" fmla="*/ 5172 h 1046071"/>
              <a:gd name="connsiteX307" fmla="*/ 10931520 w 12292893"/>
              <a:gd name="connsiteY307" fmla="*/ 265 h 1046071"/>
              <a:gd name="connsiteX0" fmla="*/ 11634616 w 12205236"/>
              <a:gd name="connsiteY0" fmla="*/ 695510 h 1036765"/>
              <a:gd name="connsiteX1" fmla="*/ 11628681 w 12205236"/>
              <a:gd name="connsiteY1" fmla="*/ 699880 h 1036765"/>
              <a:gd name="connsiteX2" fmla="*/ 11627185 w 12205236"/>
              <a:gd name="connsiteY2" fmla="*/ 725492 h 1036765"/>
              <a:gd name="connsiteX3" fmla="*/ 11644384 w 12205236"/>
              <a:gd name="connsiteY3" fmla="*/ 729979 h 1036765"/>
              <a:gd name="connsiteX4" fmla="*/ 11651863 w 12205236"/>
              <a:gd name="connsiteY4" fmla="*/ 730913 h 1036765"/>
              <a:gd name="connsiteX5" fmla="*/ 11663080 w 12205236"/>
              <a:gd name="connsiteY5" fmla="*/ 719883 h 1036765"/>
              <a:gd name="connsiteX6" fmla="*/ 11662519 w 12205236"/>
              <a:gd name="connsiteY6" fmla="*/ 715209 h 1036765"/>
              <a:gd name="connsiteX7" fmla="*/ 11641954 w 12205236"/>
              <a:gd name="connsiteY7" fmla="*/ 696328 h 1036765"/>
              <a:gd name="connsiteX8" fmla="*/ 11634616 w 12205236"/>
              <a:gd name="connsiteY8" fmla="*/ 695510 h 1036765"/>
              <a:gd name="connsiteX9" fmla="*/ 11559135 w 12205236"/>
              <a:gd name="connsiteY9" fmla="*/ 473903 h 1036765"/>
              <a:gd name="connsiteX10" fmla="*/ 11555396 w 12205236"/>
              <a:gd name="connsiteY10" fmla="*/ 476100 h 1036765"/>
              <a:gd name="connsiteX11" fmla="*/ 11542684 w 12205236"/>
              <a:gd name="connsiteY11" fmla="*/ 481895 h 1036765"/>
              <a:gd name="connsiteX12" fmla="*/ 11525110 w 12205236"/>
              <a:gd name="connsiteY12" fmla="*/ 505078 h 1036765"/>
              <a:gd name="connsiteX13" fmla="*/ 11524736 w 12205236"/>
              <a:gd name="connsiteY13" fmla="*/ 515360 h 1036765"/>
              <a:gd name="connsiteX14" fmla="*/ 11519876 w 12205236"/>
              <a:gd name="connsiteY14" fmla="*/ 555928 h 1036765"/>
              <a:gd name="connsiteX15" fmla="*/ 11506976 w 12205236"/>
              <a:gd name="connsiteY15" fmla="*/ 603787 h 1036765"/>
              <a:gd name="connsiteX16" fmla="*/ 11503611 w 12205236"/>
              <a:gd name="connsiteY16" fmla="*/ 628652 h 1036765"/>
              <a:gd name="connsiteX17" fmla="*/ 11498190 w 12205236"/>
              <a:gd name="connsiteY17" fmla="*/ 677072 h 1036765"/>
              <a:gd name="connsiteX18" fmla="*/ 11491646 w 12205236"/>
              <a:gd name="connsiteY18" fmla="*/ 701375 h 1036765"/>
              <a:gd name="connsiteX19" fmla="*/ 11500246 w 12205236"/>
              <a:gd name="connsiteY19" fmla="*/ 714275 h 1036765"/>
              <a:gd name="connsiteX20" fmla="*/ 11579139 w 12205236"/>
              <a:gd name="connsiteY20" fmla="*/ 722314 h 1036765"/>
              <a:gd name="connsiteX21" fmla="*/ 11601573 w 12205236"/>
              <a:gd name="connsiteY21" fmla="*/ 701188 h 1036765"/>
              <a:gd name="connsiteX22" fmla="*/ 11592039 w 12205236"/>
              <a:gd name="connsiteY22" fmla="*/ 685298 h 1036765"/>
              <a:gd name="connsiteX23" fmla="*/ 11574652 w 12205236"/>
              <a:gd name="connsiteY23" fmla="*/ 650525 h 1036765"/>
              <a:gd name="connsiteX24" fmla="*/ 11575400 w 12205236"/>
              <a:gd name="connsiteY24" fmla="*/ 643234 h 1036765"/>
              <a:gd name="connsiteX25" fmla="*/ 11572035 w 12205236"/>
              <a:gd name="connsiteY25" fmla="*/ 635008 h 1036765"/>
              <a:gd name="connsiteX26" fmla="*/ 11560257 w 12205236"/>
              <a:gd name="connsiteY26" fmla="*/ 640990 h 1036765"/>
              <a:gd name="connsiteX27" fmla="*/ 11552218 w 12205236"/>
              <a:gd name="connsiteY27" fmla="*/ 643047 h 1036765"/>
              <a:gd name="connsiteX28" fmla="*/ 11546797 w 12205236"/>
              <a:gd name="connsiteY28" fmla="*/ 630708 h 1036765"/>
              <a:gd name="connsiteX29" fmla="*/ 11548105 w 12205236"/>
              <a:gd name="connsiteY29" fmla="*/ 604535 h 1036765"/>
              <a:gd name="connsiteX30" fmla="*/ 11563248 w 12205236"/>
              <a:gd name="connsiteY30" fmla="*/ 482269 h 1036765"/>
              <a:gd name="connsiteX31" fmla="*/ 11562874 w 12205236"/>
              <a:gd name="connsiteY31" fmla="*/ 474230 h 1036765"/>
              <a:gd name="connsiteX32" fmla="*/ 11559135 w 12205236"/>
              <a:gd name="connsiteY32" fmla="*/ 473903 h 1036765"/>
              <a:gd name="connsiteX33" fmla="*/ 11566614 w 12205236"/>
              <a:gd name="connsiteY33" fmla="*/ 432915 h 1036765"/>
              <a:gd name="connsiteX34" fmla="*/ 11534832 w 12205236"/>
              <a:gd name="connsiteY34" fmla="*/ 477783 h 1036765"/>
              <a:gd name="connsiteX35" fmla="*/ 11566614 w 12205236"/>
              <a:gd name="connsiteY35" fmla="*/ 432915 h 1036765"/>
              <a:gd name="connsiteX36" fmla="*/ 11397236 w 12205236"/>
              <a:gd name="connsiteY36" fmla="*/ 427493 h 1036765"/>
              <a:gd name="connsiteX37" fmla="*/ 11415558 w 12205236"/>
              <a:gd name="connsiteY37" fmla="*/ 452544 h 1036765"/>
              <a:gd name="connsiteX38" fmla="*/ 11502676 w 12205236"/>
              <a:gd name="connsiteY38" fmla="*/ 486756 h 1036765"/>
              <a:gd name="connsiteX39" fmla="*/ 11513333 w 12205236"/>
              <a:gd name="connsiteY39" fmla="*/ 482269 h 1036765"/>
              <a:gd name="connsiteX40" fmla="*/ 11520063 w 12205236"/>
              <a:gd name="connsiteY40" fmla="*/ 459835 h 1036765"/>
              <a:gd name="connsiteX41" fmla="*/ 11397236 w 12205236"/>
              <a:gd name="connsiteY41" fmla="*/ 427493 h 1036765"/>
              <a:gd name="connsiteX42" fmla="*/ 10946687 w 12205236"/>
              <a:gd name="connsiteY42" fmla="*/ 423941 h 1036765"/>
              <a:gd name="connsiteX43" fmla="*/ 10942386 w 12205236"/>
              <a:gd name="connsiteY43" fmla="*/ 428241 h 1036765"/>
              <a:gd name="connsiteX44" fmla="*/ 10897893 w 12205236"/>
              <a:gd name="connsiteY44" fmla="*/ 500778 h 1036765"/>
              <a:gd name="connsiteX45" fmla="*/ 10888732 w 12205236"/>
              <a:gd name="connsiteY45" fmla="*/ 530876 h 1036765"/>
              <a:gd name="connsiteX46" fmla="*/ 10876394 w 12205236"/>
              <a:gd name="connsiteY46" fmla="*/ 565275 h 1036765"/>
              <a:gd name="connsiteX47" fmla="*/ 10840686 w 12205236"/>
              <a:gd name="connsiteY47" fmla="*/ 659311 h 1036765"/>
              <a:gd name="connsiteX48" fmla="*/ 10840312 w 12205236"/>
              <a:gd name="connsiteY48" fmla="*/ 679689 h 1036765"/>
              <a:gd name="connsiteX49" fmla="*/ 10848164 w 12205236"/>
              <a:gd name="connsiteY49" fmla="*/ 687167 h 1036765"/>
              <a:gd name="connsiteX50" fmla="*/ 10866859 w 12205236"/>
              <a:gd name="connsiteY50" fmla="*/ 686606 h 1036765"/>
              <a:gd name="connsiteX51" fmla="*/ 11009689 w 12205236"/>
              <a:gd name="connsiteY51" fmla="*/ 686606 h 1036765"/>
              <a:gd name="connsiteX52" fmla="*/ 11048948 w 12205236"/>
              <a:gd name="connsiteY52" fmla="*/ 686980 h 1036765"/>
              <a:gd name="connsiteX53" fmla="*/ 11054931 w 12205236"/>
              <a:gd name="connsiteY53" fmla="*/ 681559 h 1036765"/>
              <a:gd name="connsiteX54" fmla="*/ 10998846 w 12205236"/>
              <a:gd name="connsiteY54" fmla="*/ 577240 h 1036765"/>
              <a:gd name="connsiteX55" fmla="*/ 10985572 w 12205236"/>
              <a:gd name="connsiteY55" fmla="*/ 545459 h 1036765"/>
              <a:gd name="connsiteX56" fmla="*/ 10981272 w 12205236"/>
              <a:gd name="connsiteY56" fmla="*/ 514051 h 1036765"/>
              <a:gd name="connsiteX57" fmla="*/ 10950238 w 12205236"/>
              <a:gd name="connsiteY57" fmla="*/ 428989 h 1036765"/>
              <a:gd name="connsiteX58" fmla="*/ 10946687 w 12205236"/>
              <a:gd name="connsiteY58" fmla="*/ 423941 h 1036765"/>
              <a:gd name="connsiteX59" fmla="*/ 11552779 w 12205236"/>
              <a:gd name="connsiteY59" fmla="*/ 389729 h 1036765"/>
              <a:gd name="connsiteX60" fmla="*/ 11548853 w 12205236"/>
              <a:gd name="connsiteY60" fmla="*/ 393468 h 1036765"/>
              <a:gd name="connsiteX61" fmla="*/ 11541375 w 12205236"/>
              <a:gd name="connsiteY61" fmla="*/ 436654 h 1036765"/>
              <a:gd name="connsiteX62" fmla="*/ 11544180 w 12205236"/>
              <a:gd name="connsiteY62" fmla="*/ 440579 h 1036765"/>
              <a:gd name="connsiteX63" fmla="*/ 11569604 w 12205236"/>
              <a:gd name="connsiteY63" fmla="*/ 410854 h 1036765"/>
              <a:gd name="connsiteX64" fmla="*/ 11552779 w 12205236"/>
              <a:gd name="connsiteY64" fmla="*/ 389729 h 1036765"/>
              <a:gd name="connsiteX65" fmla="*/ 10553296 w 12205236"/>
              <a:gd name="connsiteY65" fmla="*/ 389238 h 1036765"/>
              <a:gd name="connsiteX66" fmla="*/ 10546613 w 12205236"/>
              <a:gd name="connsiteY66" fmla="*/ 392159 h 1036765"/>
              <a:gd name="connsiteX67" fmla="*/ 10495015 w 12205236"/>
              <a:gd name="connsiteY67" fmla="*/ 432540 h 1036765"/>
              <a:gd name="connsiteX68" fmla="*/ 10419487 w 12205236"/>
              <a:gd name="connsiteY68" fmla="*/ 513677 h 1036765"/>
              <a:gd name="connsiteX69" fmla="*/ 10408831 w 12205236"/>
              <a:gd name="connsiteY69" fmla="*/ 548824 h 1036765"/>
              <a:gd name="connsiteX70" fmla="*/ 10406027 w 12205236"/>
              <a:gd name="connsiteY70" fmla="*/ 564341 h 1036765"/>
              <a:gd name="connsiteX71" fmla="*/ 10395183 w 12205236"/>
              <a:gd name="connsiteY71" fmla="*/ 656881 h 1036765"/>
              <a:gd name="connsiteX72" fmla="*/ 10400605 w 12205236"/>
              <a:gd name="connsiteY72" fmla="*/ 701375 h 1036765"/>
              <a:gd name="connsiteX73" fmla="*/ 10411448 w 12205236"/>
              <a:gd name="connsiteY73" fmla="*/ 710910 h 1036765"/>
              <a:gd name="connsiteX74" fmla="*/ 10487911 w 12205236"/>
              <a:gd name="connsiteY74" fmla="*/ 705488 h 1036765"/>
              <a:gd name="connsiteX75" fmla="*/ 10681778 w 12205236"/>
              <a:gd name="connsiteY75" fmla="*/ 693336 h 1036765"/>
              <a:gd name="connsiteX76" fmla="*/ 10697669 w 12205236"/>
              <a:gd name="connsiteY76" fmla="*/ 681933 h 1036765"/>
              <a:gd name="connsiteX77" fmla="*/ 10679348 w 12205236"/>
              <a:gd name="connsiteY77" fmla="*/ 672585 h 1036765"/>
              <a:gd name="connsiteX78" fmla="*/ 10589238 w 12205236"/>
              <a:gd name="connsiteY78" fmla="*/ 551067 h 1036765"/>
              <a:gd name="connsiteX79" fmla="*/ 10563812 w 12205236"/>
              <a:gd name="connsiteY79" fmla="*/ 480213 h 1036765"/>
              <a:gd name="connsiteX80" fmla="*/ 10556895 w 12205236"/>
              <a:gd name="connsiteY80" fmla="*/ 395711 h 1036765"/>
              <a:gd name="connsiteX81" fmla="*/ 10553296 w 12205236"/>
              <a:gd name="connsiteY81" fmla="*/ 389238 h 1036765"/>
              <a:gd name="connsiteX82" fmla="*/ 10641210 w 12205236"/>
              <a:gd name="connsiteY82" fmla="*/ 347478 h 1036765"/>
              <a:gd name="connsiteX83" fmla="*/ 10632984 w 12205236"/>
              <a:gd name="connsiteY83" fmla="*/ 351404 h 1036765"/>
              <a:gd name="connsiteX84" fmla="*/ 10627562 w 12205236"/>
              <a:gd name="connsiteY84" fmla="*/ 370847 h 1036765"/>
              <a:gd name="connsiteX85" fmla="*/ 10624197 w 12205236"/>
              <a:gd name="connsiteY85" fmla="*/ 384494 h 1036765"/>
              <a:gd name="connsiteX86" fmla="*/ 10619897 w 12205236"/>
              <a:gd name="connsiteY86" fmla="*/ 408237 h 1036765"/>
              <a:gd name="connsiteX87" fmla="*/ 10618402 w 12205236"/>
              <a:gd name="connsiteY87" fmla="*/ 416276 h 1036765"/>
              <a:gd name="connsiteX88" fmla="*/ 10614850 w 12205236"/>
              <a:gd name="connsiteY88" fmla="*/ 491617 h 1036765"/>
              <a:gd name="connsiteX89" fmla="*/ 10628684 w 12205236"/>
              <a:gd name="connsiteY89" fmla="*/ 528446 h 1036765"/>
              <a:gd name="connsiteX90" fmla="*/ 10636349 w 12205236"/>
              <a:gd name="connsiteY90" fmla="*/ 543215 h 1036765"/>
              <a:gd name="connsiteX91" fmla="*/ 10660466 w 12205236"/>
              <a:gd name="connsiteY91" fmla="*/ 592383 h 1036765"/>
              <a:gd name="connsiteX92" fmla="*/ 10713372 w 12205236"/>
              <a:gd name="connsiteY92" fmla="*/ 648842 h 1036765"/>
              <a:gd name="connsiteX93" fmla="*/ 10729824 w 12205236"/>
              <a:gd name="connsiteY93" fmla="*/ 672024 h 1036765"/>
              <a:gd name="connsiteX94" fmla="*/ 10734685 w 12205236"/>
              <a:gd name="connsiteY94" fmla="*/ 678567 h 1036765"/>
              <a:gd name="connsiteX95" fmla="*/ 10779366 w 12205236"/>
              <a:gd name="connsiteY95" fmla="*/ 690719 h 1036765"/>
              <a:gd name="connsiteX96" fmla="*/ 10807409 w 12205236"/>
              <a:gd name="connsiteY96" fmla="*/ 669781 h 1036765"/>
              <a:gd name="connsiteX97" fmla="*/ 10813204 w 12205236"/>
              <a:gd name="connsiteY97" fmla="*/ 655012 h 1036765"/>
              <a:gd name="connsiteX98" fmla="*/ 10833956 w 12205236"/>
              <a:gd name="connsiteY98" fmla="*/ 531811 h 1036765"/>
              <a:gd name="connsiteX99" fmla="*/ 10842742 w 12205236"/>
              <a:gd name="connsiteY99" fmla="*/ 502086 h 1036765"/>
              <a:gd name="connsiteX100" fmla="*/ 10859754 w 12205236"/>
              <a:gd name="connsiteY100" fmla="*/ 474604 h 1036765"/>
              <a:gd name="connsiteX101" fmla="*/ 10892658 w 12205236"/>
              <a:gd name="connsiteY101" fmla="*/ 368790 h 1036765"/>
              <a:gd name="connsiteX102" fmla="*/ 10885180 w 12205236"/>
              <a:gd name="connsiteY102" fmla="*/ 362621 h 1036765"/>
              <a:gd name="connsiteX103" fmla="*/ 10836199 w 12205236"/>
              <a:gd name="connsiteY103" fmla="*/ 374025 h 1036765"/>
              <a:gd name="connsiteX104" fmla="*/ 10791518 w 12205236"/>
              <a:gd name="connsiteY104" fmla="*/ 379634 h 1036765"/>
              <a:gd name="connsiteX105" fmla="*/ 10745154 w 12205236"/>
              <a:gd name="connsiteY105" fmla="*/ 377016 h 1036765"/>
              <a:gd name="connsiteX106" fmla="*/ 10727020 w 12205236"/>
              <a:gd name="connsiteY106" fmla="*/ 374586 h 1036765"/>
              <a:gd name="connsiteX107" fmla="*/ 10711503 w 12205236"/>
              <a:gd name="connsiteY107" fmla="*/ 371408 h 1036765"/>
              <a:gd name="connsiteX108" fmla="*/ 10693369 w 12205236"/>
              <a:gd name="connsiteY108" fmla="*/ 367108 h 1036765"/>
              <a:gd name="connsiteX109" fmla="*/ 10653735 w 12205236"/>
              <a:gd name="connsiteY109" fmla="*/ 352713 h 1036765"/>
              <a:gd name="connsiteX110" fmla="*/ 10641210 w 12205236"/>
              <a:gd name="connsiteY110" fmla="*/ 347478 h 1036765"/>
              <a:gd name="connsiteX111" fmla="*/ 10369758 w 12205236"/>
              <a:gd name="connsiteY111" fmla="*/ 338879 h 1036765"/>
              <a:gd name="connsiteX112" fmla="*/ 10362654 w 12205236"/>
              <a:gd name="connsiteY112" fmla="*/ 357948 h 1036765"/>
              <a:gd name="connsiteX113" fmla="*/ 10364898 w 12205236"/>
              <a:gd name="connsiteY113" fmla="*/ 358695 h 1036765"/>
              <a:gd name="connsiteX114" fmla="*/ 10369758 w 12205236"/>
              <a:gd name="connsiteY114" fmla="*/ 338879 h 1036765"/>
              <a:gd name="connsiteX115" fmla="*/ 11346424 w 12205236"/>
              <a:gd name="connsiteY115" fmla="*/ 288619 h 1036765"/>
              <a:gd name="connsiteX116" fmla="*/ 11350474 w 12205236"/>
              <a:gd name="connsiteY116" fmla="*/ 306943 h 1036765"/>
              <a:gd name="connsiteX117" fmla="*/ 11351060 w 12205236"/>
              <a:gd name="connsiteY117" fmla="*/ 322053 h 1036765"/>
              <a:gd name="connsiteX118" fmla="*/ 11346424 w 12205236"/>
              <a:gd name="connsiteY118" fmla="*/ 288619 h 1036765"/>
              <a:gd name="connsiteX119" fmla="*/ 11349751 w 12205236"/>
              <a:gd name="connsiteY119" fmla="*/ 159406 h 1036765"/>
              <a:gd name="connsiteX120" fmla="*/ 11338160 w 12205236"/>
              <a:gd name="connsiteY120" fmla="*/ 178288 h 1036765"/>
              <a:gd name="connsiteX121" fmla="*/ 11336104 w 12205236"/>
              <a:gd name="connsiteY121" fmla="*/ 214183 h 1036765"/>
              <a:gd name="connsiteX122" fmla="*/ 11346424 w 12205236"/>
              <a:gd name="connsiteY122" fmla="*/ 288619 h 1036765"/>
              <a:gd name="connsiteX123" fmla="*/ 11329934 w 12205236"/>
              <a:gd name="connsiteY123" fmla="*/ 213996 h 1036765"/>
              <a:gd name="connsiteX124" fmla="*/ 11331617 w 12205236"/>
              <a:gd name="connsiteY124" fmla="*/ 176232 h 1036765"/>
              <a:gd name="connsiteX125" fmla="*/ 11330682 w 12205236"/>
              <a:gd name="connsiteY125" fmla="*/ 166697 h 1036765"/>
              <a:gd name="connsiteX126" fmla="*/ 11320587 w 12205236"/>
              <a:gd name="connsiteY126" fmla="*/ 169315 h 1036765"/>
              <a:gd name="connsiteX127" fmla="*/ 11315166 w 12205236"/>
              <a:gd name="connsiteY127" fmla="*/ 172680 h 1036765"/>
              <a:gd name="connsiteX128" fmla="*/ 11277776 w 12205236"/>
              <a:gd name="connsiteY128" fmla="*/ 204461 h 1036765"/>
              <a:gd name="connsiteX129" fmla="*/ 11265436 w 12205236"/>
              <a:gd name="connsiteY129" fmla="*/ 217174 h 1036765"/>
              <a:gd name="connsiteX130" fmla="*/ 11199630 w 12205236"/>
              <a:gd name="connsiteY130" fmla="*/ 287467 h 1036765"/>
              <a:gd name="connsiteX131" fmla="*/ 11051004 w 12205236"/>
              <a:gd name="connsiteY131" fmla="*/ 311958 h 1036765"/>
              <a:gd name="connsiteX132" fmla="*/ 11045770 w 12205236"/>
              <a:gd name="connsiteY132" fmla="*/ 310088 h 1036765"/>
              <a:gd name="connsiteX133" fmla="*/ 11027636 w 12205236"/>
              <a:gd name="connsiteY133" fmla="*/ 345983 h 1036765"/>
              <a:gd name="connsiteX134" fmla="*/ 11014175 w 12205236"/>
              <a:gd name="connsiteY134" fmla="*/ 376643 h 1036765"/>
              <a:gd name="connsiteX135" fmla="*/ 11019036 w 12205236"/>
              <a:gd name="connsiteY135" fmla="*/ 430484 h 1036765"/>
              <a:gd name="connsiteX136" fmla="*/ 11019036 w 12205236"/>
              <a:gd name="connsiteY136" fmla="*/ 430671 h 1036765"/>
              <a:gd name="connsiteX137" fmla="*/ 11019784 w 12205236"/>
              <a:gd name="connsiteY137" fmla="*/ 435158 h 1036765"/>
              <a:gd name="connsiteX138" fmla="*/ 11028197 w 12205236"/>
              <a:gd name="connsiteY138" fmla="*/ 513490 h 1036765"/>
              <a:gd name="connsiteX139" fmla="*/ 11049322 w 12205236"/>
              <a:gd name="connsiteY139" fmla="*/ 556676 h 1036765"/>
              <a:gd name="connsiteX140" fmla="*/ 11049883 w 12205236"/>
              <a:gd name="connsiteY140" fmla="*/ 566023 h 1036765"/>
              <a:gd name="connsiteX141" fmla="*/ 11085590 w 12205236"/>
              <a:gd name="connsiteY141" fmla="*/ 679128 h 1036765"/>
              <a:gd name="connsiteX142" fmla="*/ 11104472 w 12205236"/>
              <a:gd name="connsiteY142" fmla="*/ 689971 h 1036765"/>
              <a:gd name="connsiteX143" fmla="*/ 11317035 w 12205236"/>
              <a:gd name="connsiteY143" fmla="*/ 699880 h 1036765"/>
              <a:gd name="connsiteX144" fmla="*/ 11460986 w 12205236"/>
              <a:gd name="connsiteY144" fmla="*/ 711097 h 1036765"/>
              <a:gd name="connsiteX145" fmla="*/ 11472764 w 12205236"/>
              <a:gd name="connsiteY145" fmla="*/ 703993 h 1036765"/>
              <a:gd name="connsiteX146" fmla="*/ 11480056 w 12205236"/>
              <a:gd name="connsiteY146" fmla="*/ 653703 h 1036765"/>
              <a:gd name="connsiteX147" fmla="*/ 11491272 w 12205236"/>
              <a:gd name="connsiteY147" fmla="*/ 594066 h 1036765"/>
              <a:gd name="connsiteX148" fmla="*/ 11500620 w 12205236"/>
              <a:gd name="connsiteY148" fmla="*/ 565649 h 1036765"/>
              <a:gd name="connsiteX149" fmla="*/ 11508659 w 12205236"/>
              <a:gd name="connsiteY149" fmla="*/ 503582 h 1036765"/>
              <a:gd name="connsiteX150" fmla="*/ 11499124 w 12205236"/>
              <a:gd name="connsiteY150" fmla="*/ 492925 h 1036765"/>
              <a:gd name="connsiteX151" fmla="*/ 11412193 w 12205236"/>
              <a:gd name="connsiteY151" fmla="*/ 457405 h 1036765"/>
              <a:gd name="connsiteX152" fmla="*/ 11392189 w 12205236"/>
              <a:gd name="connsiteY152" fmla="*/ 434036 h 1036765"/>
              <a:gd name="connsiteX153" fmla="*/ 11392002 w 12205236"/>
              <a:gd name="connsiteY153" fmla="*/ 434223 h 1036765"/>
              <a:gd name="connsiteX154" fmla="*/ 11380785 w 12205236"/>
              <a:gd name="connsiteY154" fmla="*/ 413845 h 1036765"/>
              <a:gd name="connsiteX155" fmla="*/ 11366950 w 12205236"/>
              <a:gd name="connsiteY155" fmla="*/ 381503 h 1036765"/>
              <a:gd name="connsiteX156" fmla="*/ 11350474 w 12205236"/>
              <a:gd name="connsiteY156" fmla="*/ 306943 h 1036765"/>
              <a:gd name="connsiteX157" fmla="*/ 11346947 w 12205236"/>
              <a:gd name="connsiteY157" fmla="*/ 216052 h 1036765"/>
              <a:gd name="connsiteX158" fmla="*/ 11352369 w 12205236"/>
              <a:gd name="connsiteY158" fmla="*/ 178475 h 1036765"/>
              <a:gd name="connsiteX159" fmla="*/ 11354986 w 12205236"/>
              <a:gd name="connsiteY159" fmla="*/ 164828 h 1036765"/>
              <a:gd name="connsiteX160" fmla="*/ 11349751 w 12205236"/>
              <a:gd name="connsiteY160" fmla="*/ 159406 h 1036765"/>
              <a:gd name="connsiteX161" fmla="*/ 10931520 w 12205236"/>
              <a:gd name="connsiteY161" fmla="*/ 265 h 1036765"/>
              <a:gd name="connsiteX162" fmla="*/ 10940144 w 12205236"/>
              <a:gd name="connsiteY162" fmla="*/ 2929 h 1036765"/>
              <a:gd name="connsiteX163" fmla="*/ 10943321 w 12205236"/>
              <a:gd name="connsiteY163" fmla="*/ 6668 h 1036765"/>
              <a:gd name="connsiteX164" fmla="*/ 10943695 w 12205236"/>
              <a:gd name="connsiteY164" fmla="*/ 30224 h 1036765"/>
              <a:gd name="connsiteX165" fmla="*/ 10937526 w 12205236"/>
              <a:gd name="connsiteY165" fmla="*/ 48731 h 1036765"/>
              <a:gd name="connsiteX166" fmla="*/ 10936218 w 12205236"/>
              <a:gd name="connsiteY166" fmla="*/ 54901 h 1036765"/>
              <a:gd name="connsiteX167" fmla="*/ 10930983 w 12205236"/>
              <a:gd name="connsiteY167" fmla="*/ 47797 h 1036765"/>
              <a:gd name="connsiteX168" fmla="*/ 10930422 w 12205236"/>
              <a:gd name="connsiteY168" fmla="*/ 68175 h 1036765"/>
              <a:gd name="connsiteX169" fmla="*/ 10937713 w 12205236"/>
              <a:gd name="connsiteY169" fmla="*/ 79765 h 1036765"/>
              <a:gd name="connsiteX170" fmla="*/ 10973794 w 12205236"/>
              <a:gd name="connsiteY170" fmla="*/ 105751 h 1036765"/>
              <a:gd name="connsiteX171" fmla="*/ 10977346 w 12205236"/>
              <a:gd name="connsiteY171" fmla="*/ 109864 h 1036765"/>
              <a:gd name="connsiteX172" fmla="*/ 11013802 w 12205236"/>
              <a:gd name="connsiteY172" fmla="*/ 137159 h 1036765"/>
              <a:gd name="connsiteX173" fmla="*/ 11039975 w 12205236"/>
              <a:gd name="connsiteY173" fmla="*/ 163145 h 1036765"/>
              <a:gd name="connsiteX174" fmla="*/ 11087834 w 12205236"/>
              <a:gd name="connsiteY174" fmla="*/ 197731 h 1036765"/>
              <a:gd name="connsiteX175" fmla="*/ 11181870 w 12205236"/>
              <a:gd name="connsiteY175" fmla="*/ 189131 h 1036765"/>
              <a:gd name="connsiteX176" fmla="*/ 11210660 w 12205236"/>
              <a:gd name="connsiteY176" fmla="*/ 156041 h 1036765"/>
              <a:gd name="connsiteX177" fmla="*/ 11217204 w 12205236"/>
              <a:gd name="connsiteY177" fmla="*/ 145011 h 1036765"/>
              <a:gd name="connsiteX178" fmla="*/ 11235712 w 12205236"/>
              <a:gd name="connsiteY178" fmla="*/ 107621 h 1036765"/>
              <a:gd name="connsiteX179" fmla="*/ 11240946 w 12205236"/>
              <a:gd name="connsiteY179" fmla="*/ 77335 h 1036765"/>
              <a:gd name="connsiteX180" fmla="*/ 11252911 w 12205236"/>
              <a:gd name="connsiteY180" fmla="*/ 63875 h 1036765"/>
              <a:gd name="connsiteX181" fmla="*/ 11248798 w 12205236"/>
              <a:gd name="connsiteY181" fmla="*/ 58827 h 1036765"/>
              <a:gd name="connsiteX182" fmla="*/ 11254220 w 12205236"/>
              <a:gd name="connsiteY182" fmla="*/ 58453 h 1036765"/>
              <a:gd name="connsiteX183" fmla="*/ 11256650 w 12205236"/>
              <a:gd name="connsiteY183" fmla="*/ 60136 h 1036765"/>
              <a:gd name="connsiteX184" fmla="*/ 11279458 w 12205236"/>
              <a:gd name="connsiteY184" fmla="*/ 63501 h 1036765"/>
              <a:gd name="connsiteX185" fmla="*/ 11317035 w 12205236"/>
              <a:gd name="connsiteY185" fmla="*/ 66305 h 1036765"/>
              <a:gd name="connsiteX186" fmla="*/ 11329186 w 12205236"/>
              <a:gd name="connsiteY186" fmla="*/ 70605 h 1036765"/>
              <a:gd name="connsiteX187" fmla="*/ 11336665 w 12205236"/>
              <a:gd name="connsiteY187" fmla="*/ 72848 h 1036765"/>
              <a:gd name="connsiteX188" fmla="*/ 11374428 w 12205236"/>
              <a:gd name="connsiteY188" fmla="*/ 73222 h 1036765"/>
              <a:gd name="connsiteX189" fmla="*/ 11397236 w 12205236"/>
              <a:gd name="connsiteY189" fmla="*/ 74157 h 1036765"/>
              <a:gd name="connsiteX190" fmla="*/ 11411632 w 12205236"/>
              <a:gd name="connsiteY190" fmla="*/ 80887 h 1036765"/>
              <a:gd name="connsiteX191" fmla="*/ 11431822 w 12205236"/>
              <a:gd name="connsiteY191" fmla="*/ 116595 h 1036765"/>
              <a:gd name="connsiteX192" fmla="*/ 11428457 w 12205236"/>
              <a:gd name="connsiteY192" fmla="*/ 136037 h 1036765"/>
              <a:gd name="connsiteX193" fmla="*/ 11425092 w 12205236"/>
              <a:gd name="connsiteY193" fmla="*/ 135103 h 1036765"/>
              <a:gd name="connsiteX194" fmla="*/ 11421353 w 12205236"/>
              <a:gd name="connsiteY194" fmla="*/ 139029 h 1036765"/>
              <a:gd name="connsiteX195" fmla="*/ 11401350 w 12205236"/>
              <a:gd name="connsiteY195" fmla="*/ 152489 h 1036765"/>
              <a:gd name="connsiteX196" fmla="*/ 11380224 w 12205236"/>
              <a:gd name="connsiteY196" fmla="*/ 155293 h 1036765"/>
              <a:gd name="connsiteX197" fmla="*/ 11358912 w 12205236"/>
              <a:gd name="connsiteY197" fmla="*/ 174549 h 1036765"/>
              <a:gd name="connsiteX198" fmla="*/ 11358164 w 12205236"/>
              <a:gd name="connsiteY198" fmla="*/ 181840 h 1036765"/>
              <a:gd name="connsiteX199" fmla="*/ 11352742 w 12205236"/>
              <a:gd name="connsiteY199" fmla="*/ 221100 h 1036765"/>
              <a:gd name="connsiteX200" fmla="*/ 11351995 w 12205236"/>
              <a:gd name="connsiteY200" fmla="*/ 256620 h 1036765"/>
              <a:gd name="connsiteX201" fmla="*/ 11363399 w 12205236"/>
              <a:gd name="connsiteY201" fmla="*/ 347104 h 1036765"/>
              <a:gd name="connsiteX202" fmla="*/ 11399854 w 12205236"/>
              <a:gd name="connsiteY202" fmla="*/ 420389 h 1036765"/>
              <a:gd name="connsiteX203" fmla="*/ 11514454 w 12205236"/>
              <a:gd name="connsiteY203" fmla="*/ 454975 h 1036765"/>
              <a:gd name="connsiteX204" fmla="*/ 11525298 w 12205236"/>
              <a:gd name="connsiteY204" fmla="*/ 443758 h 1036765"/>
              <a:gd name="connsiteX205" fmla="*/ 11537449 w 12205236"/>
              <a:gd name="connsiteY205" fmla="*/ 387299 h 1036765"/>
              <a:gd name="connsiteX206" fmla="*/ 11538010 w 12205236"/>
              <a:gd name="connsiteY206" fmla="*/ 373464 h 1036765"/>
              <a:gd name="connsiteX207" fmla="*/ 11532402 w 12205236"/>
              <a:gd name="connsiteY207" fmla="*/ 322614 h 1036765"/>
              <a:gd name="connsiteX208" fmla="*/ 11533150 w 12205236"/>
              <a:gd name="connsiteY208" fmla="*/ 320184 h 1036765"/>
              <a:gd name="connsiteX209" fmla="*/ 11534271 w 12205236"/>
              <a:gd name="connsiteY209" fmla="*/ 314949 h 1036765"/>
              <a:gd name="connsiteX210" fmla="*/ 11551844 w 12205236"/>
              <a:gd name="connsiteY210" fmla="*/ 281298 h 1036765"/>
              <a:gd name="connsiteX211" fmla="*/ 11568109 w 12205236"/>
              <a:gd name="connsiteY211" fmla="*/ 272137 h 1036765"/>
              <a:gd name="connsiteX212" fmla="*/ 11574465 w 12205236"/>
              <a:gd name="connsiteY212" fmla="*/ 255873 h 1036765"/>
              <a:gd name="connsiteX213" fmla="*/ 11576709 w 12205236"/>
              <a:gd name="connsiteY213" fmla="*/ 255312 h 1036765"/>
              <a:gd name="connsiteX214" fmla="*/ 11578765 w 12205236"/>
              <a:gd name="connsiteY214" fmla="*/ 239608 h 1036765"/>
              <a:gd name="connsiteX215" fmla="*/ 11575587 w 12205236"/>
              <a:gd name="connsiteY215" fmla="*/ 231756 h 1036765"/>
              <a:gd name="connsiteX216" fmla="*/ 11567735 w 12205236"/>
              <a:gd name="connsiteY216" fmla="*/ 236430 h 1036765"/>
              <a:gd name="connsiteX217" fmla="*/ 11562688 w 12205236"/>
              <a:gd name="connsiteY217" fmla="*/ 238486 h 1036765"/>
              <a:gd name="connsiteX218" fmla="*/ 11563248 w 12205236"/>
              <a:gd name="connsiteY218" fmla="*/ 208948 h 1036765"/>
              <a:gd name="connsiteX219" fmla="*/ 11576522 w 12205236"/>
              <a:gd name="connsiteY219" fmla="*/ 198666 h 1036765"/>
              <a:gd name="connsiteX220" fmla="*/ 11578952 w 12205236"/>
              <a:gd name="connsiteY220" fmla="*/ 186140 h 1036765"/>
              <a:gd name="connsiteX221" fmla="*/ 11571100 w 12205236"/>
              <a:gd name="connsiteY221" fmla="*/ 171184 h 1036765"/>
              <a:gd name="connsiteX222" fmla="*/ 11574465 w 12205236"/>
              <a:gd name="connsiteY222" fmla="*/ 153050 h 1036765"/>
              <a:gd name="connsiteX223" fmla="*/ 11578578 w 12205236"/>
              <a:gd name="connsiteY223" fmla="*/ 129868 h 1036765"/>
              <a:gd name="connsiteX224" fmla="*/ 11575400 w 12205236"/>
              <a:gd name="connsiteY224" fmla="*/ 124073 h 1036765"/>
              <a:gd name="connsiteX225" fmla="*/ 11572409 w 12205236"/>
              <a:gd name="connsiteY225" fmla="*/ 124073 h 1036765"/>
              <a:gd name="connsiteX226" fmla="*/ 11572409 w 12205236"/>
              <a:gd name="connsiteY226" fmla="*/ 122390 h 1036765"/>
              <a:gd name="connsiteX227" fmla="*/ 11582878 w 12205236"/>
              <a:gd name="connsiteY227" fmla="*/ 105004 h 1036765"/>
              <a:gd name="connsiteX228" fmla="*/ 11595591 w 12205236"/>
              <a:gd name="connsiteY228" fmla="*/ 97339 h 1036765"/>
              <a:gd name="connsiteX229" fmla="*/ 11666258 w 12205236"/>
              <a:gd name="connsiteY229" fmla="*/ 134916 h 1036765"/>
              <a:gd name="connsiteX230" fmla="*/ 11667754 w 12205236"/>
              <a:gd name="connsiteY230" fmla="*/ 137159 h 1036765"/>
              <a:gd name="connsiteX231" fmla="*/ 11668875 w 12205236"/>
              <a:gd name="connsiteY231" fmla="*/ 163893 h 1036765"/>
              <a:gd name="connsiteX232" fmla="*/ 11675231 w 12205236"/>
              <a:gd name="connsiteY232" fmla="*/ 182588 h 1036765"/>
              <a:gd name="connsiteX233" fmla="*/ 11694861 w 12205236"/>
              <a:gd name="connsiteY233" fmla="*/ 195114 h 1036765"/>
              <a:gd name="connsiteX234" fmla="*/ 11716174 w 12205236"/>
              <a:gd name="connsiteY234" fmla="*/ 226334 h 1036765"/>
              <a:gd name="connsiteX235" fmla="*/ 11733747 w 12205236"/>
              <a:gd name="connsiteY235" fmla="*/ 283167 h 1036765"/>
              <a:gd name="connsiteX236" fmla="*/ 11737673 w 12205236"/>
              <a:gd name="connsiteY236" fmla="*/ 337383 h 1036765"/>
              <a:gd name="connsiteX237" fmla="*/ 11735804 w 12205236"/>
              <a:gd name="connsiteY237" fmla="*/ 409172 h 1036765"/>
              <a:gd name="connsiteX238" fmla="*/ 11742534 w 12205236"/>
              <a:gd name="connsiteY238" fmla="*/ 502273 h 1036765"/>
              <a:gd name="connsiteX239" fmla="*/ 11749451 w 12205236"/>
              <a:gd name="connsiteY239" fmla="*/ 573875 h 1036765"/>
              <a:gd name="connsiteX240" fmla="*/ 11743094 w 12205236"/>
              <a:gd name="connsiteY240" fmla="*/ 614069 h 1036765"/>
              <a:gd name="connsiteX241" fmla="*/ 11740477 w 12205236"/>
              <a:gd name="connsiteY241" fmla="*/ 624539 h 1036765"/>
              <a:gd name="connsiteX242" fmla="*/ 11732625 w 12205236"/>
              <a:gd name="connsiteY242" fmla="*/ 663798 h 1036765"/>
              <a:gd name="connsiteX243" fmla="*/ 11729634 w 12205236"/>
              <a:gd name="connsiteY243" fmla="*/ 674080 h 1036765"/>
              <a:gd name="connsiteX244" fmla="*/ 11712248 w 12205236"/>
              <a:gd name="connsiteY244" fmla="*/ 697823 h 1036765"/>
              <a:gd name="connsiteX245" fmla="*/ 11700283 w 12205236"/>
              <a:gd name="connsiteY245" fmla="*/ 726240 h 1036765"/>
              <a:gd name="connsiteX246" fmla="*/ 11704957 w 12205236"/>
              <a:gd name="connsiteY246" fmla="*/ 730353 h 1036765"/>
              <a:gd name="connsiteX247" fmla="*/ 11717330 w 12205236"/>
              <a:gd name="connsiteY247" fmla="*/ 732929 h 1036765"/>
              <a:gd name="connsiteX248" fmla="*/ 12192000 w 12205236"/>
              <a:gd name="connsiteY248" fmla="*/ 732929 h 1036765"/>
              <a:gd name="connsiteX249" fmla="*/ 12192000 w 12205236"/>
              <a:gd name="connsiteY249" fmla="*/ 825550 h 1036765"/>
              <a:gd name="connsiteX250" fmla="*/ 12205236 w 12205236"/>
              <a:gd name="connsiteY250" fmla="*/ 832802 h 1036765"/>
              <a:gd name="connsiteX251" fmla="*/ 12204487 w 12205236"/>
              <a:gd name="connsiteY251" fmla="*/ 1036765 h 1036765"/>
              <a:gd name="connsiteX252" fmla="*/ 0 w 12205236"/>
              <a:gd name="connsiteY252" fmla="*/ 908775 h 1036765"/>
              <a:gd name="connsiteX253" fmla="*/ 0 w 12205236"/>
              <a:gd name="connsiteY253" fmla="*/ 732929 h 1036765"/>
              <a:gd name="connsiteX254" fmla="*/ 10184483 w 12205236"/>
              <a:gd name="connsiteY254" fmla="*/ 732929 h 1036765"/>
              <a:gd name="connsiteX255" fmla="*/ 10336481 w 12205236"/>
              <a:gd name="connsiteY255" fmla="*/ 714462 h 1036765"/>
              <a:gd name="connsiteX256" fmla="*/ 10349568 w 12205236"/>
              <a:gd name="connsiteY256" fmla="*/ 713901 h 1036765"/>
              <a:gd name="connsiteX257" fmla="*/ 10356111 w 12205236"/>
              <a:gd name="connsiteY257" fmla="*/ 709414 h 1036765"/>
              <a:gd name="connsiteX258" fmla="*/ 10354615 w 12205236"/>
              <a:gd name="connsiteY258" fmla="*/ 679128 h 1036765"/>
              <a:gd name="connsiteX259" fmla="*/ 10358167 w 12205236"/>
              <a:gd name="connsiteY259" fmla="*/ 520594 h 1036765"/>
              <a:gd name="connsiteX260" fmla="*/ 10372188 w 12205236"/>
              <a:gd name="connsiteY260" fmla="*/ 482269 h 1036765"/>
              <a:gd name="connsiteX261" fmla="*/ 10396679 w 12205236"/>
              <a:gd name="connsiteY261" fmla="*/ 451984 h 1036765"/>
              <a:gd name="connsiteX262" fmla="*/ 10447903 w 12205236"/>
              <a:gd name="connsiteY262" fmla="*/ 334765 h 1036765"/>
              <a:gd name="connsiteX263" fmla="*/ 10448464 w 12205236"/>
              <a:gd name="connsiteY263" fmla="*/ 261107 h 1036765"/>
              <a:gd name="connsiteX264" fmla="*/ 10446408 w 12205236"/>
              <a:gd name="connsiteY264" fmla="*/ 225774 h 1036765"/>
              <a:gd name="connsiteX265" fmla="*/ 10448464 w 12205236"/>
              <a:gd name="connsiteY265" fmla="*/ 215678 h 1036765"/>
              <a:gd name="connsiteX266" fmla="*/ 10453512 w 12205236"/>
              <a:gd name="connsiteY266" fmla="*/ 201096 h 1036765"/>
              <a:gd name="connsiteX267" fmla="*/ 10442856 w 12205236"/>
              <a:gd name="connsiteY267" fmla="*/ 229139 h 1036765"/>
              <a:gd name="connsiteX268" fmla="*/ 10417991 w 12205236"/>
              <a:gd name="connsiteY268" fmla="*/ 307471 h 1036765"/>
              <a:gd name="connsiteX269" fmla="*/ 10413318 w 12205236"/>
              <a:gd name="connsiteY269" fmla="*/ 312331 h 1036765"/>
              <a:gd name="connsiteX270" fmla="*/ 10410513 w 12205236"/>
              <a:gd name="connsiteY270" fmla="*/ 310649 h 1036765"/>
              <a:gd name="connsiteX271" fmla="*/ 10388266 w 12205236"/>
              <a:gd name="connsiteY271" fmla="*/ 406929 h 1036765"/>
              <a:gd name="connsiteX272" fmla="*/ 10366767 w 12205236"/>
              <a:gd name="connsiteY272" fmla="*/ 418706 h 1036765"/>
              <a:gd name="connsiteX273" fmla="*/ 10364337 w 12205236"/>
              <a:gd name="connsiteY273" fmla="*/ 417398 h 1036765"/>
              <a:gd name="connsiteX274" fmla="*/ 10363963 w 12205236"/>
              <a:gd name="connsiteY274" fmla="*/ 416650 h 1036765"/>
              <a:gd name="connsiteX275" fmla="*/ 10365458 w 12205236"/>
              <a:gd name="connsiteY275" fmla="*/ 415528 h 1036765"/>
              <a:gd name="connsiteX276" fmla="*/ 10368263 w 12205236"/>
              <a:gd name="connsiteY276" fmla="*/ 397768 h 1036765"/>
              <a:gd name="connsiteX277" fmla="*/ 10360784 w 12205236"/>
              <a:gd name="connsiteY277" fmla="*/ 413472 h 1036765"/>
              <a:gd name="connsiteX278" fmla="*/ 10362841 w 12205236"/>
              <a:gd name="connsiteY278" fmla="*/ 393468 h 1036765"/>
              <a:gd name="connsiteX279" fmla="*/ 10356298 w 12205236"/>
              <a:gd name="connsiteY279" fmla="*/ 413659 h 1036765"/>
              <a:gd name="connsiteX280" fmla="*/ 10355737 w 12205236"/>
              <a:gd name="connsiteY280" fmla="*/ 411041 h 1036765"/>
              <a:gd name="connsiteX281" fmla="*/ 10356671 w 12205236"/>
              <a:gd name="connsiteY281" fmla="*/ 393468 h 1036765"/>
              <a:gd name="connsiteX282" fmla="*/ 10355176 w 12205236"/>
              <a:gd name="connsiteY282" fmla="*/ 360004 h 1036765"/>
              <a:gd name="connsiteX283" fmla="*/ 10369010 w 12205236"/>
              <a:gd name="connsiteY283" fmla="*/ 311023 h 1036765"/>
              <a:gd name="connsiteX284" fmla="*/ 10397053 w 12205236"/>
              <a:gd name="connsiteY284" fmla="*/ 275129 h 1036765"/>
              <a:gd name="connsiteX285" fmla="*/ 10414252 w 12205236"/>
              <a:gd name="connsiteY285" fmla="*/ 237925 h 1036765"/>
              <a:gd name="connsiteX286" fmla="*/ 10429582 w 12205236"/>
              <a:gd name="connsiteY286" fmla="*/ 193244 h 1036765"/>
              <a:gd name="connsiteX287" fmla="*/ 10435751 w 12205236"/>
              <a:gd name="connsiteY287" fmla="*/ 178849 h 1036765"/>
              <a:gd name="connsiteX288" fmla="*/ 10450521 w 12205236"/>
              <a:gd name="connsiteY288" fmla="*/ 160902 h 1036765"/>
              <a:gd name="connsiteX289" fmla="*/ 10481368 w 12205236"/>
              <a:gd name="connsiteY289" fmla="*/ 133233 h 1036765"/>
              <a:gd name="connsiteX290" fmla="*/ 10489406 w 12205236"/>
              <a:gd name="connsiteY290" fmla="*/ 118277 h 1036765"/>
              <a:gd name="connsiteX291" fmla="*/ 10506232 w 12205236"/>
              <a:gd name="connsiteY291" fmla="*/ 95282 h 1036765"/>
              <a:gd name="connsiteX292" fmla="*/ 10529227 w 12205236"/>
              <a:gd name="connsiteY292" fmla="*/ 93039 h 1036765"/>
              <a:gd name="connsiteX293" fmla="*/ 10577460 w 12205236"/>
              <a:gd name="connsiteY293" fmla="*/ 80139 h 1036765"/>
              <a:gd name="connsiteX294" fmla="*/ 10582321 w 12205236"/>
              <a:gd name="connsiteY294" fmla="*/ 68361 h 1036765"/>
              <a:gd name="connsiteX295" fmla="*/ 10581947 w 12205236"/>
              <a:gd name="connsiteY295" fmla="*/ 62005 h 1036765"/>
              <a:gd name="connsiteX296" fmla="*/ 10581572 w 12205236"/>
              <a:gd name="connsiteY296" fmla="*/ 47984 h 1036765"/>
              <a:gd name="connsiteX297" fmla="*/ 10576899 w 12205236"/>
              <a:gd name="connsiteY297" fmla="*/ 34336 h 1036765"/>
              <a:gd name="connsiteX298" fmla="*/ 10572599 w 12205236"/>
              <a:gd name="connsiteY298" fmla="*/ 17137 h 1036765"/>
              <a:gd name="connsiteX299" fmla="*/ 10579329 w 12205236"/>
              <a:gd name="connsiteY299" fmla="*/ 1246 h 1036765"/>
              <a:gd name="connsiteX300" fmla="*/ 10594846 w 12205236"/>
              <a:gd name="connsiteY300" fmla="*/ 6107 h 1036765"/>
              <a:gd name="connsiteX301" fmla="*/ 10632984 w 12205236"/>
              <a:gd name="connsiteY301" fmla="*/ 23867 h 1036765"/>
              <a:gd name="connsiteX302" fmla="*/ 10701595 w 12205236"/>
              <a:gd name="connsiteY302" fmla="*/ 30971 h 1036765"/>
              <a:gd name="connsiteX303" fmla="*/ 10770392 w 12205236"/>
              <a:gd name="connsiteY303" fmla="*/ 33215 h 1036765"/>
              <a:gd name="connsiteX304" fmla="*/ 10898080 w 12205236"/>
              <a:gd name="connsiteY304" fmla="*/ 20689 h 1036765"/>
              <a:gd name="connsiteX305" fmla="*/ 10923878 w 12205236"/>
              <a:gd name="connsiteY305" fmla="*/ 5172 h 1036765"/>
              <a:gd name="connsiteX306" fmla="*/ 10931520 w 12205236"/>
              <a:gd name="connsiteY306" fmla="*/ 265 h 1036765"/>
              <a:gd name="connsiteX0" fmla="*/ 11634616 w 12205236"/>
              <a:gd name="connsiteY0" fmla="*/ 695510 h 908775"/>
              <a:gd name="connsiteX1" fmla="*/ 11628681 w 12205236"/>
              <a:gd name="connsiteY1" fmla="*/ 699880 h 908775"/>
              <a:gd name="connsiteX2" fmla="*/ 11627185 w 12205236"/>
              <a:gd name="connsiteY2" fmla="*/ 725492 h 908775"/>
              <a:gd name="connsiteX3" fmla="*/ 11644384 w 12205236"/>
              <a:gd name="connsiteY3" fmla="*/ 729979 h 908775"/>
              <a:gd name="connsiteX4" fmla="*/ 11651863 w 12205236"/>
              <a:gd name="connsiteY4" fmla="*/ 730913 h 908775"/>
              <a:gd name="connsiteX5" fmla="*/ 11663080 w 12205236"/>
              <a:gd name="connsiteY5" fmla="*/ 719883 h 908775"/>
              <a:gd name="connsiteX6" fmla="*/ 11662519 w 12205236"/>
              <a:gd name="connsiteY6" fmla="*/ 715209 h 908775"/>
              <a:gd name="connsiteX7" fmla="*/ 11641954 w 12205236"/>
              <a:gd name="connsiteY7" fmla="*/ 696328 h 908775"/>
              <a:gd name="connsiteX8" fmla="*/ 11634616 w 12205236"/>
              <a:gd name="connsiteY8" fmla="*/ 695510 h 908775"/>
              <a:gd name="connsiteX9" fmla="*/ 11559135 w 12205236"/>
              <a:gd name="connsiteY9" fmla="*/ 473903 h 908775"/>
              <a:gd name="connsiteX10" fmla="*/ 11555396 w 12205236"/>
              <a:gd name="connsiteY10" fmla="*/ 476100 h 908775"/>
              <a:gd name="connsiteX11" fmla="*/ 11542684 w 12205236"/>
              <a:gd name="connsiteY11" fmla="*/ 481895 h 908775"/>
              <a:gd name="connsiteX12" fmla="*/ 11525110 w 12205236"/>
              <a:gd name="connsiteY12" fmla="*/ 505078 h 908775"/>
              <a:gd name="connsiteX13" fmla="*/ 11524736 w 12205236"/>
              <a:gd name="connsiteY13" fmla="*/ 515360 h 908775"/>
              <a:gd name="connsiteX14" fmla="*/ 11519876 w 12205236"/>
              <a:gd name="connsiteY14" fmla="*/ 555928 h 908775"/>
              <a:gd name="connsiteX15" fmla="*/ 11506976 w 12205236"/>
              <a:gd name="connsiteY15" fmla="*/ 603787 h 908775"/>
              <a:gd name="connsiteX16" fmla="*/ 11503611 w 12205236"/>
              <a:gd name="connsiteY16" fmla="*/ 628652 h 908775"/>
              <a:gd name="connsiteX17" fmla="*/ 11498190 w 12205236"/>
              <a:gd name="connsiteY17" fmla="*/ 677072 h 908775"/>
              <a:gd name="connsiteX18" fmla="*/ 11491646 w 12205236"/>
              <a:gd name="connsiteY18" fmla="*/ 701375 h 908775"/>
              <a:gd name="connsiteX19" fmla="*/ 11500246 w 12205236"/>
              <a:gd name="connsiteY19" fmla="*/ 714275 h 908775"/>
              <a:gd name="connsiteX20" fmla="*/ 11579139 w 12205236"/>
              <a:gd name="connsiteY20" fmla="*/ 722314 h 908775"/>
              <a:gd name="connsiteX21" fmla="*/ 11601573 w 12205236"/>
              <a:gd name="connsiteY21" fmla="*/ 701188 h 908775"/>
              <a:gd name="connsiteX22" fmla="*/ 11592039 w 12205236"/>
              <a:gd name="connsiteY22" fmla="*/ 685298 h 908775"/>
              <a:gd name="connsiteX23" fmla="*/ 11574652 w 12205236"/>
              <a:gd name="connsiteY23" fmla="*/ 650525 h 908775"/>
              <a:gd name="connsiteX24" fmla="*/ 11575400 w 12205236"/>
              <a:gd name="connsiteY24" fmla="*/ 643234 h 908775"/>
              <a:gd name="connsiteX25" fmla="*/ 11572035 w 12205236"/>
              <a:gd name="connsiteY25" fmla="*/ 635008 h 908775"/>
              <a:gd name="connsiteX26" fmla="*/ 11560257 w 12205236"/>
              <a:gd name="connsiteY26" fmla="*/ 640990 h 908775"/>
              <a:gd name="connsiteX27" fmla="*/ 11552218 w 12205236"/>
              <a:gd name="connsiteY27" fmla="*/ 643047 h 908775"/>
              <a:gd name="connsiteX28" fmla="*/ 11546797 w 12205236"/>
              <a:gd name="connsiteY28" fmla="*/ 630708 h 908775"/>
              <a:gd name="connsiteX29" fmla="*/ 11548105 w 12205236"/>
              <a:gd name="connsiteY29" fmla="*/ 604535 h 908775"/>
              <a:gd name="connsiteX30" fmla="*/ 11563248 w 12205236"/>
              <a:gd name="connsiteY30" fmla="*/ 482269 h 908775"/>
              <a:gd name="connsiteX31" fmla="*/ 11562874 w 12205236"/>
              <a:gd name="connsiteY31" fmla="*/ 474230 h 908775"/>
              <a:gd name="connsiteX32" fmla="*/ 11559135 w 12205236"/>
              <a:gd name="connsiteY32" fmla="*/ 473903 h 908775"/>
              <a:gd name="connsiteX33" fmla="*/ 11566614 w 12205236"/>
              <a:gd name="connsiteY33" fmla="*/ 432915 h 908775"/>
              <a:gd name="connsiteX34" fmla="*/ 11534832 w 12205236"/>
              <a:gd name="connsiteY34" fmla="*/ 477783 h 908775"/>
              <a:gd name="connsiteX35" fmla="*/ 11566614 w 12205236"/>
              <a:gd name="connsiteY35" fmla="*/ 432915 h 908775"/>
              <a:gd name="connsiteX36" fmla="*/ 11397236 w 12205236"/>
              <a:gd name="connsiteY36" fmla="*/ 427493 h 908775"/>
              <a:gd name="connsiteX37" fmla="*/ 11415558 w 12205236"/>
              <a:gd name="connsiteY37" fmla="*/ 452544 h 908775"/>
              <a:gd name="connsiteX38" fmla="*/ 11502676 w 12205236"/>
              <a:gd name="connsiteY38" fmla="*/ 486756 h 908775"/>
              <a:gd name="connsiteX39" fmla="*/ 11513333 w 12205236"/>
              <a:gd name="connsiteY39" fmla="*/ 482269 h 908775"/>
              <a:gd name="connsiteX40" fmla="*/ 11520063 w 12205236"/>
              <a:gd name="connsiteY40" fmla="*/ 459835 h 908775"/>
              <a:gd name="connsiteX41" fmla="*/ 11397236 w 12205236"/>
              <a:gd name="connsiteY41" fmla="*/ 427493 h 908775"/>
              <a:gd name="connsiteX42" fmla="*/ 10946687 w 12205236"/>
              <a:gd name="connsiteY42" fmla="*/ 423941 h 908775"/>
              <a:gd name="connsiteX43" fmla="*/ 10942386 w 12205236"/>
              <a:gd name="connsiteY43" fmla="*/ 428241 h 908775"/>
              <a:gd name="connsiteX44" fmla="*/ 10897893 w 12205236"/>
              <a:gd name="connsiteY44" fmla="*/ 500778 h 908775"/>
              <a:gd name="connsiteX45" fmla="*/ 10888732 w 12205236"/>
              <a:gd name="connsiteY45" fmla="*/ 530876 h 908775"/>
              <a:gd name="connsiteX46" fmla="*/ 10876394 w 12205236"/>
              <a:gd name="connsiteY46" fmla="*/ 565275 h 908775"/>
              <a:gd name="connsiteX47" fmla="*/ 10840686 w 12205236"/>
              <a:gd name="connsiteY47" fmla="*/ 659311 h 908775"/>
              <a:gd name="connsiteX48" fmla="*/ 10840312 w 12205236"/>
              <a:gd name="connsiteY48" fmla="*/ 679689 h 908775"/>
              <a:gd name="connsiteX49" fmla="*/ 10848164 w 12205236"/>
              <a:gd name="connsiteY49" fmla="*/ 687167 h 908775"/>
              <a:gd name="connsiteX50" fmla="*/ 10866859 w 12205236"/>
              <a:gd name="connsiteY50" fmla="*/ 686606 h 908775"/>
              <a:gd name="connsiteX51" fmla="*/ 11009689 w 12205236"/>
              <a:gd name="connsiteY51" fmla="*/ 686606 h 908775"/>
              <a:gd name="connsiteX52" fmla="*/ 11048948 w 12205236"/>
              <a:gd name="connsiteY52" fmla="*/ 686980 h 908775"/>
              <a:gd name="connsiteX53" fmla="*/ 11054931 w 12205236"/>
              <a:gd name="connsiteY53" fmla="*/ 681559 h 908775"/>
              <a:gd name="connsiteX54" fmla="*/ 10998846 w 12205236"/>
              <a:gd name="connsiteY54" fmla="*/ 577240 h 908775"/>
              <a:gd name="connsiteX55" fmla="*/ 10985572 w 12205236"/>
              <a:gd name="connsiteY55" fmla="*/ 545459 h 908775"/>
              <a:gd name="connsiteX56" fmla="*/ 10981272 w 12205236"/>
              <a:gd name="connsiteY56" fmla="*/ 514051 h 908775"/>
              <a:gd name="connsiteX57" fmla="*/ 10950238 w 12205236"/>
              <a:gd name="connsiteY57" fmla="*/ 428989 h 908775"/>
              <a:gd name="connsiteX58" fmla="*/ 10946687 w 12205236"/>
              <a:gd name="connsiteY58" fmla="*/ 423941 h 908775"/>
              <a:gd name="connsiteX59" fmla="*/ 11552779 w 12205236"/>
              <a:gd name="connsiteY59" fmla="*/ 389729 h 908775"/>
              <a:gd name="connsiteX60" fmla="*/ 11548853 w 12205236"/>
              <a:gd name="connsiteY60" fmla="*/ 393468 h 908775"/>
              <a:gd name="connsiteX61" fmla="*/ 11541375 w 12205236"/>
              <a:gd name="connsiteY61" fmla="*/ 436654 h 908775"/>
              <a:gd name="connsiteX62" fmla="*/ 11544180 w 12205236"/>
              <a:gd name="connsiteY62" fmla="*/ 440579 h 908775"/>
              <a:gd name="connsiteX63" fmla="*/ 11569604 w 12205236"/>
              <a:gd name="connsiteY63" fmla="*/ 410854 h 908775"/>
              <a:gd name="connsiteX64" fmla="*/ 11552779 w 12205236"/>
              <a:gd name="connsiteY64" fmla="*/ 389729 h 908775"/>
              <a:gd name="connsiteX65" fmla="*/ 10553296 w 12205236"/>
              <a:gd name="connsiteY65" fmla="*/ 389238 h 908775"/>
              <a:gd name="connsiteX66" fmla="*/ 10546613 w 12205236"/>
              <a:gd name="connsiteY66" fmla="*/ 392159 h 908775"/>
              <a:gd name="connsiteX67" fmla="*/ 10495015 w 12205236"/>
              <a:gd name="connsiteY67" fmla="*/ 432540 h 908775"/>
              <a:gd name="connsiteX68" fmla="*/ 10419487 w 12205236"/>
              <a:gd name="connsiteY68" fmla="*/ 513677 h 908775"/>
              <a:gd name="connsiteX69" fmla="*/ 10408831 w 12205236"/>
              <a:gd name="connsiteY69" fmla="*/ 548824 h 908775"/>
              <a:gd name="connsiteX70" fmla="*/ 10406027 w 12205236"/>
              <a:gd name="connsiteY70" fmla="*/ 564341 h 908775"/>
              <a:gd name="connsiteX71" fmla="*/ 10395183 w 12205236"/>
              <a:gd name="connsiteY71" fmla="*/ 656881 h 908775"/>
              <a:gd name="connsiteX72" fmla="*/ 10400605 w 12205236"/>
              <a:gd name="connsiteY72" fmla="*/ 701375 h 908775"/>
              <a:gd name="connsiteX73" fmla="*/ 10411448 w 12205236"/>
              <a:gd name="connsiteY73" fmla="*/ 710910 h 908775"/>
              <a:gd name="connsiteX74" fmla="*/ 10487911 w 12205236"/>
              <a:gd name="connsiteY74" fmla="*/ 705488 h 908775"/>
              <a:gd name="connsiteX75" fmla="*/ 10681778 w 12205236"/>
              <a:gd name="connsiteY75" fmla="*/ 693336 h 908775"/>
              <a:gd name="connsiteX76" fmla="*/ 10697669 w 12205236"/>
              <a:gd name="connsiteY76" fmla="*/ 681933 h 908775"/>
              <a:gd name="connsiteX77" fmla="*/ 10679348 w 12205236"/>
              <a:gd name="connsiteY77" fmla="*/ 672585 h 908775"/>
              <a:gd name="connsiteX78" fmla="*/ 10589238 w 12205236"/>
              <a:gd name="connsiteY78" fmla="*/ 551067 h 908775"/>
              <a:gd name="connsiteX79" fmla="*/ 10563812 w 12205236"/>
              <a:gd name="connsiteY79" fmla="*/ 480213 h 908775"/>
              <a:gd name="connsiteX80" fmla="*/ 10556895 w 12205236"/>
              <a:gd name="connsiteY80" fmla="*/ 395711 h 908775"/>
              <a:gd name="connsiteX81" fmla="*/ 10553296 w 12205236"/>
              <a:gd name="connsiteY81" fmla="*/ 389238 h 908775"/>
              <a:gd name="connsiteX82" fmla="*/ 10641210 w 12205236"/>
              <a:gd name="connsiteY82" fmla="*/ 347478 h 908775"/>
              <a:gd name="connsiteX83" fmla="*/ 10632984 w 12205236"/>
              <a:gd name="connsiteY83" fmla="*/ 351404 h 908775"/>
              <a:gd name="connsiteX84" fmla="*/ 10627562 w 12205236"/>
              <a:gd name="connsiteY84" fmla="*/ 370847 h 908775"/>
              <a:gd name="connsiteX85" fmla="*/ 10624197 w 12205236"/>
              <a:gd name="connsiteY85" fmla="*/ 384494 h 908775"/>
              <a:gd name="connsiteX86" fmla="*/ 10619897 w 12205236"/>
              <a:gd name="connsiteY86" fmla="*/ 408237 h 908775"/>
              <a:gd name="connsiteX87" fmla="*/ 10618402 w 12205236"/>
              <a:gd name="connsiteY87" fmla="*/ 416276 h 908775"/>
              <a:gd name="connsiteX88" fmla="*/ 10614850 w 12205236"/>
              <a:gd name="connsiteY88" fmla="*/ 491617 h 908775"/>
              <a:gd name="connsiteX89" fmla="*/ 10628684 w 12205236"/>
              <a:gd name="connsiteY89" fmla="*/ 528446 h 908775"/>
              <a:gd name="connsiteX90" fmla="*/ 10636349 w 12205236"/>
              <a:gd name="connsiteY90" fmla="*/ 543215 h 908775"/>
              <a:gd name="connsiteX91" fmla="*/ 10660466 w 12205236"/>
              <a:gd name="connsiteY91" fmla="*/ 592383 h 908775"/>
              <a:gd name="connsiteX92" fmla="*/ 10713372 w 12205236"/>
              <a:gd name="connsiteY92" fmla="*/ 648842 h 908775"/>
              <a:gd name="connsiteX93" fmla="*/ 10729824 w 12205236"/>
              <a:gd name="connsiteY93" fmla="*/ 672024 h 908775"/>
              <a:gd name="connsiteX94" fmla="*/ 10734685 w 12205236"/>
              <a:gd name="connsiteY94" fmla="*/ 678567 h 908775"/>
              <a:gd name="connsiteX95" fmla="*/ 10779366 w 12205236"/>
              <a:gd name="connsiteY95" fmla="*/ 690719 h 908775"/>
              <a:gd name="connsiteX96" fmla="*/ 10807409 w 12205236"/>
              <a:gd name="connsiteY96" fmla="*/ 669781 h 908775"/>
              <a:gd name="connsiteX97" fmla="*/ 10813204 w 12205236"/>
              <a:gd name="connsiteY97" fmla="*/ 655012 h 908775"/>
              <a:gd name="connsiteX98" fmla="*/ 10833956 w 12205236"/>
              <a:gd name="connsiteY98" fmla="*/ 531811 h 908775"/>
              <a:gd name="connsiteX99" fmla="*/ 10842742 w 12205236"/>
              <a:gd name="connsiteY99" fmla="*/ 502086 h 908775"/>
              <a:gd name="connsiteX100" fmla="*/ 10859754 w 12205236"/>
              <a:gd name="connsiteY100" fmla="*/ 474604 h 908775"/>
              <a:gd name="connsiteX101" fmla="*/ 10892658 w 12205236"/>
              <a:gd name="connsiteY101" fmla="*/ 368790 h 908775"/>
              <a:gd name="connsiteX102" fmla="*/ 10885180 w 12205236"/>
              <a:gd name="connsiteY102" fmla="*/ 362621 h 908775"/>
              <a:gd name="connsiteX103" fmla="*/ 10836199 w 12205236"/>
              <a:gd name="connsiteY103" fmla="*/ 374025 h 908775"/>
              <a:gd name="connsiteX104" fmla="*/ 10791518 w 12205236"/>
              <a:gd name="connsiteY104" fmla="*/ 379634 h 908775"/>
              <a:gd name="connsiteX105" fmla="*/ 10745154 w 12205236"/>
              <a:gd name="connsiteY105" fmla="*/ 377016 h 908775"/>
              <a:gd name="connsiteX106" fmla="*/ 10727020 w 12205236"/>
              <a:gd name="connsiteY106" fmla="*/ 374586 h 908775"/>
              <a:gd name="connsiteX107" fmla="*/ 10711503 w 12205236"/>
              <a:gd name="connsiteY107" fmla="*/ 371408 h 908775"/>
              <a:gd name="connsiteX108" fmla="*/ 10693369 w 12205236"/>
              <a:gd name="connsiteY108" fmla="*/ 367108 h 908775"/>
              <a:gd name="connsiteX109" fmla="*/ 10653735 w 12205236"/>
              <a:gd name="connsiteY109" fmla="*/ 352713 h 908775"/>
              <a:gd name="connsiteX110" fmla="*/ 10641210 w 12205236"/>
              <a:gd name="connsiteY110" fmla="*/ 347478 h 908775"/>
              <a:gd name="connsiteX111" fmla="*/ 10369758 w 12205236"/>
              <a:gd name="connsiteY111" fmla="*/ 338879 h 908775"/>
              <a:gd name="connsiteX112" fmla="*/ 10362654 w 12205236"/>
              <a:gd name="connsiteY112" fmla="*/ 357948 h 908775"/>
              <a:gd name="connsiteX113" fmla="*/ 10364898 w 12205236"/>
              <a:gd name="connsiteY113" fmla="*/ 358695 h 908775"/>
              <a:gd name="connsiteX114" fmla="*/ 10369758 w 12205236"/>
              <a:gd name="connsiteY114" fmla="*/ 338879 h 908775"/>
              <a:gd name="connsiteX115" fmla="*/ 11346424 w 12205236"/>
              <a:gd name="connsiteY115" fmla="*/ 288619 h 908775"/>
              <a:gd name="connsiteX116" fmla="*/ 11350474 w 12205236"/>
              <a:gd name="connsiteY116" fmla="*/ 306943 h 908775"/>
              <a:gd name="connsiteX117" fmla="*/ 11351060 w 12205236"/>
              <a:gd name="connsiteY117" fmla="*/ 322053 h 908775"/>
              <a:gd name="connsiteX118" fmla="*/ 11346424 w 12205236"/>
              <a:gd name="connsiteY118" fmla="*/ 288619 h 908775"/>
              <a:gd name="connsiteX119" fmla="*/ 11349751 w 12205236"/>
              <a:gd name="connsiteY119" fmla="*/ 159406 h 908775"/>
              <a:gd name="connsiteX120" fmla="*/ 11338160 w 12205236"/>
              <a:gd name="connsiteY120" fmla="*/ 178288 h 908775"/>
              <a:gd name="connsiteX121" fmla="*/ 11336104 w 12205236"/>
              <a:gd name="connsiteY121" fmla="*/ 214183 h 908775"/>
              <a:gd name="connsiteX122" fmla="*/ 11346424 w 12205236"/>
              <a:gd name="connsiteY122" fmla="*/ 288619 h 908775"/>
              <a:gd name="connsiteX123" fmla="*/ 11329934 w 12205236"/>
              <a:gd name="connsiteY123" fmla="*/ 213996 h 908775"/>
              <a:gd name="connsiteX124" fmla="*/ 11331617 w 12205236"/>
              <a:gd name="connsiteY124" fmla="*/ 176232 h 908775"/>
              <a:gd name="connsiteX125" fmla="*/ 11330682 w 12205236"/>
              <a:gd name="connsiteY125" fmla="*/ 166697 h 908775"/>
              <a:gd name="connsiteX126" fmla="*/ 11320587 w 12205236"/>
              <a:gd name="connsiteY126" fmla="*/ 169315 h 908775"/>
              <a:gd name="connsiteX127" fmla="*/ 11315166 w 12205236"/>
              <a:gd name="connsiteY127" fmla="*/ 172680 h 908775"/>
              <a:gd name="connsiteX128" fmla="*/ 11277776 w 12205236"/>
              <a:gd name="connsiteY128" fmla="*/ 204461 h 908775"/>
              <a:gd name="connsiteX129" fmla="*/ 11265436 w 12205236"/>
              <a:gd name="connsiteY129" fmla="*/ 217174 h 908775"/>
              <a:gd name="connsiteX130" fmla="*/ 11199630 w 12205236"/>
              <a:gd name="connsiteY130" fmla="*/ 287467 h 908775"/>
              <a:gd name="connsiteX131" fmla="*/ 11051004 w 12205236"/>
              <a:gd name="connsiteY131" fmla="*/ 311958 h 908775"/>
              <a:gd name="connsiteX132" fmla="*/ 11045770 w 12205236"/>
              <a:gd name="connsiteY132" fmla="*/ 310088 h 908775"/>
              <a:gd name="connsiteX133" fmla="*/ 11027636 w 12205236"/>
              <a:gd name="connsiteY133" fmla="*/ 345983 h 908775"/>
              <a:gd name="connsiteX134" fmla="*/ 11014175 w 12205236"/>
              <a:gd name="connsiteY134" fmla="*/ 376643 h 908775"/>
              <a:gd name="connsiteX135" fmla="*/ 11019036 w 12205236"/>
              <a:gd name="connsiteY135" fmla="*/ 430484 h 908775"/>
              <a:gd name="connsiteX136" fmla="*/ 11019036 w 12205236"/>
              <a:gd name="connsiteY136" fmla="*/ 430671 h 908775"/>
              <a:gd name="connsiteX137" fmla="*/ 11019784 w 12205236"/>
              <a:gd name="connsiteY137" fmla="*/ 435158 h 908775"/>
              <a:gd name="connsiteX138" fmla="*/ 11028197 w 12205236"/>
              <a:gd name="connsiteY138" fmla="*/ 513490 h 908775"/>
              <a:gd name="connsiteX139" fmla="*/ 11049322 w 12205236"/>
              <a:gd name="connsiteY139" fmla="*/ 556676 h 908775"/>
              <a:gd name="connsiteX140" fmla="*/ 11049883 w 12205236"/>
              <a:gd name="connsiteY140" fmla="*/ 566023 h 908775"/>
              <a:gd name="connsiteX141" fmla="*/ 11085590 w 12205236"/>
              <a:gd name="connsiteY141" fmla="*/ 679128 h 908775"/>
              <a:gd name="connsiteX142" fmla="*/ 11104472 w 12205236"/>
              <a:gd name="connsiteY142" fmla="*/ 689971 h 908775"/>
              <a:gd name="connsiteX143" fmla="*/ 11317035 w 12205236"/>
              <a:gd name="connsiteY143" fmla="*/ 699880 h 908775"/>
              <a:gd name="connsiteX144" fmla="*/ 11460986 w 12205236"/>
              <a:gd name="connsiteY144" fmla="*/ 711097 h 908775"/>
              <a:gd name="connsiteX145" fmla="*/ 11472764 w 12205236"/>
              <a:gd name="connsiteY145" fmla="*/ 703993 h 908775"/>
              <a:gd name="connsiteX146" fmla="*/ 11480056 w 12205236"/>
              <a:gd name="connsiteY146" fmla="*/ 653703 h 908775"/>
              <a:gd name="connsiteX147" fmla="*/ 11491272 w 12205236"/>
              <a:gd name="connsiteY147" fmla="*/ 594066 h 908775"/>
              <a:gd name="connsiteX148" fmla="*/ 11500620 w 12205236"/>
              <a:gd name="connsiteY148" fmla="*/ 565649 h 908775"/>
              <a:gd name="connsiteX149" fmla="*/ 11508659 w 12205236"/>
              <a:gd name="connsiteY149" fmla="*/ 503582 h 908775"/>
              <a:gd name="connsiteX150" fmla="*/ 11499124 w 12205236"/>
              <a:gd name="connsiteY150" fmla="*/ 492925 h 908775"/>
              <a:gd name="connsiteX151" fmla="*/ 11412193 w 12205236"/>
              <a:gd name="connsiteY151" fmla="*/ 457405 h 908775"/>
              <a:gd name="connsiteX152" fmla="*/ 11392189 w 12205236"/>
              <a:gd name="connsiteY152" fmla="*/ 434036 h 908775"/>
              <a:gd name="connsiteX153" fmla="*/ 11392002 w 12205236"/>
              <a:gd name="connsiteY153" fmla="*/ 434223 h 908775"/>
              <a:gd name="connsiteX154" fmla="*/ 11380785 w 12205236"/>
              <a:gd name="connsiteY154" fmla="*/ 413845 h 908775"/>
              <a:gd name="connsiteX155" fmla="*/ 11366950 w 12205236"/>
              <a:gd name="connsiteY155" fmla="*/ 381503 h 908775"/>
              <a:gd name="connsiteX156" fmla="*/ 11350474 w 12205236"/>
              <a:gd name="connsiteY156" fmla="*/ 306943 h 908775"/>
              <a:gd name="connsiteX157" fmla="*/ 11346947 w 12205236"/>
              <a:gd name="connsiteY157" fmla="*/ 216052 h 908775"/>
              <a:gd name="connsiteX158" fmla="*/ 11352369 w 12205236"/>
              <a:gd name="connsiteY158" fmla="*/ 178475 h 908775"/>
              <a:gd name="connsiteX159" fmla="*/ 11354986 w 12205236"/>
              <a:gd name="connsiteY159" fmla="*/ 164828 h 908775"/>
              <a:gd name="connsiteX160" fmla="*/ 11349751 w 12205236"/>
              <a:gd name="connsiteY160" fmla="*/ 159406 h 908775"/>
              <a:gd name="connsiteX161" fmla="*/ 10931520 w 12205236"/>
              <a:gd name="connsiteY161" fmla="*/ 265 h 908775"/>
              <a:gd name="connsiteX162" fmla="*/ 10940144 w 12205236"/>
              <a:gd name="connsiteY162" fmla="*/ 2929 h 908775"/>
              <a:gd name="connsiteX163" fmla="*/ 10943321 w 12205236"/>
              <a:gd name="connsiteY163" fmla="*/ 6668 h 908775"/>
              <a:gd name="connsiteX164" fmla="*/ 10943695 w 12205236"/>
              <a:gd name="connsiteY164" fmla="*/ 30224 h 908775"/>
              <a:gd name="connsiteX165" fmla="*/ 10937526 w 12205236"/>
              <a:gd name="connsiteY165" fmla="*/ 48731 h 908775"/>
              <a:gd name="connsiteX166" fmla="*/ 10936218 w 12205236"/>
              <a:gd name="connsiteY166" fmla="*/ 54901 h 908775"/>
              <a:gd name="connsiteX167" fmla="*/ 10930983 w 12205236"/>
              <a:gd name="connsiteY167" fmla="*/ 47797 h 908775"/>
              <a:gd name="connsiteX168" fmla="*/ 10930422 w 12205236"/>
              <a:gd name="connsiteY168" fmla="*/ 68175 h 908775"/>
              <a:gd name="connsiteX169" fmla="*/ 10937713 w 12205236"/>
              <a:gd name="connsiteY169" fmla="*/ 79765 h 908775"/>
              <a:gd name="connsiteX170" fmla="*/ 10973794 w 12205236"/>
              <a:gd name="connsiteY170" fmla="*/ 105751 h 908775"/>
              <a:gd name="connsiteX171" fmla="*/ 10977346 w 12205236"/>
              <a:gd name="connsiteY171" fmla="*/ 109864 h 908775"/>
              <a:gd name="connsiteX172" fmla="*/ 11013802 w 12205236"/>
              <a:gd name="connsiteY172" fmla="*/ 137159 h 908775"/>
              <a:gd name="connsiteX173" fmla="*/ 11039975 w 12205236"/>
              <a:gd name="connsiteY173" fmla="*/ 163145 h 908775"/>
              <a:gd name="connsiteX174" fmla="*/ 11087834 w 12205236"/>
              <a:gd name="connsiteY174" fmla="*/ 197731 h 908775"/>
              <a:gd name="connsiteX175" fmla="*/ 11181870 w 12205236"/>
              <a:gd name="connsiteY175" fmla="*/ 189131 h 908775"/>
              <a:gd name="connsiteX176" fmla="*/ 11210660 w 12205236"/>
              <a:gd name="connsiteY176" fmla="*/ 156041 h 908775"/>
              <a:gd name="connsiteX177" fmla="*/ 11217204 w 12205236"/>
              <a:gd name="connsiteY177" fmla="*/ 145011 h 908775"/>
              <a:gd name="connsiteX178" fmla="*/ 11235712 w 12205236"/>
              <a:gd name="connsiteY178" fmla="*/ 107621 h 908775"/>
              <a:gd name="connsiteX179" fmla="*/ 11240946 w 12205236"/>
              <a:gd name="connsiteY179" fmla="*/ 77335 h 908775"/>
              <a:gd name="connsiteX180" fmla="*/ 11252911 w 12205236"/>
              <a:gd name="connsiteY180" fmla="*/ 63875 h 908775"/>
              <a:gd name="connsiteX181" fmla="*/ 11248798 w 12205236"/>
              <a:gd name="connsiteY181" fmla="*/ 58827 h 908775"/>
              <a:gd name="connsiteX182" fmla="*/ 11254220 w 12205236"/>
              <a:gd name="connsiteY182" fmla="*/ 58453 h 908775"/>
              <a:gd name="connsiteX183" fmla="*/ 11256650 w 12205236"/>
              <a:gd name="connsiteY183" fmla="*/ 60136 h 908775"/>
              <a:gd name="connsiteX184" fmla="*/ 11279458 w 12205236"/>
              <a:gd name="connsiteY184" fmla="*/ 63501 h 908775"/>
              <a:gd name="connsiteX185" fmla="*/ 11317035 w 12205236"/>
              <a:gd name="connsiteY185" fmla="*/ 66305 h 908775"/>
              <a:gd name="connsiteX186" fmla="*/ 11329186 w 12205236"/>
              <a:gd name="connsiteY186" fmla="*/ 70605 h 908775"/>
              <a:gd name="connsiteX187" fmla="*/ 11336665 w 12205236"/>
              <a:gd name="connsiteY187" fmla="*/ 72848 h 908775"/>
              <a:gd name="connsiteX188" fmla="*/ 11374428 w 12205236"/>
              <a:gd name="connsiteY188" fmla="*/ 73222 h 908775"/>
              <a:gd name="connsiteX189" fmla="*/ 11397236 w 12205236"/>
              <a:gd name="connsiteY189" fmla="*/ 74157 h 908775"/>
              <a:gd name="connsiteX190" fmla="*/ 11411632 w 12205236"/>
              <a:gd name="connsiteY190" fmla="*/ 80887 h 908775"/>
              <a:gd name="connsiteX191" fmla="*/ 11431822 w 12205236"/>
              <a:gd name="connsiteY191" fmla="*/ 116595 h 908775"/>
              <a:gd name="connsiteX192" fmla="*/ 11428457 w 12205236"/>
              <a:gd name="connsiteY192" fmla="*/ 136037 h 908775"/>
              <a:gd name="connsiteX193" fmla="*/ 11425092 w 12205236"/>
              <a:gd name="connsiteY193" fmla="*/ 135103 h 908775"/>
              <a:gd name="connsiteX194" fmla="*/ 11421353 w 12205236"/>
              <a:gd name="connsiteY194" fmla="*/ 139029 h 908775"/>
              <a:gd name="connsiteX195" fmla="*/ 11401350 w 12205236"/>
              <a:gd name="connsiteY195" fmla="*/ 152489 h 908775"/>
              <a:gd name="connsiteX196" fmla="*/ 11380224 w 12205236"/>
              <a:gd name="connsiteY196" fmla="*/ 155293 h 908775"/>
              <a:gd name="connsiteX197" fmla="*/ 11358912 w 12205236"/>
              <a:gd name="connsiteY197" fmla="*/ 174549 h 908775"/>
              <a:gd name="connsiteX198" fmla="*/ 11358164 w 12205236"/>
              <a:gd name="connsiteY198" fmla="*/ 181840 h 908775"/>
              <a:gd name="connsiteX199" fmla="*/ 11352742 w 12205236"/>
              <a:gd name="connsiteY199" fmla="*/ 221100 h 908775"/>
              <a:gd name="connsiteX200" fmla="*/ 11351995 w 12205236"/>
              <a:gd name="connsiteY200" fmla="*/ 256620 h 908775"/>
              <a:gd name="connsiteX201" fmla="*/ 11363399 w 12205236"/>
              <a:gd name="connsiteY201" fmla="*/ 347104 h 908775"/>
              <a:gd name="connsiteX202" fmla="*/ 11399854 w 12205236"/>
              <a:gd name="connsiteY202" fmla="*/ 420389 h 908775"/>
              <a:gd name="connsiteX203" fmla="*/ 11514454 w 12205236"/>
              <a:gd name="connsiteY203" fmla="*/ 454975 h 908775"/>
              <a:gd name="connsiteX204" fmla="*/ 11525298 w 12205236"/>
              <a:gd name="connsiteY204" fmla="*/ 443758 h 908775"/>
              <a:gd name="connsiteX205" fmla="*/ 11537449 w 12205236"/>
              <a:gd name="connsiteY205" fmla="*/ 387299 h 908775"/>
              <a:gd name="connsiteX206" fmla="*/ 11538010 w 12205236"/>
              <a:gd name="connsiteY206" fmla="*/ 373464 h 908775"/>
              <a:gd name="connsiteX207" fmla="*/ 11532402 w 12205236"/>
              <a:gd name="connsiteY207" fmla="*/ 322614 h 908775"/>
              <a:gd name="connsiteX208" fmla="*/ 11533150 w 12205236"/>
              <a:gd name="connsiteY208" fmla="*/ 320184 h 908775"/>
              <a:gd name="connsiteX209" fmla="*/ 11534271 w 12205236"/>
              <a:gd name="connsiteY209" fmla="*/ 314949 h 908775"/>
              <a:gd name="connsiteX210" fmla="*/ 11551844 w 12205236"/>
              <a:gd name="connsiteY210" fmla="*/ 281298 h 908775"/>
              <a:gd name="connsiteX211" fmla="*/ 11568109 w 12205236"/>
              <a:gd name="connsiteY211" fmla="*/ 272137 h 908775"/>
              <a:gd name="connsiteX212" fmla="*/ 11574465 w 12205236"/>
              <a:gd name="connsiteY212" fmla="*/ 255873 h 908775"/>
              <a:gd name="connsiteX213" fmla="*/ 11576709 w 12205236"/>
              <a:gd name="connsiteY213" fmla="*/ 255312 h 908775"/>
              <a:gd name="connsiteX214" fmla="*/ 11578765 w 12205236"/>
              <a:gd name="connsiteY214" fmla="*/ 239608 h 908775"/>
              <a:gd name="connsiteX215" fmla="*/ 11575587 w 12205236"/>
              <a:gd name="connsiteY215" fmla="*/ 231756 h 908775"/>
              <a:gd name="connsiteX216" fmla="*/ 11567735 w 12205236"/>
              <a:gd name="connsiteY216" fmla="*/ 236430 h 908775"/>
              <a:gd name="connsiteX217" fmla="*/ 11562688 w 12205236"/>
              <a:gd name="connsiteY217" fmla="*/ 238486 h 908775"/>
              <a:gd name="connsiteX218" fmla="*/ 11563248 w 12205236"/>
              <a:gd name="connsiteY218" fmla="*/ 208948 h 908775"/>
              <a:gd name="connsiteX219" fmla="*/ 11576522 w 12205236"/>
              <a:gd name="connsiteY219" fmla="*/ 198666 h 908775"/>
              <a:gd name="connsiteX220" fmla="*/ 11578952 w 12205236"/>
              <a:gd name="connsiteY220" fmla="*/ 186140 h 908775"/>
              <a:gd name="connsiteX221" fmla="*/ 11571100 w 12205236"/>
              <a:gd name="connsiteY221" fmla="*/ 171184 h 908775"/>
              <a:gd name="connsiteX222" fmla="*/ 11574465 w 12205236"/>
              <a:gd name="connsiteY222" fmla="*/ 153050 h 908775"/>
              <a:gd name="connsiteX223" fmla="*/ 11578578 w 12205236"/>
              <a:gd name="connsiteY223" fmla="*/ 129868 h 908775"/>
              <a:gd name="connsiteX224" fmla="*/ 11575400 w 12205236"/>
              <a:gd name="connsiteY224" fmla="*/ 124073 h 908775"/>
              <a:gd name="connsiteX225" fmla="*/ 11572409 w 12205236"/>
              <a:gd name="connsiteY225" fmla="*/ 124073 h 908775"/>
              <a:gd name="connsiteX226" fmla="*/ 11572409 w 12205236"/>
              <a:gd name="connsiteY226" fmla="*/ 122390 h 908775"/>
              <a:gd name="connsiteX227" fmla="*/ 11582878 w 12205236"/>
              <a:gd name="connsiteY227" fmla="*/ 105004 h 908775"/>
              <a:gd name="connsiteX228" fmla="*/ 11595591 w 12205236"/>
              <a:gd name="connsiteY228" fmla="*/ 97339 h 908775"/>
              <a:gd name="connsiteX229" fmla="*/ 11666258 w 12205236"/>
              <a:gd name="connsiteY229" fmla="*/ 134916 h 908775"/>
              <a:gd name="connsiteX230" fmla="*/ 11667754 w 12205236"/>
              <a:gd name="connsiteY230" fmla="*/ 137159 h 908775"/>
              <a:gd name="connsiteX231" fmla="*/ 11668875 w 12205236"/>
              <a:gd name="connsiteY231" fmla="*/ 163893 h 908775"/>
              <a:gd name="connsiteX232" fmla="*/ 11675231 w 12205236"/>
              <a:gd name="connsiteY232" fmla="*/ 182588 h 908775"/>
              <a:gd name="connsiteX233" fmla="*/ 11694861 w 12205236"/>
              <a:gd name="connsiteY233" fmla="*/ 195114 h 908775"/>
              <a:gd name="connsiteX234" fmla="*/ 11716174 w 12205236"/>
              <a:gd name="connsiteY234" fmla="*/ 226334 h 908775"/>
              <a:gd name="connsiteX235" fmla="*/ 11733747 w 12205236"/>
              <a:gd name="connsiteY235" fmla="*/ 283167 h 908775"/>
              <a:gd name="connsiteX236" fmla="*/ 11737673 w 12205236"/>
              <a:gd name="connsiteY236" fmla="*/ 337383 h 908775"/>
              <a:gd name="connsiteX237" fmla="*/ 11735804 w 12205236"/>
              <a:gd name="connsiteY237" fmla="*/ 409172 h 908775"/>
              <a:gd name="connsiteX238" fmla="*/ 11742534 w 12205236"/>
              <a:gd name="connsiteY238" fmla="*/ 502273 h 908775"/>
              <a:gd name="connsiteX239" fmla="*/ 11749451 w 12205236"/>
              <a:gd name="connsiteY239" fmla="*/ 573875 h 908775"/>
              <a:gd name="connsiteX240" fmla="*/ 11743094 w 12205236"/>
              <a:gd name="connsiteY240" fmla="*/ 614069 h 908775"/>
              <a:gd name="connsiteX241" fmla="*/ 11740477 w 12205236"/>
              <a:gd name="connsiteY241" fmla="*/ 624539 h 908775"/>
              <a:gd name="connsiteX242" fmla="*/ 11732625 w 12205236"/>
              <a:gd name="connsiteY242" fmla="*/ 663798 h 908775"/>
              <a:gd name="connsiteX243" fmla="*/ 11729634 w 12205236"/>
              <a:gd name="connsiteY243" fmla="*/ 674080 h 908775"/>
              <a:gd name="connsiteX244" fmla="*/ 11712248 w 12205236"/>
              <a:gd name="connsiteY244" fmla="*/ 697823 h 908775"/>
              <a:gd name="connsiteX245" fmla="*/ 11700283 w 12205236"/>
              <a:gd name="connsiteY245" fmla="*/ 726240 h 908775"/>
              <a:gd name="connsiteX246" fmla="*/ 11704957 w 12205236"/>
              <a:gd name="connsiteY246" fmla="*/ 730353 h 908775"/>
              <a:gd name="connsiteX247" fmla="*/ 11717330 w 12205236"/>
              <a:gd name="connsiteY247" fmla="*/ 732929 h 908775"/>
              <a:gd name="connsiteX248" fmla="*/ 12192000 w 12205236"/>
              <a:gd name="connsiteY248" fmla="*/ 732929 h 908775"/>
              <a:gd name="connsiteX249" fmla="*/ 12192000 w 12205236"/>
              <a:gd name="connsiteY249" fmla="*/ 825550 h 908775"/>
              <a:gd name="connsiteX250" fmla="*/ 12205236 w 12205236"/>
              <a:gd name="connsiteY250" fmla="*/ 832802 h 908775"/>
              <a:gd name="connsiteX251" fmla="*/ 0 w 12205236"/>
              <a:gd name="connsiteY251" fmla="*/ 908775 h 908775"/>
              <a:gd name="connsiteX252" fmla="*/ 0 w 12205236"/>
              <a:gd name="connsiteY252" fmla="*/ 732929 h 908775"/>
              <a:gd name="connsiteX253" fmla="*/ 10184483 w 12205236"/>
              <a:gd name="connsiteY253" fmla="*/ 732929 h 908775"/>
              <a:gd name="connsiteX254" fmla="*/ 10336481 w 12205236"/>
              <a:gd name="connsiteY254" fmla="*/ 714462 h 908775"/>
              <a:gd name="connsiteX255" fmla="*/ 10349568 w 12205236"/>
              <a:gd name="connsiteY255" fmla="*/ 713901 h 908775"/>
              <a:gd name="connsiteX256" fmla="*/ 10356111 w 12205236"/>
              <a:gd name="connsiteY256" fmla="*/ 709414 h 908775"/>
              <a:gd name="connsiteX257" fmla="*/ 10354615 w 12205236"/>
              <a:gd name="connsiteY257" fmla="*/ 679128 h 908775"/>
              <a:gd name="connsiteX258" fmla="*/ 10358167 w 12205236"/>
              <a:gd name="connsiteY258" fmla="*/ 520594 h 908775"/>
              <a:gd name="connsiteX259" fmla="*/ 10372188 w 12205236"/>
              <a:gd name="connsiteY259" fmla="*/ 482269 h 908775"/>
              <a:gd name="connsiteX260" fmla="*/ 10396679 w 12205236"/>
              <a:gd name="connsiteY260" fmla="*/ 451984 h 908775"/>
              <a:gd name="connsiteX261" fmla="*/ 10447903 w 12205236"/>
              <a:gd name="connsiteY261" fmla="*/ 334765 h 908775"/>
              <a:gd name="connsiteX262" fmla="*/ 10448464 w 12205236"/>
              <a:gd name="connsiteY262" fmla="*/ 261107 h 908775"/>
              <a:gd name="connsiteX263" fmla="*/ 10446408 w 12205236"/>
              <a:gd name="connsiteY263" fmla="*/ 225774 h 908775"/>
              <a:gd name="connsiteX264" fmla="*/ 10448464 w 12205236"/>
              <a:gd name="connsiteY264" fmla="*/ 215678 h 908775"/>
              <a:gd name="connsiteX265" fmla="*/ 10453512 w 12205236"/>
              <a:gd name="connsiteY265" fmla="*/ 201096 h 908775"/>
              <a:gd name="connsiteX266" fmla="*/ 10442856 w 12205236"/>
              <a:gd name="connsiteY266" fmla="*/ 229139 h 908775"/>
              <a:gd name="connsiteX267" fmla="*/ 10417991 w 12205236"/>
              <a:gd name="connsiteY267" fmla="*/ 307471 h 908775"/>
              <a:gd name="connsiteX268" fmla="*/ 10413318 w 12205236"/>
              <a:gd name="connsiteY268" fmla="*/ 312331 h 908775"/>
              <a:gd name="connsiteX269" fmla="*/ 10410513 w 12205236"/>
              <a:gd name="connsiteY269" fmla="*/ 310649 h 908775"/>
              <a:gd name="connsiteX270" fmla="*/ 10388266 w 12205236"/>
              <a:gd name="connsiteY270" fmla="*/ 406929 h 908775"/>
              <a:gd name="connsiteX271" fmla="*/ 10366767 w 12205236"/>
              <a:gd name="connsiteY271" fmla="*/ 418706 h 908775"/>
              <a:gd name="connsiteX272" fmla="*/ 10364337 w 12205236"/>
              <a:gd name="connsiteY272" fmla="*/ 417398 h 908775"/>
              <a:gd name="connsiteX273" fmla="*/ 10363963 w 12205236"/>
              <a:gd name="connsiteY273" fmla="*/ 416650 h 908775"/>
              <a:gd name="connsiteX274" fmla="*/ 10365458 w 12205236"/>
              <a:gd name="connsiteY274" fmla="*/ 415528 h 908775"/>
              <a:gd name="connsiteX275" fmla="*/ 10368263 w 12205236"/>
              <a:gd name="connsiteY275" fmla="*/ 397768 h 908775"/>
              <a:gd name="connsiteX276" fmla="*/ 10360784 w 12205236"/>
              <a:gd name="connsiteY276" fmla="*/ 413472 h 908775"/>
              <a:gd name="connsiteX277" fmla="*/ 10362841 w 12205236"/>
              <a:gd name="connsiteY277" fmla="*/ 393468 h 908775"/>
              <a:gd name="connsiteX278" fmla="*/ 10356298 w 12205236"/>
              <a:gd name="connsiteY278" fmla="*/ 413659 h 908775"/>
              <a:gd name="connsiteX279" fmla="*/ 10355737 w 12205236"/>
              <a:gd name="connsiteY279" fmla="*/ 411041 h 908775"/>
              <a:gd name="connsiteX280" fmla="*/ 10356671 w 12205236"/>
              <a:gd name="connsiteY280" fmla="*/ 393468 h 908775"/>
              <a:gd name="connsiteX281" fmla="*/ 10355176 w 12205236"/>
              <a:gd name="connsiteY281" fmla="*/ 360004 h 908775"/>
              <a:gd name="connsiteX282" fmla="*/ 10369010 w 12205236"/>
              <a:gd name="connsiteY282" fmla="*/ 311023 h 908775"/>
              <a:gd name="connsiteX283" fmla="*/ 10397053 w 12205236"/>
              <a:gd name="connsiteY283" fmla="*/ 275129 h 908775"/>
              <a:gd name="connsiteX284" fmla="*/ 10414252 w 12205236"/>
              <a:gd name="connsiteY284" fmla="*/ 237925 h 908775"/>
              <a:gd name="connsiteX285" fmla="*/ 10429582 w 12205236"/>
              <a:gd name="connsiteY285" fmla="*/ 193244 h 908775"/>
              <a:gd name="connsiteX286" fmla="*/ 10435751 w 12205236"/>
              <a:gd name="connsiteY286" fmla="*/ 178849 h 908775"/>
              <a:gd name="connsiteX287" fmla="*/ 10450521 w 12205236"/>
              <a:gd name="connsiteY287" fmla="*/ 160902 h 908775"/>
              <a:gd name="connsiteX288" fmla="*/ 10481368 w 12205236"/>
              <a:gd name="connsiteY288" fmla="*/ 133233 h 908775"/>
              <a:gd name="connsiteX289" fmla="*/ 10489406 w 12205236"/>
              <a:gd name="connsiteY289" fmla="*/ 118277 h 908775"/>
              <a:gd name="connsiteX290" fmla="*/ 10506232 w 12205236"/>
              <a:gd name="connsiteY290" fmla="*/ 95282 h 908775"/>
              <a:gd name="connsiteX291" fmla="*/ 10529227 w 12205236"/>
              <a:gd name="connsiteY291" fmla="*/ 93039 h 908775"/>
              <a:gd name="connsiteX292" fmla="*/ 10577460 w 12205236"/>
              <a:gd name="connsiteY292" fmla="*/ 80139 h 908775"/>
              <a:gd name="connsiteX293" fmla="*/ 10582321 w 12205236"/>
              <a:gd name="connsiteY293" fmla="*/ 68361 h 908775"/>
              <a:gd name="connsiteX294" fmla="*/ 10581947 w 12205236"/>
              <a:gd name="connsiteY294" fmla="*/ 62005 h 908775"/>
              <a:gd name="connsiteX295" fmla="*/ 10581572 w 12205236"/>
              <a:gd name="connsiteY295" fmla="*/ 47984 h 908775"/>
              <a:gd name="connsiteX296" fmla="*/ 10576899 w 12205236"/>
              <a:gd name="connsiteY296" fmla="*/ 34336 h 908775"/>
              <a:gd name="connsiteX297" fmla="*/ 10572599 w 12205236"/>
              <a:gd name="connsiteY297" fmla="*/ 17137 h 908775"/>
              <a:gd name="connsiteX298" fmla="*/ 10579329 w 12205236"/>
              <a:gd name="connsiteY298" fmla="*/ 1246 h 908775"/>
              <a:gd name="connsiteX299" fmla="*/ 10594846 w 12205236"/>
              <a:gd name="connsiteY299" fmla="*/ 6107 h 908775"/>
              <a:gd name="connsiteX300" fmla="*/ 10632984 w 12205236"/>
              <a:gd name="connsiteY300" fmla="*/ 23867 h 908775"/>
              <a:gd name="connsiteX301" fmla="*/ 10701595 w 12205236"/>
              <a:gd name="connsiteY301" fmla="*/ 30971 h 908775"/>
              <a:gd name="connsiteX302" fmla="*/ 10770392 w 12205236"/>
              <a:gd name="connsiteY302" fmla="*/ 33215 h 908775"/>
              <a:gd name="connsiteX303" fmla="*/ 10898080 w 12205236"/>
              <a:gd name="connsiteY303" fmla="*/ 20689 h 908775"/>
              <a:gd name="connsiteX304" fmla="*/ 10923878 w 12205236"/>
              <a:gd name="connsiteY304" fmla="*/ 5172 h 908775"/>
              <a:gd name="connsiteX305" fmla="*/ 10931520 w 12205236"/>
              <a:gd name="connsiteY305" fmla="*/ 265 h 908775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2000 w 12192000"/>
              <a:gd name="connsiteY249" fmla="*/ 825550 h 910624"/>
              <a:gd name="connsiteX250" fmla="*/ 12185781 w 12192000"/>
              <a:gd name="connsiteY250" fmla="*/ 910624 h 910624"/>
              <a:gd name="connsiteX251" fmla="*/ 0 w 12192000"/>
              <a:gd name="connsiteY251" fmla="*/ 908775 h 910624"/>
              <a:gd name="connsiteX252" fmla="*/ 0 w 12192000"/>
              <a:gd name="connsiteY252" fmla="*/ 732929 h 910624"/>
              <a:gd name="connsiteX253" fmla="*/ 10184483 w 12192000"/>
              <a:gd name="connsiteY253" fmla="*/ 732929 h 910624"/>
              <a:gd name="connsiteX254" fmla="*/ 10336481 w 12192000"/>
              <a:gd name="connsiteY254" fmla="*/ 714462 h 910624"/>
              <a:gd name="connsiteX255" fmla="*/ 10349568 w 12192000"/>
              <a:gd name="connsiteY255" fmla="*/ 713901 h 910624"/>
              <a:gd name="connsiteX256" fmla="*/ 10356111 w 12192000"/>
              <a:gd name="connsiteY256" fmla="*/ 709414 h 910624"/>
              <a:gd name="connsiteX257" fmla="*/ 10354615 w 12192000"/>
              <a:gd name="connsiteY257" fmla="*/ 679128 h 910624"/>
              <a:gd name="connsiteX258" fmla="*/ 10358167 w 12192000"/>
              <a:gd name="connsiteY258" fmla="*/ 520594 h 910624"/>
              <a:gd name="connsiteX259" fmla="*/ 10372188 w 12192000"/>
              <a:gd name="connsiteY259" fmla="*/ 482269 h 910624"/>
              <a:gd name="connsiteX260" fmla="*/ 10396679 w 12192000"/>
              <a:gd name="connsiteY260" fmla="*/ 451984 h 910624"/>
              <a:gd name="connsiteX261" fmla="*/ 10447903 w 12192000"/>
              <a:gd name="connsiteY261" fmla="*/ 334765 h 910624"/>
              <a:gd name="connsiteX262" fmla="*/ 10448464 w 12192000"/>
              <a:gd name="connsiteY262" fmla="*/ 261107 h 910624"/>
              <a:gd name="connsiteX263" fmla="*/ 10446408 w 12192000"/>
              <a:gd name="connsiteY263" fmla="*/ 225774 h 910624"/>
              <a:gd name="connsiteX264" fmla="*/ 10448464 w 12192000"/>
              <a:gd name="connsiteY264" fmla="*/ 215678 h 910624"/>
              <a:gd name="connsiteX265" fmla="*/ 10453512 w 12192000"/>
              <a:gd name="connsiteY265" fmla="*/ 201096 h 910624"/>
              <a:gd name="connsiteX266" fmla="*/ 10442856 w 12192000"/>
              <a:gd name="connsiteY266" fmla="*/ 229139 h 910624"/>
              <a:gd name="connsiteX267" fmla="*/ 10417991 w 12192000"/>
              <a:gd name="connsiteY267" fmla="*/ 307471 h 910624"/>
              <a:gd name="connsiteX268" fmla="*/ 10413318 w 12192000"/>
              <a:gd name="connsiteY268" fmla="*/ 312331 h 910624"/>
              <a:gd name="connsiteX269" fmla="*/ 10410513 w 12192000"/>
              <a:gd name="connsiteY269" fmla="*/ 310649 h 910624"/>
              <a:gd name="connsiteX270" fmla="*/ 10388266 w 12192000"/>
              <a:gd name="connsiteY270" fmla="*/ 406929 h 910624"/>
              <a:gd name="connsiteX271" fmla="*/ 10366767 w 12192000"/>
              <a:gd name="connsiteY271" fmla="*/ 418706 h 910624"/>
              <a:gd name="connsiteX272" fmla="*/ 10364337 w 12192000"/>
              <a:gd name="connsiteY272" fmla="*/ 417398 h 910624"/>
              <a:gd name="connsiteX273" fmla="*/ 10363963 w 12192000"/>
              <a:gd name="connsiteY273" fmla="*/ 416650 h 910624"/>
              <a:gd name="connsiteX274" fmla="*/ 10365458 w 12192000"/>
              <a:gd name="connsiteY274" fmla="*/ 415528 h 910624"/>
              <a:gd name="connsiteX275" fmla="*/ 10368263 w 12192000"/>
              <a:gd name="connsiteY275" fmla="*/ 397768 h 910624"/>
              <a:gd name="connsiteX276" fmla="*/ 10360784 w 12192000"/>
              <a:gd name="connsiteY276" fmla="*/ 413472 h 910624"/>
              <a:gd name="connsiteX277" fmla="*/ 10362841 w 12192000"/>
              <a:gd name="connsiteY277" fmla="*/ 393468 h 910624"/>
              <a:gd name="connsiteX278" fmla="*/ 10356298 w 12192000"/>
              <a:gd name="connsiteY278" fmla="*/ 413659 h 910624"/>
              <a:gd name="connsiteX279" fmla="*/ 10355737 w 12192000"/>
              <a:gd name="connsiteY279" fmla="*/ 411041 h 910624"/>
              <a:gd name="connsiteX280" fmla="*/ 10356671 w 12192000"/>
              <a:gd name="connsiteY280" fmla="*/ 393468 h 910624"/>
              <a:gd name="connsiteX281" fmla="*/ 10355176 w 12192000"/>
              <a:gd name="connsiteY281" fmla="*/ 360004 h 910624"/>
              <a:gd name="connsiteX282" fmla="*/ 10369010 w 12192000"/>
              <a:gd name="connsiteY282" fmla="*/ 311023 h 910624"/>
              <a:gd name="connsiteX283" fmla="*/ 10397053 w 12192000"/>
              <a:gd name="connsiteY283" fmla="*/ 275129 h 910624"/>
              <a:gd name="connsiteX284" fmla="*/ 10414252 w 12192000"/>
              <a:gd name="connsiteY284" fmla="*/ 237925 h 910624"/>
              <a:gd name="connsiteX285" fmla="*/ 10429582 w 12192000"/>
              <a:gd name="connsiteY285" fmla="*/ 193244 h 910624"/>
              <a:gd name="connsiteX286" fmla="*/ 10435751 w 12192000"/>
              <a:gd name="connsiteY286" fmla="*/ 178849 h 910624"/>
              <a:gd name="connsiteX287" fmla="*/ 10450521 w 12192000"/>
              <a:gd name="connsiteY287" fmla="*/ 160902 h 910624"/>
              <a:gd name="connsiteX288" fmla="*/ 10481368 w 12192000"/>
              <a:gd name="connsiteY288" fmla="*/ 133233 h 910624"/>
              <a:gd name="connsiteX289" fmla="*/ 10489406 w 12192000"/>
              <a:gd name="connsiteY289" fmla="*/ 118277 h 910624"/>
              <a:gd name="connsiteX290" fmla="*/ 10506232 w 12192000"/>
              <a:gd name="connsiteY290" fmla="*/ 95282 h 910624"/>
              <a:gd name="connsiteX291" fmla="*/ 10529227 w 12192000"/>
              <a:gd name="connsiteY291" fmla="*/ 93039 h 910624"/>
              <a:gd name="connsiteX292" fmla="*/ 10577460 w 12192000"/>
              <a:gd name="connsiteY292" fmla="*/ 80139 h 910624"/>
              <a:gd name="connsiteX293" fmla="*/ 10582321 w 12192000"/>
              <a:gd name="connsiteY293" fmla="*/ 68361 h 910624"/>
              <a:gd name="connsiteX294" fmla="*/ 10581947 w 12192000"/>
              <a:gd name="connsiteY294" fmla="*/ 62005 h 910624"/>
              <a:gd name="connsiteX295" fmla="*/ 10581572 w 12192000"/>
              <a:gd name="connsiteY295" fmla="*/ 47984 h 910624"/>
              <a:gd name="connsiteX296" fmla="*/ 10576899 w 12192000"/>
              <a:gd name="connsiteY296" fmla="*/ 34336 h 910624"/>
              <a:gd name="connsiteX297" fmla="*/ 10572599 w 12192000"/>
              <a:gd name="connsiteY297" fmla="*/ 17137 h 910624"/>
              <a:gd name="connsiteX298" fmla="*/ 10579329 w 12192000"/>
              <a:gd name="connsiteY298" fmla="*/ 1246 h 910624"/>
              <a:gd name="connsiteX299" fmla="*/ 10594846 w 12192000"/>
              <a:gd name="connsiteY299" fmla="*/ 6107 h 910624"/>
              <a:gd name="connsiteX300" fmla="*/ 10632984 w 12192000"/>
              <a:gd name="connsiteY300" fmla="*/ 23867 h 910624"/>
              <a:gd name="connsiteX301" fmla="*/ 10701595 w 12192000"/>
              <a:gd name="connsiteY301" fmla="*/ 30971 h 910624"/>
              <a:gd name="connsiteX302" fmla="*/ 10770392 w 12192000"/>
              <a:gd name="connsiteY302" fmla="*/ 33215 h 910624"/>
              <a:gd name="connsiteX303" fmla="*/ 10898080 w 12192000"/>
              <a:gd name="connsiteY303" fmla="*/ 20689 h 910624"/>
              <a:gd name="connsiteX304" fmla="*/ 10923878 w 12192000"/>
              <a:gd name="connsiteY304" fmla="*/ 5172 h 910624"/>
              <a:gd name="connsiteX305" fmla="*/ 10931520 w 12192000"/>
              <a:gd name="connsiteY305" fmla="*/ 265 h 910624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2000 w 12192000"/>
              <a:gd name="connsiteY249" fmla="*/ 825550 h 910624"/>
              <a:gd name="connsiteX250" fmla="*/ 12190861 w 12192000"/>
              <a:gd name="connsiteY250" fmla="*/ 910624 h 910624"/>
              <a:gd name="connsiteX251" fmla="*/ 0 w 12192000"/>
              <a:gd name="connsiteY251" fmla="*/ 908775 h 910624"/>
              <a:gd name="connsiteX252" fmla="*/ 0 w 12192000"/>
              <a:gd name="connsiteY252" fmla="*/ 732929 h 910624"/>
              <a:gd name="connsiteX253" fmla="*/ 10184483 w 12192000"/>
              <a:gd name="connsiteY253" fmla="*/ 732929 h 910624"/>
              <a:gd name="connsiteX254" fmla="*/ 10336481 w 12192000"/>
              <a:gd name="connsiteY254" fmla="*/ 714462 h 910624"/>
              <a:gd name="connsiteX255" fmla="*/ 10349568 w 12192000"/>
              <a:gd name="connsiteY255" fmla="*/ 713901 h 910624"/>
              <a:gd name="connsiteX256" fmla="*/ 10356111 w 12192000"/>
              <a:gd name="connsiteY256" fmla="*/ 709414 h 910624"/>
              <a:gd name="connsiteX257" fmla="*/ 10354615 w 12192000"/>
              <a:gd name="connsiteY257" fmla="*/ 679128 h 910624"/>
              <a:gd name="connsiteX258" fmla="*/ 10358167 w 12192000"/>
              <a:gd name="connsiteY258" fmla="*/ 520594 h 910624"/>
              <a:gd name="connsiteX259" fmla="*/ 10372188 w 12192000"/>
              <a:gd name="connsiteY259" fmla="*/ 482269 h 910624"/>
              <a:gd name="connsiteX260" fmla="*/ 10396679 w 12192000"/>
              <a:gd name="connsiteY260" fmla="*/ 451984 h 910624"/>
              <a:gd name="connsiteX261" fmla="*/ 10447903 w 12192000"/>
              <a:gd name="connsiteY261" fmla="*/ 334765 h 910624"/>
              <a:gd name="connsiteX262" fmla="*/ 10448464 w 12192000"/>
              <a:gd name="connsiteY262" fmla="*/ 261107 h 910624"/>
              <a:gd name="connsiteX263" fmla="*/ 10446408 w 12192000"/>
              <a:gd name="connsiteY263" fmla="*/ 225774 h 910624"/>
              <a:gd name="connsiteX264" fmla="*/ 10448464 w 12192000"/>
              <a:gd name="connsiteY264" fmla="*/ 215678 h 910624"/>
              <a:gd name="connsiteX265" fmla="*/ 10453512 w 12192000"/>
              <a:gd name="connsiteY265" fmla="*/ 201096 h 910624"/>
              <a:gd name="connsiteX266" fmla="*/ 10442856 w 12192000"/>
              <a:gd name="connsiteY266" fmla="*/ 229139 h 910624"/>
              <a:gd name="connsiteX267" fmla="*/ 10417991 w 12192000"/>
              <a:gd name="connsiteY267" fmla="*/ 307471 h 910624"/>
              <a:gd name="connsiteX268" fmla="*/ 10413318 w 12192000"/>
              <a:gd name="connsiteY268" fmla="*/ 312331 h 910624"/>
              <a:gd name="connsiteX269" fmla="*/ 10410513 w 12192000"/>
              <a:gd name="connsiteY269" fmla="*/ 310649 h 910624"/>
              <a:gd name="connsiteX270" fmla="*/ 10388266 w 12192000"/>
              <a:gd name="connsiteY270" fmla="*/ 406929 h 910624"/>
              <a:gd name="connsiteX271" fmla="*/ 10366767 w 12192000"/>
              <a:gd name="connsiteY271" fmla="*/ 418706 h 910624"/>
              <a:gd name="connsiteX272" fmla="*/ 10364337 w 12192000"/>
              <a:gd name="connsiteY272" fmla="*/ 417398 h 910624"/>
              <a:gd name="connsiteX273" fmla="*/ 10363963 w 12192000"/>
              <a:gd name="connsiteY273" fmla="*/ 416650 h 910624"/>
              <a:gd name="connsiteX274" fmla="*/ 10365458 w 12192000"/>
              <a:gd name="connsiteY274" fmla="*/ 415528 h 910624"/>
              <a:gd name="connsiteX275" fmla="*/ 10368263 w 12192000"/>
              <a:gd name="connsiteY275" fmla="*/ 397768 h 910624"/>
              <a:gd name="connsiteX276" fmla="*/ 10360784 w 12192000"/>
              <a:gd name="connsiteY276" fmla="*/ 413472 h 910624"/>
              <a:gd name="connsiteX277" fmla="*/ 10362841 w 12192000"/>
              <a:gd name="connsiteY277" fmla="*/ 393468 h 910624"/>
              <a:gd name="connsiteX278" fmla="*/ 10356298 w 12192000"/>
              <a:gd name="connsiteY278" fmla="*/ 413659 h 910624"/>
              <a:gd name="connsiteX279" fmla="*/ 10355737 w 12192000"/>
              <a:gd name="connsiteY279" fmla="*/ 411041 h 910624"/>
              <a:gd name="connsiteX280" fmla="*/ 10356671 w 12192000"/>
              <a:gd name="connsiteY280" fmla="*/ 393468 h 910624"/>
              <a:gd name="connsiteX281" fmla="*/ 10355176 w 12192000"/>
              <a:gd name="connsiteY281" fmla="*/ 360004 h 910624"/>
              <a:gd name="connsiteX282" fmla="*/ 10369010 w 12192000"/>
              <a:gd name="connsiteY282" fmla="*/ 311023 h 910624"/>
              <a:gd name="connsiteX283" fmla="*/ 10397053 w 12192000"/>
              <a:gd name="connsiteY283" fmla="*/ 275129 h 910624"/>
              <a:gd name="connsiteX284" fmla="*/ 10414252 w 12192000"/>
              <a:gd name="connsiteY284" fmla="*/ 237925 h 910624"/>
              <a:gd name="connsiteX285" fmla="*/ 10429582 w 12192000"/>
              <a:gd name="connsiteY285" fmla="*/ 193244 h 910624"/>
              <a:gd name="connsiteX286" fmla="*/ 10435751 w 12192000"/>
              <a:gd name="connsiteY286" fmla="*/ 178849 h 910624"/>
              <a:gd name="connsiteX287" fmla="*/ 10450521 w 12192000"/>
              <a:gd name="connsiteY287" fmla="*/ 160902 h 910624"/>
              <a:gd name="connsiteX288" fmla="*/ 10481368 w 12192000"/>
              <a:gd name="connsiteY288" fmla="*/ 133233 h 910624"/>
              <a:gd name="connsiteX289" fmla="*/ 10489406 w 12192000"/>
              <a:gd name="connsiteY289" fmla="*/ 118277 h 910624"/>
              <a:gd name="connsiteX290" fmla="*/ 10506232 w 12192000"/>
              <a:gd name="connsiteY290" fmla="*/ 95282 h 910624"/>
              <a:gd name="connsiteX291" fmla="*/ 10529227 w 12192000"/>
              <a:gd name="connsiteY291" fmla="*/ 93039 h 910624"/>
              <a:gd name="connsiteX292" fmla="*/ 10577460 w 12192000"/>
              <a:gd name="connsiteY292" fmla="*/ 80139 h 910624"/>
              <a:gd name="connsiteX293" fmla="*/ 10582321 w 12192000"/>
              <a:gd name="connsiteY293" fmla="*/ 68361 h 910624"/>
              <a:gd name="connsiteX294" fmla="*/ 10581947 w 12192000"/>
              <a:gd name="connsiteY294" fmla="*/ 62005 h 910624"/>
              <a:gd name="connsiteX295" fmla="*/ 10581572 w 12192000"/>
              <a:gd name="connsiteY295" fmla="*/ 47984 h 910624"/>
              <a:gd name="connsiteX296" fmla="*/ 10576899 w 12192000"/>
              <a:gd name="connsiteY296" fmla="*/ 34336 h 910624"/>
              <a:gd name="connsiteX297" fmla="*/ 10572599 w 12192000"/>
              <a:gd name="connsiteY297" fmla="*/ 17137 h 910624"/>
              <a:gd name="connsiteX298" fmla="*/ 10579329 w 12192000"/>
              <a:gd name="connsiteY298" fmla="*/ 1246 h 910624"/>
              <a:gd name="connsiteX299" fmla="*/ 10594846 w 12192000"/>
              <a:gd name="connsiteY299" fmla="*/ 6107 h 910624"/>
              <a:gd name="connsiteX300" fmla="*/ 10632984 w 12192000"/>
              <a:gd name="connsiteY300" fmla="*/ 23867 h 910624"/>
              <a:gd name="connsiteX301" fmla="*/ 10701595 w 12192000"/>
              <a:gd name="connsiteY301" fmla="*/ 30971 h 910624"/>
              <a:gd name="connsiteX302" fmla="*/ 10770392 w 12192000"/>
              <a:gd name="connsiteY302" fmla="*/ 33215 h 910624"/>
              <a:gd name="connsiteX303" fmla="*/ 10898080 w 12192000"/>
              <a:gd name="connsiteY303" fmla="*/ 20689 h 910624"/>
              <a:gd name="connsiteX304" fmla="*/ 10923878 w 12192000"/>
              <a:gd name="connsiteY304" fmla="*/ 5172 h 910624"/>
              <a:gd name="connsiteX305" fmla="*/ 10931520 w 12192000"/>
              <a:gd name="connsiteY305" fmla="*/ 265 h 910624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0861 w 12192000"/>
              <a:gd name="connsiteY249" fmla="*/ 910624 h 910624"/>
              <a:gd name="connsiteX250" fmla="*/ 0 w 12192000"/>
              <a:gd name="connsiteY250" fmla="*/ 908775 h 910624"/>
              <a:gd name="connsiteX251" fmla="*/ 0 w 12192000"/>
              <a:gd name="connsiteY251" fmla="*/ 732929 h 910624"/>
              <a:gd name="connsiteX252" fmla="*/ 10184483 w 12192000"/>
              <a:gd name="connsiteY252" fmla="*/ 732929 h 910624"/>
              <a:gd name="connsiteX253" fmla="*/ 10336481 w 12192000"/>
              <a:gd name="connsiteY253" fmla="*/ 714462 h 910624"/>
              <a:gd name="connsiteX254" fmla="*/ 10349568 w 12192000"/>
              <a:gd name="connsiteY254" fmla="*/ 713901 h 910624"/>
              <a:gd name="connsiteX255" fmla="*/ 10356111 w 12192000"/>
              <a:gd name="connsiteY255" fmla="*/ 709414 h 910624"/>
              <a:gd name="connsiteX256" fmla="*/ 10354615 w 12192000"/>
              <a:gd name="connsiteY256" fmla="*/ 679128 h 910624"/>
              <a:gd name="connsiteX257" fmla="*/ 10358167 w 12192000"/>
              <a:gd name="connsiteY257" fmla="*/ 520594 h 910624"/>
              <a:gd name="connsiteX258" fmla="*/ 10372188 w 12192000"/>
              <a:gd name="connsiteY258" fmla="*/ 482269 h 910624"/>
              <a:gd name="connsiteX259" fmla="*/ 10396679 w 12192000"/>
              <a:gd name="connsiteY259" fmla="*/ 451984 h 910624"/>
              <a:gd name="connsiteX260" fmla="*/ 10447903 w 12192000"/>
              <a:gd name="connsiteY260" fmla="*/ 334765 h 910624"/>
              <a:gd name="connsiteX261" fmla="*/ 10448464 w 12192000"/>
              <a:gd name="connsiteY261" fmla="*/ 261107 h 910624"/>
              <a:gd name="connsiteX262" fmla="*/ 10446408 w 12192000"/>
              <a:gd name="connsiteY262" fmla="*/ 225774 h 910624"/>
              <a:gd name="connsiteX263" fmla="*/ 10448464 w 12192000"/>
              <a:gd name="connsiteY263" fmla="*/ 215678 h 910624"/>
              <a:gd name="connsiteX264" fmla="*/ 10453512 w 12192000"/>
              <a:gd name="connsiteY264" fmla="*/ 201096 h 910624"/>
              <a:gd name="connsiteX265" fmla="*/ 10442856 w 12192000"/>
              <a:gd name="connsiteY265" fmla="*/ 229139 h 910624"/>
              <a:gd name="connsiteX266" fmla="*/ 10417991 w 12192000"/>
              <a:gd name="connsiteY266" fmla="*/ 307471 h 910624"/>
              <a:gd name="connsiteX267" fmla="*/ 10413318 w 12192000"/>
              <a:gd name="connsiteY267" fmla="*/ 312331 h 910624"/>
              <a:gd name="connsiteX268" fmla="*/ 10410513 w 12192000"/>
              <a:gd name="connsiteY268" fmla="*/ 310649 h 910624"/>
              <a:gd name="connsiteX269" fmla="*/ 10388266 w 12192000"/>
              <a:gd name="connsiteY269" fmla="*/ 406929 h 910624"/>
              <a:gd name="connsiteX270" fmla="*/ 10366767 w 12192000"/>
              <a:gd name="connsiteY270" fmla="*/ 418706 h 910624"/>
              <a:gd name="connsiteX271" fmla="*/ 10364337 w 12192000"/>
              <a:gd name="connsiteY271" fmla="*/ 417398 h 910624"/>
              <a:gd name="connsiteX272" fmla="*/ 10363963 w 12192000"/>
              <a:gd name="connsiteY272" fmla="*/ 416650 h 910624"/>
              <a:gd name="connsiteX273" fmla="*/ 10365458 w 12192000"/>
              <a:gd name="connsiteY273" fmla="*/ 415528 h 910624"/>
              <a:gd name="connsiteX274" fmla="*/ 10368263 w 12192000"/>
              <a:gd name="connsiteY274" fmla="*/ 397768 h 910624"/>
              <a:gd name="connsiteX275" fmla="*/ 10360784 w 12192000"/>
              <a:gd name="connsiteY275" fmla="*/ 413472 h 910624"/>
              <a:gd name="connsiteX276" fmla="*/ 10362841 w 12192000"/>
              <a:gd name="connsiteY276" fmla="*/ 393468 h 910624"/>
              <a:gd name="connsiteX277" fmla="*/ 10356298 w 12192000"/>
              <a:gd name="connsiteY277" fmla="*/ 413659 h 910624"/>
              <a:gd name="connsiteX278" fmla="*/ 10355737 w 12192000"/>
              <a:gd name="connsiteY278" fmla="*/ 411041 h 910624"/>
              <a:gd name="connsiteX279" fmla="*/ 10356671 w 12192000"/>
              <a:gd name="connsiteY279" fmla="*/ 393468 h 910624"/>
              <a:gd name="connsiteX280" fmla="*/ 10355176 w 12192000"/>
              <a:gd name="connsiteY280" fmla="*/ 360004 h 910624"/>
              <a:gd name="connsiteX281" fmla="*/ 10369010 w 12192000"/>
              <a:gd name="connsiteY281" fmla="*/ 311023 h 910624"/>
              <a:gd name="connsiteX282" fmla="*/ 10397053 w 12192000"/>
              <a:gd name="connsiteY282" fmla="*/ 275129 h 910624"/>
              <a:gd name="connsiteX283" fmla="*/ 10414252 w 12192000"/>
              <a:gd name="connsiteY283" fmla="*/ 237925 h 910624"/>
              <a:gd name="connsiteX284" fmla="*/ 10429582 w 12192000"/>
              <a:gd name="connsiteY284" fmla="*/ 193244 h 910624"/>
              <a:gd name="connsiteX285" fmla="*/ 10435751 w 12192000"/>
              <a:gd name="connsiteY285" fmla="*/ 178849 h 910624"/>
              <a:gd name="connsiteX286" fmla="*/ 10450521 w 12192000"/>
              <a:gd name="connsiteY286" fmla="*/ 160902 h 910624"/>
              <a:gd name="connsiteX287" fmla="*/ 10481368 w 12192000"/>
              <a:gd name="connsiteY287" fmla="*/ 133233 h 910624"/>
              <a:gd name="connsiteX288" fmla="*/ 10489406 w 12192000"/>
              <a:gd name="connsiteY288" fmla="*/ 118277 h 910624"/>
              <a:gd name="connsiteX289" fmla="*/ 10506232 w 12192000"/>
              <a:gd name="connsiteY289" fmla="*/ 95282 h 910624"/>
              <a:gd name="connsiteX290" fmla="*/ 10529227 w 12192000"/>
              <a:gd name="connsiteY290" fmla="*/ 93039 h 910624"/>
              <a:gd name="connsiteX291" fmla="*/ 10577460 w 12192000"/>
              <a:gd name="connsiteY291" fmla="*/ 80139 h 910624"/>
              <a:gd name="connsiteX292" fmla="*/ 10582321 w 12192000"/>
              <a:gd name="connsiteY292" fmla="*/ 68361 h 910624"/>
              <a:gd name="connsiteX293" fmla="*/ 10581947 w 12192000"/>
              <a:gd name="connsiteY293" fmla="*/ 62005 h 910624"/>
              <a:gd name="connsiteX294" fmla="*/ 10581572 w 12192000"/>
              <a:gd name="connsiteY294" fmla="*/ 47984 h 910624"/>
              <a:gd name="connsiteX295" fmla="*/ 10576899 w 12192000"/>
              <a:gd name="connsiteY295" fmla="*/ 34336 h 910624"/>
              <a:gd name="connsiteX296" fmla="*/ 10572599 w 12192000"/>
              <a:gd name="connsiteY296" fmla="*/ 17137 h 910624"/>
              <a:gd name="connsiteX297" fmla="*/ 10579329 w 12192000"/>
              <a:gd name="connsiteY297" fmla="*/ 1246 h 910624"/>
              <a:gd name="connsiteX298" fmla="*/ 10594846 w 12192000"/>
              <a:gd name="connsiteY298" fmla="*/ 6107 h 910624"/>
              <a:gd name="connsiteX299" fmla="*/ 10632984 w 12192000"/>
              <a:gd name="connsiteY299" fmla="*/ 23867 h 910624"/>
              <a:gd name="connsiteX300" fmla="*/ 10701595 w 12192000"/>
              <a:gd name="connsiteY300" fmla="*/ 30971 h 910624"/>
              <a:gd name="connsiteX301" fmla="*/ 10770392 w 12192000"/>
              <a:gd name="connsiteY301" fmla="*/ 33215 h 910624"/>
              <a:gd name="connsiteX302" fmla="*/ 10898080 w 12192000"/>
              <a:gd name="connsiteY302" fmla="*/ 20689 h 910624"/>
              <a:gd name="connsiteX303" fmla="*/ 10923878 w 12192000"/>
              <a:gd name="connsiteY303" fmla="*/ 5172 h 910624"/>
              <a:gd name="connsiteX304" fmla="*/ 10931520 w 12192000"/>
              <a:gd name="connsiteY304" fmla="*/ 265 h 910624"/>
              <a:gd name="connsiteX0" fmla="*/ 11634616 w 12198495"/>
              <a:gd name="connsiteY0" fmla="*/ 695510 h 910624"/>
              <a:gd name="connsiteX1" fmla="*/ 11628681 w 12198495"/>
              <a:gd name="connsiteY1" fmla="*/ 699880 h 910624"/>
              <a:gd name="connsiteX2" fmla="*/ 11627185 w 12198495"/>
              <a:gd name="connsiteY2" fmla="*/ 725492 h 910624"/>
              <a:gd name="connsiteX3" fmla="*/ 11644384 w 12198495"/>
              <a:gd name="connsiteY3" fmla="*/ 729979 h 910624"/>
              <a:gd name="connsiteX4" fmla="*/ 11651863 w 12198495"/>
              <a:gd name="connsiteY4" fmla="*/ 730913 h 910624"/>
              <a:gd name="connsiteX5" fmla="*/ 11663080 w 12198495"/>
              <a:gd name="connsiteY5" fmla="*/ 719883 h 910624"/>
              <a:gd name="connsiteX6" fmla="*/ 11662519 w 12198495"/>
              <a:gd name="connsiteY6" fmla="*/ 715209 h 910624"/>
              <a:gd name="connsiteX7" fmla="*/ 11641954 w 12198495"/>
              <a:gd name="connsiteY7" fmla="*/ 696328 h 910624"/>
              <a:gd name="connsiteX8" fmla="*/ 11634616 w 12198495"/>
              <a:gd name="connsiteY8" fmla="*/ 695510 h 910624"/>
              <a:gd name="connsiteX9" fmla="*/ 11559135 w 12198495"/>
              <a:gd name="connsiteY9" fmla="*/ 473903 h 910624"/>
              <a:gd name="connsiteX10" fmla="*/ 11555396 w 12198495"/>
              <a:gd name="connsiteY10" fmla="*/ 476100 h 910624"/>
              <a:gd name="connsiteX11" fmla="*/ 11542684 w 12198495"/>
              <a:gd name="connsiteY11" fmla="*/ 481895 h 910624"/>
              <a:gd name="connsiteX12" fmla="*/ 11525110 w 12198495"/>
              <a:gd name="connsiteY12" fmla="*/ 505078 h 910624"/>
              <a:gd name="connsiteX13" fmla="*/ 11524736 w 12198495"/>
              <a:gd name="connsiteY13" fmla="*/ 515360 h 910624"/>
              <a:gd name="connsiteX14" fmla="*/ 11519876 w 12198495"/>
              <a:gd name="connsiteY14" fmla="*/ 555928 h 910624"/>
              <a:gd name="connsiteX15" fmla="*/ 11506976 w 12198495"/>
              <a:gd name="connsiteY15" fmla="*/ 603787 h 910624"/>
              <a:gd name="connsiteX16" fmla="*/ 11503611 w 12198495"/>
              <a:gd name="connsiteY16" fmla="*/ 628652 h 910624"/>
              <a:gd name="connsiteX17" fmla="*/ 11498190 w 12198495"/>
              <a:gd name="connsiteY17" fmla="*/ 677072 h 910624"/>
              <a:gd name="connsiteX18" fmla="*/ 11491646 w 12198495"/>
              <a:gd name="connsiteY18" fmla="*/ 701375 h 910624"/>
              <a:gd name="connsiteX19" fmla="*/ 11500246 w 12198495"/>
              <a:gd name="connsiteY19" fmla="*/ 714275 h 910624"/>
              <a:gd name="connsiteX20" fmla="*/ 11579139 w 12198495"/>
              <a:gd name="connsiteY20" fmla="*/ 722314 h 910624"/>
              <a:gd name="connsiteX21" fmla="*/ 11601573 w 12198495"/>
              <a:gd name="connsiteY21" fmla="*/ 701188 h 910624"/>
              <a:gd name="connsiteX22" fmla="*/ 11592039 w 12198495"/>
              <a:gd name="connsiteY22" fmla="*/ 685298 h 910624"/>
              <a:gd name="connsiteX23" fmla="*/ 11574652 w 12198495"/>
              <a:gd name="connsiteY23" fmla="*/ 650525 h 910624"/>
              <a:gd name="connsiteX24" fmla="*/ 11575400 w 12198495"/>
              <a:gd name="connsiteY24" fmla="*/ 643234 h 910624"/>
              <a:gd name="connsiteX25" fmla="*/ 11572035 w 12198495"/>
              <a:gd name="connsiteY25" fmla="*/ 635008 h 910624"/>
              <a:gd name="connsiteX26" fmla="*/ 11560257 w 12198495"/>
              <a:gd name="connsiteY26" fmla="*/ 640990 h 910624"/>
              <a:gd name="connsiteX27" fmla="*/ 11552218 w 12198495"/>
              <a:gd name="connsiteY27" fmla="*/ 643047 h 910624"/>
              <a:gd name="connsiteX28" fmla="*/ 11546797 w 12198495"/>
              <a:gd name="connsiteY28" fmla="*/ 630708 h 910624"/>
              <a:gd name="connsiteX29" fmla="*/ 11548105 w 12198495"/>
              <a:gd name="connsiteY29" fmla="*/ 604535 h 910624"/>
              <a:gd name="connsiteX30" fmla="*/ 11563248 w 12198495"/>
              <a:gd name="connsiteY30" fmla="*/ 482269 h 910624"/>
              <a:gd name="connsiteX31" fmla="*/ 11562874 w 12198495"/>
              <a:gd name="connsiteY31" fmla="*/ 474230 h 910624"/>
              <a:gd name="connsiteX32" fmla="*/ 11559135 w 12198495"/>
              <a:gd name="connsiteY32" fmla="*/ 473903 h 910624"/>
              <a:gd name="connsiteX33" fmla="*/ 11566614 w 12198495"/>
              <a:gd name="connsiteY33" fmla="*/ 432915 h 910624"/>
              <a:gd name="connsiteX34" fmla="*/ 11534832 w 12198495"/>
              <a:gd name="connsiteY34" fmla="*/ 477783 h 910624"/>
              <a:gd name="connsiteX35" fmla="*/ 11566614 w 12198495"/>
              <a:gd name="connsiteY35" fmla="*/ 432915 h 910624"/>
              <a:gd name="connsiteX36" fmla="*/ 11397236 w 12198495"/>
              <a:gd name="connsiteY36" fmla="*/ 427493 h 910624"/>
              <a:gd name="connsiteX37" fmla="*/ 11415558 w 12198495"/>
              <a:gd name="connsiteY37" fmla="*/ 452544 h 910624"/>
              <a:gd name="connsiteX38" fmla="*/ 11502676 w 12198495"/>
              <a:gd name="connsiteY38" fmla="*/ 486756 h 910624"/>
              <a:gd name="connsiteX39" fmla="*/ 11513333 w 12198495"/>
              <a:gd name="connsiteY39" fmla="*/ 482269 h 910624"/>
              <a:gd name="connsiteX40" fmla="*/ 11520063 w 12198495"/>
              <a:gd name="connsiteY40" fmla="*/ 459835 h 910624"/>
              <a:gd name="connsiteX41" fmla="*/ 11397236 w 12198495"/>
              <a:gd name="connsiteY41" fmla="*/ 427493 h 910624"/>
              <a:gd name="connsiteX42" fmla="*/ 10946687 w 12198495"/>
              <a:gd name="connsiteY42" fmla="*/ 423941 h 910624"/>
              <a:gd name="connsiteX43" fmla="*/ 10942386 w 12198495"/>
              <a:gd name="connsiteY43" fmla="*/ 428241 h 910624"/>
              <a:gd name="connsiteX44" fmla="*/ 10897893 w 12198495"/>
              <a:gd name="connsiteY44" fmla="*/ 500778 h 910624"/>
              <a:gd name="connsiteX45" fmla="*/ 10888732 w 12198495"/>
              <a:gd name="connsiteY45" fmla="*/ 530876 h 910624"/>
              <a:gd name="connsiteX46" fmla="*/ 10876394 w 12198495"/>
              <a:gd name="connsiteY46" fmla="*/ 565275 h 910624"/>
              <a:gd name="connsiteX47" fmla="*/ 10840686 w 12198495"/>
              <a:gd name="connsiteY47" fmla="*/ 659311 h 910624"/>
              <a:gd name="connsiteX48" fmla="*/ 10840312 w 12198495"/>
              <a:gd name="connsiteY48" fmla="*/ 679689 h 910624"/>
              <a:gd name="connsiteX49" fmla="*/ 10848164 w 12198495"/>
              <a:gd name="connsiteY49" fmla="*/ 687167 h 910624"/>
              <a:gd name="connsiteX50" fmla="*/ 10866859 w 12198495"/>
              <a:gd name="connsiteY50" fmla="*/ 686606 h 910624"/>
              <a:gd name="connsiteX51" fmla="*/ 11009689 w 12198495"/>
              <a:gd name="connsiteY51" fmla="*/ 686606 h 910624"/>
              <a:gd name="connsiteX52" fmla="*/ 11048948 w 12198495"/>
              <a:gd name="connsiteY52" fmla="*/ 686980 h 910624"/>
              <a:gd name="connsiteX53" fmla="*/ 11054931 w 12198495"/>
              <a:gd name="connsiteY53" fmla="*/ 681559 h 910624"/>
              <a:gd name="connsiteX54" fmla="*/ 10998846 w 12198495"/>
              <a:gd name="connsiteY54" fmla="*/ 577240 h 910624"/>
              <a:gd name="connsiteX55" fmla="*/ 10985572 w 12198495"/>
              <a:gd name="connsiteY55" fmla="*/ 545459 h 910624"/>
              <a:gd name="connsiteX56" fmla="*/ 10981272 w 12198495"/>
              <a:gd name="connsiteY56" fmla="*/ 514051 h 910624"/>
              <a:gd name="connsiteX57" fmla="*/ 10950238 w 12198495"/>
              <a:gd name="connsiteY57" fmla="*/ 428989 h 910624"/>
              <a:gd name="connsiteX58" fmla="*/ 10946687 w 12198495"/>
              <a:gd name="connsiteY58" fmla="*/ 423941 h 910624"/>
              <a:gd name="connsiteX59" fmla="*/ 11552779 w 12198495"/>
              <a:gd name="connsiteY59" fmla="*/ 389729 h 910624"/>
              <a:gd name="connsiteX60" fmla="*/ 11548853 w 12198495"/>
              <a:gd name="connsiteY60" fmla="*/ 393468 h 910624"/>
              <a:gd name="connsiteX61" fmla="*/ 11541375 w 12198495"/>
              <a:gd name="connsiteY61" fmla="*/ 436654 h 910624"/>
              <a:gd name="connsiteX62" fmla="*/ 11544180 w 12198495"/>
              <a:gd name="connsiteY62" fmla="*/ 440579 h 910624"/>
              <a:gd name="connsiteX63" fmla="*/ 11569604 w 12198495"/>
              <a:gd name="connsiteY63" fmla="*/ 410854 h 910624"/>
              <a:gd name="connsiteX64" fmla="*/ 11552779 w 12198495"/>
              <a:gd name="connsiteY64" fmla="*/ 389729 h 910624"/>
              <a:gd name="connsiteX65" fmla="*/ 10553296 w 12198495"/>
              <a:gd name="connsiteY65" fmla="*/ 389238 h 910624"/>
              <a:gd name="connsiteX66" fmla="*/ 10546613 w 12198495"/>
              <a:gd name="connsiteY66" fmla="*/ 392159 h 910624"/>
              <a:gd name="connsiteX67" fmla="*/ 10495015 w 12198495"/>
              <a:gd name="connsiteY67" fmla="*/ 432540 h 910624"/>
              <a:gd name="connsiteX68" fmla="*/ 10419487 w 12198495"/>
              <a:gd name="connsiteY68" fmla="*/ 513677 h 910624"/>
              <a:gd name="connsiteX69" fmla="*/ 10408831 w 12198495"/>
              <a:gd name="connsiteY69" fmla="*/ 548824 h 910624"/>
              <a:gd name="connsiteX70" fmla="*/ 10406027 w 12198495"/>
              <a:gd name="connsiteY70" fmla="*/ 564341 h 910624"/>
              <a:gd name="connsiteX71" fmla="*/ 10395183 w 12198495"/>
              <a:gd name="connsiteY71" fmla="*/ 656881 h 910624"/>
              <a:gd name="connsiteX72" fmla="*/ 10400605 w 12198495"/>
              <a:gd name="connsiteY72" fmla="*/ 701375 h 910624"/>
              <a:gd name="connsiteX73" fmla="*/ 10411448 w 12198495"/>
              <a:gd name="connsiteY73" fmla="*/ 710910 h 910624"/>
              <a:gd name="connsiteX74" fmla="*/ 10487911 w 12198495"/>
              <a:gd name="connsiteY74" fmla="*/ 705488 h 910624"/>
              <a:gd name="connsiteX75" fmla="*/ 10681778 w 12198495"/>
              <a:gd name="connsiteY75" fmla="*/ 693336 h 910624"/>
              <a:gd name="connsiteX76" fmla="*/ 10697669 w 12198495"/>
              <a:gd name="connsiteY76" fmla="*/ 681933 h 910624"/>
              <a:gd name="connsiteX77" fmla="*/ 10679348 w 12198495"/>
              <a:gd name="connsiteY77" fmla="*/ 672585 h 910624"/>
              <a:gd name="connsiteX78" fmla="*/ 10589238 w 12198495"/>
              <a:gd name="connsiteY78" fmla="*/ 551067 h 910624"/>
              <a:gd name="connsiteX79" fmla="*/ 10563812 w 12198495"/>
              <a:gd name="connsiteY79" fmla="*/ 480213 h 910624"/>
              <a:gd name="connsiteX80" fmla="*/ 10556895 w 12198495"/>
              <a:gd name="connsiteY80" fmla="*/ 395711 h 910624"/>
              <a:gd name="connsiteX81" fmla="*/ 10553296 w 12198495"/>
              <a:gd name="connsiteY81" fmla="*/ 389238 h 910624"/>
              <a:gd name="connsiteX82" fmla="*/ 10641210 w 12198495"/>
              <a:gd name="connsiteY82" fmla="*/ 347478 h 910624"/>
              <a:gd name="connsiteX83" fmla="*/ 10632984 w 12198495"/>
              <a:gd name="connsiteY83" fmla="*/ 351404 h 910624"/>
              <a:gd name="connsiteX84" fmla="*/ 10627562 w 12198495"/>
              <a:gd name="connsiteY84" fmla="*/ 370847 h 910624"/>
              <a:gd name="connsiteX85" fmla="*/ 10624197 w 12198495"/>
              <a:gd name="connsiteY85" fmla="*/ 384494 h 910624"/>
              <a:gd name="connsiteX86" fmla="*/ 10619897 w 12198495"/>
              <a:gd name="connsiteY86" fmla="*/ 408237 h 910624"/>
              <a:gd name="connsiteX87" fmla="*/ 10618402 w 12198495"/>
              <a:gd name="connsiteY87" fmla="*/ 416276 h 910624"/>
              <a:gd name="connsiteX88" fmla="*/ 10614850 w 12198495"/>
              <a:gd name="connsiteY88" fmla="*/ 491617 h 910624"/>
              <a:gd name="connsiteX89" fmla="*/ 10628684 w 12198495"/>
              <a:gd name="connsiteY89" fmla="*/ 528446 h 910624"/>
              <a:gd name="connsiteX90" fmla="*/ 10636349 w 12198495"/>
              <a:gd name="connsiteY90" fmla="*/ 543215 h 910624"/>
              <a:gd name="connsiteX91" fmla="*/ 10660466 w 12198495"/>
              <a:gd name="connsiteY91" fmla="*/ 592383 h 910624"/>
              <a:gd name="connsiteX92" fmla="*/ 10713372 w 12198495"/>
              <a:gd name="connsiteY92" fmla="*/ 648842 h 910624"/>
              <a:gd name="connsiteX93" fmla="*/ 10729824 w 12198495"/>
              <a:gd name="connsiteY93" fmla="*/ 672024 h 910624"/>
              <a:gd name="connsiteX94" fmla="*/ 10734685 w 12198495"/>
              <a:gd name="connsiteY94" fmla="*/ 678567 h 910624"/>
              <a:gd name="connsiteX95" fmla="*/ 10779366 w 12198495"/>
              <a:gd name="connsiteY95" fmla="*/ 690719 h 910624"/>
              <a:gd name="connsiteX96" fmla="*/ 10807409 w 12198495"/>
              <a:gd name="connsiteY96" fmla="*/ 669781 h 910624"/>
              <a:gd name="connsiteX97" fmla="*/ 10813204 w 12198495"/>
              <a:gd name="connsiteY97" fmla="*/ 655012 h 910624"/>
              <a:gd name="connsiteX98" fmla="*/ 10833956 w 12198495"/>
              <a:gd name="connsiteY98" fmla="*/ 531811 h 910624"/>
              <a:gd name="connsiteX99" fmla="*/ 10842742 w 12198495"/>
              <a:gd name="connsiteY99" fmla="*/ 502086 h 910624"/>
              <a:gd name="connsiteX100" fmla="*/ 10859754 w 12198495"/>
              <a:gd name="connsiteY100" fmla="*/ 474604 h 910624"/>
              <a:gd name="connsiteX101" fmla="*/ 10892658 w 12198495"/>
              <a:gd name="connsiteY101" fmla="*/ 368790 h 910624"/>
              <a:gd name="connsiteX102" fmla="*/ 10885180 w 12198495"/>
              <a:gd name="connsiteY102" fmla="*/ 362621 h 910624"/>
              <a:gd name="connsiteX103" fmla="*/ 10836199 w 12198495"/>
              <a:gd name="connsiteY103" fmla="*/ 374025 h 910624"/>
              <a:gd name="connsiteX104" fmla="*/ 10791518 w 12198495"/>
              <a:gd name="connsiteY104" fmla="*/ 379634 h 910624"/>
              <a:gd name="connsiteX105" fmla="*/ 10745154 w 12198495"/>
              <a:gd name="connsiteY105" fmla="*/ 377016 h 910624"/>
              <a:gd name="connsiteX106" fmla="*/ 10727020 w 12198495"/>
              <a:gd name="connsiteY106" fmla="*/ 374586 h 910624"/>
              <a:gd name="connsiteX107" fmla="*/ 10711503 w 12198495"/>
              <a:gd name="connsiteY107" fmla="*/ 371408 h 910624"/>
              <a:gd name="connsiteX108" fmla="*/ 10693369 w 12198495"/>
              <a:gd name="connsiteY108" fmla="*/ 367108 h 910624"/>
              <a:gd name="connsiteX109" fmla="*/ 10653735 w 12198495"/>
              <a:gd name="connsiteY109" fmla="*/ 352713 h 910624"/>
              <a:gd name="connsiteX110" fmla="*/ 10641210 w 12198495"/>
              <a:gd name="connsiteY110" fmla="*/ 347478 h 910624"/>
              <a:gd name="connsiteX111" fmla="*/ 10369758 w 12198495"/>
              <a:gd name="connsiteY111" fmla="*/ 338879 h 910624"/>
              <a:gd name="connsiteX112" fmla="*/ 10362654 w 12198495"/>
              <a:gd name="connsiteY112" fmla="*/ 357948 h 910624"/>
              <a:gd name="connsiteX113" fmla="*/ 10364898 w 12198495"/>
              <a:gd name="connsiteY113" fmla="*/ 358695 h 910624"/>
              <a:gd name="connsiteX114" fmla="*/ 10369758 w 12198495"/>
              <a:gd name="connsiteY114" fmla="*/ 338879 h 910624"/>
              <a:gd name="connsiteX115" fmla="*/ 11346424 w 12198495"/>
              <a:gd name="connsiteY115" fmla="*/ 288619 h 910624"/>
              <a:gd name="connsiteX116" fmla="*/ 11350474 w 12198495"/>
              <a:gd name="connsiteY116" fmla="*/ 306943 h 910624"/>
              <a:gd name="connsiteX117" fmla="*/ 11351060 w 12198495"/>
              <a:gd name="connsiteY117" fmla="*/ 322053 h 910624"/>
              <a:gd name="connsiteX118" fmla="*/ 11346424 w 12198495"/>
              <a:gd name="connsiteY118" fmla="*/ 288619 h 910624"/>
              <a:gd name="connsiteX119" fmla="*/ 11349751 w 12198495"/>
              <a:gd name="connsiteY119" fmla="*/ 159406 h 910624"/>
              <a:gd name="connsiteX120" fmla="*/ 11338160 w 12198495"/>
              <a:gd name="connsiteY120" fmla="*/ 178288 h 910624"/>
              <a:gd name="connsiteX121" fmla="*/ 11336104 w 12198495"/>
              <a:gd name="connsiteY121" fmla="*/ 214183 h 910624"/>
              <a:gd name="connsiteX122" fmla="*/ 11346424 w 12198495"/>
              <a:gd name="connsiteY122" fmla="*/ 288619 h 910624"/>
              <a:gd name="connsiteX123" fmla="*/ 11329934 w 12198495"/>
              <a:gd name="connsiteY123" fmla="*/ 213996 h 910624"/>
              <a:gd name="connsiteX124" fmla="*/ 11331617 w 12198495"/>
              <a:gd name="connsiteY124" fmla="*/ 176232 h 910624"/>
              <a:gd name="connsiteX125" fmla="*/ 11330682 w 12198495"/>
              <a:gd name="connsiteY125" fmla="*/ 166697 h 910624"/>
              <a:gd name="connsiteX126" fmla="*/ 11320587 w 12198495"/>
              <a:gd name="connsiteY126" fmla="*/ 169315 h 910624"/>
              <a:gd name="connsiteX127" fmla="*/ 11315166 w 12198495"/>
              <a:gd name="connsiteY127" fmla="*/ 172680 h 910624"/>
              <a:gd name="connsiteX128" fmla="*/ 11277776 w 12198495"/>
              <a:gd name="connsiteY128" fmla="*/ 204461 h 910624"/>
              <a:gd name="connsiteX129" fmla="*/ 11265436 w 12198495"/>
              <a:gd name="connsiteY129" fmla="*/ 217174 h 910624"/>
              <a:gd name="connsiteX130" fmla="*/ 11199630 w 12198495"/>
              <a:gd name="connsiteY130" fmla="*/ 287467 h 910624"/>
              <a:gd name="connsiteX131" fmla="*/ 11051004 w 12198495"/>
              <a:gd name="connsiteY131" fmla="*/ 311958 h 910624"/>
              <a:gd name="connsiteX132" fmla="*/ 11045770 w 12198495"/>
              <a:gd name="connsiteY132" fmla="*/ 310088 h 910624"/>
              <a:gd name="connsiteX133" fmla="*/ 11027636 w 12198495"/>
              <a:gd name="connsiteY133" fmla="*/ 345983 h 910624"/>
              <a:gd name="connsiteX134" fmla="*/ 11014175 w 12198495"/>
              <a:gd name="connsiteY134" fmla="*/ 376643 h 910624"/>
              <a:gd name="connsiteX135" fmla="*/ 11019036 w 12198495"/>
              <a:gd name="connsiteY135" fmla="*/ 430484 h 910624"/>
              <a:gd name="connsiteX136" fmla="*/ 11019036 w 12198495"/>
              <a:gd name="connsiteY136" fmla="*/ 430671 h 910624"/>
              <a:gd name="connsiteX137" fmla="*/ 11019784 w 12198495"/>
              <a:gd name="connsiteY137" fmla="*/ 435158 h 910624"/>
              <a:gd name="connsiteX138" fmla="*/ 11028197 w 12198495"/>
              <a:gd name="connsiteY138" fmla="*/ 513490 h 910624"/>
              <a:gd name="connsiteX139" fmla="*/ 11049322 w 12198495"/>
              <a:gd name="connsiteY139" fmla="*/ 556676 h 910624"/>
              <a:gd name="connsiteX140" fmla="*/ 11049883 w 12198495"/>
              <a:gd name="connsiteY140" fmla="*/ 566023 h 910624"/>
              <a:gd name="connsiteX141" fmla="*/ 11085590 w 12198495"/>
              <a:gd name="connsiteY141" fmla="*/ 679128 h 910624"/>
              <a:gd name="connsiteX142" fmla="*/ 11104472 w 12198495"/>
              <a:gd name="connsiteY142" fmla="*/ 689971 h 910624"/>
              <a:gd name="connsiteX143" fmla="*/ 11317035 w 12198495"/>
              <a:gd name="connsiteY143" fmla="*/ 699880 h 910624"/>
              <a:gd name="connsiteX144" fmla="*/ 11460986 w 12198495"/>
              <a:gd name="connsiteY144" fmla="*/ 711097 h 910624"/>
              <a:gd name="connsiteX145" fmla="*/ 11472764 w 12198495"/>
              <a:gd name="connsiteY145" fmla="*/ 703993 h 910624"/>
              <a:gd name="connsiteX146" fmla="*/ 11480056 w 12198495"/>
              <a:gd name="connsiteY146" fmla="*/ 653703 h 910624"/>
              <a:gd name="connsiteX147" fmla="*/ 11491272 w 12198495"/>
              <a:gd name="connsiteY147" fmla="*/ 594066 h 910624"/>
              <a:gd name="connsiteX148" fmla="*/ 11500620 w 12198495"/>
              <a:gd name="connsiteY148" fmla="*/ 565649 h 910624"/>
              <a:gd name="connsiteX149" fmla="*/ 11508659 w 12198495"/>
              <a:gd name="connsiteY149" fmla="*/ 503582 h 910624"/>
              <a:gd name="connsiteX150" fmla="*/ 11499124 w 12198495"/>
              <a:gd name="connsiteY150" fmla="*/ 492925 h 910624"/>
              <a:gd name="connsiteX151" fmla="*/ 11412193 w 12198495"/>
              <a:gd name="connsiteY151" fmla="*/ 457405 h 910624"/>
              <a:gd name="connsiteX152" fmla="*/ 11392189 w 12198495"/>
              <a:gd name="connsiteY152" fmla="*/ 434036 h 910624"/>
              <a:gd name="connsiteX153" fmla="*/ 11392002 w 12198495"/>
              <a:gd name="connsiteY153" fmla="*/ 434223 h 910624"/>
              <a:gd name="connsiteX154" fmla="*/ 11380785 w 12198495"/>
              <a:gd name="connsiteY154" fmla="*/ 413845 h 910624"/>
              <a:gd name="connsiteX155" fmla="*/ 11366950 w 12198495"/>
              <a:gd name="connsiteY155" fmla="*/ 381503 h 910624"/>
              <a:gd name="connsiteX156" fmla="*/ 11350474 w 12198495"/>
              <a:gd name="connsiteY156" fmla="*/ 306943 h 910624"/>
              <a:gd name="connsiteX157" fmla="*/ 11346947 w 12198495"/>
              <a:gd name="connsiteY157" fmla="*/ 216052 h 910624"/>
              <a:gd name="connsiteX158" fmla="*/ 11352369 w 12198495"/>
              <a:gd name="connsiteY158" fmla="*/ 178475 h 910624"/>
              <a:gd name="connsiteX159" fmla="*/ 11354986 w 12198495"/>
              <a:gd name="connsiteY159" fmla="*/ 164828 h 910624"/>
              <a:gd name="connsiteX160" fmla="*/ 11349751 w 12198495"/>
              <a:gd name="connsiteY160" fmla="*/ 159406 h 910624"/>
              <a:gd name="connsiteX161" fmla="*/ 10931520 w 12198495"/>
              <a:gd name="connsiteY161" fmla="*/ 265 h 910624"/>
              <a:gd name="connsiteX162" fmla="*/ 10940144 w 12198495"/>
              <a:gd name="connsiteY162" fmla="*/ 2929 h 910624"/>
              <a:gd name="connsiteX163" fmla="*/ 10943321 w 12198495"/>
              <a:gd name="connsiteY163" fmla="*/ 6668 h 910624"/>
              <a:gd name="connsiteX164" fmla="*/ 10943695 w 12198495"/>
              <a:gd name="connsiteY164" fmla="*/ 30224 h 910624"/>
              <a:gd name="connsiteX165" fmla="*/ 10937526 w 12198495"/>
              <a:gd name="connsiteY165" fmla="*/ 48731 h 910624"/>
              <a:gd name="connsiteX166" fmla="*/ 10936218 w 12198495"/>
              <a:gd name="connsiteY166" fmla="*/ 54901 h 910624"/>
              <a:gd name="connsiteX167" fmla="*/ 10930983 w 12198495"/>
              <a:gd name="connsiteY167" fmla="*/ 47797 h 910624"/>
              <a:gd name="connsiteX168" fmla="*/ 10930422 w 12198495"/>
              <a:gd name="connsiteY168" fmla="*/ 68175 h 910624"/>
              <a:gd name="connsiteX169" fmla="*/ 10937713 w 12198495"/>
              <a:gd name="connsiteY169" fmla="*/ 79765 h 910624"/>
              <a:gd name="connsiteX170" fmla="*/ 10973794 w 12198495"/>
              <a:gd name="connsiteY170" fmla="*/ 105751 h 910624"/>
              <a:gd name="connsiteX171" fmla="*/ 10977346 w 12198495"/>
              <a:gd name="connsiteY171" fmla="*/ 109864 h 910624"/>
              <a:gd name="connsiteX172" fmla="*/ 11013802 w 12198495"/>
              <a:gd name="connsiteY172" fmla="*/ 137159 h 910624"/>
              <a:gd name="connsiteX173" fmla="*/ 11039975 w 12198495"/>
              <a:gd name="connsiteY173" fmla="*/ 163145 h 910624"/>
              <a:gd name="connsiteX174" fmla="*/ 11087834 w 12198495"/>
              <a:gd name="connsiteY174" fmla="*/ 197731 h 910624"/>
              <a:gd name="connsiteX175" fmla="*/ 11181870 w 12198495"/>
              <a:gd name="connsiteY175" fmla="*/ 189131 h 910624"/>
              <a:gd name="connsiteX176" fmla="*/ 11210660 w 12198495"/>
              <a:gd name="connsiteY176" fmla="*/ 156041 h 910624"/>
              <a:gd name="connsiteX177" fmla="*/ 11217204 w 12198495"/>
              <a:gd name="connsiteY177" fmla="*/ 145011 h 910624"/>
              <a:gd name="connsiteX178" fmla="*/ 11235712 w 12198495"/>
              <a:gd name="connsiteY178" fmla="*/ 107621 h 910624"/>
              <a:gd name="connsiteX179" fmla="*/ 11240946 w 12198495"/>
              <a:gd name="connsiteY179" fmla="*/ 77335 h 910624"/>
              <a:gd name="connsiteX180" fmla="*/ 11252911 w 12198495"/>
              <a:gd name="connsiteY180" fmla="*/ 63875 h 910624"/>
              <a:gd name="connsiteX181" fmla="*/ 11248798 w 12198495"/>
              <a:gd name="connsiteY181" fmla="*/ 58827 h 910624"/>
              <a:gd name="connsiteX182" fmla="*/ 11254220 w 12198495"/>
              <a:gd name="connsiteY182" fmla="*/ 58453 h 910624"/>
              <a:gd name="connsiteX183" fmla="*/ 11256650 w 12198495"/>
              <a:gd name="connsiteY183" fmla="*/ 60136 h 910624"/>
              <a:gd name="connsiteX184" fmla="*/ 11279458 w 12198495"/>
              <a:gd name="connsiteY184" fmla="*/ 63501 h 910624"/>
              <a:gd name="connsiteX185" fmla="*/ 11317035 w 12198495"/>
              <a:gd name="connsiteY185" fmla="*/ 66305 h 910624"/>
              <a:gd name="connsiteX186" fmla="*/ 11329186 w 12198495"/>
              <a:gd name="connsiteY186" fmla="*/ 70605 h 910624"/>
              <a:gd name="connsiteX187" fmla="*/ 11336665 w 12198495"/>
              <a:gd name="connsiteY187" fmla="*/ 72848 h 910624"/>
              <a:gd name="connsiteX188" fmla="*/ 11374428 w 12198495"/>
              <a:gd name="connsiteY188" fmla="*/ 73222 h 910624"/>
              <a:gd name="connsiteX189" fmla="*/ 11397236 w 12198495"/>
              <a:gd name="connsiteY189" fmla="*/ 74157 h 910624"/>
              <a:gd name="connsiteX190" fmla="*/ 11411632 w 12198495"/>
              <a:gd name="connsiteY190" fmla="*/ 80887 h 910624"/>
              <a:gd name="connsiteX191" fmla="*/ 11431822 w 12198495"/>
              <a:gd name="connsiteY191" fmla="*/ 116595 h 910624"/>
              <a:gd name="connsiteX192" fmla="*/ 11428457 w 12198495"/>
              <a:gd name="connsiteY192" fmla="*/ 136037 h 910624"/>
              <a:gd name="connsiteX193" fmla="*/ 11425092 w 12198495"/>
              <a:gd name="connsiteY193" fmla="*/ 135103 h 910624"/>
              <a:gd name="connsiteX194" fmla="*/ 11421353 w 12198495"/>
              <a:gd name="connsiteY194" fmla="*/ 139029 h 910624"/>
              <a:gd name="connsiteX195" fmla="*/ 11401350 w 12198495"/>
              <a:gd name="connsiteY195" fmla="*/ 152489 h 910624"/>
              <a:gd name="connsiteX196" fmla="*/ 11380224 w 12198495"/>
              <a:gd name="connsiteY196" fmla="*/ 155293 h 910624"/>
              <a:gd name="connsiteX197" fmla="*/ 11358912 w 12198495"/>
              <a:gd name="connsiteY197" fmla="*/ 174549 h 910624"/>
              <a:gd name="connsiteX198" fmla="*/ 11358164 w 12198495"/>
              <a:gd name="connsiteY198" fmla="*/ 181840 h 910624"/>
              <a:gd name="connsiteX199" fmla="*/ 11352742 w 12198495"/>
              <a:gd name="connsiteY199" fmla="*/ 221100 h 910624"/>
              <a:gd name="connsiteX200" fmla="*/ 11351995 w 12198495"/>
              <a:gd name="connsiteY200" fmla="*/ 256620 h 910624"/>
              <a:gd name="connsiteX201" fmla="*/ 11363399 w 12198495"/>
              <a:gd name="connsiteY201" fmla="*/ 347104 h 910624"/>
              <a:gd name="connsiteX202" fmla="*/ 11399854 w 12198495"/>
              <a:gd name="connsiteY202" fmla="*/ 420389 h 910624"/>
              <a:gd name="connsiteX203" fmla="*/ 11514454 w 12198495"/>
              <a:gd name="connsiteY203" fmla="*/ 454975 h 910624"/>
              <a:gd name="connsiteX204" fmla="*/ 11525298 w 12198495"/>
              <a:gd name="connsiteY204" fmla="*/ 443758 h 910624"/>
              <a:gd name="connsiteX205" fmla="*/ 11537449 w 12198495"/>
              <a:gd name="connsiteY205" fmla="*/ 387299 h 910624"/>
              <a:gd name="connsiteX206" fmla="*/ 11538010 w 12198495"/>
              <a:gd name="connsiteY206" fmla="*/ 373464 h 910624"/>
              <a:gd name="connsiteX207" fmla="*/ 11532402 w 12198495"/>
              <a:gd name="connsiteY207" fmla="*/ 322614 h 910624"/>
              <a:gd name="connsiteX208" fmla="*/ 11533150 w 12198495"/>
              <a:gd name="connsiteY208" fmla="*/ 320184 h 910624"/>
              <a:gd name="connsiteX209" fmla="*/ 11534271 w 12198495"/>
              <a:gd name="connsiteY209" fmla="*/ 314949 h 910624"/>
              <a:gd name="connsiteX210" fmla="*/ 11551844 w 12198495"/>
              <a:gd name="connsiteY210" fmla="*/ 281298 h 910624"/>
              <a:gd name="connsiteX211" fmla="*/ 11568109 w 12198495"/>
              <a:gd name="connsiteY211" fmla="*/ 272137 h 910624"/>
              <a:gd name="connsiteX212" fmla="*/ 11574465 w 12198495"/>
              <a:gd name="connsiteY212" fmla="*/ 255873 h 910624"/>
              <a:gd name="connsiteX213" fmla="*/ 11576709 w 12198495"/>
              <a:gd name="connsiteY213" fmla="*/ 255312 h 910624"/>
              <a:gd name="connsiteX214" fmla="*/ 11578765 w 12198495"/>
              <a:gd name="connsiteY214" fmla="*/ 239608 h 910624"/>
              <a:gd name="connsiteX215" fmla="*/ 11575587 w 12198495"/>
              <a:gd name="connsiteY215" fmla="*/ 231756 h 910624"/>
              <a:gd name="connsiteX216" fmla="*/ 11567735 w 12198495"/>
              <a:gd name="connsiteY216" fmla="*/ 236430 h 910624"/>
              <a:gd name="connsiteX217" fmla="*/ 11562688 w 12198495"/>
              <a:gd name="connsiteY217" fmla="*/ 238486 h 910624"/>
              <a:gd name="connsiteX218" fmla="*/ 11563248 w 12198495"/>
              <a:gd name="connsiteY218" fmla="*/ 208948 h 910624"/>
              <a:gd name="connsiteX219" fmla="*/ 11576522 w 12198495"/>
              <a:gd name="connsiteY219" fmla="*/ 198666 h 910624"/>
              <a:gd name="connsiteX220" fmla="*/ 11578952 w 12198495"/>
              <a:gd name="connsiteY220" fmla="*/ 186140 h 910624"/>
              <a:gd name="connsiteX221" fmla="*/ 11571100 w 12198495"/>
              <a:gd name="connsiteY221" fmla="*/ 171184 h 910624"/>
              <a:gd name="connsiteX222" fmla="*/ 11574465 w 12198495"/>
              <a:gd name="connsiteY222" fmla="*/ 153050 h 910624"/>
              <a:gd name="connsiteX223" fmla="*/ 11578578 w 12198495"/>
              <a:gd name="connsiteY223" fmla="*/ 129868 h 910624"/>
              <a:gd name="connsiteX224" fmla="*/ 11575400 w 12198495"/>
              <a:gd name="connsiteY224" fmla="*/ 124073 h 910624"/>
              <a:gd name="connsiteX225" fmla="*/ 11572409 w 12198495"/>
              <a:gd name="connsiteY225" fmla="*/ 124073 h 910624"/>
              <a:gd name="connsiteX226" fmla="*/ 11572409 w 12198495"/>
              <a:gd name="connsiteY226" fmla="*/ 122390 h 910624"/>
              <a:gd name="connsiteX227" fmla="*/ 11582878 w 12198495"/>
              <a:gd name="connsiteY227" fmla="*/ 105004 h 910624"/>
              <a:gd name="connsiteX228" fmla="*/ 11595591 w 12198495"/>
              <a:gd name="connsiteY228" fmla="*/ 97339 h 910624"/>
              <a:gd name="connsiteX229" fmla="*/ 11666258 w 12198495"/>
              <a:gd name="connsiteY229" fmla="*/ 134916 h 910624"/>
              <a:gd name="connsiteX230" fmla="*/ 11667754 w 12198495"/>
              <a:gd name="connsiteY230" fmla="*/ 137159 h 910624"/>
              <a:gd name="connsiteX231" fmla="*/ 11668875 w 12198495"/>
              <a:gd name="connsiteY231" fmla="*/ 163893 h 910624"/>
              <a:gd name="connsiteX232" fmla="*/ 11675231 w 12198495"/>
              <a:gd name="connsiteY232" fmla="*/ 182588 h 910624"/>
              <a:gd name="connsiteX233" fmla="*/ 11694861 w 12198495"/>
              <a:gd name="connsiteY233" fmla="*/ 195114 h 910624"/>
              <a:gd name="connsiteX234" fmla="*/ 11716174 w 12198495"/>
              <a:gd name="connsiteY234" fmla="*/ 226334 h 910624"/>
              <a:gd name="connsiteX235" fmla="*/ 11733747 w 12198495"/>
              <a:gd name="connsiteY235" fmla="*/ 283167 h 910624"/>
              <a:gd name="connsiteX236" fmla="*/ 11737673 w 12198495"/>
              <a:gd name="connsiteY236" fmla="*/ 337383 h 910624"/>
              <a:gd name="connsiteX237" fmla="*/ 11735804 w 12198495"/>
              <a:gd name="connsiteY237" fmla="*/ 409172 h 910624"/>
              <a:gd name="connsiteX238" fmla="*/ 11742534 w 12198495"/>
              <a:gd name="connsiteY238" fmla="*/ 502273 h 910624"/>
              <a:gd name="connsiteX239" fmla="*/ 11749451 w 12198495"/>
              <a:gd name="connsiteY239" fmla="*/ 573875 h 910624"/>
              <a:gd name="connsiteX240" fmla="*/ 11743094 w 12198495"/>
              <a:gd name="connsiteY240" fmla="*/ 614069 h 910624"/>
              <a:gd name="connsiteX241" fmla="*/ 11740477 w 12198495"/>
              <a:gd name="connsiteY241" fmla="*/ 624539 h 910624"/>
              <a:gd name="connsiteX242" fmla="*/ 11732625 w 12198495"/>
              <a:gd name="connsiteY242" fmla="*/ 663798 h 910624"/>
              <a:gd name="connsiteX243" fmla="*/ 11729634 w 12198495"/>
              <a:gd name="connsiteY243" fmla="*/ 674080 h 910624"/>
              <a:gd name="connsiteX244" fmla="*/ 11712248 w 12198495"/>
              <a:gd name="connsiteY244" fmla="*/ 697823 h 910624"/>
              <a:gd name="connsiteX245" fmla="*/ 11700283 w 12198495"/>
              <a:gd name="connsiteY245" fmla="*/ 726240 h 910624"/>
              <a:gd name="connsiteX246" fmla="*/ 11704957 w 12198495"/>
              <a:gd name="connsiteY246" fmla="*/ 730353 h 910624"/>
              <a:gd name="connsiteX247" fmla="*/ 11717330 w 12198495"/>
              <a:gd name="connsiteY247" fmla="*/ 732929 h 910624"/>
              <a:gd name="connsiteX248" fmla="*/ 12192000 w 12198495"/>
              <a:gd name="connsiteY248" fmla="*/ 732929 h 910624"/>
              <a:gd name="connsiteX249" fmla="*/ 12198481 w 12198495"/>
              <a:gd name="connsiteY249" fmla="*/ 910624 h 910624"/>
              <a:gd name="connsiteX250" fmla="*/ 0 w 12198495"/>
              <a:gd name="connsiteY250" fmla="*/ 908775 h 910624"/>
              <a:gd name="connsiteX251" fmla="*/ 0 w 12198495"/>
              <a:gd name="connsiteY251" fmla="*/ 732929 h 910624"/>
              <a:gd name="connsiteX252" fmla="*/ 10184483 w 12198495"/>
              <a:gd name="connsiteY252" fmla="*/ 732929 h 910624"/>
              <a:gd name="connsiteX253" fmla="*/ 10336481 w 12198495"/>
              <a:gd name="connsiteY253" fmla="*/ 714462 h 910624"/>
              <a:gd name="connsiteX254" fmla="*/ 10349568 w 12198495"/>
              <a:gd name="connsiteY254" fmla="*/ 713901 h 910624"/>
              <a:gd name="connsiteX255" fmla="*/ 10356111 w 12198495"/>
              <a:gd name="connsiteY255" fmla="*/ 709414 h 910624"/>
              <a:gd name="connsiteX256" fmla="*/ 10354615 w 12198495"/>
              <a:gd name="connsiteY256" fmla="*/ 679128 h 910624"/>
              <a:gd name="connsiteX257" fmla="*/ 10358167 w 12198495"/>
              <a:gd name="connsiteY257" fmla="*/ 520594 h 910624"/>
              <a:gd name="connsiteX258" fmla="*/ 10372188 w 12198495"/>
              <a:gd name="connsiteY258" fmla="*/ 482269 h 910624"/>
              <a:gd name="connsiteX259" fmla="*/ 10396679 w 12198495"/>
              <a:gd name="connsiteY259" fmla="*/ 451984 h 910624"/>
              <a:gd name="connsiteX260" fmla="*/ 10447903 w 12198495"/>
              <a:gd name="connsiteY260" fmla="*/ 334765 h 910624"/>
              <a:gd name="connsiteX261" fmla="*/ 10448464 w 12198495"/>
              <a:gd name="connsiteY261" fmla="*/ 261107 h 910624"/>
              <a:gd name="connsiteX262" fmla="*/ 10446408 w 12198495"/>
              <a:gd name="connsiteY262" fmla="*/ 225774 h 910624"/>
              <a:gd name="connsiteX263" fmla="*/ 10448464 w 12198495"/>
              <a:gd name="connsiteY263" fmla="*/ 215678 h 910624"/>
              <a:gd name="connsiteX264" fmla="*/ 10453512 w 12198495"/>
              <a:gd name="connsiteY264" fmla="*/ 201096 h 910624"/>
              <a:gd name="connsiteX265" fmla="*/ 10442856 w 12198495"/>
              <a:gd name="connsiteY265" fmla="*/ 229139 h 910624"/>
              <a:gd name="connsiteX266" fmla="*/ 10417991 w 12198495"/>
              <a:gd name="connsiteY266" fmla="*/ 307471 h 910624"/>
              <a:gd name="connsiteX267" fmla="*/ 10413318 w 12198495"/>
              <a:gd name="connsiteY267" fmla="*/ 312331 h 910624"/>
              <a:gd name="connsiteX268" fmla="*/ 10410513 w 12198495"/>
              <a:gd name="connsiteY268" fmla="*/ 310649 h 910624"/>
              <a:gd name="connsiteX269" fmla="*/ 10388266 w 12198495"/>
              <a:gd name="connsiteY269" fmla="*/ 406929 h 910624"/>
              <a:gd name="connsiteX270" fmla="*/ 10366767 w 12198495"/>
              <a:gd name="connsiteY270" fmla="*/ 418706 h 910624"/>
              <a:gd name="connsiteX271" fmla="*/ 10364337 w 12198495"/>
              <a:gd name="connsiteY271" fmla="*/ 417398 h 910624"/>
              <a:gd name="connsiteX272" fmla="*/ 10363963 w 12198495"/>
              <a:gd name="connsiteY272" fmla="*/ 416650 h 910624"/>
              <a:gd name="connsiteX273" fmla="*/ 10365458 w 12198495"/>
              <a:gd name="connsiteY273" fmla="*/ 415528 h 910624"/>
              <a:gd name="connsiteX274" fmla="*/ 10368263 w 12198495"/>
              <a:gd name="connsiteY274" fmla="*/ 397768 h 910624"/>
              <a:gd name="connsiteX275" fmla="*/ 10360784 w 12198495"/>
              <a:gd name="connsiteY275" fmla="*/ 413472 h 910624"/>
              <a:gd name="connsiteX276" fmla="*/ 10362841 w 12198495"/>
              <a:gd name="connsiteY276" fmla="*/ 393468 h 910624"/>
              <a:gd name="connsiteX277" fmla="*/ 10356298 w 12198495"/>
              <a:gd name="connsiteY277" fmla="*/ 413659 h 910624"/>
              <a:gd name="connsiteX278" fmla="*/ 10355737 w 12198495"/>
              <a:gd name="connsiteY278" fmla="*/ 411041 h 910624"/>
              <a:gd name="connsiteX279" fmla="*/ 10356671 w 12198495"/>
              <a:gd name="connsiteY279" fmla="*/ 393468 h 910624"/>
              <a:gd name="connsiteX280" fmla="*/ 10355176 w 12198495"/>
              <a:gd name="connsiteY280" fmla="*/ 360004 h 910624"/>
              <a:gd name="connsiteX281" fmla="*/ 10369010 w 12198495"/>
              <a:gd name="connsiteY281" fmla="*/ 311023 h 910624"/>
              <a:gd name="connsiteX282" fmla="*/ 10397053 w 12198495"/>
              <a:gd name="connsiteY282" fmla="*/ 275129 h 910624"/>
              <a:gd name="connsiteX283" fmla="*/ 10414252 w 12198495"/>
              <a:gd name="connsiteY283" fmla="*/ 237925 h 910624"/>
              <a:gd name="connsiteX284" fmla="*/ 10429582 w 12198495"/>
              <a:gd name="connsiteY284" fmla="*/ 193244 h 910624"/>
              <a:gd name="connsiteX285" fmla="*/ 10435751 w 12198495"/>
              <a:gd name="connsiteY285" fmla="*/ 178849 h 910624"/>
              <a:gd name="connsiteX286" fmla="*/ 10450521 w 12198495"/>
              <a:gd name="connsiteY286" fmla="*/ 160902 h 910624"/>
              <a:gd name="connsiteX287" fmla="*/ 10481368 w 12198495"/>
              <a:gd name="connsiteY287" fmla="*/ 133233 h 910624"/>
              <a:gd name="connsiteX288" fmla="*/ 10489406 w 12198495"/>
              <a:gd name="connsiteY288" fmla="*/ 118277 h 910624"/>
              <a:gd name="connsiteX289" fmla="*/ 10506232 w 12198495"/>
              <a:gd name="connsiteY289" fmla="*/ 95282 h 910624"/>
              <a:gd name="connsiteX290" fmla="*/ 10529227 w 12198495"/>
              <a:gd name="connsiteY290" fmla="*/ 93039 h 910624"/>
              <a:gd name="connsiteX291" fmla="*/ 10577460 w 12198495"/>
              <a:gd name="connsiteY291" fmla="*/ 80139 h 910624"/>
              <a:gd name="connsiteX292" fmla="*/ 10582321 w 12198495"/>
              <a:gd name="connsiteY292" fmla="*/ 68361 h 910624"/>
              <a:gd name="connsiteX293" fmla="*/ 10581947 w 12198495"/>
              <a:gd name="connsiteY293" fmla="*/ 62005 h 910624"/>
              <a:gd name="connsiteX294" fmla="*/ 10581572 w 12198495"/>
              <a:gd name="connsiteY294" fmla="*/ 47984 h 910624"/>
              <a:gd name="connsiteX295" fmla="*/ 10576899 w 12198495"/>
              <a:gd name="connsiteY295" fmla="*/ 34336 h 910624"/>
              <a:gd name="connsiteX296" fmla="*/ 10572599 w 12198495"/>
              <a:gd name="connsiteY296" fmla="*/ 17137 h 910624"/>
              <a:gd name="connsiteX297" fmla="*/ 10579329 w 12198495"/>
              <a:gd name="connsiteY297" fmla="*/ 1246 h 910624"/>
              <a:gd name="connsiteX298" fmla="*/ 10594846 w 12198495"/>
              <a:gd name="connsiteY298" fmla="*/ 6107 h 910624"/>
              <a:gd name="connsiteX299" fmla="*/ 10632984 w 12198495"/>
              <a:gd name="connsiteY299" fmla="*/ 23867 h 910624"/>
              <a:gd name="connsiteX300" fmla="*/ 10701595 w 12198495"/>
              <a:gd name="connsiteY300" fmla="*/ 30971 h 910624"/>
              <a:gd name="connsiteX301" fmla="*/ 10770392 w 12198495"/>
              <a:gd name="connsiteY301" fmla="*/ 33215 h 910624"/>
              <a:gd name="connsiteX302" fmla="*/ 10898080 w 12198495"/>
              <a:gd name="connsiteY302" fmla="*/ 20689 h 910624"/>
              <a:gd name="connsiteX303" fmla="*/ 10923878 w 12198495"/>
              <a:gd name="connsiteY303" fmla="*/ 5172 h 910624"/>
              <a:gd name="connsiteX304" fmla="*/ 10931520 w 12198495"/>
              <a:gd name="connsiteY304" fmla="*/ 265 h 91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</a:cxnLst>
            <a:rect l="l" t="t" r="r" b="b"/>
            <a:pathLst>
              <a:path w="12198495" h="910624">
                <a:moveTo>
                  <a:pt x="11634616" y="695510"/>
                </a:moveTo>
                <a:cubicBezTo>
                  <a:pt x="11632139" y="695346"/>
                  <a:pt x="11629896" y="696047"/>
                  <a:pt x="11628681" y="699880"/>
                </a:cubicBezTo>
                <a:cubicBezTo>
                  <a:pt x="11626064" y="708293"/>
                  <a:pt x="11623634" y="717640"/>
                  <a:pt x="11627185" y="725492"/>
                </a:cubicBezTo>
                <a:cubicBezTo>
                  <a:pt x="11629616" y="730913"/>
                  <a:pt x="11638402" y="728857"/>
                  <a:pt x="11644384" y="729979"/>
                </a:cubicBezTo>
                <a:cubicBezTo>
                  <a:pt x="11646815" y="730539"/>
                  <a:pt x="11649432" y="730539"/>
                  <a:pt x="11651863" y="730913"/>
                </a:cubicBezTo>
                <a:cubicBezTo>
                  <a:pt x="11663267" y="732409"/>
                  <a:pt x="11664014" y="731848"/>
                  <a:pt x="11663080" y="719883"/>
                </a:cubicBezTo>
                <a:cubicBezTo>
                  <a:pt x="11662893" y="718388"/>
                  <a:pt x="11662706" y="716705"/>
                  <a:pt x="11662519" y="715209"/>
                </a:cubicBezTo>
                <a:cubicBezTo>
                  <a:pt x="11659154" y="695954"/>
                  <a:pt x="11663267" y="698197"/>
                  <a:pt x="11641954" y="696328"/>
                </a:cubicBezTo>
                <a:cubicBezTo>
                  <a:pt x="11639804" y="696702"/>
                  <a:pt x="11637093" y="695673"/>
                  <a:pt x="11634616" y="695510"/>
                </a:cubicBezTo>
                <a:close/>
                <a:moveTo>
                  <a:pt x="11559135" y="473903"/>
                </a:moveTo>
                <a:cubicBezTo>
                  <a:pt x="11557873" y="474511"/>
                  <a:pt x="11556611" y="475539"/>
                  <a:pt x="11555396" y="476100"/>
                </a:cubicBezTo>
                <a:cubicBezTo>
                  <a:pt x="11551096" y="477970"/>
                  <a:pt x="11547170" y="480961"/>
                  <a:pt x="11542684" y="481895"/>
                </a:cubicBezTo>
                <a:cubicBezTo>
                  <a:pt x="11529784" y="484513"/>
                  <a:pt x="11526606" y="494047"/>
                  <a:pt x="11525110" y="505078"/>
                </a:cubicBezTo>
                <a:cubicBezTo>
                  <a:pt x="11524736" y="508443"/>
                  <a:pt x="11524363" y="511994"/>
                  <a:pt x="11524736" y="515360"/>
                </a:cubicBezTo>
                <a:cubicBezTo>
                  <a:pt x="11526045" y="529194"/>
                  <a:pt x="11523428" y="542654"/>
                  <a:pt x="11519876" y="555928"/>
                </a:cubicBezTo>
                <a:cubicBezTo>
                  <a:pt x="11515576" y="572005"/>
                  <a:pt x="11511276" y="587896"/>
                  <a:pt x="11506976" y="603787"/>
                </a:cubicBezTo>
                <a:cubicBezTo>
                  <a:pt x="11504920" y="612013"/>
                  <a:pt x="11501742" y="620426"/>
                  <a:pt x="11503611" y="628652"/>
                </a:cubicBezTo>
                <a:cubicBezTo>
                  <a:pt x="11507537" y="645664"/>
                  <a:pt x="11503611" y="661368"/>
                  <a:pt x="11498190" y="677072"/>
                </a:cubicBezTo>
                <a:cubicBezTo>
                  <a:pt x="11495386" y="684924"/>
                  <a:pt x="11494076" y="693336"/>
                  <a:pt x="11491646" y="701375"/>
                </a:cubicBezTo>
                <a:cubicBezTo>
                  <a:pt x="11488842" y="709788"/>
                  <a:pt x="11490525" y="713527"/>
                  <a:pt x="11500246" y="714275"/>
                </a:cubicBezTo>
                <a:cubicBezTo>
                  <a:pt x="11526606" y="716518"/>
                  <a:pt x="11552779" y="719696"/>
                  <a:pt x="11579139" y="722314"/>
                </a:cubicBezTo>
                <a:cubicBezTo>
                  <a:pt x="11601199" y="724557"/>
                  <a:pt x="11601012" y="724370"/>
                  <a:pt x="11601573" y="701188"/>
                </a:cubicBezTo>
                <a:cubicBezTo>
                  <a:pt x="11601760" y="693336"/>
                  <a:pt x="11599330" y="688476"/>
                  <a:pt x="11592039" y="685298"/>
                </a:cubicBezTo>
                <a:cubicBezTo>
                  <a:pt x="11576896" y="678567"/>
                  <a:pt x="11570540" y="667163"/>
                  <a:pt x="11574652" y="650525"/>
                </a:cubicBezTo>
                <a:cubicBezTo>
                  <a:pt x="11575213" y="648468"/>
                  <a:pt x="11575026" y="646225"/>
                  <a:pt x="11575400" y="643234"/>
                </a:cubicBezTo>
                <a:cubicBezTo>
                  <a:pt x="11574278" y="640990"/>
                  <a:pt x="11578204" y="635756"/>
                  <a:pt x="11572035" y="635008"/>
                </a:cubicBezTo>
                <a:cubicBezTo>
                  <a:pt x="11567174" y="634447"/>
                  <a:pt x="11561566" y="634073"/>
                  <a:pt x="11560257" y="640990"/>
                </a:cubicBezTo>
                <a:cubicBezTo>
                  <a:pt x="11558948" y="647347"/>
                  <a:pt x="11555396" y="645477"/>
                  <a:pt x="11552218" y="643047"/>
                </a:cubicBezTo>
                <a:cubicBezTo>
                  <a:pt x="11548292" y="640055"/>
                  <a:pt x="11546610" y="635756"/>
                  <a:pt x="11546797" y="630708"/>
                </a:cubicBezTo>
                <a:cubicBezTo>
                  <a:pt x="11547170" y="621921"/>
                  <a:pt x="11546984" y="613135"/>
                  <a:pt x="11548105" y="604535"/>
                </a:cubicBezTo>
                <a:cubicBezTo>
                  <a:pt x="11552966" y="563780"/>
                  <a:pt x="11558200" y="523025"/>
                  <a:pt x="11563248" y="482269"/>
                </a:cubicBezTo>
                <a:cubicBezTo>
                  <a:pt x="11563622" y="479465"/>
                  <a:pt x="11564931" y="476100"/>
                  <a:pt x="11562874" y="474230"/>
                </a:cubicBezTo>
                <a:cubicBezTo>
                  <a:pt x="11561659" y="473109"/>
                  <a:pt x="11560397" y="473296"/>
                  <a:pt x="11559135" y="473903"/>
                </a:cubicBezTo>
                <a:close/>
                <a:moveTo>
                  <a:pt x="11566614" y="432915"/>
                </a:moveTo>
                <a:cubicBezTo>
                  <a:pt x="11549788" y="443384"/>
                  <a:pt x="11530345" y="452170"/>
                  <a:pt x="11534832" y="477783"/>
                </a:cubicBezTo>
                <a:cubicBezTo>
                  <a:pt x="11561192" y="472361"/>
                  <a:pt x="11572222" y="456657"/>
                  <a:pt x="11566614" y="432915"/>
                </a:cubicBezTo>
                <a:close/>
                <a:moveTo>
                  <a:pt x="11397236" y="427493"/>
                </a:moveTo>
                <a:cubicBezTo>
                  <a:pt x="11402097" y="437214"/>
                  <a:pt x="11408454" y="445066"/>
                  <a:pt x="11415558" y="452544"/>
                </a:cubicBezTo>
                <a:cubicBezTo>
                  <a:pt x="11439300" y="477222"/>
                  <a:pt x="11467904" y="490121"/>
                  <a:pt x="11502676" y="486756"/>
                </a:cubicBezTo>
                <a:cubicBezTo>
                  <a:pt x="11506790" y="486383"/>
                  <a:pt x="11511276" y="486756"/>
                  <a:pt x="11513333" y="482269"/>
                </a:cubicBezTo>
                <a:cubicBezTo>
                  <a:pt x="11516324" y="475539"/>
                  <a:pt x="11518941" y="468622"/>
                  <a:pt x="11520063" y="459835"/>
                </a:cubicBezTo>
                <a:cubicBezTo>
                  <a:pt x="11471456" y="476287"/>
                  <a:pt x="11431448" y="463014"/>
                  <a:pt x="11397236" y="427493"/>
                </a:cubicBezTo>
                <a:close/>
                <a:moveTo>
                  <a:pt x="10946687" y="423941"/>
                </a:moveTo>
                <a:cubicBezTo>
                  <a:pt x="10944069" y="423754"/>
                  <a:pt x="10943508" y="426558"/>
                  <a:pt x="10942386" y="428241"/>
                </a:cubicBezTo>
                <a:cubicBezTo>
                  <a:pt x="10927430" y="452358"/>
                  <a:pt x="10912661" y="476474"/>
                  <a:pt x="10897893" y="500778"/>
                </a:cubicBezTo>
                <a:cubicBezTo>
                  <a:pt x="10892284" y="509938"/>
                  <a:pt x="10888919" y="520034"/>
                  <a:pt x="10888732" y="530876"/>
                </a:cubicBezTo>
                <a:cubicBezTo>
                  <a:pt x="10888545" y="543963"/>
                  <a:pt x="10884245" y="554806"/>
                  <a:pt x="10876394" y="565275"/>
                </a:cubicBezTo>
                <a:cubicBezTo>
                  <a:pt x="10855268" y="592944"/>
                  <a:pt x="10844612" y="624913"/>
                  <a:pt x="10840686" y="659311"/>
                </a:cubicBezTo>
                <a:cubicBezTo>
                  <a:pt x="10842742" y="666042"/>
                  <a:pt x="10839938" y="672772"/>
                  <a:pt x="10840312" y="679689"/>
                </a:cubicBezTo>
                <a:cubicBezTo>
                  <a:pt x="10840499" y="685298"/>
                  <a:pt x="10842555" y="687541"/>
                  <a:pt x="10848164" y="687167"/>
                </a:cubicBezTo>
                <a:cubicBezTo>
                  <a:pt x="10854333" y="686606"/>
                  <a:pt x="10860690" y="686793"/>
                  <a:pt x="10866859" y="686606"/>
                </a:cubicBezTo>
                <a:cubicBezTo>
                  <a:pt x="10914531" y="685672"/>
                  <a:pt x="10962016" y="685484"/>
                  <a:pt x="11009689" y="686606"/>
                </a:cubicBezTo>
                <a:cubicBezTo>
                  <a:pt x="11022775" y="686980"/>
                  <a:pt x="11035862" y="686606"/>
                  <a:pt x="11048948" y="686980"/>
                </a:cubicBezTo>
                <a:cubicBezTo>
                  <a:pt x="11052874" y="686980"/>
                  <a:pt x="11054557" y="684924"/>
                  <a:pt x="11054931" y="681559"/>
                </a:cubicBezTo>
                <a:cubicBezTo>
                  <a:pt x="11044274" y="642486"/>
                  <a:pt x="11025954" y="607339"/>
                  <a:pt x="10998846" y="577240"/>
                </a:cubicBezTo>
                <a:cubicBezTo>
                  <a:pt x="10990433" y="568080"/>
                  <a:pt x="10984824" y="557984"/>
                  <a:pt x="10985572" y="545459"/>
                </a:cubicBezTo>
                <a:cubicBezTo>
                  <a:pt x="10986133" y="534615"/>
                  <a:pt x="10984077" y="524333"/>
                  <a:pt x="10981272" y="514051"/>
                </a:cubicBezTo>
                <a:cubicBezTo>
                  <a:pt x="10973420" y="484700"/>
                  <a:pt x="10962203" y="456844"/>
                  <a:pt x="10950238" y="428989"/>
                </a:cubicBezTo>
                <a:cubicBezTo>
                  <a:pt x="10949491" y="427119"/>
                  <a:pt x="10949117" y="424315"/>
                  <a:pt x="10946687" y="423941"/>
                </a:cubicBezTo>
                <a:close/>
                <a:moveTo>
                  <a:pt x="11552779" y="389729"/>
                </a:moveTo>
                <a:cubicBezTo>
                  <a:pt x="11549414" y="389168"/>
                  <a:pt x="11549227" y="391411"/>
                  <a:pt x="11548853" y="393468"/>
                </a:cubicBezTo>
                <a:cubicBezTo>
                  <a:pt x="11546236" y="407863"/>
                  <a:pt x="11543806" y="422259"/>
                  <a:pt x="11541375" y="436654"/>
                </a:cubicBezTo>
                <a:cubicBezTo>
                  <a:pt x="11541001" y="438523"/>
                  <a:pt x="11540254" y="441327"/>
                  <a:pt x="11544180" y="440579"/>
                </a:cubicBezTo>
                <a:cubicBezTo>
                  <a:pt x="11554462" y="438710"/>
                  <a:pt x="11569604" y="421137"/>
                  <a:pt x="11569604" y="410854"/>
                </a:cubicBezTo>
                <a:cubicBezTo>
                  <a:pt x="11569604" y="401507"/>
                  <a:pt x="11561566" y="391599"/>
                  <a:pt x="11552779" y="389729"/>
                </a:cubicBezTo>
                <a:close/>
                <a:moveTo>
                  <a:pt x="10553296" y="389238"/>
                </a:moveTo>
                <a:cubicBezTo>
                  <a:pt x="10551707" y="388701"/>
                  <a:pt x="10549604" y="389729"/>
                  <a:pt x="10546613" y="392159"/>
                </a:cubicBezTo>
                <a:cubicBezTo>
                  <a:pt x="10529601" y="405807"/>
                  <a:pt x="10511840" y="418706"/>
                  <a:pt x="10495015" y="432540"/>
                </a:cubicBezTo>
                <a:cubicBezTo>
                  <a:pt x="10466224" y="456283"/>
                  <a:pt x="10439678" y="482083"/>
                  <a:pt x="10419487" y="513677"/>
                </a:cubicBezTo>
                <a:cubicBezTo>
                  <a:pt x="10412757" y="524520"/>
                  <a:pt x="10407709" y="535737"/>
                  <a:pt x="10408831" y="548824"/>
                </a:cubicBezTo>
                <a:cubicBezTo>
                  <a:pt x="10409204" y="554058"/>
                  <a:pt x="10408270" y="559480"/>
                  <a:pt x="10406027" y="564341"/>
                </a:cubicBezTo>
                <a:cubicBezTo>
                  <a:pt x="10392566" y="594066"/>
                  <a:pt x="10391818" y="625286"/>
                  <a:pt x="10395183" y="656881"/>
                </a:cubicBezTo>
                <a:cubicBezTo>
                  <a:pt x="10396679" y="671837"/>
                  <a:pt x="10400792" y="686606"/>
                  <a:pt x="10400605" y="701375"/>
                </a:cubicBezTo>
                <a:cubicBezTo>
                  <a:pt x="10400605" y="711470"/>
                  <a:pt x="10403970" y="711470"/>
                  <a:pt x="10411448" y="710910"/>
                </a:cubicBezTo>
                <a:lnTo>
                  <a:pt x="10487911" y="705488"/>
                </a:lnTo>
                <a:cubicBezTo>
                  <a:pt x="10552408" y="700254"/>
                  <a:pt x="10617093" y="696328"/>
                  <a:pt x="10681778" y="693336"/>
                </a:cubicBezTo>
                <a:cubicBezTo>
                  <a:pt x="10690191" y="692963"/>
                  <a:pt x="10694864" y="689598"/>
                  <a:pt x="10697669" y="681933"/>
                </a:cubicBezTo>
                <a:cubicBezTo>
                  <a:pt x="10683835" y="679315"/>
                  <a:pt x="10683461" y="679128"/>
                  <a:pt x="10679348" y="672585"/>
                </a:cubicBezTo>
                <a:cubicBezTo>
                  <a:pt x="10652614" y="629586"/>
                  <a:pt x="10622702" y="588831"/>
                  <a:pt x="10589238" y="551067"/>
                </a:cubicBezTo>
                <a:cubicBezTo>
                  <a:pt x="10570730" y="530129"/>
                  <a:pt x="10561195" y="508629"/>
                  <a:pt x="10563812" y="480213"/>
                </a:cubicBezTo>
                <a:cubicBezTo>
                  <a:pt x="10566430" y="451984"/>
                  <a:pt x="10563252" y="423567"/>
                  <a:pt x="10556895" y="395711"/>
                </a:cubicBezTo>
                <a:cubicBezTo>
                  <a:pt x="10555961" y="391879"/>
                  <a:pt x="10554886" y="389776"/>
                  <a:pt x="10553296" y="389238"/>
                </a:cubicBezTo>
                <a:close/>
                <a:moveTo>
                  <a:pt x="10641210" y="347478"/>
                </a:moveTo>
                <a:cubicBezTo>
                  <a:pt x="10635788" y="344487"/>
                  <a:pt x="10634293" y="346356"/>
                  <a:pt x="10632984" y="351404"/>
                </a:cubicBezTo>
                <a:cubicBezTo>
                  <a:pt x="10631302" y="357948"/>
                  <a:pt x="10630741" y="364678"/>
                  <a:pt x="10627562" y="370847"/>
                </a:cubicBezTo>
                <a:cubicBezTo>
                  <a:pt x="10626441" y="375521"/>
                  <a:pt x="10625319" y="380008"/>
                  <a:pt x="10624197" y="384494"/>
                </a:cubicBezTo>
                <a:cubicBezTo>
                  <a:pt x="10624197" y="392720"/>
                  <a:pt x="10622328" y="400572"/>
                  <a:pt x="10619897" y="408237"/>
                </a:cubicBezTo>
                <a:cubicBezTo>
                  <a:pt x="10619337" y="410854"/>
                  <a:pt x="10618962" y="413659"/>
                  <a:pt x="10618402" y="416276"/>
                </a:cubicBezTo>
                <a:cubicBezTo>
                  <a:pt x="10613915" y="441140"/>
                  <a:pt x="10613167" y="466379"/>
                  <a:pt x="10614850" y="491617"/>
                </a:cubicBezTo>
                <a:cubicBezTo>
                  <a:pt x="10615785" y="505078"/>
                  <a:pt x="10618776" y="517977"/>
                  <a:pt x="10628684" y="528446"/>
                </a:cubicBezTo>
                <a:cubicBezTo>
                  <a:pt x="10632423" y="532559"/>
                  <a:pt x="10635040" y="537607"/>
                  <a:pt x="10636349" y="543215"/>
                </a:cubicBezTo>
                <a:cubicBezTo>
                  <a:pt x="10640649" y="561349"/>
                  <a:pt x="10649809" y="577240"/>
                  <a:pt x="10660466" y="592383"/>
                </a:cubicBezTo>
                <a:cubicBezTo>
                  <a:pt x="10675422" y="613509"/>
                  <a:pt x="10694117" y="631643"/>
                  <a:pt x="10713372" y="648842"/>
                </a:cubicBezTo>
                <a:cubicBezTo>
                  <a:pt x="10720664" y="655199"/>
                  <a:pt x="10727394" y="662116"/>
                  <a:pt x="10729824" y="672024"/>
                </a:cubicBezTo>
                <a:cubicBezTo>
                  <a:pt x="10730385" y="674828"/>
                  <a:pt x="10732068" y="677072"/>
                  <a:pt x="10734685" y="678567"/>
                </a:cubicBezTo>
                <a:cubicBezTo>
                  <a:pt x="10748706" y="685858"/>
                  <a:pt x="10762166" y="691654"/>
                  <a:pt x="10779366" y="690719"/>
                </a:cubicBezTo>
                <a:cubicBezTo>
                  <a:pt x="10795257" y="689784"/>
                  <a:pt x="10804043" y="685110"/>
                  <a:pt x="10807409" y="669781"/>
                </a:cubicBezTo>
                <a:cubicBezTo>
                  <a:pt x="10808530" y="664733"/>
                  <a:pt x="10811334" y="659872"/>
                  <a:pt x="10813204" y="655012"/>
                </a:cubicBezTo>
                <a:cubicBezTo>
                  <a:pt x="10828721" y="615378"/>
                  <a:pt x="10837507" y="574810"/>
                  <a:pt x="10833956" y="531811"/>
                </a:cubicBezTo>
                <a:cubicBezTo>
                  <a:pt x="10833020" y="521155"/>
                  <a:pt x="10835825" y="510873"/>
                  <a:pt x="10842742" y="502086"/>
                </a:cubicBezTo>
                <a:cubicBezTo>
                  <a:pt x="10851529" y="494795"/>
                  <a:pt x="10855642" y="484513"/>
                  <a:pt x="10859754" y="474604"/>
                </a:cubicBezTo>
                <a:cubicBezTo>
                  <a:pt x="10873963" y="440393"/>
                  <a:pt x="10883684" y="404685"/>
                  <a:pt x="10892658" y="368790"/>
                </a:cubicBezTo>
                <a:cubicBezTo>
                  <a:pt x="10894527" y="360752"/>
                  <a:pt x="10891536" y="360565"/>
                  <a:pt x="10885180" y="362621"/>
                </a:cubicBezTo>
                <a:cubicBezTo>
                  <a:pt x="10869102" y="367856"/>
                  <a:pt x="10852837" y="371595"/>
                  <a:pt x="10836199" y="374025"/>
                </a:cubicBezTo>
                <a:cubicBezTo>
                  <a:pt x="10821243" y="376269"/>
                  <a:pt x="10806287" y="380008"/>
                  <a:pt x="10791518" y="379634"/>
                </a:cubicBezTo>
                <a:cubicBezTo>
                  <a:pt x="10776188" y="379260"/>
                  <a:pt x="10760484" y="378699"/>
                  <a:pt x="10745154" y="377016"/>
                </a:cubicBezTo>
                <a:cubicBezTo>
                  <a:pt x="10738798" y="378512"/>
                  <a:pt x="10733002" y="376455"/>
                  <a:pt x="10727020" y="374586"/>
                </a:cubicBezTo>
                <a:cubicBezTo>
                  <a:pt x="10721786" y="373651"/>
                  <a:pt x="10716738" y="372530"/>
                  <a:pt x="10711503" y="371408"/>
                </a:cubicBezTo>
                <a:cubicBezTo>
                  <a:pt x="10704960" y="371969"/>
                  <a:pt x="10699164" y="369912"/>
                  <a:pt x="10693369" y="367108"/>
                </a:cubicBezTo>
                <a:cubicBezTo>
                  <a:pt x="10680469" y="361313"/>
                  <a:pt x="10666074" y="360004"/>
                  <a:pt x="10653735" y="352713"/>
                </a:cubicBezTo>
                <a:cubicBezTo>
                  <a:pt x="10648875" y="352713"/>
                  <a:pt x="10645136" y="349722"/>
                  <a:pt x="10641210" y="347478"/>
                </a:cubicBezTo>
                <a:close/>
                <a:moveTo>
                  <a:pt x="10369758" y="338879"/>
                </a:moveTo>
                <a:cubicBezTo>
                  <a:pt x="10365271" y="344674"/>
                  <a:pt x="10362280" y="350844"/>
                  <a:pt x="10362654" y="357948"/>
                </a:cubicBezTo>
                <a:cubicBezTo>
                  <a:pt x="10363402" y="358321"/>
                  <a:pt x="10364150" y="358508"/>
                  <a:pt x="10364898" y="358695"/>
                </a:cubicBezTo>
                <a:cubicBezTo>
                  <a:pt x="10366580" y="352152"/>
                  <a:pt x="10368075" y="345609"/>
                  <a:pt x="10369758" y="338879"/>
                </a:cubicBezTo>
                <a:close/>
                <a:moveTo>
                  <a:pt x="11346424" y="288619"/>
                </a:moveTo>
                <a:lnTo>
                  <a:pt x="11350474" y="306943"/>
                </a:lnTo>
                <a:cubicBezTo>
                  <a:pt x="11350669" y="311980"/>
                  <a:pt x="11350865" y="317016"/>
                  <a:pt x="11351060" y="322053"/>
                </a:cubicBezTo>
                <a:lnTo>
                  <a:pt x="11346424" y="288619"/>
                </a:lnTo>
                <a:close/>
                <a:moveTo>
                  <a:pt x="11349751" y="159406"/>
                </a:moveTo>
                <a:cubicBezTo>
                  <a:pt x="11340030" y="160528"/>
                  <a:pt x="11338160" y="163332"/>
                  <a:pt x="11338160" y="178288"/>
                </a:cubicBezTo>
                <a:cubicBezTo>
                  <a:pt x="11336291" y="190253"/>
                  <a:pt x="11335543" y="202218"/>
                  <a:pt x="11336104" y="214183"/>
                </a:cubicBezTo>
                <a:lnTo>
                  <a:pt x="11346424" y="288619"/>
                </a:lnTo>
                <a:lnTo>
                  <a:pt x="11329934" y="213996"/>
                </a:lnTo>
                <a:cubicBezTo>
                  <a:pt x="11330495" y="201283"/>
                  <a:pt x="11331056" y="188757"/>
                  <a:pt x="11331617" y="176232"/>
                </a:cubicBezTo>
                <a:cubicBezTo>
                  <a:pt x="11331804" y="172866"/>
                  <a:pt x="11333673" y="168754"/>
                  <a:pt x="11330682" y="166697"/>
                </a:cubicBezTo>
                <a:cubicBezTo>
                  <a:pt x="11327130" y="164454"/>
                  <a:pt x="11323765" y="167819"/>
                  <a:pt x="11320587" y="169315"/>
                </a:cubicBezTo>
                <a:cubicBezTo>
                  <a:pt x="11318718" y="170249"/>
                  <a:pt x="11317035" y="171558"/>
                  <a:pt x="11315166" y="172680"/>
                </a:cubicBezTo>
                <a:cubicBezTo>
                  <a:pt x="11301144" y="181279"/>
                  <a:pt x="11288806" y="192122"/>
                  <a:pt x="11277776" y="204461"/>
                </a:cubicBezTo>
                <a:cubicBezTo>
                  <a:pt x="11273662" y="208761"/>
                  <a:pt x="11269549" y="212874"/>
                  <a:pt x="11265436" y="217174"/>
                </a:cubicBezTo>
                <a:cubicBezTo>
                  <a:pt x="11243563" y="240730"/>
                  <a:pt x="11222438" y="265033"/>
                  <a:pt x="11199630" y="287467"/>
                </a:cubicBezTo>
                <a:cubicBezTo>
                  <a:pt x="11156632" y="329531"/>
                  <a:pt x="11105220" y="337383"/>
                  <a:pt x="11051004" y="311958"/>
                </a:cubicBezTo>
                <a:cubicBezTo>
                  <a:pt x="11049696" y="311397"/>
                  <a:pt x="11048200" y="311023"/>
                  <a:pt x="11045770" y="310088"/>
                </a:cubicBezTo>
                <a:cubicBezTo>
                  <a:pt x="11046518" y="325979"/>
                  <a:pt x="11037918" y="336635"/>
                  <a:pt x="11027636" y="345983"/>
                </a:cubicBezTo>
                <a:cubicBezTo>
                  <a:pt x="11018662" y="354209"/>
                  <a:pt x="11014175" y="364678"/>
                  <a:pt x="11014175" y="376643"/>
                </a:cubicBezTo>
                <a:cubicBezTo>
                  <a:pt x="11014362" y="394777"/>
                  <a:pt x="11016232" y="412724"/>
                  <a:pt x="11019036" y="430484"/>
                </a:cubicBezTo>
                <a:lnTo>
                  <a:pt x="11019036" y="430671"/>
                </a:lnTo>
                <a:cubicBezTo>
                  <a:pt x="11018849" y="432167"/>
                  <a:pt x="11019036" y="433662"/>
                  <a:pt x="11019784" y="435158"/>
                </a:cubicBezTo>
                <a:cubicBezTo>
                  <a:pt x="11020719" y="461518"/>
                  <a:pt x="11024644" y="487504"/>
                  <a:pt x="11028197" y="513490"/>
                </a:cubicBezTo>
                <a:cubicBezTo>
                  <a:pt x="11030628" y="530129"/>
                  <a:pt x="11042031" y="542468"/>
                  <a:pt x="11049322" y="556676"/>
                </a:cubicBezTo>
                <a:cubicBezTo>
                  <a:pt x="11049509" y="559854"/>
                  <a:pt x="11049883" y="562845"/>
                  <a:pt x="11049883" y="566023"/>
                </a:cubicBezTo>
                <a:cubicBezTo>
                  <a:pt x="11049509" y="607713"/>
                  <a:pt x="11063718" y="644543"/>
                  <a:pt x="11085590" y="679128"/>
                </a:cubicBezTo>
                <a:cubicBezTo>
                  <a:pt x="11090077" y="686232"/>
                  <a:pt x="11095499" y="689784"/>
                  <a:pt x="11104472" y="689971"/>
                </a:cubicBezTo>
                <a:cubicBezTo>
                  <a:pt x="11175327" y="692028"/>
                  <a:pt x="11246181" y="694645"/>
                  <a:pt x="11317035" y="699880"/>
                </a:cubicBezTo>
                <a:cubicBezTo>
                  <a:pt x="11365081" y="703245"/>
                  <a:pt x="11413127" y="706049"/>
                  <a:pt x="11460986" y="711097"/>
                </a:cubicBezTo>
                <a:cubicBezTo>
                  <a:pt x="11466782" y="711844"/>
                  <a:pt x="11471269" y="710723"/>
                  <a:pt x="11472764" y="703993"/>
                </a:cubicBezTo>
                <a:cubicBezTo>
                  <a:pt x="11476690" y="687354"/>
                  <a:pt x="11481177" y="670715"/>
                  <a:pt x="11480056" y="653703"/>
                </a:cubicBezTo>
                <a:cubicBezTo>
                  <a:pt x="11479120" y="632764"/>
                  <a:pt x="11483047" y="613135"/>
                  <a:pt x="11491272" y="594066"/>
                </a:cubicBezTo>
                <a:cubicBezTo>
                  <a:pt x="11495572" y="584905"/>
                  <a:pt x="11498376" y="575371"/>
                  <a:pt x="11500620" y="565649"/>
                </a:cubicBezTo>
                <a:cubicBezTo>
                  <a:pt x="11505481" y="545272"/>
                  <a:pt x="11506042" y="524333"/>
                  <a:pt x="11508659" y="503582"/>
                </a:cubicBezTo>
                <a:cubicBezTo>
                  <a:pt x="11510154" y="492552"/>
                  <a:pt x="11510154" y="492178"/>
                  <a:pt x="11499124" y="492925"/>
                </a:cubicBezTo>
                <a:cubicBezTo>
                  <a:pt x="11464352" y="495169"/>
                  <a:pt x="11435935" y="481895"/>
                  <a:pt x="11412193" y="457405"/>
                </a:cubicBezTo>
                <a:cubicBezTo>
                  <a:pt x="11405088" y="449927"/>
                  <a:pt x="11398919" y="441888"/>
                  <a:pt x="11392189" y="434036"/>
                </a:cubicBezTo>
                <a:cubicBezTo>
                  <a:pt x="11392002" y="434036"/>
                  <a:pt x="11392002" y="434223"/>
                  <a:pt x="11392002" y="434223"/>
                </a:cubicBezTo>
                <a:cubicBezTo>
                  <a:pt x="11387702" y="427680"/>
                  <a:pt x="11383216" y="421324"/>
                  <a:pt x="11380785" y="413845"/>
                </a:cubicBezTo>
                <a:cubicBezTo>
                  <a:pt x="11376298" y="403189"/>
                  <a:pt x="11372186" y="391973"/>
                  <a:pt x="11366950" y="381503"/>
                </a:cubicBezTo>
                <a:lnTo>
                  <a:pt x="11350474" y="306943"/>
                </a:lnTo>
                <a:lnTo>
                  <a:pt x="11346947" y="216052"/>
                </a:lnTo>
                <a:cubicBezTo>
                  <a:pt x="11348816" y="203526"/>
                  <a:pt x="11350499" y="191001"/>
                  <a:pt x="11352369" y="178475"/>
                </a:cubicBezTo>
                <a:cubicBezTo>
                  <a:pt x="11353303" y="173801"/>
                  <a:pt x="11354051" y="169315"/>
                  <a:pt x="11354986" y="164828"/>
                </a:cubicBezTo>
                <a:cubicBezTo>
                  <a:pt x="11356108" y="160154"/>
                  <a:pt x="11354425" y="158845"/>
                  <a:pt x="11349751" y="159406"/>
                </a:cubicBezTo>
                <a:close/>
                <a:moveTo>
                  <a:pt x="10931520" y="265"/>
                </a:moveTo>
                <a:cubicBezTo>
                  <a:pt x="10934208" y="-249"/>
                  <a:pt x="10937059" y="499"/>
                  <a:pt x="10940144" y="2929"/>
                </a:cubicBezTo>
                <a:cubicBezTo>
                  <a:pt x="10941265" y="4237"/>
                  <a:pt x="10942386" y="5359"/>
                  <a:pt x="10943321" y="6668"/>
                </a:cubicBezTo>
                <a:cubicBezTo>
                  <a:pt x="10949304" y="14520"/>
                  <a:pt x="10947621" y="22371"/>
                  <a:pt x="10943695" y="30224"/>
                </a:cubicBezTo>
                <a:cubicBezTo>
                  <a:pt x="10939208" y="35645"/>
                  <a:pt x="10935844" y="41254"/>
                  <a:pt x="10937526" y="48731"/>
                </a:cubicBezTo>
                <a:cubicBezTo>
                  <a:pt x="10937900" y="50975"/>
                  <a:pt x="10936965" y="52845"/>
                  <a:pt x="10936218" y="54901"/>
                </a:cubicBezTo>
                <a:cubicBezTo>
                  <a:pt x="10934160" y="53405"/>
                  <a:pt x="10932291" y="51349"/>
                  <a:pt x="10930983" y="47797"/>
                </a:cubicBezTo>
                <a:cubicBezTo>
                  <a:pt x="10931730" y="54527"/>
                  <a:pt x="10932104" y="61444"/>
                  <a:pt x="10930422" y="68175"/>
                </a:cubicBezTo>
                <a:cubicBezTo>
                  <a:pt x="10928926" y="74531"/>
                  <a:pt x="10929674" y="78270"/>
                  <a:pt x="10937713" y="79765"/>
                </a:cubicBezTo>
                <a:cubicBezTo>
                  <a:pt x="10953417" y="82570"/>
                  <a:pt x="10967064" y="89674"/>
                  <a:pt x="10973794" y="105751"/>
                </a:cubicBezTo>
                <a:cubicBezTo>
                  <a:pt x="10974542" y="107247"/>
                  <a:pt x="10975851" y="109116"/>
                  <a:pt x="10977346" y="109864"/>
                </a:cubicBezTo>
                <a:cubicBezTo>
                  <a:pt x="10991180" y="116781"/>
                  <a:pt x="11002024" y="127625"/>
                  <a:pt x="11013802" y="137159"/>
                </a:cubicBezTo>
                <a:cubicBezTo>
                  <a:pt x="11021840" y="146320"/>
                  <a:pt x="11030440" y="155293"/>
                  <a:pt x="11039975" y="163145"/>
                </a:cubicBezTo>
                <a:cubicBezTo>
                  <a:pt x="11053435" y="178101"/>
                  <a:pt x="11069326" y="190066"/>
                  <a:pt x="11087834" y="197731"/>
                </a:cubicBezTo>
                <a:cubicBezTo>
                  <a:pt x="11120363" y="211005"/>
                  <a:pt x="11152145" y="209135"/>
                  <a:pt x="11181870" y="189131"/>
                </a:cubicBezTo>
                <a:cubicBezTo>
                  <a:pt x="11193648" y="179971"/>
                  <a:pt x="11203930" y="169501"/>
                  <a:pt x="11210660" y="156041"/>
                </a:cubicBezTo>
                <a:cubicBezTo>
                  <a:pt x="11212717" y="152489"/>
                  <a:pt x="11215334" y="148937"/>
                  <a:pt x="11217204" y="145011"/>
                </a:cubicBezTo>
                <a:cubicBezTo>
                  <a:pt x="11223560" y="132485"/>
                  <a:pt x="11227672" y="119025"/>
                  <a:pt x="11235712" y="107621"/>
                </a:cubicBezTo>
                <a:cubicBezTo>
                  <a:pt x="11242442" y="98086"/>
                  <a:pt x="11245807" y="89487"/>
                  <a:pt x="11240946" y="77335"/>
                </a:cubicBezTo>
                <a:cubicBezTo>
                  <a:pt x="11236085" y="64996"/>
                  <a:pt x="11240198" y="61631"/>
                  <a:pt x="11252911" y="63875"/>
                </a:cubicBezTo>
                <a:cubicBezTo>
                  <a:pt x="11251789" y="61818"/>
                  <a:pt x="11250481" y="60136"/>
                  <a:pt x="11248798" y="58827"/>
                </a:cubicBezTo>
                <a:cubicBezTo>
                  <a:pt x="11250481" y="58640"/>
                  <a:pt x="11252350" y="58640"/>
                  <a:pt x="11254220" y="58453"/>
                </a:cubicBezTo>
                <a:cubicBezTo>
                  <a:pt x="11255154" y="58827"/>
                  <a:pt x="11255902" y="59388"/>
                  <a:pt x="11256650" y="60136"/>
                </a:cubicBezTo>
                <a:cubicBezTo>
                  <a:pt x="11263754" y="64996"/>
                  <a:pt x="11270858" y="64809"/>
                  <a:pt x="11279458" y="63501"/>
                </a:cubicBezTo>
                <a:cubicBezTo>
                  <a:pt x="11291796" y="61631"/>
                  <a:pt x="11304883" y="59949"/>
                  <a:pt x="11317035" y="66305"/>
                </a:cubicBezTo>
                <a:cubicBezTo>
                  <a:pt x="11320961" y="68361"/>
                  <a:pt x="11325448" y="68548"/>
                  <a:pt x="11329186" y="70605"/>
                </a:cubicBezTo>
                <a:cubicBezTo>
                  <a:pt x="11331430" y="72100"/>
                  <a:pt x="11333486" y="73970"/>
                  <a:pt x="11336665" y="72848"/>
                </a:cubicBezTo>
                <a:cubicBezTo>
                  <a:pt x="11349377" y="68548"/>
                  <a:pt x="11361903" y="71726"/>
                  <a:pt x="11374428" y="73222"/>
                </a:cubicBezTo>
                <a:cubicBezTo>
                  <a:pt x="11382094" y="74157"/>
                  <a:pt x="11389759" y="74718"/>
                  <a:pt x="11397236" y="74157"/>
                </a:cubicBezTo>
                <a:cubicBezTo>
                  <a:pt x="11403780" y="73596"/>
                  <a:pt x="11408454" y="76026"/>
                  <a:pt x="11411632" y="80887"/>
                </a:cubicBezTo>
                <a:cubicBezTo>
                  <a:pt x="11419296" y="92291"/>
                  <a:pt x="11427336" y="103508"/>
                  <a:pt x="11431822" y="116595"/>
                </a:cubicBezTo>
                <a:cubicBezTo>
                  <a:pt x="11434252" y="123699"/>
                  <a:pt x="11434626" y="130616"/>
                  <a:pt x="11428457" y="136037"/>
                </a:cubicBezTo>
                <a:cubicBezTo>
                  <a:pt x="11427336" y="135850"/>
                  <a:pt x="11426214" y="135476"/>
                  <a:pt x="11425092" y="135103"/>
                </a:cubicBezTo>
                <a:cubicBezTo>
                  <a:pt x="11423783" y="136411"/>
                  <a:pt x="11421727" y="137533"/>
                  <a:pt x="11421353" y="139029"/>
                </a:cubicBezTo>
                <a:cubicBezTo>
                  <a:pt x="11418549" y="149498"/>
                  <a:pt x="11410510" y="151554"/>
                  <a:pt x="11401350" y="152489"/>
                </a:cubicBezTo>
                <a:cubicBezTo>
                  <a:pt x="11394432" y="153237"/>
                  <a:pt x="11387328" y="154359"/>
                  <a:pt x="11380224" y="155293"/>
                </a:cubicBezTo>
                <a:cubicBezTo>
                  <a:pt x="11362090" y="156602"/>
                  <a:pt x="11362090" y="156602"/>
                  <a:pt x="11358912" y="174549"/>
                </a:cubicBezTo>
                <a:cubicBezTo>
                  <a:pt x="11358351" y="176980"/>
                  <a:pt x="11358351" y="179410"/>
                  <a:pt x="11358164" y="181840"/>
                </a:cubicBezTo>
                <a:cubicBezTo>
                  <a:pt x="11354799" y="194553"/>
                  <a:pt x="11353864" y="207826"/>
                  <a:pt x="11352742" y="221100"/>
                </a:cubicBezTo>
                <a:cubicBezTo>
                  <a:pt x="11352556" y="233065"/>
                  <a:pt x="11351995" y="244843"/>
                  <a:pt x="11351995" y="256620"/>
                </a:cubicBezTo>
                <a:cubicBezTo>
                  <a:pt x="11351995" y="287280"/>
                  <a:pt x="11354986" y="317566"/>
                  <a:pt x="11363399" y="347104"/>
                </a:cubicBezTo>
                <a:cubicBezTo>
                  <a:pt x="11367512" y="375708"/>
                  <a:pt x="11381533" y="399264"/>
                  <a:pt x="11399854" y="420389"/>
                </a:cubicBezTo>
                <a:cubicBezTo>
                  <a:pt x="11429766" y="454601"/>
                  <a:pt x="11469212" y="470492"/>
                  <a:pt x="11514454" y="454975"/>
                </a:cubicBezTo>
                <a:cubicBezTo>
                  <a:pt x="11520250" y="453105"/>
                  <a:pt x="11523802" y="450114"/>
                  <a:pt x="11525298" y="443758"/>
                </a:cubicBezTo>
                <a:cubicBezTo>
                  <a:pt x="11529971" y="425063"/>
                  <a:pt x="11534271" y="406368"/>
                  <a:pt x="11537449" y="387299"/>
                </a:cubicBezTo>
                <a:cubicBezTo>
                  <a:pt x="11538197" y="382625"/>
                  <a:pt x="11540254" y="377764"/>
                  <a:pt x="11538010" y="373464"/>
                </a:cubicBezTo>
                <a:cubicBezTo>
                  <a:pt x="11529036" y="357200"/>
                  <a:pt x="11529784" y="340000"/>
                  <a:pt x="11532402" y="322614"/>
                </a:cubicBezTo>
                <a:lnTo>
                  <a:pt x="11533150" y="320184"/>
                </a:lnTo>
                <a:cubicBezTo>
                  <a:pt x="11533524" y="318501"/>
                  <a:pt x="11533897" y="316631"/>
                  <a:pt x="11534271" y="314949"/>
                </a:cubicBezTo>
                <a:cubicBezTo>
                  <a:pt x="11536328" y="301862"/>
                  <a:pt x="11542684" y="290832"/>
                  <a:pt x="11551844" y="281298"/>
                </a:cubicBezTo>
                <a:cubicBezTo>
                  <a:pt x="11555958" y="276063"/>
                  <a:pt x="11562126" y="274381"/>
                  <a:pt x="11568109" y="272137"/>
                </a:cubicBezTo>
                <a:cubicBezTo>
                  <a:pt x="11574091" y="267837"/>
                  <a:pt x="11575026" y="262042"/>
                  <a:pt x="11574465" y="255873"/>
                </a:cubicBezTo>
                <a:cubicBezTo>
                  <a:pt x="11575213" y="256246"/>
                  <a:pt x="11575961" y="256060"/>
                  <a:pt x="11576709" y="255312"/>
                </a:cubicBezTo>
                <a:cubicBezTo>
                  <a:pt x="11577457" y="250077"/>
                  <a:pt x="11578391" y="244843"/>
                  <a:pt x="11578765" y="239608"/>
                </a:cubicBezTo>
                <a:cubicBezTo>
                  <a:pt x="11578952" y="236617"/>
                  <a:pt x="11579513" y="232878"/>
                  <a:pt x="11575587" y="231756"/>
                </a:cubicBezTo>
                <a:cubicBezTo>
                  <a:pt x="11571848" y="230634"/>
                  <a:pt x="11569044" y="232878"/>
                  <a:pt x="11567735" y="236430"/>
                </a:cubicBezTo>
                <a:cubicBezTo>
                  <a:pt x="11566800" y="239047"/>
                  <a:pt x="11565679" y="241664"/>
                  <a:pt x="11562688" y="238486"/>
                </a:cubicBezTo>
                <a:cubicBezTo>
                  <a:pt x="11554088" y="229513"/>
                  <a:pt x="11552218" y="216052"/>
                  <a:pt x="11563248" y="208948"/>
                </a:cubicBezTo>
                <a:cubicBezTo>
                  <a:pt x="11567922" y="205770"/>
                  <a:pt x="11572409" y="202405"/>
                  <a:pt x="11576522" y="198666"/>
                </a:cubicBezTo>
                <a:cubicBezTo>
                  <a:pt x="11580448" y="195301"/>
                  <a:pt x="11582130" y="190814"/>
                  <a:pt x="11578952" y="186140"/>
                </a:cubicBezTo>
                <a:cubicBezTo>
                  <a:pt x="11575587" y="181279"/>
                  <a:pt x="11574091" y="174362"/>
                  <a:pt x="11571100" y="171184"/>
                </a:cubicBezTo>
                <a:cubicBezTo>
                  <a:pt x="11562688" y="162024"/>
                  <a:pt x="11569231" y="157911"/>
                  <a:pt x="11574465" y="153050"/>
                </a:cubicBezTo>
                <a:cubicBezTo>
                  <a:pt x="11581943" y="146320"/>
                  <a:pt x="11583439" y="138841"/>
                  <a:pt x="11578578" y="129868"/>
                </a:cubicBezTo>
                <a:cubicBezTo>
                  <a:pt x="11577457" y="127811"/>
                  <a:pt x="11576522" y="125942"/>
                  <a:pt x="11575400" y="124073"/>
                </a:cubicBezTo>
                <a:lnTo>
                  <a:pt x="11572409" y="124073"/>
                </a:lnTo>
                <a:lnTo>
                  <a:pt x="11572409" y="122390"/>
                </a:lnTo>
                <a:cubicBezTo>
                  <a:pt x="11575026" y="116034"/>
                  <a:pt x="11579139" y="110612"/>
                  <a:pt x="11582878" y="105004"/>
                </a:cubicBezTo>
                <a:cubicBezTo>
                  <a:pt x="11585682" y="100704"/>
                  <a:pt x="11590356" y="97900"/>
                  <a:pt x="11595591" y="97339"/>
                </a:cubicBezTo>
                <a:cubicBezTo>
                  <a:pt x="11623260" y="94347"/>
                  <a:pt x="11652984" y="110051"/>
                  <a:pt x="11666258" y="134916"/>
                </a:cubicBezTo>
                <a:cubicBezTo>
                  <a:pt x="11666632" y="135664"/>
                  <a:pt x="11667193" y="136411"/>
                  <a:pt x="11667754" y="137159"/>
                </a:cubicBezTo>
                <a:cubicBezTo>
                  <a:pt x="11673175" y="145946"/>
                  <a:pt x="11672801" y="154919"/>
                  <a:pt x="11668875" y="163893"/>
                </a:cubicBezTo>
                <a:cubicBezTo>
                  <a:pt x="11664575" y="173801"/>
                  <a:pt x="11665510" y="176980"/>
                  <a:pt x="11675231" y="182588"/>
                </a:cubicBezTo>
                <a:cubicBezTo>
                  <a:pt x="11681962" y="186514"/>
                  <a:pt x="11688879" y="189879"/>
                  <a:pt x="11694861" y="195114"/>
                </a:cubicBezTo>
                <a:cubicBezTo>
                  <a:pt x="11704583" y="203714"/>
                  <a:pt x="11711500" y="214183"/>
                  <a:pt x="11716174" y="226334"/>
                </a:cubicBezTo>
                <a:cubicBezTo>
                  <a:pt x="11723091" y="245029"/>
                  <a:pt x="11731878" y="262977"/>
                  <a:pt x="11733747" y="283167"/>
                </a:cubicBezTo>
                <a:cubicBezTo>
                  <a:pt x="11741038" y="300741"/>
                  <a:pt x="11740477" y="319436"/>
                  <a:pt x="11737673" y="337383"/>
                </a:cubicBezTo>
                <a:cubicBezTo>
                  <a:pt x="11734121" y="361500"/>
                  <a:pt x="11734682" y="385242"/>
                  <a:pt x="11735804" y="409172"/>
                </a:cubicBezTo>
                <a:cubicBezTo>
                  <a:pt x="11737299" y="440205"/>
                  <a:pt x="11739356" y="471239"/>
                  <a:pt x="11742534" y="502273"/>
                </a:cubicBezTo>
                <a:cubicBezTo>
                  <a:pt x="11744964" y="526203"/>
                  <a:pt x="11747208" y="549945"/>
                  <a:pt x="11749451" y="573875"/>
                </a:cubicBezTo>
                <a:cubicBezTo>
                  <a:pt x="11750572" y="587896"/>
                  <a:pt x="11751134" y="601544"/>
                  <a:pt x="11743094" y="614069"/>
                </a:cubicBezTo>
                <a:cubicBezTo>
                  <a:pt x="11740851" y="617248"/>
                  <a:pt x="11740290" y="620613"/>
                  <a:pt x="11740477" y="624539"/>
                </a:cubicBezTo>
                <a:cubicBezTo>
                  <a:pt x="11741412" y="638373"/>
                  <a:pt x="11741225" y="652020"/>
                  <a:pt x="11732625" y="663798"/>
                </a:cubicBezTo>
                <a:cubicBezTo>
                  <a:pt x="11730756" y="666229"/>
                  <a:pt x="11729447" y="670903"/>
                  <a:pt x="11729634" y="674080"/>
                </a:cubicBezTo>
                <a:cubicBezTo>
                  <a:pt x="11730382" y="686980"/>
                  <a:pt x="11723278" y="693710"/>
                  <a:pt x="11712248" y="697823"/>
                </a:cubicBezTo>
                <a:cubicBezTo>
                  <a:pt x="11701404" y="701936"/>
                  <a:pt x="11695983" y="715397"/>
                  <a:pt x="11700283" y="726240"/>
                </a:cubicBezTo>
                <a:cubicBezTo>
                  <a:pt x="11701031" y="728483"/>
                  <a:pt x="11702900" y="729605"/>
                  <a:pt x="11704957" y="730353"/>
                </a:cubicBezTo>
                <a:lnTo>
                  <a:pt x="11717330" y="732929"/>
                </a:lnTo>
                <a:lnTo>
                  <a:pt x="12192000" y="732929"/>
                </a:lnTo>
                <a:cubicBezTo>
                  <a:pt x="12191620" y="792161"/>
                  <a:pt x="12198861" y="851392"/>
                  <a:pt x="12198481" y="910624"/>
                </a:cubicBezTo>
                <a:lnTo>
                  <a:pt x="0" y="908775"/>
                </a:lnTo>
                <a:lnTo>
                  <a:pt x="0" y="732929"/>
                </a:lnTo>
                <a:lnTo>
                  <a:pt x="10184483" y="732929"/>
                </a:lnTo>
                <a:lnTo>
                  <a:pt x="10336481" y="714462"/>
                </a:lnTo>
                <a:cubicBezTo>
                  <a:pt x="10340781" y="713901"/>
                  <a:pt x="10345268" y="714462"/>
                  <a:pt x="10349568" y="713901"/>
                </a:cubicBezTo>
                <a:cubicBezTo>
                  <a:pt x="10352372" y="713714"/>
                  <a:pt x="10355924" y="713901"/>
                  <a:pt x="10356111" y="709414"/>
                </a:cubicBezTo>
                <a:cubicBezTo>
                  <a:pt x="10351437" y="699506"/>
                  <a:pt x="10353494" y="689224"/>
                  <a:pt x="10354615" y="679128"/>
                </a:cubicBezTo>
                <a:cubicBezTo>
                  <a:pt x="10360410" y="626408"/>
                  <a:pt x="10358167" y="573501"/>
                  <a:pt x="10358167" y="520594"/>
                </a:cubicBezTo>
                <a:cubicBezTo>
                  <a:pt x="10358167" y="506573"/>
                  <a:pt x="10363028" y="492925"/>
                  <a:pt x="10372188" y="482269"/>
                </a:cubicBezTo>
                <a:cubicBezTo>
                  <a:pt x="10380788" y="472548"/>
                  <a:pt x="10388079" y="461705"/>
                  <a:pt x="10396679" y="451984"/>
                </a:cubicBezTo>
                <a:cubicBezTo>
                  <a:pt x="10422478" y="416837"/>
                  <a:pt x="10442294" y="378886"/>
                  <a:pt x="10447903" y="334765"/>
                </a:cubicBezTo>
                <a:cubicBezTo>
                  <a:pt x="10450894" y="310275"/>
                  <a:pt x="10450894" y="285598"/>
                  <a:pt x="10448464" y="261107"/>
                </a:cubicBezTo>
                <a:cubicBezTo>
                  <a:pt x="10447342" y="249329"/>
                  <a:pt x="10446968" y="238486"/>
                  <a:pt x="10446408" y="225774"/>
                </a:cubicBezTo>
                <a:cubicBezTo>
                  <a:pt x="10446221" y="222409"/>
                  <a:pt x="10448090" y="216613"/>
                  <a:pt x="10448464" y="215678"/>
                </a:cubicBezTo>
                <a:cubicBezTo>
                  <a:pt x="10449960" y="211191"/>
                  <a:pt x="10451081" y="209322"/>
                  <a:pt x="10453512" y="201096"/>
                </a:cubicBezTo>
                <a:cubicBezTo>
                  <a:pt x="10452390" y="203340"/>
                  <a:pt x="10444351" y="223343"/>
                  <a:pt x="10442856" y="229139"/>
                </a:cubicBezTo>
                <a:cubicBezTo>
                  <a:pt x="10435938" y="255685"/>
                  <a:pt x="10423226" y="280363"/>
                  <a:pt x="10417991" y="307471"/>
                </a:cubicBezTo>
                <a:cubicBezTo>
                  <a:pt x="10417618" y="310088"/>
                  <a:pt x="10416495" y="312519"/>
                  <a:pt x="10413318" y="312331"/>
                </a:cubicBezTo>
                <a:cubicBezTo>
                  <a:pt x="10411635" y="312331"/>
                  <a:pt x="10410887" y="311584"/>
                  <a:pt x="10410513" y="310649"/>
                </a:cubicBezTo>
                <a:cubicBezTo>
                  <a:pt x="10410326" y="344300"/>
                  <a:pt x="10410887" y="378138"/>
                  <a:pt x="10388266" y="406929"/>
                </a:cubicBezTo>
                <a:cubicBezTo>
                  <a:pt x="10382284" y="413098"/>
                  <a:pt x="10376862" y="420015"/>
                  <a:pt x="10366767" y="418706"/>
                </a:cubicBezTo>
                <a:cubicBezTo>
                  <a:pt x="10365832" y="418519"/>
                  <a:pt x="10365084" y="418145"/>
                  <a:pt x="10364337" y="417398"/>
                </a:cubicBezTo>
                <a:cubicBezTo>
                  <a:pt x="10364150" y="417024"/>
                  <a:pt x="10363963" y="416837"/>
                  <a:pt x="10363963" y="416650"/>
                </a:cubicBezTo>
                <a:cubicBezTo>
                  <a:pt x="10364337" y="416276"/>
                  <a:pt x="10364898" y="415902"/>
                  <a:pt x="10365458" y="415528"/>
                </a:cubicBezTo>
                <a:cubicBezTo>
                  <a:pt x="10368075" y="410668"/>
                  <a:pt x="10369945" y="405433"/>
                  <a:pt x="10368263" y="397768"/>
                </a:cubicBezTo>
                <a:cubicBezTo>
                  <a:pt x="10365832" y="404498"/>
                  <a:pt x="10365832" y="410107"/>
                  <a:pt x="10360784" y="413472"/>
                </a:cubicBezTo>
                <a:cubicBezTo>
                  <a:pt x="10362467" y="406741"/>
                  <a:pt x="10363776" y="400198"/>
                  <a:pt x="10362841" y="393468"/>
                </a:cubicBezTo>
                <a:cubicBezTo>
                  <a:pt x="10359476" y="399638"/>
                  <a:pt x="10360037" y="407302"/>
                  <a:pt x="10356298" y="413659"/>
                </a:cubicBezTo>
                <a:cubicBezTo>
                  <a:pt x="10356111" y="412724"/>
                  <a:pt x="10355924" y="411789"/>
                  <a:pt x="10355737" y="411041"/>
                </a:cubicBezTo>
                <a:cubicBezTo>
                  <a:pt x="10354428" y="405246"/>
                  <a:pt x="10356858" y="399450"/>
                  <a:pt x="10356671" y="393468"/>
                </a:cubicBezTo>
                <a:cubicBezTo>
                  <a:pt x="10356484" y="382251"/>
                  <a:pt x="10356671" y="371221"/>
                  <a:pt x="10355176" y="360004"/>
                </a:cubicBezTo>
                <a:cubicBezTo>
                  <a:pt x="10352745" y="341870"/>
                  <a:pt x="10358541" y="325418"/>
                  <a:pt x="10369010" y="311023"/>
                </a:cubicBezTo>
                <a:cubicBezTo>
                  <a:pt x="10377984" y="298684"/>
                  <a:pt x="10388079" y="287280"/>
                  <a:pt x="10397053" y="275129"/>
                </a:cubicBezTo>
                <a:cubicBezTo>
                  <a:pt x="10404344" y="263350"/>
                  <a:pt x="10409578" y="250638"/>
                  <a:pt x="10414252" y="237925"/>
                </a:cubicBezTo>
                <a:cubicBezTo>
                  <a:pt x="10419674" y="223156"/>
                  <a:pt x="10425656" y="208574"/>
                  <a:pt x="10429582" y="193244"/>
                </a:cubicBezTo>
                <a:cubicBezTo>
                  <a:pt x="10430891" y="188010"/>
                  <a:pt x="10435191" y="184270"/>
                  <a:pt x="10435751" y="178849"/>
                </a:cubicBezTo>
                <a:cubicBezTo>
                  <a:pt x="10439117" y="171558"/>
                  <a:pt x="10443978" y="165575"/>
                  <a:pt x="10450521" y="160902"/>
                </a:cubicBezTo>
                <a:cubicBezTo>
                  <a:pt x="10458559" y="149124"/>
                  <a:pt x="10469963" y="141272"/>
                  <a:pt x="10481368" y="133233"/>
                </a:cubicBezTo>
                <a:cubicBezTo>
                  <a:pt x="10486415" y="129494"/>
                  <a:pt x="10489219" y="124446"/>
                  <a:pt x="10489406" y="118277"/>
                </a:cubicBezTo>
                <a:cubicBezTo>
                  <a:pt x="10489780" y="106873"/>
                  <a:pt x="10498567" y="101451"/>
                  <a:pt x="10506232" y="95282"/>
                </a:cubicBezTo>
                <a:cubicBezTo>
                  <a:pt x="10513710" y="93600"/>
                  <a:pt x="10521375" y="93039"/>
                  <a:pt x="10529227" y="93039"/>
                </a:cubicBezTo>
                <a:cubicBezTo>
                  <a:pt x="10546426" y="92852"/>
                  <a:pt x="10561943" y="86121"/>
                  <a:pt x="10577460" y="80139"/>
                </a:cubicBezTo>
                <a:cubicBezTo>
                  <a:pt x="10582694" y="78270"/>
                  <a:pt x="10585312" y="74157"/>
                  <a:pt x="10582321" y="68361"/>
                </a:cubicBezTo>
                <a:cubicBezTo>
                  <a:pt x="10581199" y="66305"/>
                  <a:pt x="10581572" y="64249"/>
                  <a:pt x="10581947" y="62005"/>
                </a:cubicBezTo>
                <a:cubicBezTo>
                  <a:pt x="10584003" y="57144"/>
                  <a:pt x="10583816" y="52657"/>
                  <a:pt x="10581572" y="47984"/>
                </a:cubicBezTo>
                <a:cubicBezTo>
                  <a:pt x="10581199" y="42936"/>
                  <a:pt x="10579516" y="38636"/>
                  <a:pt x="10576899" y="34336"/>
                </a:cubicBezTo>
                <a:cubicBezTo>
                  <a:pt x="10573534" y="29102"/>
                  <a:pt x="10571477" y="23493"/>
                  <a:pt x="10572599" y="17137"/>
                </a:cubicBezTo>
                <a:cubicBezTo>
                  <a:pt x="10571664" y="10407"/>
                  <a:pt x="10573160" y="4424"/>
                  <a:pt x="10579329" y="1246"/>
                </a:cubicBezTo>
                <a:cubicBezTo>
                  <a:pt x="10585498" y="-1932"/>
                  <a:pt x="10590733" y="1433"/>
                  <a:pt x="10594846" y="6107"/>
                </a:cubicBezTo>
                <a:cubicBezTo>
                  <a:pt x="10604942" y="17885"/>
                  <a:pt x="10618962" y="21063"/>
                  <a:pt x="10632984" y="23867"/>
                </a:cubicBezTo>
                <a:cubicBezTo>
                  <a:pt x="10655605" y="28354"/>
                  <a:pt x="10678600" y="29850"/>
                  <a:pt x="10701595" y="30971"/>
                </a:cubicBezTo>
                <a:cubicBezTo>
                  <a:pt x="10724402" y="32093"/>
                  <a:pt x="10747398" y="34710"/>
                  <a:pt x="10770392" y="33215"/>
                </a:cubicBezTo>
                <a:cubicBezTo>
                  <a:pt x="10813017" y="30410"/>
                  <a:pt x="10856016" y="30971"/>
                  <a:pt x="10898080" y="20689"/>
                </a:cubicBezTo>
                <a:cubicBezTo>
                  <a:pt x="10908736" y="18072"/>
                  <a:pt x="10916774" y="12837"/>
                  <a:pt x="10923878" y="5172"/>
                </a:cubicBezTo>
                <a:cubicBezTo>
                  <a:pt x="10926308" y="2555"/>
                  <a:pt x="10928832" y="779"/>
                  <a:pt x="10931520" y="265"/>
                </a:cubicBezTo>
                <a:close/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198AAB91-C55E-428D-BA01-58FD36AD2D40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5" name="Freeform: Shape 4">
              <a:extLst>
                <a:ext uri="{FF2B5EF4-FFF2-40B4-BE49-F238E27FC236}">
                  <a16:creationId xmlns="" xmlns:a16="http://schemas.microsoft.com/office/drawing/2014/main" id="{2D4F7D7B-619B-4C97-8461-DDC646429E3A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="" xmlns:a16="http://schemas.microsoft.com/office/drawing/2014/main" id="{3E7B716D-7B77-49A5-AC64-4BF1CD560049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="" xmlns:a16="http://schemas.microsoft.com/office/drawing/2014/main" id="{BB34C167-517A-41A9-9485-85CC65D3C848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10795351-241E-4B61-98EF-23B66D689BDC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1BA7ACE1-7F7F-4D38-AB28-FD42493617D8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42917155-8BCC-42D8-BFC4-9E9EE843848C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A4CED6C2-4AAD-4BFB-AFDC-F615E964768B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0E0546DE-3CD6-4F91-A2AD-83CD1ED18CFE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30BFEC2C-0EC9-429D-A097-D5BD798DB30D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1103F524-B1AD-45DE-82D4-CF45CBF2A845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44969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583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823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=""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9E45ABA9-03D2-4F37-AE93-A6DCD1461940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5" name="Freeform: Shape 4">
              <a:extLst>
                <a:ext uri="{FF2B5EF4-FFF2-40B4-BE49-F238E27FC236}">
                  <a16:creationId xmlns="" xmlns:a16="http://schemas.microsoft.com/office/drawing/2014/main" id="{F0C36388-B9CE-4E6B-9962-322F0EF5E2F3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="" xmlns:a16="http://schemas.microsoft.com/office/drawing/2014/main" id="{A61698FA-D838-4DAF-ACA9-6034E9430C9D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="" xmlns:a16="http://schemas.microsoft.com/office/drawing/2014/main" id="{0919F9A3-D968-412C-99A4-535CCCEF00F4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A1361619-6D0D-4C7F-817D-942C9857E3FD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4E1455AD-F294-4298-83C1-FC7107B0FEB0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6D378A32-E409-44BF-95F9-07F2EA150D33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BFA5111E-03B3-40C3-98C4-DD4214484636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09E2D853-65BB-4F4D-94D0-E8C4DCCFFA87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BFFA42C1-6335-4AC9-8D80-D00AD6549121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35BC384C-C94B-4E70-9472-13A7D3994441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C2096254-8347-4C93-80F1-2CF4C46E29FB}"/>
              </a:ext>
            </a:extLst>
          </p:cNvPr>
          <p:cNvSpPr/>
          <p:nvPr userDrawn="1"/>
        </p:nvSpPr>
        <p:spPr>
          <a:xfrm>
            <a:off x="0" y="1960266"/>
            <a:ext cx="12192000" cy="1950620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+mn-lt"/>
            </a:endParaRPr>
          </a:p>
        </p:txBody>
      </p:sp>
      <p:sp>
        <p:nvSpPr>
          <p:cNvPr id="16" name="그림 개체 틀 2">
            <a:extLst>
              <a:ext uri="{FF2B5EF4-FFF2-40B4-BE49-F238E27FC236}">
                <a16:creationId xmlns="" xmlns:a16="http://schemas.microsoft.com/office/drawing/2014/main" id="{9CB0BC1F-A594-43B8-9F89-042A545BF4C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95236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7" name="그림 개체 틀 2">
            <a:extLst>
              <a:ext uri="{FF2B5EF4-FFF2-40B4-BE49-F238E27FC236}">
                <a16:creationId xmlns="" xmlns:a16="http://schemas.microsoft.com/office/drawing/2014/main" id="{622D817B-361A-4E64-99CE-DF8D3A7A77B0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02470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8" name="그림 개체 틀 2">
            <a:extLst>
              <a:ext uri="{FF2B5EF4-FFF2-40B4-BE49-F238E27FC236}">
                <a16:creationId xmlns="" xmlns:a16="http://schemas.microsoft.com/office/drawing/2014/main" id="{DF2AAD08-1430-4ABF-BBB5-BDEED2338340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9127527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76866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9266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8" r:id="rId6"/>
    <p:sldLayoutId id="2147483680" r:id="rId7"/>
    <p:sldLayoutId id="2147483682" r:id="rId8"/>
    <p:sldLayoutId id="2147483684" r:id="rId9"/>
    <p:sldLayoutId id="2147483683" r:id="rId10"/>
    <p:sldLayoutId id="2147483686" r:id="rId11"/>
    <p:sldLayoutId id="2147483687" r:id="rId12"/>
    <p:sldLayoutId id="2147483688" r:id="rId13"/>
    <p:sldLayoutId id="2147483671" r:id="rId14"/>
    <p:sldLayoutId id="214748367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D903117B-4E78-494D-8C7D-2C815B51A89A}"/>
              </a:ext>
            </a:extLst>
          </p:cNvPr>
          <p:cNvGrpSpPr/>
          <p:nvPr/>
        </p:nvGrpSpPr>
        <p:grpSpPr>
          <a:xfrm>
            <a:off x="10045398" y="187384"/>
            <a:ext cx="1682803" cy="413563"/>
            <a:chOff x="3275856" y="1242391"/>
            <a:chExt cx="1656184" cy="407020"/>
          </a:xfrm>
        </p:grpSpPr>
        <p:sp>
          <p:nvSpPr>
            <p:cNvPr id="6" name="Rounded Rectangle 7">
              <a:extLst>
                <a:ext uri="{FF2B5EF4-FFF2-40B4-BE49-F238E27FC236}">
                  <a16:creationId xmlns="" xmlns:a16="http://schemas.microsoft.com/office/drawing/2014/main" id="{C30140DE-63CA-4724-B39D-32521776CD32}"/>
                </a:ext>
              </a:extLst>
            </p:cNvPr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pic>
          <p:nvPicPr>
            <p:cNvPr id="7" name="Picture 2" descr="E:\002-KIMS BUSINESS\007-01-ALLPPT.com\011-ALLPPT-LOGO\allppt-logo-e.png">
              <a:extLst>
                <a:ext uri="{FF2B5EF4-FFF2-40B4-BE49-F238E27FC236}">
                  <a16:creationId xmlns="" xmlns:a16="http://schemas.microsoft.com/office/drawing/2014/main" id="{A3FEDC60-7285-4C9B-8CBA-B333284B38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="" xmlns:a14="http://schemas.microsoft.com/office/drawing/2010/main">
                    <a14:imgLayer r:embed="rId4">
                      <a14:imgEffect>
                        <a14:colorTemperature colorTemp="4046"/>
                      </a14:imgEffect>
                      <a14:imgEffect>
                        <a14:saturation sat="175000"/>
                      </a14:imgEffect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Rectangle 21"/>
          <p:cNvSpPr/>
          <p:nvPr/>
        </p:nvSpPr>
        <p:spPr>
          <a:xfrm>
            <a:off x="605245" y="741458"/>
            <a:ext cx="4280263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d-ID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ASMAUL HUSNAH</a:t>
            </a:r>
            <a:br>
              <a:rPr lang="id-ID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id-ID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AR RAHMAN DAN AR ROHIM</a:t>
            </a:r>
            <a:endParaRPr lang="id-ID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9007" y="2917597"/>
            <a:ext cx="5512524" cy="13849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id-ID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Arti Asmaul Husnah nama-nama baik Allah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id-ID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Yang dipelajari saat ini adalah Ar Rahman Ar Rohim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id-ID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Ar Rahman artinya Maha Pengasih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id-ID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Ar Rahim artinya Maha Penyayang</a:t>
            </a:r>
            <a:endParaRPr lang="id-ID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56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CF5BDA4-10C7-46A6-AC30-523A3FC438AC}"/>
              </a:ext>
            </a:extLst>
          </p:cNvPr>
          <p:cNvSpPr txBox="1"/>
          <p:nvPr/>
        </p:nvSpPr>
        <p:spPr>
          <a:xfrm>
            <a:off x="2050869" y="1894113"/>
            <a:ext cx="4433751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id-ID" altLang="ko-KR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pitchFamily="34" charset="0"/>
              </a:rPr>
              <a:t>SEBAB RAHMAN RAHIM MU</a:t>
            </a:r>
          </a:p>
          <a:p>
            <a:r>
              <a:rPr lang="id-ID" altLang="ko-KR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pitchFamily="34" charset="0"/>
              </a:rPr>
              <a:t>SEMUA KEINDAHAN ALAM KAU PERLIHATKAN</a:t>
            </a:r>
          </a:p>
          <a:p>
            <a:r>
              <a:rPr lang="id-ID" altLang="ko-KR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pitchFamily="34" charset="0"/>
              </a:rPr>
              <a:t>BUMI</a:t>
            </a:r>
          </a:p>
          <a:p>
            <a:r>
              <a:rPr lang="id-ID" altLang="ko-KR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pitchFamily="34" charset="0"/>
              </a:rPr>
              <a:t>LAUT</a:t>
            </a:r>
          </a:p>
          <a:p>
            <a:r>
              <a:rPr lang="id-ID" altLang="ko-KR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pitchFamily="34" charset="0"/>
              </a:rPr>
              <a:t>TUMBUHAN</a:t>
            </a:r>
          </a:p>
          <a:p>
            <a:r>
              <a:rPr lang="id-ID" altLang="ko-KR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pitchFamily="34" charset="0"/>
              </a:rPr>
              <a:t>HEWAN</a:t>
            </a:r>
          </a:p>
          <a:p>
            <a:r>
              <a:rPr lang="id-ID" altLang="ko-KR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pitchFamily="34" charset="0"/>
              </a:rPr>
              <a:t>BENDA MATI </a:t>
            </a:r>
          </a:p>
          <a:p>
            <a:r>
              <a:rPr lang="id-ID" altLang="ko-KR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pitchFamily="34" charset="0"/>
              </a:rPr>
              <a:t>DAN LAIN-LAIN</a:t>
            </a:r>
            <a:endParaRPr lang="ko-KR" altLang="en-US" sz="2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="" xmlns:a16="http://schemas.microsoft.com/office/drawing/2014/main" id="{41591F61-41E3-48A1-ABC6-55FE3F24D743}"/>
              </a:ext>
            </a:extLst>
          </p:cNvPr>
          <p:cNvSpPr/>
          <p:nvPr/>
        </p:nvSpPr>
        <p:spPr>
          <a:xfrm>
            <a:off x="169817" y="235131"/>
            <a:ext cx="5917473" cy="6453052"/>
          </a:xfrm>
          <a:custGeom>
            <a:avLst/>
            <a:gdLst>
              <a:gd name="connsiteX0" fmla="*/ 776380 w 772179"/>
              <a:gd name="connsiteY0" fmla="*/ 162702 h 870337"/>
              <a:gd name="connsiteX1" fmla="*/ 275117 w 772179"/>
              <a:gd name="connsiteY1" fmla="*/ 181025 h 870337"/>
              <a:gd name="connsiteX2" fmla="*/ 233236 w 772179"/>
              <a:gd name="connsiteY2" fmla="*/ 656111 h 870337"/>
              <a:gd name="connsiteX3" fmla="*/ 733844 w 772179"/>
              <a:gd name="connsiteY3" fmla="*/ 754270 h 870337"/>
              <a:gd name="connsiteX4" fmla="*/ 326160 w 772179"/>
              <a:gd name="connsiteY4" fmla="*/ 860281 h 870337"/>
              <a:gd name="connsiteX5" fmla="*/ 274 w 772179"/>
              <a:gd name="connsiteY5" fmla="*/ 453251 h 870337"/>
              <a:gd name="connsiteX6" fmla="*/ 288860 w 772179"/>
              <a:gd name="connsiteY6" fmla="*/ 25934 h 870337"/>
              <a:gd name="connsiteX7" fmla="*/ 776380 w 772179"/>
              <a:gd name="connsiteY7" fmla="*/ 162702 h 87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179" h="870337">
                <a:moveTo>
                  <a:pt x="776380" y="162702"/>
                </a:moveTo>
                <a:cubicBezTo>
                  <a:pt x="611473" y="28552"/>
                  <a:pt x="400106" y="57345"/>
                  <a:pt x="275117" y="181025"/>
                </a:cubicBezTo>
                <a:cubicBezTo>
                  <a:pt x="147511" y="307322"/>
                  <a:pt x="130497" y="508219"/>
                  <a:pt x="233236" y="656111"/>
                </a:cubicBezTo>
                <a:cubicBezTo>
                  <a:pt x="326814" y="790261"/>
                  <a:pt x="536873" y="873369"/>
                  <a:pt x="733844" y="754270"/>
                </a:cubicBezTo>
                <a:cubicBezTo>
                  <a:pt x="658590" y="838686"/>
                  <a:pt x="491720" y="903470"/>
                  <a:pt x="326160" y="860281"/>
                </a:cubicBezTo>
                <a:cubicBezTo>
                  <a:pt x="141622" y="811856"/>
                  <a:pt x="6818" y="645641"/>
                  <a:pt x="274" y="453251"/>
                </a:cubicBezTo>
                <a:cubicBezTo>
                  <a:pt x="-6270" y="264132"/>
                  <a:pt x="104976" y="93336"/>
                  <a:pt x="288860" y="25934"/>
                </a:cubicBezTo>
                <a:cubicBezTo>
                  <a:pt x="464236" y="-38196"/>
                  <a:pt x="669060" y="20045"/>
                  <a:pt x="776380" y="16270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w="6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5B70E308-10D9-4AD4-AC9E-6EE3C7529363}"/>
              </a:ext>
            </a:extLst>
          </p:cNvPr>
          <p:cNvSpPr/>
          <p:nvPr/>
        </p:nvSpPr>
        <p:spPr>
          <a:xfrm>
            <a:off x="5440430" y="0"/>
            <a:ext cx="749382" cy="717496"/>
          </a:xfrm>
          <a:custGeom>
            <a:avLst/>
            <a:gdLst>
              <a:gd name="connsiteX0" fmla="*/ 58895 w 307562"/>
              <a:gd name="connsiteY0" fmla="*/ 297747 h 294475"/>
              <a:gd name="connsiteX1" fmla="*/ 88343 w 307562"/>
              <a:gd name="connsiteY1" fmla="*/ 208750 h 294475"/>
              <a:gd name="connsiteX2" fmla="*/ 75909 w 307562"/>
              <a:gd name="connsiteY2" fmla="*/ 172759 h 294475"/>
              <a:gd name="connsiteX3" fmla="*/ 7853 w 307562"/>
              <a:gd name="connsiteY3" fmla="*/ 123679 h 294475"/>
              <a:gd name="connsiteX4" fmla="*/ 0 w 307562"/>
              <a:gd name="connsiteY4" fmla="*/ 120407 h 294475"/>
              <a:gd name="connsiteX5" fmla="*/ 3272 w 307562"/>
              <a:gd name="connsiteY5" fmla="*/ 115172 h 294475"/>
              <a:gd name="connsiteX6" fmla="*/ 102739 w 307562"/>
              <a:gd name="connsiteY6" fmla="*/ 115172 h 294475"/>
              <a:gd name="connsiteX7" fmla="*/ 123679 w 307562"/>
              <a:gd name="connsiteY7" fmla="*/ 99467 h 294475"/>
              <a:gd name="connsiteX8" fmla="*/ 156399 w 307562"/>
              <a:gd name="connsiteY8" fmla="*/ 0 h 294475"/>
              <a:gd name="connsiteX9" fmla="*/ 182574 w 307562"/>
              <a:gd name="connsiteY9" fmla="*/ 79181 h 294475"/>
              <a:gd name="connsiteX10" fmla="*/ 230999 w 307562"/>
              <a:gd name="connsiteY10" fmla="*/ 115172 h 294475"/>
              <a:gd name="connsiteX11" fmla="*/ 308872 w 307562"/>
              <a:gd name="connsiteY11" fmla="*/ 115172 h 294475"/>
              <a:gd name="connsiteX12" fmla="*/ 310180 w 307562"/>
              <a:gd name="connsiteY12" fmla="*/ 118444 h 294475"/>
              <a:gd name="connsiteX13" fmla="*/ 259793 w 307562"/>
              <a:gd name="connsiteY13" fmla="*/ 155745 h 294475"/>
              <a:gd name="connsiteX14" fmla="*/ 221184 w 307562"/>
              <a:gd name="connsiteY14" fmla="*/ 187809 h 294475"/>
              <a:gd name="connsiteX15" fmla="*/ 232962 w 307562"/>
              <a:gd name="connsiteY15" fmla="*/ 236234 h 294475"/>
              <a:gd name="connsiteX16" fmla="*/ 248668 w 307562"/>
              <a:gd name="connsiteY16" fmla="*/ 297747 h 294475"/>
              <a:gd name="connsiteX17" fmla="*/ 217912 w 307562"/>
              <a:gd name="connsiteY17" fmla="*/ 276807 h 294475"/>
              <a:gd name="connsiteX18" fmla="*/ 166215 w 307562"/>
              <a:gd name="connsiteY18" fmla="*/ 238852 h 294475"/>
              <a:gd name="connsiteX19" fmla="*/ 145929 w 307562"/>
              <a:gd name="connsiteY19" fmla="*/ 238852 h 294475"/>
              <a:gd name="connsiteX20" fmla="*/ 62167 w 307562"/>
              <a:gd name="connsiteY20" fmla="*/ 299710 h 294475"/>
              <a:gd name="connsiteX21" fmla="*/ 58895 w 307562"/>
              <a:gd name="connsiteY21" fmla="*/ 297747 h 29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07562" h="294475">
                <a:moveTo>
                  <a:pt x="58895" y="297747"/>
                </a:moveTo>
                <a:cubicBezTo>
                  <a:pt x="68711" y="268300"/>
                  <a:pt x="77218" y="237543"/>
                  <a:pt x="88343" y="208750"/>
                </a:cubicBezTo>
                <a:cubicBezTo>
                  <a:pt x="94886" y="191081"/>
                  <a:pt x="90960" y="182574"/>
                  <a:pt x="75909" y="172759"/>
                </a:cubicBezTo>
                <a:cubicBezTo>
                  <a:pt x="52351" y="157708"/>
                  <a:pt x="30756" y="140039"/>
                  <a:pt x="7853" y="123679"/>
                </a:cubicBezTo>
                <a:cubicBezTo>
                  <a:pt x="5235" y="121716"/>
                  <a:pt x="2617" y="121716"/>
                  <a:pt x="0" y="120407"/>
                </a:cubicBezTo>
                <a:cubicBezTo>
                  <a:pt x="1309" y="118444"/>
                  <a:pt x="1963" y="117135"/>
                  <a:pt x="3272" y="115172"/>
                </a:cubicBezTo>
                <a:cubicBezTo>
                  <a:pt x="36646" y="115172"/>
                  <a:pt x="69365" y="114518"/>
                  <a:pt x="102739" y="115172"/>
                </a:cubicBezTo>
                <a:cubicBezTo>
                  <a:pt x="115172" y="115827"/>
                  <a:pt x="120407" y="111246"/>
                  <a:pt x="123679" y="99467"/>
                </a:cubicBezTo>
                <a:cubicBezTo>
                  <a:pt x="132841" y="67402"/>
                  <a:pt x="143966" y="36646"/>
                  <a:pt x="156399" y="0"/>
                </a:cubicBezTo>
                <a:cubicBezTo>
                  <a:pt x="166215" y="29448"/>
                  <a:pt x="174722" y="54314"/>
                  <a:pt x="182574" y="79181"/>
                </a:cubicBezTo>
                <a:cubicBezTo>
                  <a:pt x="194354" y="115172"/>
                  <a:pt x="194354" y="115172"/>
                  <a:pt x="230999" y="115172"/>
                </a:cubicBezTo>
                <a:cubicBezTo>
                  <a:pt x="257175" y="115172"/>
                  <a:pt x="283351" y="115172"/>
                  <a:pt x="308872" y="115172"/>
                </a:cubicBezTo>
                <a:cubicBezTo>
                  <a:pt x="309526" y="116481"/>
                  <a:pt x="310180" y="117790"/>
                  <a:pt x="310180" y="118444"/>
                </a:cubicBezTo>
                <a:cubicBezTo>
                  <a:pt x="293166" y="130878"/>
                  <a:pt x="276152" y="143311"/>
                  <a:pt x="259793" y="155745"/>
                </a:cubicBezTo>
                <a:cubicBezTo>
                  <a:pt x="246050" y="166215"/>
                  <a:pt x="225764" y="174067"/>
                  <a:pt x="221184" y="187809"/>
                </a:cubicBezTo>
                <a:cubicBezTo>
                  <a:pt x="216603" y="200897"/>
                  <a:pt x="228382" y="219875"/>
                  <a:pt x="232962" y="236234"/>
                </a:cubicBezTo>
                <a:cubicBezTo>
                  <a:pt x="238852" y="255866"/>
                  <a:pt x="245396" y="275498"/>
                  <a:pt x="248668" y="297747"/>
                </a:cubicBezTo>
                <a:cubicBezTo>
                  <a:pt x="238197" y="290549"/>
                  <a:pt x="228382" y="284005"/>
                  <a:pt x="217912" y="276807"/>
                </a:cubicBezTo>
                <a:cubicBezTo>
                  <a:pt x="200243" y="264373"/>
                  <a:pt x="182574" y="251940"/>
                  <a:pt x="166215" y="238852"/>
                </a:cubicBezTo>
                <a:cubicBezTo>
                  <a:pt x="159017" y="232962"/>
                  <a:pt x="153781" y="232962"/>
                  <a:pt x="145929" y="238852"/>
                </a:cubicBezTo>
                <a:cubicBezTo>
                  <a:pt x="118444" y="259792"/>
                  <a:pt x="90306" y="279424"/>
                  <a:pt x="62167" y="299710"/>
                </a:cubicBezTo>
                <a:cubicBezTo>
                  <a:pt x="60858" y="299056"/>
                  <a:pt x="60204" y="298401"/>
                  <a:pt x="58895" y="297747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Freeform: Shape 4">
            <a:extLst>
              <a:ext uri="{FF2B5EF4-FFF2-40B4-BE49-F238E27FC236}">
                <a16:creationId xmlns="" xmlns:a16="http://schemas.microsoft.com/office/drawing/2014/main" id="{5B70E308-10D9-4AD4-AC9E-6EE3C7529363}"/>
              </a:ext>
            </a:extLst>
          </p:cNvPr>
          <p:cNvSpPr/>
          <p:nvPr/>
        </p:nvSpPr>
        <p:spPr>
          <a:xfrm>
            <a:off x="5775710" y="452846"/>
            <a:ext cx="749382" cy="717496"/>
          </a:xfrm>
          <a:custGeom>
            <a:avLst/>
            <a:gdLst>
              <a:gd name="connsiteX0" fmla="*/ 58895 w 307562"/>
              <a:gd name="connsiteY0" fmla="*/ 297747 h 294475"/>
              <a:gd name="connsiteX1" fmla="*/ 88343 w 307562"/>
              <a:gd name="connsiteY1" fmla="*/ 208750 h 294475"/>
              <a:gd name="connsiteX2" fmla="*/ 75909 w 307562"/>
              <a:gd name="connsiteY2" fmla="*/ 172759 h 294475"/>
              <a:gd name="connsiteX3" fmla="*/ 7853 w 307562"/>
              <a:gd name="connsiteY3" fmla="*/ 123679 h 294475"/>
              <a:gd name="connsiteX4" fmla="*/ 0 w 307562"/>
              <a:gd name="connsiteY4" fmla="*/ 120407 h 294475"/>
              <a:gd name="connsiteX5" fmla="*/ 3272 w 307562"/>
              <a:gd name="connsiteY5" fmla="*/ 115172 h 294475"/>
              <a:gd name="connsiteX6" fmla="*/ 102739 w 307562"/>
              <a:gd name="connsiteY6" fmla="*/ 115172 h 294475"/>
              <a:gd name="connsiteX7" fmla="*/ 123679 w 307562"/>
              <a:gd name="connsiteY7" fmla="*/ 99467 h 294475"/>
              <a:gd name="connsiteX8" fmla="*/ 156399 w 307562"/>
              <a:gd name="connsiteY8" fmla="*/ 0 h 294475"/>
              <a:gd name="connsiteX9" fmla="*/ 182574 w 307562"/>
              <a:gd name="connsiteY9" fmla="*/ 79181 h 294475"/>
              <a:gd name="connsiteX10" fmla="*/ 230999 w 307562"/>
              <a:gd name="connsiteY10" fmla="*/ 115172 h 294475"/>
              <a:gd name="connsiteX11" fmla="*/ 308872 w 307562"/>
              <a:gd name="connsiteY11" fmla="*/ 115172 h 294475"/>
              <a:gd name="connsiteX12" fmla="*/ 310180 w 307562"/>
              <a:gd name="connsiteY12" fmla="*/ 118444 h 294475"/>
              <a:gd name="connsiteX13" fmla="*/ 259793 w 307562"/>
              <a:gd name="connsiteY13" fmla="*/ 155745 h 294475"/>
              <a:gd name="connsiteX14" fmla="*/ 221184 w 307562"/>
              <a:gd name="connsiteY14" fmla="*/ 187809 h 294475"/>
              <a:gd name="connsiteX15" fmla="*/ 232962 w 307562"/>
              <a:gd name="connsiteY15" fmla="*/ 236234 h 294475"/>
              <a:gd name="connsiteX16" fmla="*/ 248668 w 307562"/>
              <a:gd name="connsiteY16" fmla="*/ 297747 h 294475"/>
              <a:gd name="connsiteX17" fmla="*/ 217912 w 307562"/>
              <a:gd name="connsiteY17" fmla="*/ 276807 h 294475"/>
              <a:gd name="connsiteX18" fmla="*/ 166215 w 307562"/>
              <a:gd name="connsiteY18" fmla="*/ 238852 h 294475"/>
              <a:gd name="connsiteX19" fmla="*/ 145929 w 307562"/>
              <a:gd name="connsiteY19" fmla="*/ 238852 h 294475"/>
              <a:gd name="connsiteX20" fmla="*/ 62167 w 307562"/>
              <a:gd name="connsiteY20" fmla="*/ 299710 h 294475"/>
              <a:gd name="connsiteX21" fmla="*/ 58895 w 307562"/>
              <a:gd name="connsiteY21" fmla="*/ 297747 h 29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07562" h="294475">
                <a:moveTo>
                  <a:pt x="58895" y="297747"/>
                </a:moveTo>
                <a:cubicBezTo>
                  <a:pt x="68711" y="268300"/>
                  <a:pt x="77218" y="237543"/>
                  <a:pt x="88343" y="208750"/>
                </a:cubicBezTo>
                <a:cubicBezTo>
                  <a:pt x="94886" y="191081"/>
                  <a:pt x="90960" y="182574"/>
                  <a:pt x="75909" y="172759"/>
                </a:cubicBezTo>
                <a:cubicBezTo>
                  <a:pt x="52351" y="157708"/>
                  <a:pt x="30756" y="140039"/>
                  <a:pt x="7853" y="123679"/>
                </a:cubicBezTo>
                <a:cubicBezTo>
                  <a:pt x="5235" y="121716"/>
                  <a:pt x="2617" y="121716"/>
                  <a:pt x="0" y="120407"/>
                </a:cubicBezTo>
                <a:cubicBezTo>
                  <a:pt x="1309" y="118444"/>
                  <a:pt x="1963" y="117135"/>
                  <a:pt x="3272" y="115172"/>
                </a:cubicBezTo>
                <a:cubicBezTo>
                  <a:pt x="36646" y="115172"/>
                  <a:pt x="69365" y="114518"/>
                  <a:pt x="102739" y="115172"/>
                </a:cubicBezTo>
                <a:cubicBezTo>
                  <a:pt x="115172" y="115827"/>
                  <a:pt x="120407" y="111246"/>
                  <a:pt x="123679" y="99467"/>
                </a:cubicBezTo>
                <a:cubicBezTo>
                  <a:pt x="132841" y="67402"/>
                  <a:pt x="143966" y="36646"/>
                  <a:pt x="156399" y="0"/>
                </a:cubicBezTo>
                <a:cubicBezTo>
                  <a:pt x="166215" y="29448"/>
                  <a:pt x="174722" y="54314"/>
                  <a:pt x="182574" y="79181"/>
                </a:cubicBezTo>
                <a:cubicBezTo>
                  <a:pt x="194354" y="115172"/>
                  <a:pt x="194354" y="115172"/>
                  <a:pt x="230999" y="115172"/>
                </a:cubicBezTo>
                <a:cubicBezTo>
                  <a:pt x="257175" y="115172"/>
                  <a:pt x="283351" y="115172"/>
                  <a:pt x="308872" y="115172"/>
                </a:cubicBezTo>
                <a:cubicBezTo>
                  <a:pt x="309526" y="116481"/>
                  <a:pt x="310180" y="117790"/>
                  <a:pt x="310180" y="118444"/>
                </a:cubicBezTo>
                <a:cubicBezTo>
                  <a:pt x="293166" y="130878"/>
                  <a:pt x="276152" y="143311"/>
                  <a:pt x="259793" y="155745"/>
                </a:cubicBezTo>
                <a:cubicBezTo>
                  <a:pt x="246050" y="166215"/>
                  <a:pt x="225764" y="174067"/>
                  <a:pt x="221184" y="187809"/>
                </a:cubicBezTo>
                <a:cubicBezTo>
                  <a:pt x="216603" y="200897"/>
                  <a:pt x="228382" y="219875"/>
                  <a:pt x="232962" y="236234"/>
                </a:cubicBezTo>
                <a:cubicBezTo>
                  <a:pt x="238852" y="255866"/>
                  <a:pt x="245396" y="275498"/>
                  <a:pt x="248668" y="297747"/>
                </a:cubicBezTo>
                <a:cubicBezTo>
                  <a:pt x="238197" y="290549"/>
                  <a:pt x="228382" y="284005"/>
                  <a:pt x="217912" y="276807"/>
                </a:cubicBezTo>
                <a:cubicBezTo>
                  <a:pt x="200243" y="264373"/>
                  <a:pt x="182574" y="251940"/>
                  <a:pt x="166215" y="238852"/>
                </a:cubicBezTo>
                <a:cubicBezTo>
                  <a:pt x="159017" y="232962"/>
                  <a:pt x="153781" y="232962"/>
                  <a:pt x="145929" y="238852"/>
                </a:cubicBezTo>
                <a:cubicBezTo>
                  <a:pt x="118444" y="259792"/>
                  <a:pt x="90306" y="279424"/>
                  <a:pt x="62167" y="299710"/>
                </a:cubicBezTo>
                <a:cubicBezTo>
                  <a:pt x="60858" y="299056"/>
                  <a:pt x="60204" y="298401"/>
                  <a:pt x="58895" y="297747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" name="Freeform: Shape 4">
            <a:extLst>
              <a:ext uri="{FF2B5EF4-FFF2-40B4-BE49-F238E27FC236}">
                <a16:creationId xmlns="" xmlns:a16="http://schemas.microsoft.com/office/drawing/2014/main" id="{5B70E308-10D9-4AD4-AC9E-6EE3C7529363}"/>
              </a:ext>
            </a:extLst>
          </p:cNvPr>
          <p:cNvSpPr/>
          <p:nvPr/>
        </p:nvSpPr>
        <p:spPr>
          <a:xfrm>
            <a:off x="6110990" y="918755"/>
            <a:ext cx="749382" cy="717496"/>
          </a:xfrm>
          <a:custGeom>
            <a:avLst/>
            <a:gdLst>
              <a:gd name="connsiteX0" fmla="*/ 58895 w 307562"/>
              <a:gd name="connsiteY0" fmla="*/ 297747 h 294475"/>
              <a:gd name="connsiteX1" fmla="*/ 88343 w 307562"/>
              <a:gd name="connsiteY1" fmla="*/ 208750 h 294475"/>
              <a:gd name="connsiteX2" fmla="*/ 75909 w 307562"/>
              <a:gd name="connsiteY2" fmla="*/ 172759 h 294475"/>
              <a:gd name="connsiteX3" fmla="*/ 7853 w 307562"/>
              <a:gd name="connsiteY3" fmla="*/ 123679 h 294475"/>
              <a:gd name="connsiteX4" fmla="*/ 0 w 307562"/>
              <a:gd name="connsiteY4" fmla="*/ 120407 h 294475"/>
              <a:gd name="connsiteX5" fmla="*/ 3272 w 307562"/>
              <a:gd name="connsiteY5" fmla="*/ 115172 h 294475"/>
              <a:gd name="connsiteX6" fmla="*/ 102739 w 307562"/>
              <a:gd name="connsiteY6" fmla="*/ 115172 h 294475"/>
              <a:gd name="connsiteX7" fmla="*/ 123679 w 307562"/>
              <a:gd name="connsiteY7" fmla="*/ 99467 h 294475"/>
              <a:gd name="connsiteX8" fmla="*/ 156399 w 307562"/>
              <a:gd name="connsiteY8" fmla="*/ 0 h 294475"/>
              <a:gd name="connsiteX9" fmla="*/ 182574 w 307562"/>
              <a:gd name="connsiteY9" fmla="*/ 79181 h 294475"/>
              <a:gd name="connsiteX10" fmla="*/ 230999 w 307562"/>
              <a:gd name="connsiteY10" fmla="*/ 115172 h 294475"/>
              <a:gd name="connsiteX11" fmla="*/ 308872 w 307562"/>
              <a:gd name="connsiteY11" fmla="*/ 115172 h 294475"/>
              <a:gd name="connsiteX12" fmla="*/ 310180 w 307562"/>
              <a:gd name="connsiteY12" fmla="*/ 118444 h 294475"/>
              <a:gd name="connsiteX13" fmla="*/ 259793 w 307562"/>
              <a:gd name="connsiteY13" fmla="*/ 155745 h 294475"/>
              <a:gd name="connsiteX14" fmla="*/ 221184 w 307562"/>
              <a:gd name="connsiteY14" fmla="*/ 187809 h 294475"/>
              <a:gd name="connsiteX15" fmla="*/ 232962 w 307562"/>
              <a:gd name="connsiteY15" fmla="*/ 236234 h 294475"/>
              <a:gd name="connsiteX16" fmla="*/ 248668 w 307562"/>
              <a:gd name="connsiteY16" fmla="*/ 297747 h 294475"/>
              <a:gd name="connsiteX17" fmla="*/ 217912 w 307562"/>
              <a:gd name="connsiteY17" fmla="*/ 276807 h 294475"/>
              <a:gd name="connsiteX18" fmla="*/ 166215 w 307562"/>
              <a:gd name="connsiteY18" fmla="*/ 238852 h 294475"/>
              <a:gd name="connsiteX19" fmla="*/ 145929 w 307562"/>
              <a:gd name="connsiteY19" fmla="*/ 238852 h 294475"/>
              <a:gd name="connsiteX20" fmla="*/ 62167 w 307562"/>
              <a:gd name="connsiteY20" fmla="*/ 299710 h 294475"/>
              <a:gd name="connsiteX21" fmla="*/ 58895 w 307562"/>
              <a:gd name="connsiteY21" fmla="*/ 297747 h 29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07562" h="294475">
                <a:moveTo>
                  <a:pt x="58895" y="297747"/>
                </a:moveTo>
                <a:cubicBezTo>
                  <a:pt x="68711" y="268300"/>
                  <a:pt x="77218" y="237543"/>
                  <a:pt x="88343" y="208750"/>
                </a:cubicBezTo>
                <a:cubicBezTo>
                  <a:pt x="94886" y="191081"/>
                  <a:pt x="90960" y="182574"/>
                  <a:pt x="75909" y="172759"/>
                </a:cubicBezTo>
                <a:cubicBezTo>
                  <a:pt x="52351" y="157708"/>
                  <a:pt x="30756" y="140039"/>
                  <a:pt x="7853" y="123679"/>
                </a:cubicBezTo>
                <a:cubicBezTo>
                  <a:pt x="5235" y="121716"/>
                  <a:pt x="2617" y="121716"/>
                  <a:pt x="0" y="120407"/>
                </a:cubicBezTo>
                <a:cubicBezTo>
                  <a:pt x="1309" y="118444"/>
                  <a:pt x="1963" y="117135"/>
                  <a:pt x="3272" y="115172"/>
                </a:cubicBezTo>
                <a:cubicBezTo>
                  <a:pt x="36646" y="115172"/>
                  <a:pt x="69365" y="114518"/>
                  <a:pt x="102739" y="115172"/>
                </a:cubicBezTo>
                <a:cubicBezTo>
                  <a:pt x="115172" y="115827"/>
                  <a:pt x="120407" y="111246"/>
                  <a:pt x="123679" y="99467"/>
                </a:cubicBezTo>
                <a:cubicBezTo>
                  <a:pt x="132841" y="67402"/>
                  <a:pt x="143966" y="36646"/>
                  <a:pt x="156399" y="0"/>
                </a:cubicBezTo>
                <a:cubicBezTo>
                  <a:pt x="166215" y="29448"/>
                  <a:pt x="174722" y="54314"/>
                  <a:pt x="182574" y="79181"/>
                </a:cubicBezTo>
                <a:cubicBezTo>
                  <a:pt x="194354" y="115172"/>
                  <a:pt x="194354" y="115172"/>
                  <a:pt x="230999" y="115172"/>
                </a:cubicBezTo>
                <a:cubicBezTo>
                  <a:pt x="257175" y="115172"/>
                  <a:pt x="283351" y="115172"/>
                  <a:pt x="308872" y="115172"/>
                </a:cubicBezTo>
                <a:cubicBezTo>
                  <a:pt x="309526" y="116481"/>
                  <a:pt x="310180" y="117790"/>
                  <a:pt x="310180" y="118444"/>
                </a:cubicBezTo>
                <a:cubicBezTo>
                  <a:pt x="293166" y="130878"/>
                  <a:pt x="276152" y="143311"/>
                  <a:pt x="259793" y="155745"/>
                </a:cubicBezTo>
                <a:cubicBezTo>
                  <a:pt x="246050" y="166215"/>
                  <a:pt x="225764" y="174067"/>
                  <a:pt x="221184" y="187809"/>
                </a:cubicBezTo>
                <a:cubicBezTo>
                  <a:pt x="216603" y="200897"/>
                  <a:pt x="228382" y="219875"/>
                  <a:pt x="232962" y="236234"/>
                </a:cubicBezTo>
                <a:cubicBezTo>
                  <a:pt x="238852" y="255866"/>
                  <a:pt x="245396" y="275498"/>
                  <a:pt x="248668" y="297747"/>
                </a:cubicBezTo>
                <a:cubicBezTo>
                  <a:pt x="238197" y="290549"/>
                  <a:pt x="228382" y="284005"/>
                  <a:pt x="217912" y="276807"/>
                </a:cubicBezTo>
                <a:cubicBezTo>
                  <a:pt x="200243" y="264373"/>
                  <a:pt x="182574" y="251940"/>
                  <a:pt x="166215" y="238852"/>
                </a:cubicBezTo>
                <a:cubicBezTo>
                  <a:pt x="159017" y="232962"/>
                  <a:pt x="153781" y="232962"/>
                  <a:pt x="145929" y="238852"/>
                </a:cubicBezTo>
                <a:cubicBezTo>
                  <a:pt x="118444" y="259792"/>
                  <a:pt x="90306" y="279424"/>
                  <a:pt x="62167" y="299710"/>
                </a:cubicBezTo>
                <a:cubicBezTo>
                  <a:pt x="60858" y="299056"/>
                  <a:pt x="60204" y="298401"/>
                  <a:pt x="58895" y="297747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1111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24EAF081-94C6-4D59-951B-C0CFBF89968D}"/>
              </a:ext>
            </a:extLst>
          </p:cNvPr>
          <p:cNvGrpSpPr/>
          <p:nvPr/>
        </p:nvGrpSpPr>
        <p:grpSpPr>
          <a:xfrm>
            <a:off x="865778" y="2034678"/>
            <a:ext cx="3584109" cy="3330170"/>
            <a:chOff x="9521749" y="3621396"/>
            <a:chExt cx="574895" cy="534163"/>
          </a:xfrm>
          <a:solidFill>
            <a:schemeClr val="accent4">
              <a:alpha val="40000"/>
            </a:schemeClr>
          </a:solidFill>
        </p:grpSpPr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7BF294C0-BD2A-4AF8-B7AE-629D5D27292C}"/>
                </a:ext>
              </a:extLst>
            </p:cNvPr>
            <p:cNvSpPr/>
            <p:nvPr/>
          </p:nvSpPr>
          <p:spPr>
            <a:xfrm>
              <a:off x="9521749" y="3621396"/>
              <a:ext cx="473919" cy="534163"/>
            </a:xfrm>
            <a:custGeom>
              <a:avLst/>
              <a:gdLst>
                <a:gd name="connsiteX0" fmla="*/ 776380 w 772179"/>
                <a:gd name="connsiteY0" fmla="*/ 162702 h 870337"/>
                <a:gd name="connsiteX1" fmla="*/ 275117 w 772179"/>
                <a:gd name="connsiteY1" fmla="*/ 181025 h 870337"/>
                <a:gd name="connsiteX2" fmla="*/ 233236 w 772179"/>
                <a:gd name="connsiteY2" fmla="*/ 656111 h 870337"/>
                <a:gd name="connsiteX3" fmla="*/ 733844 w 772179"/>
                <a:gd name="connsiteY3" fmla="*/ 754270 h 870337"/>
                <a:gd name="connsiteX4" fmla="*/ 326160 w 772179"/>
                <a:gd name="connsiteY4" fmla="*/ 860281 h 870337"/>
                <a:gd name="connsiteX5" fmla="*/ 274 w 772179"/>
                <a:gd name="connsiteY5" fmla="*/ 453251 h 870337"/>
                <a:gd name="connsiteX6" fmla="*/ 288860 w 772179"/>
                <a:gd name="connsiteY6" fmla="*/ 25934 h 870337"/>
                <a:gd name="connsiteX7" fmla="*/ 776380 w 772179"/>
                <a:gd name="connsiteY7" fmla="*/ 162702 h 87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2179" h="870337">
                  <a:moveTo>
                    <a:pt x="776380" y="162702"/>
                  </a:moveTo>
                  <a:cubicBezTo>
                    <a:pt x="611473" y="28552"/>
                    <a:pt x="400106" y="57345"/>
                    <a:pt x="275117" y="181025"/>
                  </a:cubicBezTo>
                  <a:cubicBezTo>
                    <a:pt x="147511" y="307322"/>
                    <a:pt x="130497" y="508219"/>
                    <a:pt x="233236" y="656111"/>
                  </a:cubicBezTo>
                  <a:cubicBezTo>
                    <a:pt x="326814" y="790261"/>
                    <a:pt x="536873" y="873369"/>
                    <a:pt x="733844" y="754270"/>
                  </a:cubicBezTo>
                  <a:cubicBezTo>
                    <a:pt x="658590" y="838686"/>
                    <a:pt x="491720" y="903470"/>
                    <a:pt x="326160" y="860281"/>
                  </a:cubicBezTo>
                  <a:cubicBezTo>
                    <a:pt x="141622" y="811856"/>
                    <a:pt x="6818" y="645641"/>
                    <a:pt x="274" y="453251"/>
                  </a:cubicBezTo>
                  <a:cubicBezTo>
                    <a:pt x="-6270" y="264132"/>
                    <a:pt x="104976" y="93336"/>
                    <a:pt x="288860" y="25934"/>
                  </a:cubicBezTo>
                  <a:cubicBezTo>
                    <a:pt x="464236" y="-38196"/>
                    <a:pt x="669060" y="20045"/>
                    <a:pt x="776380" y="162702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47B237E9-7FE9-4A1E-AD62-0EBBC923413E}"/>
                </a:ext>
              </a:extLst>
            </p:cNvPr>
            <p:cNvSpPr/>
            <p:nvPr/>
          </p:nvSpPr>
          <p:spPr>
            <a:xfrm>
              <a:off x="9907880" y="3802784"/>
              <a:ext cx="188764" cy="180732"/>
            </a:xfrm>
            <a:custGeom>
              <a:avLst/>
              <a:gdLst>
                <a:gd name="connsiteX0" fmla="*/ 58895 w 307562"/>
                <a:gd name="connsiteY0" fmla="*/ 297747 h 294475"/>
                <a:gd name="connsiteX1" fmla="*/ 88343 w 307562"/>
                <a:gd name="connsiteY1" fmla="*/ 208750 h 294475"/>
                <a:gd name="connsiteX2" fmla="*/ 75909 w 307562"/>
                <a:gd name="connsiteY2" fmla="*/ 172759 h 294475"/>
                <a:gd name="connsiteX3" fmla="*/ 7853 w 307562"/>
                <a:gd name="connsiteY3" fmla="*/ 123679 h 294475"/>
                <a:gd name="connsiteX4" fmla="*/ 0 w 307562"/>
                <a:gd name="connsiteY4" fmla="*/ 120407 h 294475"/>
                <a:gd name="connsiteX5" fmla="*/ 3272 w 307562"/>
                <a:gd name="connsiteY5" fmla="*/ 115172 h 294475"/>
                <a:gd name="connsiteX6" fmla="*/ 102739 w 307562"/>
                <a:gd name="connsiteY6" fmla="*/ 115172 h 294475"/>
                <a:gd name="connsiteX7" fmla="*/ 123679 w 307562"/>
                <a:gd name="connsiteY7" fmla="*/ 99467 h 294475"/>
                <a:gd name="connsiteX8" fmla="*/ 156399 w 307562"/>
                <a:gd name="connsiteY8" fmla="*/ 0 h 294475"/>
                <a:gd name="connsiteX9" fmla="*/ 182574 w 307562"/>
                <a:gd name="connsiteY9" fmla="*/ 79181 h 294475"/>
                <a:gd name="connsiteX10" fmla="*/ 230999 w 307562"/>
                <a:gd name="connsiteY10" fmla="*/ 115172 h 294475"/>
                <a:gd name="connsiteX11" fmla="*/ 308872 w 307562"/>
                <a:gd name="connsiteY11" fmla="*/ 115172 h 294475"/>
                <a:gd name="connsiteX12" fmla="*/ 310180 w 307562"/>
                <a:gd name="connsiteY12" fmla="*/ 118444 h 294475"/>
                <a:gd name="connsiteX13" fmla="*/ 259793 w 307562"/>
                <a:gd name="connsiteY13" fmla="*/ 155745 h 294475"/>
                <a:gd name="connsiteX14" fmla="*/ 221184 w 307562"/>
                <a:gd name="connsiteY14" fmla="*/ 187809 h 294475"/>
                <a:gd name="connsiteX15" fmla="*/ 232962 w 307562"/>
                <a:gd name="connsiteY15" fmla="*/ 236234 h 294475"/>
                <a:gd name="connsiteX16" fmla="*/ 248668 w 307562"/>
                <a:gd name="connsiteY16" fmla="*/ 297747 h 294475"/>
                <a:gd name="connsiteX17" fmla="*/ 217912 w 307562"/>
                <a:gd name="connsiteY17" fmla="*/ 276807 h 294475"/>
                <a:gd name="connsiteX18" fmla="*/ 166215 w 307562"/>
                <a:gd name="connsiteY18" fmla="*/ 238852 h 294475"/>
                <a:gd name="connsiteX19" fmla="*/ 145929 w 307562"/>
                <a:gd name="connsiteY19" fmla="*/ 238852 h 294475"/>
                <a:gd name="connsiteX20" fmla="*/ 62167 w 307562"/>
                <a:gd name="connsiteY20" fmla="*/ 299710 h 294475"/>
                <a:gd name="connsiteX21" fmla="*/ 58895 w 307562"/>
                <a:gd name="connsiteY21" fmla="*/ 297747 h 29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7562" h="294475">
                  <a:moveTo>
                    <a:pt x="58895" y="297747"/>
                  </a:moveTo>
                  <a:cubicBezTo>
                    <a:pt x="68711" y="268300"/>
                    <a:pt x="77218" y="237543"/>
                    <a:pt x="88343" y="208750"/>
                  </a:cubicBezTo>
                  <a:cubicBezTo>
                    <a:pt x="94886" y="191081"/>
                    <a:pt x="90960" y="182574"/>
                    <a:pt x="75909" y="172759"/>
                  </a:cubicBezTo>
                  <a:cubicBezTo>
                    <a:pt x="52351" y="157708"/>
                    <a:pt x="30756" y="140039"/>
                    <a:pt x="7853" y="123679"/>
                  </a:cubicBezTo>
                  <a:cubicBezTo>
                    <a:pt x="5235" y="121716"/>
                    <a:pt x="2617" y="121716"/>
                    <a:pt x="0" y="120407"/>
                  </a:cubicBezTo>
                  <a:cubicBezTo>
                    <a:pt x="1309" y="118444"/>
                    <a:pt x="1963" y="117135"/>
                    <a:pt x="3272" y="115172"/>
                  </a:cubicBezTo>
                  <a:cubicBezTo>
                    <a:pt x="36646" y="115172"/>
                    <a:pt x="69365" y="114518"/>
                    <a:pt x="102739" y="115172"/>
                  </a:cubicBezTo>
                  <a:cubicBezTo>
                    <a:pt x="115172" y="115827"/>
                    <a:pt x="120407" y="111246"/>
                    <a:pt x="123679" y="99467"/>
                  </a:cubicBezTo>
                  <a:cubicBezTo>
                    <a:pt x="132841" y="67402"/>
                    <a:pt x="143966" y="36646"/>
                    <a:pt x="156399" y="0"/>
                  </a:cubicBezTo>
                  <a:cubicBezTo>
                    <a:pt x="166215" y="29448"/>
                    <a:pt x="174722" y="54314"/>
                    <a:pt x="182574" y="79181"/>
                  </a:cubicBezTo>
                  <a:cubicBezTo>
                    <a:pt x="194354" y="115172"/>
                    <a:pt x="194354" y="115172"/>
                    <a:pt x="230999" y="115172"/>
                  </a:cubicBezTo>
                  <a:cubicBezTo>
                    <a:pt x="257175" y="115172"/>
                    <a:pt x="283351" y="115172"/>
                    <a:pt x="308872" y="115172"/>
                  </a:cubicBezTo>
                  <a:cubicBezTo>
                    <a:pt x="309526" y="116481"/>
                    <a:pt x="310180" y="117790"/>
                    <a:pt x="310180" y="118444"/>
                  </a:cubicBezTo>
                  <a:cubicBezTo>
                    <a:pt x="293166" y="130878"/>
                    <a:pt x="276152" y="143311"/>
                    <a:pt x="259793" y="155745"/>
                  </a:cubicBezTo>
                  <a:cubicBezTo>
                    <a:pt x="246050" y="166215"/>
                    <a:pt x="225764" y="174067"/>
                    <a:pt x="221184" y="187809"/>
                  </a:cubicBezTo>
                  <a:cubicBezTo>
                    <a:pt x="216603" y="200897"/>
                    <a:pt x="228382" y="219875"/>
                    <a:pt x="232962" y="236234"/>
                  </a:cubicBezTo>
                  <a:cubicBezTo>
                    <a:pt x="238852" y="255866"/>
                    <a:pt x="245396" y="275498"/>
                    <a:pt x="248668" y="297747"/>
                  </a:cubicBezTo>
                  <a:cubicBezTo>
                    <a:pt x="238197" y="290549"/>
                    <a:pt x="228382" y="284005"/>
                    <a:pt x="217912" y="276807"/>
                  </a:cubicBezTo>
                  <a:cubicBezTo>
                    <a:pt x="200243" y="264373"/>
                    <a:pt x="182574" y="251940"/>
                    <a:pt x="166215" y="238852"/>
                  </a:cubicBezTo>
                  <a:cubicBezTo>
                    <a:pt x="159017" y="232962"/>
                    <a:pt x="153781" y="232962"/>
                    <a:pt x="145929" y="238852"/>
                  </a:cubicBezTo>
                  <a:cubicBezTo>
                    <a:pt x="118444" y="259792"/>
                    <a:pt x="90306" y="279424"/>
                    <a:pt x="62167" y="299710"/>
                  </a:cubicBezTo>
                  <a:cubicBezTo>
                    <a:pt x="60858" y="299056"/>
                    <a:pt x="60204" y="298401"/>
                    <a:pt x="58895" y="297747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CARA MENERAPKAN RAHMAN RAHIM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F6148310-6722-41F5-9BDE-004187861417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4348264" y="2294350"/>
            <a:ext cx="1768608" cy="163553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B8AC6755-A647-4493-9B89-B604626CC8DC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4348264" y="3382648"/>
            <a:ext cx="1770588" cy="54723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EFA1118D-128A-4B98-A996-62BDEB594DF2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4348264" y="3933826"/>
            <a:ext cx="1772568" cy="53712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807F182A-4BC9-4537-9999-D830DE0AA532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4348264" y="3933825"/>
            <a:ext cx="1774548" cy="162542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11">
            <a:extLst>
              <a:ext uri="{FF2B5EF4-FFF2-40B4-BE49-F238E27FC236}">
                <a16:creationId xmlns="" xmlns:a16="http://schemas.microsoft.com/office/drawing/2014/main" id="{F86502E0-7AC4-4388-9323-81488ACDB42C}"/>
              </a:ext>
            </a:extLst>
          </p:cNvPr>
          <p:cNvSpPr/>
          <p:nvPr/>
        </p:nvSpPr>
        <p:spPr>
          <a:xfrm>
            <a:off x="6116873" y="1830139"/>
            <a:ext cx="5141817" cy="928423"/>
          </a:xfrm>
          <a:prstGeom prst="roundRect">
            <a:avLst>
              <a:gd name="adj" fmla="val 88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8" name="Rounded Rectangle 13">
            <a:extLst>
              <a:ext uri="{FF2B5EF4-FFF2-40B4-BE49-F238E27FC236}">
                <a16:creationId xmlns="" xmlns:a16="http://schemas.microsoft.com/office/drawing/2014/main" id="{6994F1B4-4AC0-4F85-BE03-3527571B493B}"/>
              </a:ext>
            </a:extLst>
          </p:cNvPr>
          <p:cNvSpPr/>
          <p:nvPr/>
        </p:nvSpPr>
        <p:spPr>
          <a:xfrm>
            <a:off x="6118853" y="2918437"/>
            <a:ext cx="5141817" cy="928423"/>
          </a:xfrm>
          <a:prstGeom prst="roundRect">
            <a:avLst>
              <a:gd name="adj" fmla="val 88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9" name="Rounded Rectangle 14">
            <a:extLst>
              <a:ext uri="{FF2B5EF4-FFF2-40B4-BE49-F238E27FC236}">
                <a16:creationId xmlns="" xmlns:a16="http://schemas.microsoft.com/office/drawing/2014/main" id="{0330F8F9-B94A-47B5-8B1B-232D79F0AC39}"/>
              </a:ext>
            </a:extLst>
          </p:cNvPr>
          <p:cNvSpPr/>
          <p:nvPr/>
        </p:nvSpPr>
        <p:spPr>
          <a:xfrm>
            <a:off x="6120833" y="4006735"/>
            <a:ext cx="5141817" cy="928423"/>
          </a:xfrm>
          <a:prstGeom prst="roundRect">
            <a:avLst>
              <a:gd name="adj" fmla="val 888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10" name="Rounded Rectangle 15">
            <a:extLst>
              <a:ext uri="{FF2B5EF4-FFF2-40B4-BE49-F238E27FC236}">
                <a16:creationId xmlns="" xmlns:a16="http://schemas.microsoft.com/office/drawing/2014/main" id="{4789C6A9-6FA5-4C6A-970C-CD3406B54ECA}"/>
              </a:ext>
            </a:extLst>
          </p:cNvPr>
          <p:cNvSpPr/>
          <p:nvPr/>
        </p:nvSpPr>
        <p:spPr>
          <a:xfrm>
            <a:off x="6122813" y="5095034"/>
            <a:ext cx="5141817" cy="928423"/>
          </a:xfrm>
          <a:prstGeom prst="roundRect">
            <a:avLst>
              <a:gd name="adj" fmla="val 888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9129CAA-9C84-4F92-931D-1811131912EF}"/>
              </a:ext>
            </a:extLst>
          </p:cNvPr>
          <p:cNvSpPr txBox="1"/>
          <p:nvPr/>
        </p:nvSpPr>
        <p:spPr>
          <a:xfrm>
            <a:off x="6474311" y="2168450"/>
            <a:ext cx="4438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dirty="0" smtClean="0">
                <a:cs typeface="Arial" pitchFamily="34" charset="0"/>
              </a:rPr>
              <a:t>BERIBADAH YANG TEKUN</a:t>
            </a:r>
            <a:endParaRPr lang="en-US" altLang="ko-K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B044E8BD-F602-4DC8-AA17-0C8D77B89A2C}"/>
              </a:ext>
            </a:extLst>
          </p:cNvPr>
          <p:cNvSpPr txBox="1"/>
          <p:nvPr/>
        </p:nvSpPr>
        <p:spPr>
          <a:xfrm>
            <a:off x="6474312" y="3259465"/>
            <a:ext cx="4438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dirty="0" smtClean="0">
                <a:cs typeface="Arial" pitchFamily="34" charset="0"/>
              </a:rPr>
              <a:t>BELAJAR YANG RAJIN</a:t>
            </a:r>
            <a:endParaRPr lang="en-US" altLang="ko-K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C44F3EA-299F-412A-93D2-2FE72A67D795}"/>
              </a:ext>
            </a:extLst>
          </p:cNvPr>
          <p:cNvSpPr txBox="1"/>
          <p:nvPr/>
        </p:nvSpPr>
        <p:spPr>
          <a:xfrm>
            <a:off x="6461249" y="4193721"/>
            <a:ext cx="4438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dirty="0" smtClean="0">
                <a:cs typeface="Arial" pitchFamily="34" charset="0"/>
              </a:rPr>
              <a:t>SELALU BERBUAT KASIH SAYANG KEPADA SEMUA MANUSIA</a:t>
            </a:r>
            <a:endParaRPr lang="en-US" altLang="ko-K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CC349942-877E-4D5D-9D7B-B3829BA749E8}"/>
              </a:ext>
            </a:extLst>
          </p:cNvPr>
          <p:cNvSpPr txBox="1"/>
          <p:nvPr/>
        </p:nvSpPr>
        <p:spPr>
          <a:xfrm>
            <a:off x="6474312" y="5441486"/>
            <a:ext cx="4438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dirty="0" smtClean="0">
                <a:cs typeface="Arial" pitchFamily="34" charset="0"/>
              </a:rPr>
              <a:t>BERDO’A SETIAP HARI</a:t>
            </a:r>
            <a:endParaRPr lang="en-US" altLang="ko-K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Graphic 22">
            <a:extLst>
              <a:ext uri="{FF2B5EF4-FFF2-40B4-BE49-F238E27FC236}">
                <a16:creationId xmlns="" xmlns:a16="http://schemas.microsoft.com/office/drawing/2014/main" id="{C5BADE3C-412F-48F4-8581-A273F3F98C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4179" y="2475948"/>
            <a:ext cx="4122542" cy="33173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188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9E2714A-BE29-4E83-A155-D5802C472B0A}"/>
              </a:ext>
            </a:extLst>
          </p:cNvPr>
          <p:cNvSpPr txBox="1"/>
          <p:nvPr/>
        </p:nvSpPr>
        <p:spPr>
          <a:xfrm>
            <a:off x="0" y="4720285"/>
            <a:ext cx="121920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6000" dirty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6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="" xmlns:a16="http://schemas.microsoft.com/office/drawing/2014/main" id="{0944902E-F65C-4D3F-BBF4-06921F03847E}"/>
              </a:ext>
            </a:extLst>
          </p:cNvPr>
          <p:cNvSpPr/>
          <p:nvPr/>
        </p:nvSpPr>
        <p:spPr>
          <a:xfrm>
            <a:off x="3290596" y="4373802"/>
            <a:ext cx="1764982" cy="1989344"/>
          </a:xfrm>
          <a:custGeom>
            <a:avLst/>
            <a:gdLst>
              <a:gd name="connsiteX0" fmla="*/ 776380 w 772179"/>
              <a:gd name="connsiteY0" fmla="*/ 162702 h 870337"/>
              <a:gd name="connsiteX1" fmla="*/ 275117 w 772179"/>
              <a:gd name="connsiteY1" fmla="*/ 181025 h 870337"/>
              <a:gd name="connsiteX2" fmla="*/ 233236 w 772179"/>
              <a:gd name="connsiteY2" fmla="*/ 656111 h 870337"/>
              <a:gd name="connsiteX3" fmla="*/ 733844 w 772179"/>
              <a:gd name="connsiteY3" fmla="*/ 754270 h 870337"/>
              <a:gd name="connsiteX4" fmla="*/ 326160 w 772179"/>
              <a:gd name="connsiteY4" fmla="*/ 860281 h 870337"/>
              <a:gd name="connsiteX5" fmla="*/ 274 w 772179"/>
              <a:gd name="connsiteY5" fmla="*/ 453251 h 870337"/>
              <a:gd name="connsiteX6" fmla="*/ 288860 w 772179"/>
              <a:gd name="connsiteY6" fmla="*/ 25934 h 870337"/>
              <a:gd name="connsiteX7" fmla="*/ 776380 w 772179"/>
              <a:gd name="connsiteY7" fmla="*/ 162702 h 87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179" h="870337">
                <a:moveTo>
                  <a:pt x="776380" y="162702"/>
                </a:moveTo>
                <a:cubicBezTo>
                  <a:pt x="611473" y="28552"/>
                  <a:pt x="400106" y="57345"/>
                  <a:pt x="275117" y="181025"/>
                </a:cubicBezTo>
                <a:cubicBezTo>
                  <a:pt x="147511" y="307322"/>
                  <a:pt x="130497" y="508219"/>
                  <a:pt x="233236" y="656111"/>
                </a:cubicBezTo>
                <a:cubicBezTo>
                  <a:pt x="326814" y="790261"/>
                  <a:pt x="536873" y="873369"/>
                  <a:pt x="733844" y="754270"/>
                </a:cubicBezTo>
                <a:cubicBezTo>
                  <a:pt x="658590" y="838686"/>
                  <a:pt x="491720" y="903470"/>
                  <a:pt x="326160" y="860281"/>
                </a:cubicBezTo>
                <a:cubicBezTo>
                  <a:pt x="141622" y="811856"/>
                  <a:pt x="6818" y="645641"/>
                  <a:pt x="274" y="453251"/>
                </a:cubicBezTo>
                <a:cubicBezTo>
                  <a:pt x="-6270" y="264132"/>
                  <a:pt x="104976" y="93336"/>
                  <a:pt x="288860" y="25934"/>
                </a:cubicBezTo>
                <a:cubicBezTo>
                  <a:pt x="464236" y="-38196"/>
                  <a:pt x="669060" y="20045"/>
                  <a:pt x="776380" y="16270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w="6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115806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66</Words>
  <Application>Microsoft Office PowerPoint</Application>
  <PresentationFormat>Custom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SAMSUNG</cp:lastModifiedBy>
  <cp:revision>37</cp:revision>
  <dcterms:created xsi:type="dcterms:W3CDTF">2020-01-20T05:08:25Z</dcterms:created>
  <dcterms:modified xsi:type="dcterms:W3CDTF">2020-06-27T03:15:01Z</dcterms:modified>
</cp:coreProperties>
</file>