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A58135-F9B1-4592-B5A0-5038603ED203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94F960-6599-4BC8-BEA8-27668F01F52F}" type="slidenum">
              <a:rPr lang="id-ID" smtClean="0"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Nama dan lambang bilangan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1" y="2780928"/>
            <a:ext cx="7239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468677"/>
      </p:ext>
    </p:extLst>
  </p:cSld>
  <p:clrMapOvr>
    <a:masterClrMapping/>
  </p:clrMapOvr>
  <p:transition spd="slow">
    <p:cover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197969" cy="3558009"/>
          </a:xfrm>
        </p:spPr>
      </p:pic>
    </p:spTree>
    <p:extLst>
      <p:ext uri="{BB962C8B-B14F-4D97-AF65-F5344CB8AC3E}">
        <p14:creationId xmlns:p14="http://schemas.microsoft.com/office/powerpoint/2010/main" val="23151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>
      <p:transition spd="slow">
        <p:split orient="vert"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48996" r="2394" b="-1255"/>
          <a:stretch/>
        </p:blipFill>
        <p:spPr bwMode="auto">
          <a:xfrm>
            <a:off x="3563888" y="2276872"/>
            <a:ext cx="2012403" cy="305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794889"/>
      </p:ext>
    </p:extLst>
  </p:cSld>
  <p:clrMapOvr>
    <a:masterClrMapping/>
  </p:clrMapOvr>
  <p:transition spd="slow">
    <p:randomBar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6" b="48072"/>
          <a:stretch/>
        </p:blipFill>
        <p:spPr bwMode="auto">
          <a:xfrm>
            <a:off x="3203847" y="2204864"/>
            <a:ext cx="280831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4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amera.wav"/>
          </p:stSnd>
        </p:sndAc>
      </p:transition>
    </mc:Choice>
    <mc:Fallback>
      <p:transition spd="slow">
        <p:circl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Ayo kita menulis angka!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3500" dirty="0" smtClean="0"/>
              <a:t>Tulis di udara!  </a:t>
            </a:r>
          </a:p>
          <a:p>
            <a:pPr marL="0" indent="0">
              <a:buNone/>
            </a:pPr>
            <a:r>
              <a:rPr lang="id-ID" dirty="0" smtClean="0"/>
              <a:t>Angka satu ............ </a:t>
            </a:r>
          </a:p>
          <a:p>
            <a:pPr marL="0" indent="0">
              <a:buNone/>
            </a:pPr>
            <a:r>
              <a:rPr lang="id-ID" dirty="0" smtClean="0"/>
              <a:t>Angka dua ............. </a:t>
            </a:r>
          </a:p>
          <a:p>
            <a:pPr marL="0" indent="0">
              <a:buNone/>
            </a:pPr>
            <a:r>
              <a:rPr lang="id-ID" dirty="0" smtClean="0"/>
              <a:t>Angka tiga ............ </a:t>
            </a:r>
          </a:p>
          <a:p>
            <a:pPr marL="0" indent="0">
              <a:buNone/>
            </a:pPr>
            <a:r>
              <a:rPr lang="id-ID" dirty="0" smtClean="0"/>
              <a:t>Angka empat .......... </a:t>
            </a:r>
          </a:p>
          <a:p>
            <a:pPr marL="0" indent="0">
              <a:buNone/>
            </a:pPr>
            <a:r>
              <a:rPr lang="id-ID" dirty="0" smtClean="0"/>
              <a:t>Angka lima ........... </a:t>
            </a:r>
          </a:p>
          <a:p>
            <a:pPr marL="0" indent="0">
              <a:buNone/>
            </a:pPr>
            <a:r>
              <a:rPr lang="id-ID" dirty="0" smtClean="0"/>
              <a:t>Angka enam ......... </a:t>
            </a:r>
          </a:p>
          <a:p>
            <a:pPr marL="0" indent="0">
              <a:buNone/>
            </a:pPr>
            <a:r>
              <a:rPr lang="id-ID" dirty="0" smtClean="0"/>
              <a:t>Angka tujuh ......... </a:t>
            </a:r>
          </a:p>
          <a:p>
            <a:pPr marL="0" indent="0">
              <a:buNone/>
            </a:pPr>
            <a:r>
              <a:rPr lang="id-ID" dirty="0" smtClean="0"/>
              <a:t>Angka delapan .......... </a:t>
            </a:r>
          </a:p>
          <a:p>
            <a:pPr marL="0" indent="0">
              <a:buNone/>
            </a:pPr>
            <a:r>
              <a:rPr lang="id-ID" dirty="0" smtClean="0"/>
              <a:t>Angka sembilan .......... </a:t>
            </a:r>
          </a:p>
          <a:p>
            <a:pPr marL="0" indent="0">
              <a:buNone/>
            </a:pPr>
            <a:r>
              <a:rPr lang="id-ID" dirty="0" smtClean="0"/>
              <a:t>Angka nol ....................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374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Apakah jawaban Ananda benar semua? </a:t>
            </a:r>
            <a:endParaRPr lang="id-ID" dirty="0"/>
          </a:p>
        </p:txBody>
      </p:sp>
      <p:pic>
        <p:nvPicPr>
          <p:cNvPr id="3074" name="Picture 2" descr="C:\Users\C\Downloads\anak lari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84784"/>
            <a:ext cx="1006287" cy="14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869160"/>
            <a:ext cx="1006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087801"/>
      </p:ext>
    </p:extLst>
  </p:cSld>
  <p:clrMapOvr>
    <a:masterClrMapping/>
  </p:clrMapOvr>
  <p:transition spd="slow">
    <p:pull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-0.01249 C 0.12448 -0.00856 0.18143 -0.01388 0.23646 -0.02243 C 0.28785 -0.02035 0.33854 -0.01781 0.39011 -0.01642 C 0.40104 -0.01226 0.41181 -0.01087 0.42292 -0.00856 C 0.43143 -0.00925 0.43993 -0.00995 0.44844 -0.01041 C 0.46927 -0.01133 0.49028 -0.01133 0.51111 -0.01249 C 0.52622 -0.01342 0.54202 -0.01873 0.55729 -0.02035 C 0.57761 -0.02498 0.59636 -0.02868 0.61702 -0.0303 C 0.65747 -0.03839 0.62483 -0.03261 0.71858 -0.0303 C 0.81024 -0.02798 0.75695 -0.02845 0.83195 -0.02845 " pathEditMode="relative" ptsTypes="fffffffffA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3 -0.00463 C -0.14618 -0.00301 -0.20608 3.59852E-6 -0.27084 0.00138 C -0.28681 0.00878 -0.29809 0.00439 -0.31719 0.00347 C -0.38924 0.00624 -0.46146 0.00069 -0.53368 -0.00047 C -0.61736 -0.00694 -0.70122 -0.00532 -0.78438 0.0074 C -0.80764 0.01549 -0.83212 0.00347 -0.85608 0.00347 " pathEditMode="relative" ptsTypes="fffffA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Ananda pasti telah mengetahui nama dan lambang bilangan bukan?</a:t>
            </a:r>
          </a:p>
          <a:p>
            <a:pPr marL="0" indent="0">
              <a:buNone/>
            </a:pPr>
            <a:r>
              <a:rPr lang="id-ID" dirty="0" smtClean="0"/>
              <a:t>Nama dan lambang bilangan sering kita gunakan dalam kehidupan kita sehari-hari</a:t>
            </a:r>
          </a:p>
          <a:p>
            <a:pPr marL="0" indent="0">
              <a:buNone/>
            </a:pPr>
            <a:r>
              <a:rPr lang="id-ID" dirty="0" smtClean="0"/>
              <a:t>Hampir setiap kegiatan, kita selalu menggunakan nama dan lambang bilangan untuk memudahkan kita dalam melakukan kegiatan. </a:t>
            </a:r>
          </a:p>
          <a:p>
            <a:pPr marL="0" indent="0">
              <a:buNone/>
            </a:pPr>
            <a:r>
              <a:rPr lang="id-ID" dirty="0" smtClean="0"/>
              <a:t>Makadari itu kita harus mengenal tentang nama dan lambang bilangan.</a:t>
            </a:r>
          </a:p>
        </p:txBody>
      </p:sp>
    </p:spTree>
    <p:extLst>
      <p:ext uri="{BB962C8B-B14F-4D97-AF65-F5344CB8AC3E}">
        <p14:creationId xmlns:p14="http://schemas.microsoft.com/office/powerpoint/2010/main" val="2294911577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Jawablah dengan </a:t>
            </a:r>
            <a:r>
              <a:rPr lang="id-ID" dirty="0" smtClean="0">
                <a:solidFill>
                  <a:srgbClr val="002060"/>
                </a:solidFill>
              </a:rPr>
              <a:t>benar!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Apa nama bilangan ini? 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75508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05245"/>
      </p:ext>
    </p:extLst>
  </p:cSld>
  <p:clrMapOvr>
    <a:masterClrMapping/>
  </p:clrMapOvr>
  <p:transition spd="slow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32856"/>
            <a:ext cx="2508988" cy="3232001"/>
          </a:xfrm>
        </p:spPr>
      </p:pic>
    </p:spTree>
    <p:extLst>
      <p:ext uri="{BB962C8B-B14F-4D97-AF65-F5344CB8AC3E}">
        <p14:creationId xmlns:p14="http://schemas.microsoft.com/office/powerpoint/2010/main" val="63020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2597909" cy="3269977"/>
          </a:xfrm>
        </p:spPr>
      </p:pic>
    </p:spTree>
    <p:extLst>
      <p:ext uri="{BB962C8B-B14F-4D97-AF65-F5344CB8AC3E}">
        <p14:creationId xmlns:p14="http://schemas.microsoft.com/office/powerpoint/2010/main" val="1110868788"/>
      </p:ext>
    </p:extLst>
  </p:cSld>
  <p:clrMapOvr>
    <a:masterClrMapping/>
  </p:clrMapOvr>
  <p:transition spd="slow">
    <p:push dir="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Ucapkan dengan keras!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2" y="1988841"/>
            <a:ext cx="2643117" cy="3456384"/>
          </a:xfrm>
        </p:spPr>
      </p:pic>
    </p:spTree>
    <p:extLst>
      <p:ext uri="{BB962C8B-B14F-4D97-AF65-F5344CB8AC3E}">
        <p14:creationId xmlns:p14="http://schemas.microsoft.com/office/powerpoint/2010/main" val="402624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breeze.wav"/>
          </p:stSnd>
        </p:sndAc>
      </p:transition>
    </mc:Choice>
    <mc:Fallback>
      <p:transition>
        <p:cut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Ucapkan nama bilangannya dan tulis di udara!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18" y="1916833"/>
            <a:ext cx="2581163" cy="3456384"/>
          </a:xfrm>
        </p:spPr>
      </p:pic>
    </p:spTree>
    <p:extLst>
      <p:ext uri="{BB962C8B-B14F-4D97-AF65-F5344CB8AC3E}">
        <p14:creationId xmlns:p14="http://schemas.microsoft.com/office/powerpoint/2010/main" val="3134044110"/>
      </p:ext>
    </p:extLst>
  </p:cSld>
  <p:clrMapOvr>
    <a:masterClrMapping/>
  </p:clrMapOvr>
  <p:transition spd="slow">
    <p:cov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6"/>
            <a:ext cx="3024336" cy="3024336"/>
          </a:xfrm>
        </p:spPr>
      </p:pic>
    </p:spTree>
    <p:extLst>
      <p:ext uri="{BB962C8B-B14F-4D97-AF65-F5344CB8AC3E}">
        <p14:creationId xmlns:p14="http://schemas.microsoft.com/office/powerpoint/2010/main" val="380432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suction.wav"/>
          </p:stSnd>
        </p:sndAc>
      </p:transition>
    </mc:Choice>
    <mc:Fallback>
      <p:transition spd="med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4" t="49056" r="40703"/>
          <a:stretch/>
        </p:blipFill>
        <p:spPr bwMode="auto">
          <a:xfrm>
            <a:off x="3450555" y="2204864"/>
            <a:ext cx="2656558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3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amera.wav"/>
          </p:stSnd>
        </p:sndAc>
      </p:transition>
    </mc:Choice>
    <mc:Fallback>
      <p:transition spd="slow">
        <p:split orient="vert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</TotalTime>
  <Words>120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Nama dan lambang bilangan</vt:lpstr>
      <vt:lpstr>PowerPoint Presentation</vt:lpstr>
      <vt:lpstr>Jawablah dengan benar!</vt:lpstr>
      <vt:lpstr>PowerPoint Presentation</vt:lpstr>
      <vt:lpstr>PowerPoint Presentation</vt:lpstr>
      <vt:lpstr>Ucapkan dengan keras!</vt:lpstr>
      <vt:lpstr>Ucapkan nama bilangannya dan tulis di udara!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Ayo kita menulis angka!</vt:lpstr>
      <vt:lpstr>Apakah jawaban Ananda benar semua?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Nama dan lambang bilangan</dc:title>
  <dc:creator>C</dc:creator>
  <cp:lastModifiedBy>C</cp:lastModifiedBy>
  <cp:revision>7</cp:revision>
  <dcterms:created xsi:type="dcterms:W3CDTF">2020-06-25T17:11:56Z</dcterms:created>
  <dcterms:modified xsi:type="dcterms:W3CDTF">2020-06-28T04:09:54Z</dcterms:modified>
</cp:coreProperties>
</file>