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2" r:id="rId8"/>
    <p:sldId id="260" r:id="rId9"/>
    <p:sldId id="261" r:id="rId10"/>
    <p:sldId id="267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D852BC-19A6-4C5B-A707-2A753DCC960E}" type="datetimeFigureOut">
              <a:rPr lang="id-ID" smtClean="0"/>
              <a:t>21/07/2021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524000"/>
          </a:xfrm>
        </p:spPr>
        <p:txBody>
          <a:bodyPr>
            <a:normAutofit/>
          </a:bodyPr>
          <a:lstStyle/>
          <a:p>
            <a:r>
              <a:rPr lang="id-ID" sz="4800" dirty="0" smtClean="0"/>
              <a:t>SBDP Tema 1 Subtema 1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5064"/>
            <a:ext cx="6461760" cy="1008112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0000"/>
                </a:solidFill>
              </a:rPr>
              <a:t>KD 3.1 dan 4.1 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3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Gambar Ilustrasi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2736"/>
            <a:ext cx="7632848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86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12976"/>
            <a:ext cx="3600400" cy="3600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8" y="116632"/>
            <a:ext cx="530708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8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Membuat Gambar Cerita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208912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400" dirty="0" smtClean="0"/>
              <a:t>Gambar </a:t>
            </a:r>
            <a:r>
              <a:rPr lang="id-ID" sz="2400" dirty="0"/>
              <a:t>cerita adalah gambar yang menceritakan tentang sebuah peristiwa. Gambar cerita disebut juga gambar ilustrasi.</a:t>
            </a:r>
            <a:endParaRPr lang="id-ID" sz="2400" b="0" dirty="0" smtClean="0">
              <a:effectLst/>
            </a:endParaRPr>
          </a:p>
          <a:p>
            <a:pPr marL="0" indent="0" algn="just">
              <a:buNone/>
            </a:pPr>
            <a:r>
              <a:rPr lang="id-ID" sz="2400" dirty="0" smtClean="0"/>
              <a:t>Terdapat </a:t>
            </a:r>
            <a:r>
              <a:rPr lang="id-ID" sz="2400" dirty="0"/>
              <a:t>beberapa contoh gambar ilustrasi, antara lain</a:t>
            </a:r>
            <a:r>
              <a:rPr lang="id-ID" sz="2400" dirty="0" smtClean="0"/>
              <a:t>:</a:t>
            </a:r>
          </a:p>
          <a:p>
            <a:pPr algn="just"/>
            <a:r>
              <a:rPr lang="id-ID" sz="2400" b="1" dirty="0"/>
              <a:t>Gambar realis</a:t>
            </a:r>
            <a:r>
              <a:rPr lang="id-ID" sz="2400" dirty="0"/>
              <a:t>, gambar yang dibuat sesuai kenyataan yang sebenarnya</a:t>
            </a:r>
            <a:r>
              <a:rPr lang="id-ID" sz="2400" dirty="0" smtClean="0"/>
              <a:t>.</a:t>
            </a:r>
            <a:endParaRPr lang="id-ID" sz="2400" b="0" dirty="0" smtClean="0">
              <a:effectLst/>
            </a:endParaRPr>
          </a:p>
          <a:p>
            <a:pPr algn="just" fontAlgn="base"/>
            <a:r>
              <a:rPr lang="id-ID" sz="2400" b="1" dirty="0" smtClean="0"/>
              <a:t>Kartun</a:t>
            </a:r>
            <a:r>
              <a:rPr lang="id-ID" sz="2400" dirty="0"/>
              <a:t>, merupakan gambar yang berfungsi untuk menghibur dan berisikan humor</a:t>
            </a:r>
            <a:r>
              <a:rPr lang="id-ID" sz="2400" dirty="0" smtClean="0"/>
              <a:t>.</a:t>
            </a:r>
            <a:endParaRPr lang="id-ID" sz="2400" b="1" dirty="0"/>
          </a:p>
          <a:p>
            <a:pPr algn="just" fontAlgn="base"/>
            <a:r>
              <a:rPr lang="id-ID" sz="2400" b="1" dirty="0"/>
              <a:t>Komik, </a:t>
            </a:r>
            <a:r>
              <a:rPr lang="id-ID" sz="2400" dirty="0"/>
              <a:t>merupakan gambar-gambar yang disusun sehingga membentuk jalinan cerita. Komik berisi percakapan antartokoh</a:t>
            </a:r>
            <a:r>
              <a:rPr lang="id-ID" sz="2400" dirty="0" smtClean="0"/>
              <a:t>.</a:t>
            </a:r>
            <a:endParaRPr lang="id-ID" sz="2400" b="1" dirty="0"/>
          </a:p>
          <a:p>
            <a:pPr algn="just" fontAlgn="base"/>
            <a:r>
              <a:rPr lang="id-ID" sz="2400" b="1" dirty="0"/>
              <a:t>Karikatur</a:t>
            </a:r>
            <a:r>
              <a:rPr lang="id-ID" sz="2400" b="1" i="1" dirty="0"/>
              <a:t>, </a:t>
            </a:r>
            <a:r>
              <a:rPr lang="id-ID" sz="2400" dirty="0"/>
              <a:t>merupakan gambar </a:t>
            </a:r>
            <a:r>
              <a:rPr lang="id-ID" sz="2400" dirty="0" smtClean="0"/>
              <a:t> tokoh </a:t>
            </a:r>
            <a:r>
              <a:rPr lang="id-ID" sz="2400" dirty="0"/>
              <a:t>yang dilebih-lebihkan atau diubah dari objek aslinya</a:t>
            </a:r>
            <a:r>
              <a:rPr lang="id-ID" sz="2400" dirty="0" smtClean="0"/>
              <a:t>.</a:t>
            </a:r>
          </a:p>
          <a:p>
            <a:pPr algn="just" fontAlgn="base"/>
            <a:r>
              <a:rPr lang="id-ID" sz="2400" b="1" dirty="0" smtClean="0"/>
              <a:t>Dekoratif, </a:t>
            </a:r>
            <a:r>
              <a:rPr lang="id-ID" sz="2400" dirty="0" smtClean="0"/>
              <a:t>Gambar yang membuat bntuk benda menjadi lebih indah</a:t>
            </a:r>
            <a:endParaRPr lang="id-ID" sz="2400" b="1" dirty="0"/>
          </a:p>
          <a:p>
            <a:pPr algn="just"/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119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Gambar Ilustrasi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id-ID" dirty="0" smtClean="0"/>
              <a:t>Komik</a:t>
            </a:r>
          </a:p>
          <a:p>
            <a:pPr marL="0" indent="0">
              <a:buNone/>
            </a:pPr>
            <a:endParaRPr lang="id-ID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1988840"/>
            <a:ext cx="5760640" cy="403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9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Realis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24744"/>
            <a:ext cx="5301208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Kartun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49685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Karikatur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5345"/>
            <a:ext cx="5328592" cy="426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Dekoratif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68760"/>
            <a:ext cx="528024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pPr algn="l"/>
            <a:r>
              <a:rPr lang="id-ID" sz="3200" dirty="0"/>
              <a:t>Terdapat langkah-langkah dalam menggambar gambar ilustrasi: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/>
          <a:lstStyle/>
          <a:p>
            <a:pPr fontAlgn="base"/>
            <a:r>
              <a:rPr lang="id-ID" sz="2800" b="1" dirty="0"/>
              <a:t>Membuat ide atau gagasan</a:t>
            </a:r>
          </a:p>
          <a:p>
            <a:pPr fontAlgn="base"/>
            <a:r>
              <a:rPr lang="id-ID" sz="2800" b="1" dirty="0"/>
              <a:t>Membuat sketsa</a:t>
            </a:r>
          </a:p>
          <a:p>
            <a:pPr fontAlgn="base"/>
            <a:r>
              <a:rPr lang="id-ID" sz="2800" b="1" dirty="0"/>
              <a:t>Menebalkan dan mewarnai gambar</a:t>
            </a:r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Perhatikan </a:t>
            </a:r>
            <a:r>
              <a:rPr lang="id-ID" sz="2400" dirty="0"/>
              <a:t>contoh langkah-langkah </a:t>
            </a: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menggambar </a:t>
            </a:r>
            <a:r>
              <a:rPr lang="id-ID" sz="2400" dirty="0"/>
              <a:t>ilustrasi di samping</a:t>
            </a:r>
            <a:r>
              <a:rPr lang="id-ID" dirty="0"/>
              <a:t>!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84984"/>
            <a:ext cx="410445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99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</a:t>
            </a:r>
            <a:r>
              <a:rPr lang="id-ID" dirty="0"/>
              <a:t>G</a:t>
            </a:r>
            <a:r>
              <a:rPr lang="id-ID" dirty="0" smtClean="0"/>
              <a:t>ambar Ilustrasi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sv-SE" sz="2800" dirty="0" smtClean="0"/>
              <a:t>Kelinci </a:t>
            </a:r>
            <a:r>
              <a:rPr lang="sv-SE" sz="2800" dirty="0"/>
              <a:t>sangat </a:t>
            </a:r>
            <a:r>
              <a:rPr lang="sv-SE" sz="2800" dirty="0" smtClean="0"/>
              <a:t>sen</a:t>
            </a:r>
            <a:r>
              <a:rPr lang="id-ID" sz="2800" dirty="0" smtClean="0"/>
              <a:t>ang</a:t>
            </a:r>
            <a:r>
              <a:rPr lang="sv-SE" sz="2800" dirty="0" smtClean="0"/>
              <a:t> </a:t>
            </a:r>
            <a:r>
              <a:rPr lang="sv-SE" sz="2800" dirty="0"/>
              <a:t>karena mendapatkan wortel yang besar. Kelinci pun memakannya dengan lahap.</a:t>
            </a:r>
          </a:p>
          <a:p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68760"/>
            <a:ext cx="566124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1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113</TotalTime>
  <Words>155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SBDP Tema 1 Subtema 1</vt:lpstr>
      <vt:lpstr>Membuat Gambar Cerita</vt:lpstr>
      <vt:lpstr>Contoh Gambar Ilustrasi</vt:lpstr>
      <vt:lpstr>Realis       </vt:lpstr>
      <vt:lpstr>Kartun        </vt:lpstr>
      <vt:lpstr>Karikatur        </vt:lpstr>
      <vt:lpstr>Dekoratif        </vt:lpstr>
      <vt:lpstr>Terdapat langkah-langkah dalam menggambar gambar ilustrasi:</vt:lpstr>
      <vt:lpstr>Contoh Gambar Ilustrasi</vt:lpstr>
      <vt:lpstr>Contoh Gambar Ilustrasi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1 Subtema 1</dc:title>
  <dc:creator>acer</dc:creator>
  <cp:lastModifiedBy>acer</cp:lastModifiedBy>
  <cp:revision>25</cp:revision>
  <dcterms:created xsi:type="dcterms:W3CDTF">2021-07-14T11:33:59Z</dcterms:created>
  <dcterms:modified xsi:type="dcterms:W3CDTF">2021-07-20T23:04:42Z</dcterms:modified>
</cp:coreProperties>
</file>