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7" r:id="rId18"/>
    <p:sldId id="288" r:id="rId19"/>
    <p:sldId id="289" r:id="rId20"/>
    <p:sldId id="28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450C" initials="A" lastIdx="4" clrIdx="0">
    <p:extLst>
      <p:ext uri="{19B8F6BF-5375-455C-9EA6-DF929625EA0E}">
        <p15:presenceInfo xmlns:p15="http://schemas.microsoft.com/office/powerpoint/2012/main" userId="Asus450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3321" autoAdjust="0"/>
  </p:normalViewPr>
  <p:slideViewPr>
    <p:cSldViewPr>
      <p:cViewPr varScale="1">
        <p:scale>
          <a:sx n="76" d="100"/>
          <a:sy n="76" d="100"/>
        </p:scale>
        <p:origin x="53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0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0 288,'0'0'14951,"0"12"-14658,1 8-185,0-1-1,1 1 0,1 0 0,6 19 1,-6-22-28,-1 0 0,0 1 0,-1 0 0,-1-1 0,-3 21 0,1 15 280,2 614 4026,0-665-3826,0-27-1077,0-56-7991,0 33 3698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1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 1665,'0'-1'85,"0"0"-1,0 0 1,0 0 0,0 0 0,0 0-1,0 0 1,-1 0 0,1 1 0,0-1-1,0 0 1,-1 0 0,1 0 0,-1 0-1,1 0 1,-1 0 0,1 0 0,-1 1-1,0-1 1,1 0 0,-1 0 0,0 1-1,0-1 1,-1 0 0,2 0 3,-1 1 1,1 0-1,-1-1 1,1 1-1,-1-1 1,1 1-1,-1-1 0,1 1 1,-1-1-1,1 1 1,0-1-1,-1 1 1,1-1-1,0 1 1,0-1-1,-1 1 1,1-1-1,0 0 0,0 1 1,0-1-1,0 0 1,-1 0-1,1-2 1244,-1 7-838,1 0 1,-1 1-1,1-1 1,-1 0-1,1 0 1,0 0-1,1 1 1,0 5-1,0 8 522,16 196 4188,-5-89-3826,19 109-255,-23-159-2055,21 88-1,-16-80-6324,-11-73 4155</inkml:trace>
  <inkml:trace contextRef="#ctx0" brushRef="#br0" timeOffset="1">289 814 5298,'-19'-9'7732,"19"-5"-3666,0 5 224,0-5-593,0-10-1455,0 10-1042,0 5-1040,0-5-1536,19 5-1906,-19-5-1952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3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13 117 576,'0'-10'1249,"0"-4"95,0 5 305,0-5 2753,0 5 2129,-12 9-560,12-14-3794,0 5-2449,0-5-4466,12 0 224,7 14-241,-7-10 417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0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31 1169,'10'-31'15010,"-10"32"-14838,3 12 2534,-5 22 690,-7-3-1515,-1 0 1,-2 0-1,-1 0 1,-22 39-1,-8 19-1006,14-20-843,9-20-32,-2-1 0,-32 54 0,38-82 0,13-17 0,-1 0 0,1 0 0,0 1 0,0-1 0,0 1 0,1 0 0,0 0 0,0 0 0,0 0 0,0 0 0,1 1 0,0-1 0,-1 9 0,2-13 0,0-1 0,-1 0 0,1 1 0,0-1 0,0 1 0,0-1 0,0 0 0,0 1 0,0-1 0,0 1 0,0-1 0,0 0 0,0 1 0,0-1 0,0 1 0,0-1 0,0 0 0,0 1 0,1-1 0,-1 0 0,0 1 0,0-1 0,0 0 0,0 1 0,1-1 0,-1 0 0,0 1 0,0-1 0,1 0 0,-1 1 0,0-1 0,1 0 0,-1 0 0,0 1 0,1-1 0,-1 0 0,0 0 0,1 0 0,-1 0 0,1 0 0,-1 1 0,0-1 0,1 0 0,-1 0 0,1 0 0,-1 0 0,0 0 0,1 0 0,-1 0 0,0 0 0,1 0 0,-1 0 0,1-1 0,-1 1 0,1 0 0,25-18 0,-2 0 0,-11 12-496,1 0-1,0 0 1,0 2-1,0-1 1,1 2-1,21-3 1,5 3-2764,42 2-1,-43 2 1516,-9-3-8994,-17-6 6327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0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85 1393,'-3'-5'666,"1"0"0,0 0 0,1-1 0,-1 1 0,1-1 0,0 1 1,0-1-1,1 1 0,0-1 0,0-9 0,0 14-366,0 0-184,0 1 0,0-1 0,0 1 0,0-1-1,0 0 1,0 1 0,0-1 0,0 1 0,0-1 0,0 1 0,-1-1 0,1 1-1,0-1 1,0 1 0,-1 0 0,1-1 0,0 1 0,-1-1 0,1 1 0,0-1-1,-1 1 1,1 0 0,0-1 0,-1 1 0,1 0 0,-1 0 0,1-1 0,-1 1-1,1 0 1,-1 0 0,1 0 0,-1-1 0,1 1 0,-1 0 0,1 0 0,-1 0-1,1 0 1,-1 0 0,1 0 0,-1 0 0,1 0 0,-1 0 0,0 0-1,-3 7 3762,5 9-2748,-1-15-724,28 364 8767,-5-127-5106,-13-158-5195,38 149 1,-17-93-1134,-28-90-7034,-4-31-1129,1-27 6140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0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62 185 1553,'0'-123'4115,"0"70"507,1 53-4556,-1 0 0,0 0 1,0-1-1,0 1 0,0 0 0,0 0 1,0-1-1,0 1 0,0 0 0,0 0 0,0-1 1,0 1-1,0 0 0,0-1 0,0 1 1,0 0-1,0 0 0,0-1 0,0 1 0,0 0 1,0 0-1,-1-1 0,1 1 0,0 0 1,0 0-1,0 0 0,0-1 0,-1 1 0,1 0 1,0 0-1,0 0 0,0-1 0,-1 1 1,1 0-1,0 0 0,0 0 0,-1 0 0,1 0 1,0 0-1,0-1 0,-1 1 0,1 0 0,0 0 1,0 0-1,-1 0 0,1 0 0,-1 0 1,-12 11 2954,-9 25 1536,17 47 1352,0-54-5024,1 1-1,1-1 1,2 54-1,2-70-677,1 0-1,0 1 1,1-1 0,1 0-1,0 0 1,1-1-1,0 1 1,1-1 0,0 0-1,13 18 1,-5-10-207,1-1 0,1 0 0,0-1 0,1-1 0,29 23 0,-43-39 0,0 1 0,-1 0 0,1 0 0,-1 0 0,1 0 0,-1 0 0,0 1 0,0-1 0,0 1 0,0 0 0,0-1 0,-1 1 0,1 0 0,-1 0 0,0 0 0,0 0 0,0 0 0,0 0 0,0 0 0,-1 1 0,1-1 0,-1 0 0,0 0 0,0 1 0,-1 2 0,-1 3 0,-1 0 0,0-1 0,-1 1 0,0-1 0,0 0 0,-1 0 0,-6 8 0,-18 33 0,24-37-741,-1 0-1,0-1 1,-1 0-1,0 0 1,-10 9-1,14-16 333,0-1-1,0 1 1,0-1 0,-1 0-1,0 0 1,1-1-1,-1 1 1,0-1-1,0 0 1,0 0-1,0 0 1,-1 0-1,1-1 1,0 0 0,-1 0-1,1 0 1,-7 0-1,10-1 27,0 1-1,0-1 0,0 0 0,0 0 1,0 0-1,-1 0 0,1-1 1,0 1-1,0 0 0,0 0 1,0-1-1,0 1 0,0 0 0,0-1 1,0 1-1,0-1 0,0 0 1,0 1-1,0-1 0,0 0 1,0 1-1,0-1 0,0 0 0,1 0 1,-1 0-1,0 0 0,0-2 1,-3-29-3867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0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1601,'0'-64'4905,"0"23"4956,0 41-9512,0-1-1,1 1 0,-1-1 1,0 0-1,0 1 0,1-1 1,-1 1-1,0-1 0,1 1 1,-1-1-1,0 1 0,1-1 1,-1 1-1,1 0 0,-1-1 1,1 1-1,-1-1 0,1 1 1,-1 0-1,1 0 0,-1-1 1,1 1-1,-1 0 0,1 0 1,0 0-1,-1-1 0,1 1 1,-1 0-1,1 0 0,0 0 1,0 0-1,24 0 3374,-21 0-2484,19 1-1116,0 1 0,25 6 0,-25-3-146,1-2-1,27 1 1,-39-4-158,100 0-12506,-97 0 5405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0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58 248 544,'-4'3'452,"1"-1"0,0 1 0,-1 0 0,1-1 0,-1 0-1,0 0 1,-28 18 20564,59-23-13863,54-20-6262,5-9-891,156-36 0,-134 40 0,-38 9 0,0 3 0,108-11 0,-118 17 0,-46 6 0,0 2 0,1-1 0,20 1 0,13-4-869,-28-5-522,-20 10 1314,0 1 1,1-1-1,-1 1 0,0-1 1,0 0-1,0 1 0,1-1 1,-1 0-1,0 1 1,0-1-1,0 0 0,0 0 1,0 1-1,0-1 0,0 0 1,-1 1-1,1-1 0,0 0 1,0 1-1,0-1 0,-1 0 1,1 1-1,0-1 0,-1 1 1,1-1-1,-1 1 1,1-1-1,0 1 0,-2-2 1,0 1-954,0-1 1,0 1 0,0 0 0,0 0-1,0 0 1,0 0 0,-1 1-1,1-1 1,0 0 0,-1 1 0,1 0-1,0-1 1,-1 1 0,1 0 0,0 0-1,-1 0 1,-2 1 0,0-1-459,-24 0-6657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0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1409,'1'-5'427,"-1"-1"0,1 1 0,0 0 0,0 0 1,1 0-1,0 0 0,0 1 0,4-9 0,-3 8 699,-1 1 0,0-1 0,0 0 0,-1 1-1,1-1 1,-1 0 0,0 0 0,0-9 0,1 13-359,-1 1 1,1 0-1,-1-1 1,0 1-1,1 0 1,-1 0-1,1-1 1,-1 1-1,1 0 1,-1 1-1,0-1 1,1 0-1,-1 0 1,1 1-1,-1-1 1,0 0-1,1 1 1,1 1-1,4 15-429,-2 1-1,0-1 0,-1 1 0,-1 1 0,-1-1 0,0 0 1,-2 20-1,3 11-236,-1 126-101,2 14 0,40 138 0,-41-279 244,-4-41-659,1-26-999,0-53-13395,0 19 7528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1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63 936 368,'-62'-3'24481,"62"1"-24037,0 0 0,1 0 0,-1 0 0,1 0 1,-1 0-1,1 0 0,0 0 0,0 0 0,0 0 1,0 1-1,2-3 0,31-35 1747,-16 21-1834,333-316-315,-291 281-44,76-62 2,87-80 0,-81 67 0,-139 126-880,-1 0 0,1-1-1,-1 1 1,1 0 0,0 0 0,0 0 0,0 0-1,0 1 1,0-1 0,0 1 0,0 0-1,0 0 1,6-1 0,-9 2 803,-3 0-556,1-1 0,0 1 0,-1 0 0,1 1 0,0-1 0,0 0 0,-1 1 0,1-1 0,0 1 0,0-1 0,-1 1 0,1 0 0,0 0 0,0 0 0,0 1 0,0-1 0,0 0 0,1 1 1,-4 1-1,-8 19-3073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0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5138,'0'-42'27581,"0"220"-27544,28 725-26,-22-824-11,7 40 0,-10-95-1812,1 13-4328,-3-37 6034,-1 0-1,0-1 1,0 1-1,0 0 1,0 0-1,0 0 1,0-1-1,1 1 1,-1 0-1,0 0 1,0 0-1,0 0 1,1-1-1,-1 1 1,0 0-1,0 0 1,0 0-1,1 0 1,-1 0-1,0 0 1,0 0-1,1 0 1,-1 0-1,0-1 1,0 1-1,1 0 1,-1 0-1,0 0 1,0 1-1,1-1 1,-1 0-1,0 0 1,0 0-1,1 0 1,-1 0-1,0 0 1,0 0-1,1 0 1,-1 0-1,0 0 1,0 1-1,0-1 0,1 0 1,-1 0-1,0 0 1,0 0-1,0 1 1,0-1-1,1 0 1,-1 0-1,0 0 1,0 1-1,0-1 1,0 0-1,0 0 1,0 1-1,0-1 1,13-29-5980,-10-22 817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0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29 189 1297,'6'-20'1009,"-2"0"1,-1 0-1,2-38 1,-4 12 3459,-1 22 16088,-1 40-20141,-1 1 0,0-1 0,-1 0 1,-7 19-1,-6 41-91,3 83-325,13 258 0,1-383 0,2 1 0,1 0 0,2-1 0,2 0 0,1-1 0,1 1 0,2-2 0,26 52 0,-36-79 0,2 0 0,-1 0 0,1-1 0,-1 1 0,1-1 0,0 0 0,1 0 0,-1 0 0,1 0 0,0-1 0,0 0 0,0 0 0,0 0 0,0-1 0,1 1 0,-1-1 0,1-1 0,-1 1 0,1-1 0,0 0 0,0 0 0,0-1 0,0 1 0,-1-1 0,1-1 0,0 1 0,0-1 0,0 0 0,-1 0 0,1-1 0,0 1 0,-1-1 0,1-1 0,-1 1 0,0-1 0,0 0 0,0 0 0,0 0 0,0-1 0,-1 0 0,1 0 0,4-5 0,6-7 0,-1-1 0,0-1 0,-1 0 0,-1 0 0,-1-1 0,0-1 0,-2 0 0,0-1 0,-1 1 0,-1-1 0,-1-1 0,3-26 0,1-26 0,-3 1 0,-4-98 0,-3 142 0,-1 6 0,0 1 0,-1 0 0,-1-1 0,-1 1 0,-1 1 0,-2-1 0,0 1 0,0 0 0,-2 0 0,-1 1 0,-1 0 0,0 1 0,-1 0 0,-1 1 0,-1 1 0,-1 0 0,-24-22 0,34 34-395,-1 1 1,0 0-1,0 0 0,0 1 1,0-1-1,-1 1 0,1 1 1,-1-1-1,0 1 0,0 0 1,0 1-1,0 0 0,0 0 1,0 0-1,0 1 0,0 0 1,-10 1-1,4 1-820,1 1 0,1 0 1,-1 0-1,0 1 0,1 1 0,0 0 0,0 0 0,-20 14 0,-5 4-5959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0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1329,'0'-5'16765,"0"685"-2092,1-656-14673,8 45 0,-5-44 0,1 47 0,7 79-8961,7-186-8682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3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84 1793,'20'-29'2751,"-17"24"-2057,0 0 1,0 1-1,0-1 0,1 1 1,0 0-1,-1 0 1,1 0-1,7-5 0,-8 7 629,0 1 0,1-1-1,-1 1 1,0 0-1,1 0 1,-1 0 0,0 0-1,1 1 1,-1 0 0,8-1-1,-11 1-1206,1 0 0,-1 1 0,1-1 0,-1 0 0,1 0 0,-1 0 0,1 1 0,-1-1 0,1 0 0,-1 1 0,1-1 0,-1 0 0,1 1 0,-1-1 0,0 0 0,1 1-1,-1-1 1,0 1 0,1-1 0,-1 1 0,0-1 0,0 1 0,1-1 0,-1 1 0,0-1 0,0 1 0,0-1 0,0 1 0,0-1 0,0 1 0,0-1 0,0 2 0,0 25 2999,0-15-2632,-1 13-483,-1 0 0,-1 0 0,-2-1 0,0 1 0,-10 25 0,-52 121 0,12-34 0,19-24 0,-24 63 0,51-157 0,1 0 0,1 0 0,1 1 0,1 0 0,0 0 0,2 1 0,-3 31 0,5-28 0,0-18 0,0 0 0,1 1 0,0-1 0,0 0 0,1 0 0,1 7 0,-2-12 0,0 0 0,1 0 0,-1 0 0,1 0 0,-1 0 0,1-1 0,0 1 0,-1 0 0,1 0 0,0-1 0,-1 1 0,1 0 0,0-1 0,0 1 0,0-1 0,0 1 0,0-1 0,-1 1 0,1-1 0,0 0 0,0 1 0,0-1 0,0 0 0,0 0 0,0 0 0,0 0 0,0 0 0,0 0 0,0 0 0,0 0 0,0 0 0,0 0 0,0 0 0,0-1 0,0 1 0,0 0 0,0-1 0,0 1 0,0-1 0,0 1 0,0-1 0,1 0 0,243-125 0,-181 97 0,-46 19 0,0 2 0,1 0 0,0 1 0,31-7 0,-2 6-648,-45-38-26877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0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1681,'0'-100'4436,"0"35"2133,0 63-4643,0 8 291,0 348 12216,0-263-12928,0-50-1505,3-1 0,1 1 0,13 56 0,-15-89 0,0-1 0,0 1 0,1-1 0,1 0 0,-1 0 0,1 0 0,0-1 0,0 1 0,1-1 0,0 0 0,0 0 0,1-1 0,-1 1 0,8 5 0,-9-9 0,-1 0 0,1-1 0,-1 1 0,1 0 0,0-1 0,-1 0 0,1 0 0,0 0 0,0 0 0,0-1 0,0 1 0,0-1 0,0 0 0,0 0 0,0-1 0,0 1 0,0-1 0,0 0 0,-1 0 0,1 0 0,0-1 0,0 1 0,-1-1 0,1 0 0,-1 0 0,1 0 0,-1 0 0,4-4 0,5-4 0,-1 0 0,0-2 0,0 1 0,-1-2 0,-1 1 0,0-1 0,-1 0 0,0-1 0,-1 0 0,9-24 0,-4 2 0,-1 0 0,-1-1 0,5-47 0,-12 40 0,-1-1 0,-3 0 0,-1 1 0,-10-48 0,4 23 0,6 59-223,0-1 0,-1 1 0,-1 0 0,1 0 0,-2 0 0,1 1 0,-1-1 0,-1 1 0,0 0 0,0 0 0,0 1 0,-12-11 0,14 15 16,1 1 0,-1 0 0,0 0 1,0 0-1,0 0 0,-1 1 0,1-1 1,-1 1-1,1 0 0,-1 1 0,0-1 1,-7-1-1,8 3 73,0 0 0,1 0 0,-1 0 0,1 1 0,-1-1 0,1 1 0,-1 0 0,1 0 0,-1 0 0,1 0 0,-1 1-1,1-1 1,0 1 0,0 0 0,0 0 0,0 0 0,0 0 0,0 1 0,-2 2 0,3-3-114,-107 113-16005,77-67 8319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0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1 117 848,'0'5'35651,"1"-7"-35830,1-3-3929,0 3 4142,-1 1 1,1-1-1,0 0 1,-1 0-1,1 1 0,0-1 1,0 1-1,0 0 1,0 0-1,0-1 1,0 1-1,1 0 1,-1 1-1,0-1 0,0 0 1,1 1-1,-1-1 1,4 0-1,57 0-37,-15 1-93,83-16 96,-64 9 0,0-2 0,97-27 0,-147 30-80,1 1 0,0 1 0,35-4 0,-50 8-2380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1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173 210 496,'-4'2'458,"1"1"-1,-1-1 1,1 1 0,-1-1-1,0 0 1,0-1 0,0 1-1,0-1 1,0 1-1,0-1 1,0 0 0,0-1-1,0 1 1,-1-1 0,1 0-1,-10 0 5280,-2-2 3457,17-11-8568,1 0 0,0 0 0,1 0 1,0 1-1,2-1 0,-1 1 0,1 0 0,1 1 0,0-1 0,0 1 0,2 0 1,-1 0-1,1 1 0,1 0 0,12-11 0,-18 18-626,0 0 0,0 0 0,0 0 0,0 1 0,1-1 0,-1 1 0,1 0 0,0 0 0,0 0 0,0 1 0,0-1 0,0 1 0,0 0 0,0 0 0,0 0 0,0 1 0,7-1 0,-8 2 0,0-1 0,0 0 0,0 1 0,0 0 0,0-1 0,0 1 0,-1 0 0,1 1 0,0-1 0,-1 0 0,1 1 0,-1-1 0,1 1 0,-1 0 0,0 0 0,1 0 0,-1 0 0,0 0 0,0 1 0,-1-1 0,1 0 0,0 1 0,-1-1 0,2 5 0,1 5 0,0 1 0,0 0 0,-2-1 0,3 20 0,-3-16 0,-1-1 0,0 0 0,-1 0 0,-1 0 0,0 0 0,-1-1 0,-6 27 0,-35 87 0,18-58 0,8-15 0,5-13 0,-2 0 0,-1-1 0,-3-1 0,-33 57 0,39-78 0,-100 140 0,112-159 0,0 0 0,0 0 0,-1 1 0,1-1 0,0 0 0,0 1 0,0-1 0,0 0 0,0 1 0,-1-1 0,1 0 0,0 1 0,0-1 0,0 0 0,0 0 0,0 1 0,0-1 0,0 0 0,0 1 0,0-1 0,0 0 0,1 1 0,-1-1 0,0 0 0,0 1 0,0-1 0,0 0 0,0 1 0,1-1 0,-1 0 0,0 0 0,0 1 0,0-1 0,1 0 0,-1 0 0,0 0 0,0 1 0,1-1 0,-1 0 0,0 0 0,0 0 0,1 0 0,-1 1 0,0-1 0,1 0 0,-1 0 0,0 0 0,1 0 0,-1 0 0,0 0 0,1 0 0,-1 0 0,0 0 0,1 0 0,-1 0 0,0 0 0,0 0 0,1 0 0,-1 0 0,0 0 0,1-1 0,20 1 0,19-11 0,0 3 0,0 1 0,1 2 0,71 1 0,-61-2-4084,-45 5 3040,0-1-1,0 0 1,0 0-1,0-1 1,-1 1-1,1-1 1,-1-1 0,1 1-1,-1-1 1,0 0-1,-1 0 1,1 0-1,-1-1 1,1 0 0,-1 0-1,4-6 1,20-29-3260,3-13 1026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1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2 306 1777,'0'-20'610,"1"-1"1,1 1-1,0-1 0,8-26 1,-8 37-211,0 1-1,-1-1 1,-1 0 0,0 0-1,-1-10 1,0 14 57,1 1 0,-1 0-1,1 0 1,0-1 0,0 1 0,1 0-1,-1 0 1,1 0 0,1 0 0,-1 0-1,1 0 1,-1 0 0,2 0 0,3-8-1,-7-9 11843,1 22-11933,-1 0 0,1 0 0,0 0 1,-1 0-1,1-1 0,-1 1 1,1 0-1,-1 0 0,-10 3 2290,10-1-2628,-1 0 0,0 0 0,0 0 0,1 0 0,-1 0 0,1 0 0,-1 0 0,1 1 0,0-1 0,0 1 0,0-1 0,0 0 0,1 1 0,-1 0-1,1-1 1,-1 1 0,1-1 0,0 4 0,1 60-80,0-37 11,-1 190 41,0-208 0,1 0 0,0-1 0,0 1 0,2-1 0,-1 0 0,1 1 0,0-1 0,1-1 0,1 1 0,-1 0 0,1-1 0,1 0 0,0 0 0,0-1 0,1 1 0,0-1 0,0-1 0,0 1 0,1-1 0,17 11 0,116 63 0,-139-80 0,1 0 0,-1 0 0,0 0 0,0 0 0,1 1 0,-1-1 0,0 1 0,0-1 0,-1 1 0,1 0 0,0 0 0,-1 0 0,1 0 0,-1 0 0,1 0 0,-1 0 0,0 0 0,0 1 0,0-1 0,0 0 0,0 1 0,-1-1 0,1 1 0,-1-1 0,1 1 0,-1-1 0,0 1 0,0-1 0,0 1 0,0-1 0,-1 1 0,1-1 0,-1 1 0,0-1 0,1 1 0,-1-1 0,0 1 0,-2 1 0,-2 7 0,-1 0 0,-1-1 0,0 1 0,0-2 0,-1 1 0,-12 11 0,11-11-40,-1 0 0,0-2 0,-1 1 0,-11 7 0,16-13-163,0 0 0,-1 0 0,1-1 0,0 0 0,-1 0 0,1-1 0,-1 0 0,0 0 0,1-1 0,-11 1 0,13-2-664,0 0 1,0 0 0,0 0-1,0 0 1,0-1-1,0 1 1,0-1-1,0 0 1,1 0 0,-1-1-1,1 1 1,0-1-1,-1 1 1,1-1-1,0 0 1,0 0 0,1-1-1,-1 1 1,1 0-1,-3-6 1,4 5 237,-1-1 0,1 1 0,0-1 0,0 0 0,1 1 0,0-1 0,0-9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1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1745,'0'-91'4617,"0"29"1325,0 59-5308,0-1 0,0 1 0,0-1 0,0 1 0,1 0 0,-1-1 0,1 1 0,0 0 0,0 0 0,0-1 0,0 1 0,1 0 0,-1 0 0,1 0 0,0 0 0,0 1 0,0-1 0,0 0 0,0 1 0,0-1 0,1 1 0,0 0 0,-1 0 0,1 0 0,0 0 0,0 0 0,0 1 0,0-1 0,3 0 0,5 0-194,14-3-106,-1 1 1,38-1-1,-45 4-334,0-1 0,-1 0 0,20-7 0,18-2 0,-48 10-161,-1 0 0,1-1 1,0 0-1,0 0 0,-1 0 0,12-7 0,9-3-2528,-13 6-825,0 0 1,-1 0-1,17-13 0,3-4-2947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1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1283 832,'-15'0'2487,"-8"4"-1428,11 0 1342,0-3 5565,15-24-3953,22-33-2262,2 2-1,2 1 1,43-57 0,122-137-764,-99 144-1621,4 5 0,194-148 0,-218 184-103,-49 38 31,1 3 0,58-38 0,-81 58 699,-1-1 0,1 0-1,-1-1 1,1 1 0,-1-1-1,0 0 1,0 1 0,0-1-1,0-1 1,-1 1-1,1 0 1,-1-1 0,0 1-1,0-1 1,0 1 0,0-1-1,-1 0 1,1 0 0,-1 0-1,0 0 1,0 0 0,-1 0-1,1 0 1,-1-1-1,0 1 1,0 0 0,0 0-1,-1-5 1,1 8-29,0 0 0,0-1 0,0 1 0,0 0-1,0-1 1,0 1 0,-1 0 0,1-1 0,0 1 0,-1 0 0,1-1 0,-1 1 0,1 0 0,-1 0-1,0 0 1,0-1 0,1 1 0,-1 0 0,0 0 0,0 0 0,0 0 0,0 0 0,-2-1 0,1 2-267,1-1-1,-1 1 1,0-1 0,1 1 0,-1 0 0,0 0 0,0 0 0,0 0 0,1 0 0,-1 0 0,0 0 0,0 1 0,1-1 0,-1 0 0,0 1 0,0 0 0,1-1 0,-3 2 0,1 0-313,1 0 0,-1 0 0,0 0 0,1 1 0,0-1 0,-1 1 0,1-1 0,-3 6 1,-1 0-720,-7 7-1963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1921,'-16'4'29790,"12"0"-29167,2-2-587,-1 0 0,1 0 0,0 0 0,1 0 0,-1 0 1,0 1-1,1-1 0,-1 0 0,1 1 0,0-1 0,-2 4 0,-6 26-36,3-14 0,1 0 0,1 0 0,0 0 0,-1 25 0,7-7 0,7 47 0,-7-72 0,2 0 0,-1-1 0,2 1 0,-1-1 0,1 0 0,1 0 0,0-1 0,0 0 0,1 0 0,0 0 0,15 14 0,-1 1 0,-15-19 0,0 0 0,0 0 0,0 0 0,1-1 0,0 0 0,0-1 0,7 4 0,-7-4 0,1 0 0,-1 1 0,0 0 0,-1 0 0,1 1 0,-1 0 0,11 10 0,-16-11 0,1 1 0,-1-1 0,-1 1 0,1 0 0,0 0 0,-1-1 0,0 1 0,0 0 0,-2 9 0,1 2 0,1-11 0,1-1 0,-1 0 0,-1 0 0,1 1 0,0-1 0,-1 0 0,0 0 0,0 0 0,0 0 0,-1 0 0,1 0 0,-1 0 0,0 0 0,0 0 0,0-1 0,-1 1 0,1-1 0,-1 1 0,0-1 0,0 0 0,0 0 0,0-1 0,-5 4 0,3-2 0,-19 22-1701,21-21 1069,1-1 0,-2 0 1,1 0-1,0-1 0,-1 1 1,0-1-1,0 0 0,0 1 1,0-2-1,0 1 0,0 0 1,-1-1-1,0 0 0,1 0 1,-1-1-1,0 1 0,0-1 1,0 0-1,-6 1 0,-6-7-6081,5-16 2803,9-14 23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1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1905,'0'-7'145,"1"-46"3513,8 6 3295,-8 43-6187,1 0-1,0 0 1,0 1-1,0-1 1,1 0-1,-1 1 1,1 0-1,0-1 0,0 1 1,0 0-1,0 1 1,0-1-1,1 0 1,-1 1-1,1 0 1,0 0-1,-1 0 1,1 0-1,0 1 1,0-1-1,6 0 1,34-17 1270,-34 14-2196,0 1 0,0 0-1,1 0 1,14-3 0,7-5-3806,15-19-6438,-23 14 5207,-3 6-434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2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71 1345,'-1'-1'114,"-1"0"0,1 0 0,0 0 0,-1 0 0,1 0 1,0 0-1,0 0 0,0-1 0,0 1 0,0 0 0,0-1 1,0 1-1,0-1 0,0 1 0,1-1 0,-1 1 0,1-1 0,-1 0 1,1 1-1,0-1 0,-1 0 0,1 1 0,0-1 0,0 0 1,0 1-1,0-1 0,1 0 0,-1-2 0,1-6 751,-7-2 1819,5 11-2015,0 0 0,0 1 0,0-1 0,0 1 1,-1 0-1,1-1 0,0 1 0,0 0 0,-1 0 0,1 0 0,0 0 0,0 0 0,-1 0 0,1 0 0,-2 0 0,-21 9 7649,14-1-9875,-4 12 2296,1 1 0,1 0-1,1 1 1,1 0-1,-7 24 1,1 4-216,9-30-359,1 1 0,0 0 0,2 0 0,0 0 0,-1 33 0,5-52-157,0 11 22,0 0 1,1 0 0,1 0-1,3 13 1,-5-24-36,1 0 0,-1-1 0,1 1 1,-1 0-1,1-1 0,0 1 0,0 0 0,0-1 0,0 0 0,0 1 0,0-1 0,0 1 0,0-1 0,1 0 0,-1 0 1,0 0-1,3 2 0,-2-3-10,-1 0 1,1 1-1,0-1 0,-1 0 1,1 0-1,0 0 1,-1-1-1,1 1 0,0 0 1,-1-1-1,1 1 1,-1-1-1,1 1 1,-1-1-1,1 0 0,-1 1 1,1-1-1,-1 0 1,0 0-1,1 0 0,-1 0 1,0 0-1,2-2 1,9-9-151,-1 1 1,0-1-1,-1-1 1,0 0 0,0 0-1,-2-1 1,0 0-1,0-1 1,-2 0 0,7-19-1,-3 7-165,0 2-173,13-48 0,-11 39 138,-4 6 198,-8 27 163,0 0-1,0 0 1,0 0-1,1 0 1,-1 0 0,0 0-1,0 0 1,0 0-1,1 0 1,-1 1-1,1-1 1,-1 0-1,1 0 1,-1 0-1,1 0 1,-1 1-1,1-1 1,-1 0 0,1 0-1,0 1 1,0-1-1,-1 1 1,1-1-1,0 1 1,1-2-1,1 1-4,-3 1 16,1 0 0,0 0 0,-1 0-1,1 0 1,0 1 0,-1-1 0,1 0-1,0 1 1,-1-1 0,1 0 0,-1 1-1,1-1 1,-1 1 0,1-1 0,-1 1-1,1-1 1,-1 1 0,0-1 0,1 1 0,-1-1-1,0 1 1,1-1 0,-1 1 0,0 0-1,1-1 1,-1 1 0,0 0 0,0-1-1,0 1 1,0 0 0,19 73 920,-3 0-1,-4 1 1,5 148 0,-17-212-880,0 1 1,-1-1-1,0 0 0,-1 1 1,-1-1-1,1 0 0,-2 0 1,1-1-1,-2 1 0,1-1 1,-2 0-1,1 0 0,-1 0 1,-1-1-1,0 1 0,0-2 1,0 1-1,-16 12 0,20-19-443,0 0 0,0 0 0,0 0 0,-1 0 0,1-1 0,-1 1 0,1-1 0,-1 0 0,0 0 0,1 0 0,-1-1 0,0 1 0,0-1-1,0 0 1,-4 0 0,-52-12-12207,59 12 12310,-19-2-6189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2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 1905,'-11'23'28259,"22"-23"-25656,12 0-2603,-2 1 0,0 0 0,0-2 0,-1-1 0,1-1 0,0 0 0,36-12 0,34-8-414,-67 10-4922,0 2-9969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3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1681,'0'-96'6319,"0"56"11984,8 88-14125,-5-39-3721,-1 0 0,0 0 1,-1 0-1,1 11 0,-2 910-457,0-898 0,1 0 0,2 0 0,1 0 0,16 61 0,-14-69 22,-6-24-26,0 0 0,0 0 0,0 0 0,0 0 0,0 0 0,0 0 0,0 0 0,0 0 0,0 0 0,-1 0 0,1 0 0,0 0 0,0 0 0,0 0-1,0 0 1,0 0 0,0 0 0,0 0 0,0 0 0,0 0 0,0 0 0,-1 0 0,1 0 0,0 0 0,0 0 0,0 0 0,0 0 0,0 0 0,0 0 0,0 0 0,0 0 0,0 0 0,0 0 0,0 1 0,0-1 0,0 0 0,-1 0 0,1 0 0,0 0 0,0 0 0,0 0 0,0 0 0,0 0-1,0 0 1,0 0 0,0 1 0,0-1 0,0 0 0,0 0 0,0 0 0,0 0 0,0 0 0,0 0 0,0 0 0,0 0 0,0 0 0,0 0 0,0 1 0,-15-36-3078,10-5-5001,-6-13-897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2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0 768,'0'1'68,"0"0"-1,-1 0 0,1 0 0,0 0 0,0 0 0,-1 0 1,1 0-1,0-1 0,-1 1 0,1 0 0,-1 0 0,1 0 1,-1 0-1,0-1 0,1 1 0,-1 0 0,0-1 1,0 1-1,1 0 0,-1-1 0,0 1 0,0-1 0,0 1 1,-1 0-1,1-1 44,0 0 0,0 1 0,0-1 0,0 1 0,0-1 0,0 1 0,1 0 0,-1-1 0,0 1 0,0 0 0,1 0-1,-1-1 1,0 1 0,1 0 0,-1 0 0,1 0 0,-1 0 0,1 0 0,-1 0 0,1 0 0,0 0 0,-1 0 0,1 0 0,0 0 0,-19 30 25881,79-31-24439,-29 0-1553,-8 1 0,0-1 0,-1-1 0,1 0 0,0-2 0,-1-1 0,36-11 0,-29 7-3159,18 6-7657,-44 2 10251,30 0-8266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3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47 656,'0'-5'-393,"-2"-37"32857,2 42-32463,-1 0 1,1 1-1,-1-1 1,1 0-1,-1 0 1,1 0-1,-1 0 0,1 1 1,-1-1-1,1 0 1,0 0-1,-1 1 1,1-1-1,-1 0 0,1 1 1,0-1-1,-1 0 1,1 1-1,0-1 1,-1 1-1,1-1 0,0 0 1,0 1-1,0-1 1,-1 1-1,1-1 1,0 1-1,0-1 0,0 1 1,0-1-1,0 1 1,0-1-1,0 1 1,-1 24-8,2-12 3,-1 66 3,-16 420 0,12-323 0,5-105 0,0-43 0,0 0 0,2 0 0,1 0 0,1 0 0,15 45 0,-5-49-925,-6-16-500,-5-19-880,-4 7 980,1-1 0,-1 0 1,1 1-1,0-1 0,0 0 1,0 1-1,3-6 1,8-33-6739,-2 0 3477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3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0 702 432,'1'-3'126,"-1"1"-1,1-1 1,-1 1-1,1-1 1,0 0-1,0 1 1,0-1-1,0 1 1,1 0 0,-1-1-1,0 1 1,1 0-1,2-2 1,-3 2 31,1 0 1,-1 0 0,1 0-1,-1 0 1,0 0 0,0 0-1,0 0 1,0-1 0,0 1-1,0 0 1,-1-1 0,1-3-1,-1 5-99,0 1 0,1-1-1,-1 1 1,0-1 0,0 1-1,0-1 1,0 1 0,1-1-1,-1 1 1,0 0-1,0-1 1,1 1 0,-1-1-1,0 1 1,1-1 0,-1 1-1,0 0 1,1-1 0,-1 1-1,1 0 1,-1 0 0,0-1-1,1 1 1,-1 0 0,2-1-1,-2 1-4,1 0 1,0 0-1,-1-1 0,1 1 0,-1-1 0,1 1 0,-1 0 1,1-1-1,-1 1 0,1-1 0,-1 1 0,1-1 1,-1 1-1,1-1 0,-1 1 0,0-1 0,0 0 0,1 1 1,-1-1-1,0 0 0,0 1 0,1-1 0,-1 0 0,0 1 1,0-1-1,12-23 20381,-12 38-18037,-1 25-1198,-15 77 0,0-1-782,11-62-417,0-5 0,1 54 0,4-91 0,0 0 0,1 0 0,1 0 0,0 0 0,0 0 0,1 0 0,0-1 0,1 1 0,0-1 0,9 15 0,-12-23 0,1-1 0,-1 1 0,1-1 0,0 1 0,-1-1 0,1 0 0,0 1 0,0-1 0,0 0 0,0 0 0,0-1 0,0 1 0,0 0 0,0-1 0,0 1 0,0-1 0,1 1 0,-1-1 0,0 0 0,0 0 0,0 0 0,0 0 0,1 0 0,-1-1 0,0 1 0,0-1 0,0 0 0,0 1 0,3-2 0,5-2 0,0 0 0,-1-1 0,0 0 0,0 0 0,10-9 0,-2 1 0,0-1 0,-1 0 0,-1-1 0,-1-1 0,0-1 0,-1 0 0,18-29 0,17-36 0,-44 76 0,-1 0 0,0 0 0,0 0 0,-1-1 0,1 1 0,-2-1 0,3-9 0,5-17 0,-7 29 0,-1 0 0,0 1 0,0-1 0,0 0 0,0 1 0,-1-1 0,0 0 0,1 0 0,-1 0 0,-1 1 0,1-1 0,0 0 0,-1 0 0,0 1 0,0-1 0,0 0 0,0 1 0,-1-1 0,1 1 0,-1-1 0,0 1 0,0 0 0,0 0 0,0-1 0,-1 2 0,-4-6 0,-4-2 0,-1 1 0,0 0 0,-1 1 0,0 0 0,-15-7 0,14 8 0,7 4 0,0 0 0,0 1 0,-1-1 0,1 1 0,0 1 0,-14-2 0,15 3 0,-1-1 0,1 0 0,0 0 0,-1-1 0,1 0 0,0 0 0,0 0 0,-7-4 0,-8-5 0,19 10 0,-1 1 0,1-1 0,0 0 0,-1-1 0,1 1 0,0 0 0,0-1 0,0 1 0,0-1 0,0 1 0,0-1 0,0 0 0,0 0 0,1 0 0,-1 0 0,1 0 0,0-1 0,-1 1 0,0-3 0,-6-23 0,2 6 0,0 1 0,2-1 0,0 0 0,-1-30 0,5 44 0,-1-31 0,1-1 0,2 1 0,2 0 0,2 0 0,13-50 0,-8 44 0,-10 37 0,1 1 0,0 0 0,0-1 0,0 1 0,1 0 0,0 0 0,0 0 0,1 0 0,8-12 0,-11 18 0,0 0 0,-1-1 0,1 1 0,0 0 0,0 0 0,0 0 0,0 0 0,0 0 0,0 0 0,0 0 0,0 0 0,1 0 0,-1 0 0,0 0 0,0 1 0,1-1 0,-1 1 0,0-1 0,1 1 0,-1-1 0,1 1 0,-1 0 0,0 0 0,1 0 0,-1 0 0,1 0 0,-1 0 0,1 0 0,2 1 0,-2 1 0,1 0 0,0 0 0,-1 1 0,0-1 0,0 1 0,1 0 0,-2 0 0,1 0 0,0 0 0,-1 0 0,1 0 0,1 4 0,10 29 0,-1 0 0,-1 1 0,6 51 0,-8-46 0,-4-8 0,-2 0 0,0 39 0,2 29 0,11 147-846,-16-209-3545,0-10-4314,0-2 541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2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99 752,'-1'-1'144,"0"0"0,0-1 1,0 1-1,0 0 0,0 0 0,0 1 0,0-1 0,0 0 0,-1 0 0,1 0 0,0 1 0,-1-1 0,1 1 0,0-1 0,-1 1 0,1 0 0,-1-1 1,1 1-1,0 0 0,-3 0 0,4 0-69,-1-1 1,1 1-1,0 0 1,-1-1-1,1 1 0,0-1 1,0 1-1,-1 0 1,1-1-1,0 1 1,0-1-1,0 1 1,-1-1-1,1 1 1,0-1-1,0 1 1,0 0-1,0-1 0,0 1 1,0-1-1,0 1 1,0-1-1,0 1 1,0-1-1,0 1 1,0-1-1,1 0 1,-3-9 2842,1 9-2763,0 1 0,1 0-1,-1-1 1,0 1-1,0-1 1,1 1 0,-1-1-1,0 0 1,1 1-1,-1-1 1,1 1 0,-1-1-1,0 0 1,1 0-1,0 1 1,-1-1 0,1 0-1,-1 0 1,1 0-1,0 0 1,-19-24 4602,15 22-4182,-1 0 1,0 1-1,1-1 0,-1 1 0,0 0 1,0 0-1,0 1 0,0 0 0,0-1 1,-10 1-1,12 0-390,0 1-1,0 0 1,0 0 0,0 1-1,0-1 1,0 0 0,0 1 0,0 0-1,0 0 1,0 0 0,1 0-1,-1 0 1,0 1 0,1-1-1,-1 1 1,1-1 0,-1 1 0,1 0-1,0 0 1,0 0 0,-3 4-1,0 0-23,-14 19 525,1 1 0,1 1 0,1 0 0,1 1 0,-21 59 0,34-81-657,-7 22 167,2 1 0,1 0 0,-3 36 1,8-58-176,1-1 1,-1 1-1,1-1 1,1 1-1,-1-1 1,1 1-1,0-1 0,1 0 1,0 1-1,0-1 1,0 0-1,0 0 1,1 0-1,0 0 1,1-1-1,-1 1 1,1-1-1,0 0 1,0 0-1,1 0 1,4 4-1,-7-7-24,1 0-1,-1-1 1,0 1 0,0-1-1,1 0 1,-1 0-1,1 0 1,-1 0 0,1 0-1,-1 0 1,1-1 0,-1 1-1,1-1 1,0 0-1,-1 0 1,1 0 0,0 0-1,-1 0 1,1 0 0,0-1-1,-1 1 1,1-1 0,0 0-1,-1 0 1,0 0-1,1 0 1,-1 0 0,5-3-1,2-4-38,0 1-1,-1-1 0,0-1 0,0 1 0,9-14 1,2-3-100,-10 15 11,-2 0 0,1-1 0,-2-1 0,1 1 1,-2-1-1,1 0 0,-2 0 0,5-17 0,2-14-273,4-48 0,-6 29 221,-6 42 171,-1 0-1,-3-37 1,1 24 153,0 36-85,1 0 1,0 0-1,0 0 1,1 0-1,-1 0 0,1 0 1,0 0-1,3 4 1,7 17 96,22 145 269,-28-137-411,15 68 381,16 205 1,-36-277-341,-1 0 1,-1 1-1,-1-1 1,-2 0-1,-1 0 1,-1-1-1,-1 1 1,-1-1-1,-2-1 1,-1 1-1,-1-2 1,-17 29-1,20-40-35,-29 35 113,36-47-174,-1 0-1,1 0 1,-1 0-1,1 0 0,-1 0 1,0-1-1,0 0 1,1 1-1,-1-1 0,0 0 1,0 0-1,-1-1 0,1 1 1,0 0-1,0-1 1,-4 0-1,6 0-300,-1 0 0,1-1 1,-1 1-1,1-1 0,-1 1 0,1-1 0,-1 0 1,1 1-1,-1-1 0,1 0 0,0 0 0,-1 0 1,1 0-1,0 0 0,0 0 0,0 0 0,0-1 1,0 1-1,0 0 0,0-1 0,0 1 0,0 0 1,1-1-1,-1 1 0,1-1 0,-1 1 0,1-1 0,-1 0 1,1 1-1,0-1 0,0 1 0,0-1 0,0-3 1,-1-5-1251,1-1 0,1 1 0,-1-1 1,3-11-1,12-36-3023,-2-2 731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2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51 151 1601,'0'-2'137,"0"-1"0,0 1 0,1 0 0,-2 0 1,1-1-1,0 1 0,0 0 0,-1-1 0,1 1 0,-1 0 0,0 0 1,0 0-1,0-1 0,0 1 0,0 0 0,0 0 0,0 1 1,-1-1-1,1 0 0,-1 0 0,-2-2 0,2-1 276,0-1-1,0 0 1,0 0-1,1 0 1,0 0-1,0 0 1,0-8 0,0 9 3340,1 23 4115,-3 90-2100,-10 52-1977,9 51-1408,5-128-1978,-1-51-267,2-1 1,7 43-1,-7-63-167,1 1 0,0-1 0,0 0 0,1-1 0,1 1 0,0-1 0,0 1 0,1-1 0,9 12 0,-13-19-30,0-1 0,0 0 0,1 1 0,-1-1 0,0 0 0,1 0 0,-1 0-1,1-1 1,0 1 0,0-1 0,0 1 0,0-1 0,0 0 0,0 0 0,0 0 0,0 0 0,0-1 0,0 1 0,0-1 0,0 0 0,1 0 0,-1 0 0,0 0-1,0-1 1,0 1 0,0-1 0,0 0 0,0 0 0,0 0 0,0 0 0,0 0 0,0-1 0,0 1 0,4-5 0,6-3-188,-1 0 0,0-1 0,-1-1 0,0 0 1,15-21-1,-8 8 166,-2-1 1,-1-1-1,-1 0 1,-1-1 0,-2 0-1,0-1 1,-2 0-1,-1 0 1,7-48-1,-8 16 591,-2-1-1,-3 1 0,-8-99 0,5 151-480,0 0-1,0 0 0,-1 0 1,0 0-1,0 0 0,-1 1 1,0-1-1,0 1 0,-1 0 1,0 0-1,0 0 1,-1 0-1,0 1 0,0-1 1,0 1-1,-11-9 0,12 12-234,0 1 0,-1-1 0,1 1 0,0 0 0,-1 0 0,1 0 1,-1 0-1,0 1 0,1 0 0,-1 0 0,0 0 0,0 1 0,0-1 0,0 1 0,1 0 0,-1 1 0,0-1 0,0 1 0,0 0 0,1 0 0,-1 1 0,0-1 0,1 1 0,-1 0 0,1 0 0,0 1 0,-8 4 0,-8 6-1705,-1 0-678,0 0-1,2 2 1,-1 0 0,-32 34 0,18-2-1811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2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29 285 1377,'-1'0'3082,"-27"0"17585,44-2-19487,0 0 0,0 0 1,0-2-1,29-10 0,37-8 560,148-28-1740,-58 12 0,-117 23 0,1 2 0,1 3 0,90-4 0,28 14 0,-173 0-94,-1 0 0,0 0 0,0 0 0,0 0 0,1-1 0,-1 1 0,0 0 0,0 0 0,0-1 0,0 1 0,1-1 0,-1 1 0,0-1 0,0 1 0,0-1 0,0 0 0,0 1 1,0-1-1,-1 0 0,1 0 0,0 0 0,0 0 0,0 0 0,-1 0 0,1 0 0,0 0 0,-1 0 0,1 0 0,-1 0 0,0 0 0,1-2 0,1-41-6042,-3 25 3698,2 19 2202,-1-1-1,0 1 1,0-1 0,0 1 0,0 0 0,0-1 0,0 1-1,0-1 1,0 1 0,0-1 0,0 1 0,0-1 0,0 1-1,-1 0 1,1-1 0,0 1 0,0-1 0,0 1 0,-1-1-1,1 1 1,0 0 0,0-1 0,-1 1 0,1 0 0,0-1-1,-1 1 1,1 0 0,0-1 0,-1 1 0,1 0 0,0 0 0,-1 0-1,1-1 1,-1 1 0,1 0 0,-1 0 0,1 0 0,0 0-1,-1 0 1,1-1 0,-1 1 0,1 0 0,-1 0 0,1 0-1,-1 0 1,1 1 0,-1-1 0,1 0 0,-1 0 0,-17 0-4324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3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1042 976,'-1'3'163,"0"0"0,-1-1 0,0 1 0,0 0 0,1-1 0,-1 0 0,-1 0 0,1 1 0,0-1 0,0 0 0,-6 2 0,9-4-95,-1 0 1,0 1-1,0-1 0,1 0 1,-1 0-1,0 0 0,0 0 0,0 0 1,1 0-1,-1 0 0,0 0 1,0 1-1,0-1 0,1 0 1,-1 0-1,0 0 0,0 0 1,0 1-1,0-1 0,1 0 0,-1 0 1,0 0-1,0 1 0,0-1 1,0 0-1,0 0 0,0 1 1,0-1-1,0 0 0,0 0 0,0 1 1,0-1-1,0 0 0,0 0 1,0 0-1,0 1 0,0-1 1,0 0-1,0 0 0,0 1 1,0-1-1,0 0 0,0 0 0,0 0 1,-1 1-1,1-1 0,0 0 1,0 0-1,0 0 0,0 1 1,0-1-1,-1 0 0,1 0 0,0 0 1,0 0-1,0 1 0,-1-1 1,1 0-1,0 0 0,0 0 1,0 0-1,-1 0 0,1 0 1,0 0-1,0 0 0,-1 0 0,1 0 1,0 0-1,-1 0 0,17 5 3918,-9-6-3924,0-1 431,-1 1-1,1-2 0,-1 1 0,1 0 1,-1-1-1,0 0 0,0-1 0,0 0 0,0 1 1,-1-2-1,1 1 0,5-7 0,-7 8-270,142-138 3462,31-25-2089,223-197-3081,-184 163-3976,-105 93-1113,-107 104 6029,-1-1 1,1 0-1,-1 0 0,0 0 0,0-1 1,0 1-1,-1-1 0,4-7 0,-4-3-1815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2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84 2049,'0'-4'477,"0"0"1,-1-1-1,1 1 0,-1-1 0,1 1 1,-1 0-1,-1-1 0,1 1 1,-4-7-1,1-11 4150,4 22-4436,0 0 1,0-1-1,0 1 0,1-1 0,-1 1 0,0-1 0,0 1 0,0 0 0,0-1 1,-1 1-1,1-1 0,0 1 0,0 0 0,0-1 0,0 1 0,0-1 1,0 1-1,-1 0 0,1-1 0,0 1 0,0 0 0,-1-1 0,-15-2 13993,7 8-12278,-13 50-1074,8-28-832,1 2 0,1-1 0,2 2 0,1 0 0,2 0 0,1 0 0,1 1 0,1-1 0,2 1 0,1 0 0,1 0 0,2 0 0,1 0 0,14 55 0,-14-77 0,0-1 0,1 1 0,0-1 0,0 0 0,1 0 0,0 0 0,1 0 0,0-1 0,11 11 0,7 9 0,-13-17 0,-1 0 0,2-1 0,-1-1 0,1 0 0,0-1 0,1 0 0,24 9 0,-20-8 0,1 0 0,-16-8 0,-1 0 0,1 0 0,-1 1 0,1-1 0,-1 1 0,1-1 0,-1 1 0,1-1 0,-1 1 0,0 0 0,1 0 0,-1-1 0,0 1 0,0 0 0,1 0 0,-1 0 0,0 1 0,0-1 0,0 0 0,0 0 0,-1 1 0,1-1 0,0 0 0,0 1 0,-1-1 0,1 1 0,-1-1 0,1 1 0,-1-1 0,0 1 0,1-1 0,-1 1 0,0-1 0,0 1 0,0-1 0,0 1 0,0 0 0,-1-1 0,1 1 0,0-1 0,-1 1 0,0 1 0,-1 3 0,-1 0 0,0 0 0,0 0 0,-1 0 0,1-1 0,-1 0 0,-1 1 0,1-1 0,-1 0 0,0-1 0,-6 6 0,-17 18 0,-76 75 0,55-56 0,45-44-251,1 0 0,-1-1 0,0 1 0,1-1 0,-1 1 0,0-1 0,0 0 0,-7 2 0,10-4 97,0 1 1,0-1-1,0 0 1,-1 1-1,1-1 1,0 0-1,0 0 0,0 0 1,-1 0-1,1 0 1,0 0-1,0 0 1,0 0-1,0-1 0,-1 1 1,1 0-1,0-1 1,0 1-1,0-1 1,0 1-1,0-1 0,0 1 1,0-1-1,0 0 1,0 0-1,0 1 1,0-1-1,0 0 0,1 0 1,-1 0-1,0 0 1,0 0-1,1 0 1,-1 0-1,0-2 0,-5-26-5638,7-17 1656,1 18 1862,-2-12-352,3-84-2509,13 31 2680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2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1 377 592,'-1'-9'294,"1"-1"0,1 1 0,0-1 1,0 1-1,1 0 0,0 0 0,1-1 0,3-8 0,-4 12-96,0 0 1,-1 0-1,0 0 1,0 0-1,-1 0 1,1-8-1,-1 9 87,0 0 0,0 0-1,0 1 1,1-1 0,0 0 0,0 0-1,0 1 1,1-1 0,3-7-1,2 2 869,-6 9-988,0 0-1,-1 0 1,1-1-1,0 1 1,0 0 0,-1 0-1,1 0 1,-1-1 0,1 1-1,-1 0 1,0-1-1,1 1 1,-1 0 0,0-1-1,0 1 1,0-2 0,7-22 5282,-1 2 8474,31 24-13592,0-1 0,1-2-1,-1-2 1,0-1-1,41-12 1,-21 6-329,-48 10 0,0 0 0,1-1 0,-1 0 0,11-4 0,35-8-2589,-43 12 773,0 0 0,-1-1 0,1-1 0,14-6 0,7-3-8029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3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1 800 3506,'1'0'227,"0"0"1,1 0-1,-1 0 1,0 0 0,0 0-1,0-1 1,1 1-1,-1-1 1,0 1-1,0-1 1,0 1 0,0-1-1,0 1 1,0-1-1,0 0 1,0 0-1,0 0 1,0 1 0,0-1-1,0 0 1,-1 0-1,2-2 1,19-16 3907,5 3-2569,-2-1 0,31-26 1,1-3-156,77-71 983,-19 15-1662,151-135-5414,-238 210 1832,36-49-1,-40 47 821,25-27-2017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3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10 544,'-20'-2'9215,"4"-1"-5863,-21-2-272,36 6-2962,0 0-1,-1 0 0,1 0 1,-1 0-1,1 0 0,0 0 0,0 0 1,0 0-1,0 1 0,0-1 1,0 0-1,0 1 0,0-1 0,-1 3 1,0 0 187,-11 16 333,2 1 0,0 0 0,2 0 0,0 2 0,2-1 0,0 1 0,-4 24 0,9-36-548,0 0 0,1 0 0,0 0 0,0 0 0,2 0 0,-1 0 0,1 0 1,1 0-1,0 0 0,6 19 0,-6-24-78,1 1 0,0-1 0,0 0 1,0 0-1,1 0 0,0 0 0,0-1 1,0 1-1,1-1 0,0 0 0,0-1 1,0 1-1,1-1 0,0 0 0,-1 0 1,1-1-1,11 5 0,149 51-983,-158-56 939,0 0 1,0 1-1,-1 0 0,1 0 1,-1 0-1,0 1 0,9 8 1,-14-12 45,1 1-1,-1 0 1,0 0 0,0-1 0,0 2 0,0-1 0,-1 0 0,1 0 0,-1 1-1,1-1 1,-1 0 0,0 1 0,0 0 0,0-1 0,0 1 0,0 0 0,0-1-1,-1 1 1,1 0 0,-1 0 0,0 0 0,0-1 0,0 1 0,-1 5 0,-8 10 120,0 0 0,-1 0 0,-1-1 1,0 0-1,-15 15 0,11-15-140,-1-1 0,-35 28 0,-10 9-2758,60-52 2576,1 0 1,-1 0 0,0 0-1,0-1 1,1 1 0,-1 0-1,0-1 1,0 1 0,0-1-1,0 1 1,1-1-1,-1 1 1,0-1 0,0 1-1,0-1 1,0 0 0,0 0-1,0 1 1,0-1 0,0 0-1,-1 0 1,1 0 0,0 0-1,0 0 1,-1-1 0,1 1 33,1-1 0,-1 1 0,1 0 0,-1-1 0,1 1 0,-1-1 0,1 0 1,0 1-1,-1-1 0,1 1 0,0-1 0,-1 1 0,1-1 0,0 0 0,0 1 0,0-1 0,-1 0 1,1 1-1,0-1 0,0 0 0,0 1 0,0-1 0,0 0 0,0 1 0,0-1 0,1 0 1,-1 1-1,0-1 0,0 0 0,0 1 0,1-1 0,-1 0 0,1 0 0,14-23-4096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3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1072,'0'-144'11654,"1"144"-11477,-1-1 1,0 0-1,1 1 1,-1-1-1,0 0 1,1 1-1,-1-1 1,1 1-1,-1-1 1,1 1-1,-1-1 1,1 1-1,0-1 1,-1 1-1,1-1 1,-1 1-1,1 0 0,0-1 1,-1 1-1,1 0 1,0 0-1,0-1 1,-1 1-1,1 0 1,0 0-1,-1 0 1,1 0-1,0 0 1,0 0-1,-1 0 1,1 0-1,0 0 1,0 0-1,-1 1 1,1-1-1,0 0 1,-1 0-1,1 1 1,0-1-1,-1 0 1,1 1-1,0-1 0,-1 1 1,1-1-1,-1 1 1,1-1-1,-1 1 1,1-1-1,-1 1 1,1-1-1,-1 1 1,1 0-1,-1-1 1,0 1-1,0 0 1,1-1-1,-1 1 1,0 0-1,0 0 1,1 0-1,4 32 1872,-1 0 0,-1 0 0,-4 65 0,0-41-1030,-9 252-1019,6-248-1970,5 32-5137,-1-35 2733,3-37-1736,7-17 636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83 579 2849,'0'-5'418,"0"1"-1,0 0 1,-1 0-1,1-1 1,-1 1-1,0 0 1,0 0-1,0 0 1,0 0 0,-1 0-1,0 0 1,0 0-1,0 0 1,0 1-1,0-1 1,-1 1-1,0-1 1,0 1-1,-8-6 5365,11 23-4372,2 19-93,2 1 0,12 55 0,2 3-373,-8-50-735,-9-40-194,0 0 0,0 0 0,0 0 0,0 0-1,0 0 1,0 0 0,0 0 0,1 0 0,-1-1 0,1 1-1,-1-1 1,1 1 0,0-1 0,-1 1 0,1-1-1,0 0 1,0 0 0,0 0 0,0 0 0,3 1-1,-1-1-14,1 0 0,-1-1 0,0 0 0,1 0 0,-1 0 0,1 0-1,-1 0 1,0-1 0,1 0 0,-1 0 0,0 0 0,0 0-1,0-1 1,0 0 0,0 0 0,6-4 0,1-2-50,0-1 1,0 0-1,16-20 1,4-2 49,-28 27 55,1 0 0,-1-1 0,1 1 0,-1-1-1,-1 0 1,1 0 0,-1 0 0,1 0 0,-2 0 0,1 0-1,0-1 1,0-7 0,-1 9 160,-1 0 1,1 0-1,-1 0 1,0 0-1,0 0 1,0-1-1,0 1 1,-1 0-1,0 0 1,0 0-1,0 0 1,0 0-1,-1 1 1,1-1-1,-1 0 1,0 1-1,-3-4 1,-9-8 284,-1 2 0,0 0 0,-1 1-1,0 1 1,-1 0 0,0 1 0,-1 1 0,-34-13 0,-3-3-13,49 23-487,1-1-1,0 0 1,0 0 0,0-1 0,0 0-1,0 0 1,1 0 0,0 0 0,0 0-1,0-1 1,0 0 0,1 0 0,0 0-1,0 0 1,0 0 0,0-1 0,1 1-1,0-1 1,0 0 0,1 0-1,0 0 1,0 0 0,0 1 0,0-1-1,1 0 1,0-1 0,2-10 0,0-1-4,2 0 1,0 0-1,1 1 1,1-1 0,0 1-1,2 0 1,17-30-1,-9 18-37,-11 20-1,0 0-1,0 0 1,1 0-1,0 1 1,13-13-1,-6 7-13,-11 12 42,-1 0 0,1 0 1,0 0-1,0 0 0,0 1 1,0-1-1,1 0 0,-1 1 0,0 0 1,4-2-1,-5 3 19,0 0 0,1 0 0,-1 0 0,0 1 0,0-1 0,0 0 0,0 1 0,0-1-1,1 1 1,-1-1 0,0 1 0,0 0 0,0-1 0,0 1 0,-1 0 0,1 0 0,0 0 0,0-1 0,0 1 0,-1 0 0,1 0 0,0 0 0,-1 0-1,1 0 1,-1 1 0,1-1 0,-1 0 0,1 2 0,4 11 33,-1 0 1,0 1-1,-1 0 0,-1-1 1,0 1-1,-1 0 0,-1 0 0,-2 25 1,1-1-221,1 116-6074,0-1-8375,0-94 9002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3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2721,'-19'-23'24489,"19"66"-22637,2 1 1,12 69-1,-12-97-1852,0 0 0,-1 1 0,-3 33 0,0-35 0,2 0 0,0 1 0,1-1 0,3 23 0,3-15-422,-5-16-468,0-1 0,-1 1 0,0-1 0,0 1 0,1 9-1,0 17-7601,8-16-111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3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125 638 3249,'-8'-2'1021,"0"-1"-1,0 1 0,0 0 0,0 1 0,-1-1 0,-9 1 0,-29 0 13069,37 1-9042,15-5-2308,31-33-2328,15-16-365,75-63-1,18 4-840,247-148 0,-381 255-16,33-17-2768,-41 22 3080,0 0 1,1 0-1,-1 1 1,0-1-1,0 0 1,0 1-1,0-1 1,1 1-1,-1 0 1,0 0-1,0 0 1,0 0-1,1 0 1,-1 0-1,0 1 1,3 0-1,-5-1 302,1 1 0,-1-1 0,0 1 0,0-1 0,0 1 0,1-1 0,-1 0-1,0 1 1,0-1 0,0 1 0,0-1 0,0 1 0,0-1 0,0 1 0,0-1-1,0 1 1,0-1 0,0 1 0,0-1 0,-1 1 0,1-1 0,0 1 0,0-1 0,0 0-1,-1 1 1,1-1 0,0 1 0,0-1 0,-1 0 0,1 1 0,0-1 0,-1 0-1,1 1 1,-1-1 0,1 1 0,-14 14-2476,-15 8-1340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3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69 359 2449,'-31'23'2193,"31"0"-192,-19 1 80,1-15 9604,18 5-6338,18-14-49,-18 9-3585,19-9-1713,12 0 0,0-9 0,31-28 0,19-19 0,-7-19 0,19 6 0,6-15-11925</inkml:trace>
  <inkml:trace contextRef="#ctx0" brushRef="#br0" timeOffset="1">1452 122 5875,'-19'-38'3521,"7"6"-3745,12-19-2673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3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1 397 1313,'0'0'1187,"0"2"-491,-1 0 1,1 0-1,0 0 1,0 0 0,0 0-1,0 0 1,1 0-1,-1 0 1,1 0-1,-1 0 1,2 3-1,1-1 17,-1-1-1,1 0 0,0 0 1,0-1-1,1 1 1,-1-1-1,1 1 0,-1-1 1,1 0-1,-1 0 0,1-1 1,0 1-1,0-1 1,7 2-1,-5-2-271,0-1 0,0 1 1,1-1-1,-1 0 0,0-1 0,0 0 0,1 0 0,10-3 1,-2-1-332,-1-1 1,0-1 0,0 0 0,-1 0 0,1-2 0,-2 1 0,15-14-1,-16 12-130,-1 0-1,0 0 1,-1-1-1,0-1 1,0 0-1,-1 0 1,-1 0-1,0-1 0,-1 0 1,0 0-1,-1-1 1,-1 0-1,6-26 1,-9 33-24,0 0 1,-1 0-1,0 0 1,0 0 0,0 0-1,-1 0 1,0 0-1,0 0 1,0 0-1,-1 0 1,0 0-1,-1 1 1,0-1 0,0 1-1,0 0 1,0-1-1,-1 2 1,0-1-1,-1 0 1,1 1 0,-1 0-1,0 0 1,0 0-1,-1 1 1,1-1-1,-1 1 1,0 1 0,-12-7-1,14 8 42,0 1 1,0 0-1,0-1 0,0 1 1,0 1-1,-1-1 0,1 1 1,0-1-1,0 1 0,-1 0 1,1 1-1,0-1 0,0 1 0,0 0 1,0 0-1,0 0 0,0 0 1,0 1-1,0 0 0,0-1 1,0 2-1,1-1 0,-1 0 1,1 1-1,0-1 0,0 1 1,0 0-1,0 0 0,0 0 0,0 1 1,-2 4-1,-6 6 173,2 1 1,0 0-1,0 1 0,1 0 0,1 1 0,-4 16 1,1 4 660,2-1 0,1 1 0,2 1 0,2-1 0,1 1 0,2-1 0,6 44 0,-5-68-823,2 0-1,0 0 1,0 0-1,1-1 1,0 1 0,1-1-1,1 0 1,0 0 0,1-1-1,0 0 1,0 0-1,15 15 1,-17-21-34,1 0-1,-1-1 1,1 0-1,0 0 1,0-1 0,0 0-1,1 0 1,-1 0 0,1-1-1,0 0 1,-1 0-1,1-1 1,0 1 0,0-1-1,13-1 1,-7 1-226,0-1 1,1-1 0,-1-1-1,0 0 1,0 0 0,0-1-1,16-6 1,-16 4-1318,-1 0 1,1-1-1,-1 0 1,0-1-1,-1 0 1,0-1-1,0-1 1,0 1 0,-1-2-1,-1 1 1,1-1-1,9-15 1,1-12-3148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3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36 480,'-1'-36'2472,"1"55"1856,4 60 1745,42 213 4718,-16-99-6845,-21-114-3026,35 132 1,-27-150-1138,22 66-2055,-5-46-3363,-34-79 5381,1-1 0,-1 0-1,1 1 1,0-1 0,-1 0-1,1 1 1,0-1 0,0 0 0,0 0-1,0 0 1,0 1 0,0-1-1,0 0 1,0 0 0,0-1-1,1 1 1,-1 0 0,0 0-1,1-1 1,-1 1 0,0 0-1,1-1 1,-1 0 0,1 1 0,-1-1-1,2 0 1,-1 0-81,-1-1 1,1 0-1,-1 0 0,1 0 1,-1-1-1,0 1 1,1 0-1,-1 0 0,0-1 1,0 1-1,0-1 0,0 1 1,0-1-1,0 1 0,-1-1 1,1 0-1,0 1 1,-1-1-1,1 0 0,-1 1 1,0-1-1,1 0 0,-1-3 1,10-38-2958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3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112 354 2993,'-19'-14'4450,"19"28"-2193,-12 10 209,12 8 207,0 5-304,0 10-368,0-10-817,12 10-543,7-10-497,-19-5-657,12-8-847,-12-1-737,0-9-800,19-14-513</inkml:trace>
  <inkml:trace contextRef="#ctx0" brushRef="#br0" timeOffset="1">62 94 4034,'-12'-37'2897,"-7"27"-848,7-13-944,-7 9-529,19 5-768,19 9-6051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3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284 108 1105,'0'-2'123,"-1"0"0,1-1 0,-1 1 1,0 0-1,0 0 0,1 0 1,-1 0-1,0 0 0,-1 0 0,1 0 1,0 0-1,-1 1 0,1-1 1,-1 0-1,1 1 0,-1-1 0,-1-1 1,-17-21 954,18 20-741,0 1-1,0 0 1,-1 0 0,1 0 0,0 0-1,-1 0 1,0 1 0,0-1-1,0 1 1,0 0 0,0-1 0,0 1-1,0 1 1,-1-1 0,-4-1 0,6 2-15,-1 0 0,1 0 1,-1 0-1,1 1 1,-1-1-1,1 1 1,-1 0-1,1-1 1,-1 1-1,0 1 1,1-1-1,-1 0 0,1 1 1,-1-1-1,1 1 1,-1-1-1,1 1 1,-1 0-1,1 0 1,0 1-1,-1-1 0,1 0 1,0 1-1,-2 1 1,-8 10 1135,0-1 0,1 2 1,0 0-1,1 0 0,1 1 0,1 0 1,-14 32-1,15-27-1165,0 1 0,1 0-1,1 0 1,1 0 0,1 1 0,1-1 0,1 1-1,0 0 1,2 0 0,5 31 0,-5-50-379,-1 1 0,1-1 0,0 0 0,1 1 0,-1-1 1,1 0-1,-1 0 0,1 0 0,0 0 0,0 0 0,0-1 1,0 1-1,1 0 0,-1-1 0,1 0 0,-1 1 0,1-1 1,0 0-1,0-1 0,0 1 0,0 0 0,0-1 0,1 0 0,-1 0 1,0 0-1,7 2 0,9-1-849,0 0 1,0 0-1,0-2 1,20-2-1,40 3-1601,-71 1 2427,-1-1 0,0 1 0,0 0 0,0 1 0,0-1 0,-1 2 0,1-1 0,-1 0 1,0 1-1,0 1 0,0-1 0,0 1 0,-1 0 0,0 0 0,9 10 0,-12-11 148,0-1-1,0 1 1,0-1-1,0 1 1,-1 0-1,1 0 1,-1-1-1,0 1 1,0 0-1,-1 0 1,1 1-1,-1-1 1,0 0-1,0 0 1,0 0-1,0 0 1,-1 0-1,0 0 1,1 0-1,-2 0 1,1 0-1,0 0 1,-1-1-1,0 1 1,0 0-1,0-1 1,-4 7-1,-18 18 141,-9 16-27,25-28-129,6-11-95,0 0 1,0-1-1,-1 1 0,0-1 1,0 0-1,0 0 0,0 0 1,-1 0-1,1 0 0,-8 5 0,-6 7-908,-10 8-1317,12-18-1973,12-15-1796,3 7 5174,0-19-2184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3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105 438 1681,'0'0'2161,"-12"0"48,-7 14 32,19 9 48,0-9 112,-12 19 256,12 4-192,0-5-352,0 6-928,12-1-625,7-14-384,-19 10-992,12-19-1057,7 9-896,0-14-705</inkml:trace>
  <inkml:trace contextRef="#ctx0" brushRef="#br0" timeOffset="0.99">43 98 2273,'-12'-23'2609,"-7"-14"-208,7 28-752,12-5-736,0 0-465,12 14-2721,-12 14-16,19-14-369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3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81 1088,'0'-2'106,"0"0"0,-1-1-1,1 1 1,0 0-1,-1 0 1,1 0-1,-1 0 1,0-1-1,0 1 1,0 0-1,0 1 1,0-1-1,0 0 1,0 0 0,-1 0-1,1 1 1,-1-1-1,-2-2 1,-5-6 356,4-1-960,6-4 4512,-1 15-3887,1 0 0,-1-1 0,0 1 0,0 0 1,0-1-1,1 1 0,-1 0 0,0 0 0,1-1 1,-1 1-1,0 0 0,0 0 0,1-1 0,-1 1 1,0 0-1,1 0 0,-1 0 0,0 0 0,1 0 1,-1 0-1,0-1 0,1 1 0,-1 0 0,1 0 1,-1 0-1,0 0 0,1 0 0,-1 0 0,0 0 1,1 1-1,-1-1 0,0 0 0,1 0 0,-1 0 1,0 0-1,1 0 0,-1 0 0,0 1 0,1-1 1,-1 0-1,0 0 0,1 1 0,-1-1 0,0 0 1,0 0-1,0 1 0,1-1 0,-1 0 0,0 1 1,0-1-1,0 0 0,1 1 0,-1-1 0,0 0 1,0 1-1,0-1 0,0 0 0,0 1 0,0-1 1,0 1-1,4 7 889,-1 1 0,0 0 0,-1-1 0,0 1 0,0 0 1,-1 0-1,0 0 0,-1 0 0,0 1 0,-1 10 0,3 50 3054,19 161-2025,3 31-1401,-12-141-644,7 39 0,-14-132 0,-1 1 0,1 43 0,-5-62 0,1-1 0,0 1 0,1-1 0,4 16 0,2 16 0,-5-74 0,1-1 0,2 1 0,12-42 0,0-1 0,-9 36 0,2 0 0,2 1 0,1 1 0,2 0 0,1 1 0,25-37 0,-41 72 0,0-1 0,1 1 0,-1-1 0,1 1 0,0-1 0,-1 1 0,1 0 0,0 0 0,0 0 0,1 0 0,-1 1 0,0-1 0,1 0 0,-1 1 0,1 0 0,-1-1 0,1 1 0,-1 0 0,4 0 0,-4 1 0,0 0 0,0 0 0,0 1 0,0-1 0,0 1 0,0-1 0,-1 1 0,1 0 0,0 0 0,0 0 0,-1 0 0,1 0 0,0 0 0,-1 0 0,1 0 0,-1 1 0,0-1 0,1 1 0,-1-1 0,2 3 0,5 11 0,1-1 0,-2 1 0,0 0 0,8 30 0,-14-44 0,19 63-49,19 109-1,-29-134-880,-6-24-378,0 1-4113,-2-5-1704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1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68 179 720,'-3'2'346,"-1"1"-1,0-1 0,0 0 0,0 0 1,0 0-1,0-1 0,0 1 1,-1-1-1,-7 1 0,-8 2 3811,20-16-1517,1 7-2392,0 1 1,0-1 0,0 1-1,0-1 1,1 1 0,0-1 0,-1 1-1,2 0 1,-1 0 0,0 0-1,1 0 1,0 1 0,0-1-1,0 1 1,7-7 0,4-2 55,0 1 0,1 0 0,16-9 0,-13 9-216,2 0-1,-1 1 0,39-14 0,-54 23-89,1-1 1,0 1-1,0 0 1,0 0-1,0 0 1,0 1-1,0 0 0,0 0 1,0 0-1,0 0 1,0 1-1,0 0 1,0 0-1,0 0 0,0 1 1,-1 0-1,1 0 1,0 0-1,-1 0 1,0 1-1,1-1 0,6 7 1,-4-1-6,0 1-1,-1-1 1,0 1 0,0 0-1,-1 1 1,0-1 0,-1 1 0,0 0-1,0 0 1,-1 0 0,-1 1 0,0-1-1,0 1 1,-1-1 0,0 12-1,0 8 34,-2 0-1,0 0 0,-3 0 1,-7 36-1,-12 22 450,-5-2-1,-2 0 1,-46 87-1,39-84 339,28-62-149,-2-1-1,0-1 0,-2 0 1,0 0-1,-31 40 1,42-63-511,-1 1 1,0-1-1,0 0 1,0 0-1,0 0 1,0 0 0,0 0-1,-1-1 1,1 1-1,0-1 1,-1 0-1,-5 1 1,8-2-114,1 0 0,-1 0-1,0 0 1,0 1 0,0-2 0,0 1 0,0 0 0,1 0-1,-1 0 1,0 0 0,0 0 0,0-1 0,1 1 0,-1 0 0,0-1-1,0 1 1,1 0 0,-1-1 0,0 1 0,0-1 0,0 0-1,0-1-19,1 1-1,-1 0 0,1 0 0,-1 0 0,1-1 1,0 1-1,0 0 0,-1 0 0,1-1 0,0 1 0,0 0 1,0-1-1,1 1 0,-1 0 0,0 0 0,0-1 1,1 1-1,-1 0 0,1-2 0,4-12 129,0 1 0,1-1 0,1 1 0,0 1 0,1-1 0,10-13-1,-14 22-123,0-1 0,1 1 0,0 0 0,0 0 0,0 1 0,0-1 0,1 1 0,0 0 0,0 1 0,0-1 0,0 1 0,1 1 0,-1-1-1,1 1 1,11-3 0,-5 4-43,-1 1-1,1 0 0,0 1 0,-1 0 1,1 1-1,-1 1 0,1-1 1,-1 2-1,0 0 0,-1 0 0,1 1 1,-1 1-1,18 10 0,24 11-2961,5-8-3708,-54-18 6028,0-1 0,0 0-1,0 0 1,0 0-1,0 0 1,1-1-1,-1 1 1,0-1-1,0 0 1,-1 0-1,1-1 1,5-2-1,-4 3-49,26-10-3487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3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30 168 1649,'-29'0'22794,"29"0"-22574,1 0 0,-1 0 0,1 0 0,0 1 0,-1-1 0,1 0 1,-1 0-1,1 1 0,0-1 0,-1 0 0,1 1 0,-1-1 0,1 1 0,-1-1 0,0 1 0,1-1 0,-1 1 0,1-1 0,-1 1 0,0-1 0,1 1 0,-1-1 0,0 2 0,1-1-41,-1 0 0,1 0 0,0 0 0,-1 0 0,1 0 0,0 0 0,0 0 0,0 0 0,0-1 0,0 1 0,0 0 0,0 0 0,0-1 0,0 1 0,0-1 0,2 2 0,5 0-179,1 0 0,-1 0 0,1-1 0,0 0 0,0-1 0,0 1 0,-1-2 0,1 1 0,0-1 0,0-1 0,13-3 0,0-3 0,0-1 0,39-22 0,16-7 0,-42 20-2018,17-17-5933,-33 22 3946,0 0-1,27-12 0,-33 22-1220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3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1072,'1'0'3738,"51"2"15087,22-6-9888,35-27-8709,-63 17-261,17-9-3178,-49 18 1219,0-2-1,0 0 1,-1 0 0,0-1-1,0-1 1,0 0-1,20-21 1,-16 15-4822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4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1072,'0'-93'15768,"0"69"-23863,0 11 4024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4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330 162 544,'42'-95'4095,"-41"92"-3883,0 1-1,0-1 1,0 0-1,0 1 1,1-1-1,-1 1 0,1-1 1,-1 1-1,1-1 1,0 1-1,0 0 1,0 0-1,0 0 1,1 0-1,-1 1 0,4-3 1,0-1 350,3-1 698,16-8 5711,4 15 7235,-32 9-13487,3-9-374,-35 72-199,-3-1-1,-3-1 0,-70 89 0,-70 120-256,173-265 111,-35 75 0,41-83 0,-1 0 0,1-1 0,1 1 0,-1 0 0,1 0 0,0 0 0,1 0 0,0 0 0,0 0 0,0 0 0,3 12 0,-2-17 0,0 1 0,0 0 0,0-1 0,0 1 0,1-1 0,-1 1 0,1-1 0,0 1 0,0-1 0,0 0 0,0 0 0,0 0 0,0 0 0,0 0 0,1-1 0,-1 1 0,1-1 0,-1 1 0,1-1 0,-1 0 0,1 0 0,0 0 0,0 0 0,3 0 0,7 1 0,1 0 0,-1-1 0,27-2 0,-19 1 0,192-12 0,-105 9 16,-74 4-910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4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66 2129,'-44'-66'14569,"57"229"-4324,7 577-4421,6-470-5824,-22-198 0,-4-51 0,1 0 0,1 0 0,4 21 0,1-25-3564,-9-46-3796,0-8 1081,2-8 837,0-1 554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4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4114,'13'-33'28653,"5"19"-28653,-5 14 0,5-9 0,-5-5 0,24-9 0,-6 9 0,0 5-688,0-15-8036,-19 1-64,19 0 1696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4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32 134 784,'-14'-21'1126,"12"18"-747,0 1 1,0-1-1,1 0 1,-1 1-1,1-1 0,-1 0 1,1 0-1,0 0 1,0 0-1,0 0 1,1 0-1,-1-1 1,1-5-1,23-16 6445,-15 20-6116,-1 0-1,1 0 1,0 1 0,0 1-1,0-1 1,0 1-1,1 0 1,-1 1-1,15-2 1,-13 3-432,-1 0 0,1 1 0,0 0 0,-1 1 1,1 0-1,-1 0 0,1 1 0,15 5 0,-18-5-250,-1 1 0,1 0-1,-1 0 1,1 0 0,-1 1-1,0 0 1,-1 0 0,1 1-1,-1-1 1,1 1 0,-2 1-1,1-1 1,0 1 0,-1-1-1,0 1 1,0 0 0,-1 1-1,0-1 1,0 1 0,0-1-1,-1 1 1,0 0 0,0 0-1,-1 0 1,0 0 0,0 0-1,-1 13 1,1 0 6,-1 0 0,-2 0 0,0 0 0,-1 0 0,-1 0 0,0 0 0,-11 24 0,-68 190 1489,70-209-1302,11-21-157,-1 0 1,1 0-1,0 0 0,0 0 0,1 0 0,-1 1 0,1-1 0,-1 8 1,2-10 161,13-2-3,-10-1-220,-1 1 0,1 0-1,0-1 1,-1 1 0,1-1 0,-1 0-1,1 0 1,-1 0 0,1 0 0,-1 0-1,3-3 1,14-5-50,4 0-51,0 2 0,0 0 1,0 2-1,1 0 0,0 2 0,37-1 0,-55 5 172,-1 0 0,0 0 0,0 0 0,1 0 0,-1 1 0,0 0 0,0 0 0,-1 1 0,1-1 1,0 1-1,-1 0 0,0 0 0,1 1 0,-1-1 0,-1 1 0,1 0 0,0 0 0,-1 0 0,0 1 0,0-1 0,0 1 0,-1-1 0,1 1 0,-1 0 0,0 0 0,-1 0 0,1 0 0,-1 1 0,0-1 0,0 0 0,0 11 0,-1 5 205,-1 0 0,-1 0-1,0 0 1,-2 0 0,0 0-1,-2-1 1,0 1 0,-1-1 0,-1-1-1,-1 0 1,-1 0 0,0 0-1,-17 21 1,15-25-277,-1 0 0,0-1 0,-1 0 0,-1-1 0,-20 15 0,29-24 0,1 0 0,-1-1 0,0 1 0,0-1 0,0 0 0,0-1 0,0 1 0,-1-1 0,1 0 0,-1-1 0,0 0 0,1 0 0,-1 0 0,0-1 0,0 0 0,1 0 0,-1-1 0,0 0 0,-8-2 0,-10-13-2366,21 12 1144,0-1 0,1 0-1,-1 1 1,1-1 0,0-1 0,0 1 0,1 0 0,-1-1-1,1 0 1,-2-8 0,1-31-6707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4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25 117 880,'-24'35'29690,"30"-33"-27493,18-3-2197,0-1 0,0-1 0,0 0 0,-1-2 0,31-11 0,109-51 0,-97 41-2374,37-3-5908,-90 27 3488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4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15 192 912,'-14'-23'28131,"19"21"-25183,7 3-4229,1-1 3234,1 1-1940,1-1 0,-1-1 0,1-1 0,-1 0 0,0-1 0,1 0 0,20-8 0,0-4-1642,44-11 1,-53 19-646,0-2 0,-1 0 0,41-23 1,-35 8-5253,0 0 1072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4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57 432,'0'-39'3760,"0"22"2642,15 17 2079,11-1 1656,-15 3-6961,-7 3-3147,-1 0 0,0 0 1,0 1-1,0-1 0,-1 1 0,0-1 0,0 1 0,0 0 0,0 0 1,-1 0-1,0 0 0,0 7 0,14 245-29,-10-157 0,-4-35 0,26 216 0,-2-60 0,-15-125 0,-6-63 0,2 1 0,2-1 0,13 38 0,-19-66-1200,-5-19-1888,-10-28-5678,-2 7 50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1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96 1185,'0'-4'254,"-1"0"0,1 0 0,-1 1 1,0-1-1,0 0 0,-1 0 1,1 1-1,-1-1 0,1 0 0,-1 1 1,0 0-1,-1-1 0,1 1 1,-1 0-1,-4-5 0,-10-14 1622,6 10 4954,3 26-4392,0 8-641,0 0-1,2 1 1,1 0 0,0 0-1,-2 44 1,3-23-297,0 24-481,3 0-1,2 0 1,13 76-1,-12-128-1002,0 12-16,2 0 0,1-1 0,1 1 0,1-1 0,19 45 0,-25-68-26,1-1 1,0 1-1,0-1 0,0 1 1,0-1-1,0 0 1,1 0-1,0 0 0,-1 0 1,1-1-1,0 1 0,0-1 1,1 0-1,-1 0 0,0 0 1,1 0-1,-1 0 0,1-1 1,0 1-1,-1-1 1,1 0-1,0 0 0,0-1 1,0 1-1,0-1 0,6 0 1,-3-1-47,0 0 0,0 0 0,0-1 1,0 0-1,0 0 0,0 0 0,0-1 1,-1 0-1,1-1 0,-1 0 0,0 0 1,0 0-1,8-7 0,5-11-154,0 0 0,-1-1 1,-1 0-1,-1-2 0,17-35 0,-29 50 260,-1 1 1,1-1-1,-2 0 1,1 0-1,-1 0 0,-1 0 1,0 0-1,0 0 1,-2-19-1,1 21 57,0 7-75,0 1-1,0-1 1,0 0 0,0 0 0,0 1 0,-1-1 0,1 0-1,0 1 1,-1-1 0,1 0 0,0 1 0,-1-1 0,1 1-1,-1-1 1,1 0 0,-1 1 0,1-1 0,-1 1-1,1 0 1,-1-1 0,0 1 0,1-1 0,-1 1 0,0 0-1,1-1 1,-1 1 0,0 0 0,1 0 0,-1 0 0,0-1-1,1 1 1,-1 0 0,0 0 0,0 0 0,1 0-1,-1 0 1,-1 1 0,-27 4 277,22-2-254,0 0 0,1 1 0,0 0 1,0 0-1,0 0 0,0 1 1,1 0-1,-1 0 0,-8 11 0,-36 59-320,44-65 204,-17 27-276,-55 94-4500,6 4-6492,41-73 4966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4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1457,'0'0'7595,"-15"0"-2267,-18 7 2827,29-5-7674,1 1 0,-1 0 0,1 0 0,0 0 0,0 0 0,0 0 0,0 1 1,-3 4-1,-9 12 854,5-9-920,1 1 1,0 0-1,1 1 1,0 0 0,1 0-1,0 1 1,1 0-1,-7 27 1,2 3-184,-17 90 223,26-119-438,1 0 1,0-1-1,1 1 1,1 0-1,0-1 1,2 1-1,4 18 1,-7-33-18,4 16 0,1 0 0,0-1 0,13 23 0,-15-33 0,0 0 0,0-1 0,1 1 0,-1-1 0,1 0 0,0 0 0,1 0 0,-1 0 0,1-1 0,-1 0 0,1 0 0,0 0 0,10 3 0,8 2-208,0-1-1,33 6 1,-39-11 37,0 2-1,-1 0 1,1 1-1,-1 1 1,0 0 0,17 10-1,-26-13 184,-1 0 0,0 1 0,-1-1 0,1 1-1,-1 1 1,1-1 0,-1 1 0,-1 0 0,1 0 0,-1 0-1,1 1 1,-1-1 0,-1 1 0,1 0 0,-1 0 0,0 0 0,-1 1-1,0-1 1,0 1 0,0 0 0,0-1 0,-1 1 0,0 0-1,-1 10 1,-1-6 113,-1 1-1,0-1 0,0 0 1,-1 0-1,-1 0 1,0-1-1,-1 1 0,0-1 1,0 0-1,-8 10 0,-6 14 37,9-17-161,-1-1 0,0 0 0,-23 22 0,9-9 0,24-27-216,-1-1 0,1 1 0,-1-1 0,0 0 0,0 1 0,0-1 0,0 0 0,0 0 0,0 0 0,0-1 0,0 1 0,0 0 0,0-1 0,0 1 0,0-1 0,0 0-1,-1 0 1,1 0 0,0 0 0,-4 0 0,5 0-4,-1-47-21035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65 365 1729,'-2'0'268,"1"0"1,-1 0-1,0 0 0,1 0 1,-1 0-1,1 1 0,-1-1 1,0 1-1,1-1 1,-1 1-1,1-1 0,0 1 1,-1 0-1,1 0 0,-1 0 1,1 0-1,0 0 1,0 0-1,-1 0 0,1 0 1,0 0-1,-1 3 0,0-1 71,1 0 0,-1 0-1,1 1 1,0-1 0,0 0-1,1 1 1,-1-1 0,1 0-1,0 1 1,0 4 0,-1-6-159,1 1 1,0-1-1,1 0 1,-1 1-1,0-1 1,1 0-1,-1 1 1,1-1-1,0 0 1,-1 1-1,1-1 1,0 0-1,0 0 1,1 0-1,2 4 1,-3-5-125,0 0 0,0 0 1,1-1-1,-1 1 0,0 0 0,1 0 1,-1-1-1,0 1 0,1-1 0,-1 1 1,1-1-1,-1 0 0,1 1 0,-1-1 1,1 0-1,-1 0 0,1 0 0,2 0 1,1-2-54,0 1 1,0 0-1,0-1 0,0 0 1,0 0-1,0 0 1,-1-1-1,1 0 1,-1 0-1,0 0 1,0 0-1,7-7 0,5-7-95,-8 10 71,-1-1 0,1 0 0,-1 0 0,-1 0 0,1-1 0,-2 0 0,1-1 0,-1 1 0,0-1 0,-1 0 0,5-19 0,-7 12 151,0 0 0,-1-1 1,-1 1-1,-1-1 0,0 1 0,-1-1 0,-1 1 0,-1 0 0,0 0 0,-2 1 0,-11-28 0,15 40-44,0 0 0,0 0-1,0 0 1,0 0 0,-1 0 0,0 1 0,0-1-1,0 1 1,0 0 0,0 0 0,-1 0 0,0 0-1,1 0 1,-8-3 0,9 5-39,0 0-1,1 1 1,-1-1 0,0 1-1,1-1 1,-1 1 0,0 0 0,1-1-1,-1 1 1,0 0 0,0 0-1,0 0 1,1 0 0,-1 1-1,0-1 1,0 0 0,1 1 0,-1-1-1,0 1 1,1 0 0,-1-1-1,1 1 1,-1 0 0,1 0-1,-1 0 1,1 0 0,-1 0-1,1 1 1,0-1 0,0 0 0,0 0-1,0 1 1,0-1 0,0 1-1,0-1 1,-1 4 0,-14 33 1233,2 0 1,2 1 0,1 1-1,3 0 1,-8 79-1,13-80-485,1 0 0,2 0 0,6 47 0,-3-65-539,0 1-1,2-1 1,0 0-1,2 0 1,0-1-1,1 1 1,12 19-1,-17-34-447,1 0 0,-1 0 0,1 0 0,0-1 0,1 0-1,-1 1 1,1-2 0,0 1 0,1 0 0,-1-1 0,1 0 0,0 0 0,0-1 0,0 0 0,0 0 0,0 0 0,1-1-1,0 1 1,-1-2 0,1 1 0,0-1 0,0 0 0,0 0 0,-1-1 0,1 0 0,0 0 0,0-1 0,0 0-1,0 0 1,0 0 0,-1-1 0,1 0 0,0 0 0,-1-1 0,10-5 0,-6 1-1016,-1 0 0,-1 0 0,1-1 0,-1 0 0,0 0 0,-1-1 0,0 0 1,11-20-1,6-5-2408,12-13-850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6 640,'0'-5'5191,"0"19"-3276,3 25 143,7-1 58,6 41 1502,14 182 4033,11-2-3740,-31-194-3305,-5-40-684,0 1-1,1-1 1,2-1-1,0 1 1,2-1-1,0 0 1,2-1 0,1-1-1,22 32 1,-34-54-27,1 1 0,-1-1 0,0 1 0,0-1 1,1 1-1,-1-1 0,1 0 0,-1 1 0,0-1 1,1 0-1,-1 0 0,1 0 0,-1 0 1,1 0-1,-1-1 0,0 1 0,1 0 0,-1-1 1,0 1-1,1-1 0,-1 1 0,0-1 0,1 0 1,-1 1-1,0-1 0,0 0 0,0 0 0,0 0 1,2-1-1,0-1-401,3-1-188,0-1-1,0 1 1,-1-1-1,1-1 1,-1 1-1,-1-1 1,1 0-1,6-11 1,28-61-3907,-20 39 2812,2-5-473,27-80 1,-3-50 2422,-36 155 6388,-8 61 738,-1-31-7896,0 36 3133,-2-26-1920,2 0 0,0 1 1,1-1-1,1 0 0,2 0 0,0 0 0,1 0 0,13 35 0,10 0-2290,-26-56 1238,-1 1 0,1 0 1,0 0-1,-1-1 0,1 1 0,0-1 0,0 0 1,0 1-1,-1-1 0,1 0 0,0 0 1,0 0-1,0 0 0,0-1 0,-1 1 1,1 0-1,3-2 0,0-7-5180,-5-12 3398,-1 14 948,1-24-2232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84 2449,'0'-37'2497,"-12"14"-288,12 14-432,0-5 128,0 37-2353,0 0-1185,0 0-1024,0 1-3410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24 2113,'-2'-2'384,"0"0"1,1 0-1,-1 0 1,0 1-1,-1-1 1,1 0-1,0 1 1,0-1-1,-1 1 1,1 0-1,0 0 1,-1 0-1,0 0 1,1 0-1,-1 1 1,1-1-1,-1 1 1,0-1-1,1 1 1,-1 0-1,0 0 1,0 0-1,-2 1 1,-1 1 273,1-1 1,0 2-1,-1-1 1,1 0-1,0 1 1,0 0-1,1 0 1,-1 0-1,1 1 1,-7 6-1,-1 2 613,1 0 0,1 1 1,0 0-1,0 1 0,1 0 0,-10 23 0,0 8 24,11-29-852,1 0 0,1 1 1,0 0-1,1 0 1,1 0-1,0 1 0,1-1 1,0 19-1,2-3-443,0 34 0,1-64 0,1 1 0,-1 0 0,1-1 0,0 1 0,0-1 0,0 1 0,0-1 0,1 1 0,0-1 0,-1 0 0,1 0 0,0 0 0,0 0 0,4 4 0,1-3-201,-1 1 0,1-1 0,1-1 0,-1 1 0,0-1 0,1-1 0,0 1 0,-1-1 0,1-1 0,0 1 0,0-1-1,0-1 1,0 0 0,0 0 0,13-1 0,-5 0-101,-7 2 39,0-1 0,-1 1 1,1 0-1,0 1 0,0 0 0,12 4 0,-19-5 258,0 0 0,1 0 0,-1 0-1,0 0 1,0 0 0,0 0-1,0 1 1,0-1 0,0 1 0,0-1-1,0 1 1,-1 0 0,1 0-1,-1-1 1,1 1 0,-1 0 0,0 0-1,0 1 1,1-1 0,-1 0 0,-1 0-1,1 1 1,0-1 0,-1 0-1,1 1 1,-1 2 0,1 15 289,-1-1 1,-1 1 0,-1-1-1,-1 1 1,-9 32-1,2-23-330,-22 49-489,1-33-5156,28-59-7088,6-18 9375,7-12 424</inkml:trace>
  <inkml:trace contextRef="#ctx0" brushRef="#br0" timeOffset="1">535 331 1553,'2'1'338,"-1"-1"0,0 1-1,0-1 1,0 1 0,0-1 0,0 1 0,0 0 0,0-1 0,0 1 0,0 0 0,0 0 0,0 0 0,0 0-1,-1 0 1,1 0 0,0 0 0,-1 0 0,1 0 0,-1 0 0,1 0 0,-1 0 0,1 0 0,-1 1 0,0-1-1,1 0 1,-1 0 0,0 0 0,0 1 0,0-1 0,0 0 0,-1 2 0,1 59 6127,-1-36-2955,2-6-1194,0 1 1,2 0-1,8 34 0,-4-14-1234,-6-35-1181,0 0-1,0 0 0,0 1 0,0-1 0,1 0 1,0 0-1,1 0 0,-1 0 0,1-1 0,6 9 0,-7-11-1809,7 9 2004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70 1889,'0'-23'2113,"0"-1"-464,-12 15-641,12-5-352,12 14-1808,7 0-2354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2433,'0'0'4077,"3"15"-121,7 11-1223,-2 0 0,0 0 0,6 49-1,-9-49-1449,48 495 7368,-41-325-7215,-9-164-1436,-3-6 0,2-1 0,2 1 0,0-1 0,1 0 0,9 26 0,-2-35 23,-11-16-22,-1 0 0,0 0 1,1 0-1,-1 0 0,1 0 0,-1-1 1,1 1-1,-1 0 0,1 0 0,-1 0 0,0 0 1,1-1-1,-1 1 0,1 0 0,-1 0 1,0-1-1,1 1 0,-1 0 0,0-1 1,1 1-1,-1 0 0,0-1 0,0 1 0,1-1 1,-1 1-1,0 0 0,0-1 0,18-48-105,-12 28-100,27-85-2361,28-78-1411,-55 168 3695,1-5 52,1 1 1,1-1 0,1 1-1,1 1 1,1 0 0,0 0-1,27-29 1,-38 47 289,0-1 0,0 1 0,0-1 1,1 1-1,-1 0 0,0-1 0,1 1 0,-1 0 0,1 0 0,0 0 1,-1 0-1,1 0 0,0 1 0,0-1 0,-1 0 0,1 1 0,0 0 1,0-1-1,0 1 0,0 0 0,0 0 0,-1 0 0,1 0 0,0 0 1,0 0-1,0 0 0,0 1 0,0-1 0,0 1 0,-1-1 0,1 1 1,0 0-1,-1 0 0,1 0 0,0 0 0,-1 0 0,1 0 0,-1 0 1,1 0-1,-1 1 0,0-1 0,1 1 0,-1-1 0,0 1 0,0-1 1,0 1-1,1 2 0,6 11 537,-1 1 0,-1 0 0,0 0 0,6 26 0,-7-21-299,28 146 781,-30-151-1135,22 80-3062,-13-43-3807,-1-24-838,0-25 2485</inkml:trace>
  <inkml:trace contextRef="#ctx0" brushRef="#br0" timeOffset="1">1340 275 2641,'-1'-14'1047,"2"-12"2543,0 26-3275,-1-1 1,0 0-1,1 0 1,-1 1-1,1-1 1,-1 1-1,1-1 1,-1 0-1,1 1 1,0-1-1,-1 1 0,1-1 1,0 1-1,-1-1 1,1 1-1,0 0 1,-1-1-1,1 1 1,0 0-1,0 0 1,-1-1-1,1 1 0,0 0 1,0 0-1,0 0 1,-1 0-1,1 0 1,2 0-1,8 11 7117,3 25-2943,-11-29-3735,30 103 1356,-16-49-1332,39 92 0,-44-128-778,1-2 0,16 23 0,-24-39 0,0 0 0,0-1 0,0 0 0,1 0 0,0 0 0,0-1 0,0 0 0,1 0 0,-1 0 0,13 5 0,-15-9 0,1-1 0,-1 0 0,0 0 0,0 0 0,1 0 0,-1-1 0,0 0 0,0 0 0,0 0 0,0 0 0,0-1 0,0 0 0,0 1 0,0-1 0,0-1 0,-1 1 0,6-5 0,-1 2 0,0-1 0,0-1 0,-1 1 0,0-1 0,0 0 0,9-13 0,-5-2-51,0 0-1,-2-1 1,0 0 0,-1 0-1,-2-1 1,0 0 0,3-35-1,0-174-1670,-9 196 1272,-6-38-7276,0 7-5440,6 56 8484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25 1153,'-2'-21'3967,"-3"20"-3517,-1 0 0,0 0 1,1 1-1,-1-1 1,0 1-1,0 0 0,1 1 1,-1 0-1,0 0 1,-7 2-1,4 3 425,0 0 0,1 0 0,0 1 0,0 0 0,1 1 0,-14 16 1,8-9 449,-4 7 45,2 0-1,0 2 0,1 0 1,1 0-1,1 1 0,1 1 0,2 0 1,-12 50-1,16-52-640,1 0 1,1 1-1,0 25 1,3-37-726,0 0 0,2 0 0,-1 0-1,2 0 1,0-1 0,0 1 0,1-1 0,7 17 0,-8-24-12,-1 0 0,1 0 0,0 0 0,1-1 0,-1 1 0,1-1 1,0 0-1,0 0 0,0 0 0,0 0 0,1-1 0,-1 0 0,1 0 0,0 0 0,0 0 1,0-1-1,0 0 0,1 0 0,-1 0 0,1-1 0,9 2 0,18 0-507,-13-1 215,1 0 0,-1 1-1,0 2 1,20 6-1,-36-10 359,0 0 0,0 1 0,-1 0 0,1 0 0,-1 0 0,1 0-1,-1 1 1,0-1 0,0 1 0,0 0 0,0 0 0,0 0 0,0 0 0,-1 1-1,0-1 1,0 1 0,0-1 0,0 1 0,2 7 0,-2-4 20,-1 0 0,1 1 0,-2-1 0,1 0 1,-1 1-1,0-1 0,-1 1 0,0-1 0,0 1 0,-3 8 0,-3 9-207,-2 1 0,-1-2 0,-1 1 0,-27 43 0,7-12-4562,27-74-7372,4-36 5758,0 1 2439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2161,'1'0'160,"0"0"1,0-1-1,0 1 1,0 0-1,0-1 0,0 1 1,0-1-1,0 0 0,0 1 1,-1-1-1,1 0 1,0 0-1,0 1 0,-1-1 1,1 0-1,0 0 0,-1 0 1,1 0-1,-1 0 1,1 0-1,-1 0 0,0 0 1,4-7 6093,-4 8-6164,1 0 0,-1 0-1,1 0 1,0 0-1,-1 0 1,1 0 0,-1 0-1,1 0 1,-1 0 0,1 0-1,0 1 1,-1-1 0,1 0-1,-1 0 1,1 0-1,-1 1 1,1-1 0,-1 0-1,1 1 1,-1-1 0,0 0-1,1 1 1,-1-1 0,1 1-1,0 2 391,0 0 0,0-1 0,0 1 0,-1 0 0,1 0-1,-1 0 1,0 0 0,0 0 0,0 0 0,0 3 0,0 15 1719,18 91 5974,-5 0-5466,18 76-3286,-29-178-647,0 1 1,0-1-1,1 0 0,6 14 0,-8-21 552,0-1-1,0 0 0,0 0 0,0 0 0,0 1 0,0-1 1,0 0-1,1 0 0,-1-1 0,1 1 0,-1 0 0,1 0 0,0-1 1,0 1-1,0-1 0,0 0 0,0 1 0,0-1 0,0 0 1,0 0-1,0 0 0,5 1 0,7-2-4212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176 126 1601,'0'-9'837,"0"1"1,0-1 0,-1 1 0,0-1-1,-3-10 1,2 15-235,1 1-1,-1-1 1,0 1 0,0 0 0,0-1-1,-1 1 1,1 0 0,-1 0 0,0 0-1,0 1 1,0-1 0,-4-3 0,6 5-337,0 1 0,-1-1 0,1 1 0,0-1 0,0 1 0,0-1 0,0 1 0,0 0 0,0-1 0,-1 1 0,1 0 0,0 0 0,0 0 1,0 0-1,-1 0 0,1 0 0,0 0 0,0 0 0,0 1 0,-1-1 0,1 0 0,0 1 0,0-1 0,0 1 0,0-1 0,0 1 0,0 0 0,0-1 1,0 1-1,0 0 0,0 0 0,0-1 0,0 1 0,1 0 0,-2 2 0,-23 36 3948,24-39-4139,-12 35 665,0 1-1,3 0 1,0 0-1,3 1 1,-4 42-1,7-32-739,4 79 0,1-55 0,-1-66 3,0-1 1,0 1-1,1-1 0,0 0 0,-1 0 1,1 1-1,1-1 0,-1 0 0,4 7 1,-5-10-6,0-1 1,1 1-1,-1 0 1,1-1 0,-1 1-1,1-1 1,0 1-1,-1-1 1,1 1-1,-1-1 1,1 1 0,0-1-1,-1 0 1,1 1-1,0-1 1,0 0 0,-1 1-1,1-1 1,0 0-1,0 0 1,-1 0-1,3 0 1,-2 0-8,1 0 1,0-1-1,0 1 0,-1-1 0,1 0 1,0 0-1,-1 1 0,1-1 1,0 0-1,-1 0 0,1 0 0,-1-1 1,0 1-1,2-2 0,5-6-319,1 0-1,-2-1 0,1 1 1,-2-2-1,1 1 1,-1-1-1,-1 0 1,6-18-1,26-101-2603,-16 47 1623,-1 29 554,-15 39 577,1 1 0,-2-1 0,4-19 0,-3-9-51,-4 31 299,0-1 0,1 1 0,0 0 0,1 0 0,0 0 0,1 0 0,6-14 0,-10 26 3,1-1 1,-1 1-1,0 0 1,0-1-1,0 1 1,0 0 0,1-1-1,-1 1 1,0 0-1,0-1 1,1 1-1,-1 0 1,0-1-1,0 1 1,1 0-1,-1 0 1,0 0-1,1-1 1,-1 1-1,0 0 1,1 0-1,-1 0 1,1 0 0,-1 0-1,0 0 1,1-1-1,-1 1 1,0 0-1,1 0 1,-1 0-1,1 0 1,-1 0-1,0 0 1,1 1-1,-1-1 1,0 0-1,1 0 1,-1 0-1,1 0 1,-1 0 0,0 0-1,1 1 1,-1-1-1,0 0 1,0 0-1,1 1 1,-1-1-1,0 0 1,1 0-1,-1 1 1,0-1-1,0 0 1,0 1-1,1-1 1,-1 0 0,0 1-1,0-1 1,0 0-1,0 1 1,0-1-1,1 1 1,-1-1-1,0 0 1,0 1-1,0-1 1,0 1-1,13 38 1954,-9-21-1219,8 17-586,-3 1-1,7 50 1,9 36-183,-12-58 44,-10-49-191,-1 0 1,2-1 0,5 17-1,0-7-1390,5 13-5763,-13-36 6778,-1 0 1,1 0 0,-1 0 0,1 0 0,0 0 0,-1 0 0,1 0 0,0 0 0,0-1 0,0 1 0,0 0 0,0 0 0,0-1 0,0 1-1,0 0 1,0-1 0,0 1 0,0-1 0,0 0 0,0 1 0,0-1 0,1 0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1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52 512,'0'0'10424,"12"-8"-7145,-12-36 6460,0 64-9236,1-4 68,0 0 1,6 28-1,-3-27-90,-2-1-1,2 29 1,-2-6-34,2 0 0,12 51-1,3 32-124,-19-119-317,1 17 34,2 0 0,0 1-1,10 34 1,-4-12-42,-8-36-8,0 1 0,0-1-1,1 0 1,0 0 0,0 0 0,1 0-1,0 0 1,5 8 0,-5-11-15,-2-2-100,0 1 0,1-1 0,-1 0 0,1-1-1,0 1 1,0 0 0,0 0 0,-1-1 0,1 1 0,1-1 0,-1 1 0,3 0 0,-5-5-1060,1-1-1,-1 1 1,1-1 0,-1 0-1,0 1 1,-1-1 0,1 1-1,-1-6 1,-8-14-4307,7 0 256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1809,'-3'0'318,"1"0"0,-1-1 1,0 1-1,0 1 0,1-1 0,-1 0 1,0 1-1,1-1 0,-1 1 0,1 0 1,-1 0-1,1 0 0,-1 0 1,1 0-1,-1 1 0,1-1 0,0 1 1,-3 1-1,3 1 428,1-1 1,-1 0-1,1 1 1,0-1-1,-1 0 1,2 1-1,-1 0 1,0-1-1,1 1 1,-1-1 0,1 1-1,0 0 1,1 3-1,-2 10 1180,3 37 5966,-1-53-7752,-1 1 1,0-1 0,0 0-1,1 1 1,-1-1 0,1 0-1,-1 0 1,1 1 0,0-1-1,0 0 1,-1 0 0,1 0-1,0 1 1,0-1 0,0 0-1,0-1 1,0 1 0,0 0-1,0 0 1,1 0 0,-1 0 0,0-1-1,0 1 1,1-1 0,-1 1-1,0-1 1,1 1 0,-1-1-1,0 0 1,1 0 0,-1 1-1,2-1 1,34 1-141,-27 0 0,1 0 0,0 0 0,-1-1 0,1-1 0,-1 0 0,1 0 0,-1-1 0,1 0 0,-1-1 0,19-7 0,-19 5-185,0 0 0,0 1 0,19-6-1,-20 8-375,0-1-1,0 0 0,-1-1 0,1 0 0,-1 0 0,10-7 0,-17 10-398,1-1 1,-1 1-1,1 0 1,0 0-1,-1 0 1,1 0-1,0 0 1,0 0-1,0 0 1,0 1 0,0-1-1,0 1 1,4-1-1</inkml:trace>
  <inkml:trace contextRef="#ctx0" brushRef="#br0" timeOffset="1">112 462 3249,'-17'14'24147,"33"-15"-19494,1 2-4362,0-1-140,-1 0 0,1-1 0,18-4-1,-28 3-166,-1 0 0,1 0 0,-1 0 0,0-1 0,0 0 0,0 0 0,0-1 0,0 0 0,-1 0 0,9-8 0,7-5-3593,19-19-9032,-22 15 4816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53 261 304,'0'0'13737,"-6"0"-13683,-22 0 7912,27 0-7893,0-1 0,0 1 0,0-1 0,0 1 0,0-1 0,0 1 0,0-1 0,0 0 0,0 0 0,0 0 0,0 1 0,1-1 0,-1 0 1,0 0-1,1 0 0,-1 0 0,0 0 0,1 0 0,0 0 0,-1-1 0,1 1 0,-1 0 0,1 0 0,0 0 0,0 0 0,0 0 0,0-1 0,0 1 0,0 0 0,0-2 1,0-2 7,0 1 0,0 0 0,0-1 0,1 1 0,-1 0 0,1-1 0,0 1 1,0 0-1,3-5 0,5-5-193,1 0 1,0 0 0,2 1-1,-1 0 1,1 1-1,1 1 1,0 0-1,1 1 1,0 0 0,1 1-1,0 0 1,0 1-1,0 1 1,1 1-1,0 0 1,33-7 0,-46 13 101,-1-1 1,1 1 0,0-1 0,0 1-1,0 0 1,-1 0 0,1 0-1,0 0 1,0 1 0,-1-1 0,1 1-1,0 0 1,-1-1 0,1 1-1,0 0 1,-1 1 0,0-1 0,1 0-1,-1 1 1,0-1 0,1 1-1,-1 0 1,0 0 0,0 0 0,0 0-1,-1 0 1,1 0 0,0 1-1,-1-1 1,0 0 0,1 1 0,-1-1-1,0 1 1,0 0 0,0-1-1,-1 1 1,1 0 0,-1-1 0,1 5-1,1 11 194,0 1-1,-2-1 0,0 1 1,-4 29-1,4-47-168,-5 30 446,-1-1-1,-1 0 1,-1-1 0,-2 0-1,-18 38 1,-82 136 2530,96-184-2755,11-16-217,0 0 0,1 0-1,-1 0 1,1 0 0,0 1 0,0-1-1,0 1 1,0-1 0,1 1 0,-1 0-1,1 0 1,-1 7 0,7-11-275,21-2-462,0 0 1,36-10-1,-33 6-677,1 1 0,44-2 0,-66 7 1233,1 0-1,0 0 1,-1 1 0,1 1 0,-1-1-1,0 1 1,1 1 0,-1 0 0,0 0-1,0 0 1,-1 1 0,1 0 0,8 7-1,-10-7 352,0 0-1,0 1 1,-1 0-1,1 0 1,-1 1 0,-1-1-1,1 1 1,-1 0-1,0 1 1,0-1-1,0 1 1,-1-1-1,0 1 1,-1 0-1,1 0 1,-1 0-1,-1 1 1,1-1-1,-1 0 1,0 1-1,-1-1 1,0 1 0,-2 13-1,-1 0 394,-2 0-1,0 0 1,-2-1-1,0 0 1,-1 0 0,-19 32-1,10-22 169,-2-2 0,-1 0-1,-35 37 1,35-47-754,0-1 1,-23 15-1,20-16-457,23-15 266,-1 0 1,1-1 0,-1 1-1,1 0 1,-1-1-1,0 1 1,1-1 0,-1 1-1,0-1 1,1 1-1,-1-1 1,0 0 0,0 1-1,1-1 1,-1 0-1,0 1 1,0-1 0,0 0-1,0 0 1,1 0-1,-1 0 1,0 0 0,0 0-1,0 0 1,0 0-1,1 0 1,-1 0 0,0 0-1,0-1 1,0 1-1,1 0 1,-1-1 0,0 1-1,0 0 1,1-1 0,-1 1-1,0-1 1,1 1-1,-1-1 1,0 0 0,1 1-1,-1-1 1,1 1-1,-1-1 1,1 0 0,-1 0-1,1 1 1,-1-1-1,1 0 1,0 0 0,0 1-1,-1-1 1,1 0-1,0 0 1,0 0 0,0 0-1,0 1 1,0-1-1,0 0 1,0 0 0,0-1-1,0-7-1530,-1 0 0,2 0-1,-1 0 1,3-12 0,13-25-3744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1 126 560,'0'-3'148,"0"0"0,1 0 0,-1 0 0,1 0 0,0 0 0,0 0 0,0 0 0,0 0 0,2-3 0,-2 3 104,1-1-1,-1 1 1,0 0-1,0-1 0,0 1 1,0 0-1,0-1 0,-1 1 1,0-5-1,13-36 5464,-13 43-5592,0 1 1,0-1-1,0 1 0,0-1 1,1 1-1,-1-1 1,0 1-1,0 0 0,1-1 1,-1 1-1,0-1 1,0 1-1,1-1 0,-1 1 1,0 0-1,1-1 1,-1 1-1,1 0 0,-1-1 1,0 1-1,1 0 1,-1 0-1,1 0 0,-1-1 1,1 1-1,-1 0 1,1 0-1,-1 0 0,1 0 1,-1 0-1,1 0 1,6 4 6326,-1 48 1761,1 14-4881,11 364-2772,-18-383-558,1 0 0,15 93 0,33 45 0,-45-169 0,2-1 0,0 1 0,0-1 0,16 24 0,-18-33 0,0 0 0,0 0 0,1 0 0,0-1 0,0 0 0,0 0 0,0 0 0,1-1 0,0 1 0,0-1 0,0-1 0,9 5 0,-11-7-247,-1-1 0,0 0 0,1 1 0,-1-1 0,0 0 0,1-1 0,-1 1 0,0-1 0,0 1 0,1-1 0,-1 0 0,0 0 0,0 0 0,0-1 0,0 1 0,0-1 0,0 0 0,0 1 0,-1-1 1,1-1-1,-1 1 0,1 0 0,2-4 0,3-2-1230,0-1 0,0 0 0,-1-1 0,0 0 1,7-12-1,-8 7-1080,1-1 0,-2 1-1,8-31 1,-10 0-1287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31 252 4770,'-18'-28'3442,"5"5"127,13-1 193,0 1 240,13 0-320,-13-1-1009,31 1-1152,-13 9-897,32-9-1168,-19 14-1217,0-5-1489,12 14-1376,-12 0-608,19 0 992,12-10 768,0-3-1424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321 140 2705,'-19'-8'1024,"14"6"-792,1 0-1,-1 1 1,1-2-1,-1 1 1,1 0-1,0-1 1,-1 0-1,1 0 1,1 0-1,-1-1 1,0 1 0,-3-6-1,-1-9 1164,8 15-1104,-2 0 0,1 0 0,0 0 0,0 0 0,-1 0 0,0 1 0,1-1 0,-1 0 0,0 1 0,0 0 0,-1-1 0,1 1 0,-4-3 0,-6-5 1448,8 7-598,1 0 0,-1 0-1,1 1 1,-1-1-1,0 1 1,0 0-1,-5-3 1,7 5-855,0 0-1,0-1 1,1 1 0,-1 0-1,0 0 1,0 0 0,0 0-1,0 0 1,1 1 0,-1-1 0,0 0-1,0 1 1,1 0 0,-1-1-1,0 1 1,0 0 0,1 0-1,-1 0 1,1 0 0,-1 0-1,1 0 1,-1 0 0,-1 3-1,-7 7-9,1 0-1,0 1 1,1 0-1,1 1 1,0 0-1,0 0 1,-5 18-1,-1 4 43,-14 59-1,23-60-317,0-1 0,3 1 0,3 58 0,0-16 0,-2-68 0,1 1 0,0 0 0,0-1 0,1 1 0,0 0 0,0-1 0,1 0 0,5 12 0,-7-18 0,0 0 0,0-1 0,0 1 0,0-1 0,0 1 0,0-1 0,0 0 0,1 0 0,-1 1 0,0-1 0,1 0 0,-1 0 0,1 0 0,-1 0 0,1 0 0,0-1 0,-1 1 0,4 0 0,-2-1 0,-1 0 0,0 0 0,1 0 0,-1-1 0,0 1 0,1-1 0,-1 1 0,0-1 0,0 0 0,0 0 0,1 0 0,-1 0 0,0-1 0,-1 1 0,1 0 0,0-1 0,0 0 0,2-2 0,12-14-209,-2-1 0,0 0 0,-1-1-1,-1 0 1,0-1 0,-2 0 0,-1-1 0,10-33 0,-8 25-139,4-8-427,-3 11 510,-1-1-1,-1 0 0,-2 0 0,-1-1 0,7-58 1,-14 86 336,0 0 1,0 0-1,-1 0 1,1 0 0,1 0-1,-1 0 1,0 1-1,0-1 1,0 0 0,0 0-1,1 0 1,-1 0 0,0 0-1,1 0 1,-1 1-1,1-1 1,-1 0 0,1 0-1,-1 1 1,1-1-1,-1 0 1,1 1 0,0-1-1,0 0 1,-1 1 0,1-1-1,0 1 1,0-1-1,-1 1 1,3-1 0,-2 0 143,5 34 1949,67 308-2164,-68-326-138,0-1 0,1 1 1,0-1-1,12 17 0,-11-19-436,-1 0 0,0 0 0,0 1 0,6 25 0,1-8-6487,-13-30 6836,0 0 0,1 1 0,-1-1 0,1 1 0,-1-1 0,1 0 0,-1 1 0,1-1 0,-1 0 0,0 1 0,1-1 0,0 0 0,-1 0 0,1 0 0,-1 1 0,1-1 0,-1 0 0,1 0 1,-1 0-1,1 0 0,0 0 0,-1 0 0,1 0 0,-1 0 0,1 0 0,-1-1 0,1 1 0,-1 0 0,2 0 0,0-2-247,0 0-1,0 0 1,0-1 0,0 1-1,0 0 1,0-1 0,-1 1 0,1-1-1,-1 0 1,0 1 0,1-1-1,-1 0 1,-1 0 0,1 0-1,0 1 1,-1-1 0,1-5-1,25-105-4011,-23 45 2104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0 313 832,'0'-206'4717,"0"144"1220,0 17 6140,8 99-6328,0-14-3791,29 323-461,12-2-1497,-35-273 0,-9-64 0,-1-1 0,2 39 0,-2-119 0,2 1 0,19-74 0,-16 87 0,0 8 0,1 1 0,1 0 0,21-42 0,-16 40 0,-10 20 0,-5 11 0,0 0 0,1 1 0,0-1 0,-1 1 0,2 0 0,-1-1 0,0 1 0,1 0 0,0 0 0,0 0 0,0 1 0,0-1 0,0 1 0,1 0 0,0 0 0,-1 0 0,1 0 0,8-3 0,-11 6 0,1 0 0,0 0 0,-1 0 0,1 1 0,0-1 0,-1 0 0,1 1 0,-1 0 0,1-1 0,-1 1 0,1 0 0,-1 0 0,1 0 0,-1 0 0,0 0 0,0 0 0,1 0 0,-1 0 0,0 0 0,0 1 0,0-1 0,0 0 0,1 4 0,20 35 0,2 68 0,-11-46 0,0 8 0,-9-44 0,14 44 0,-9-25 0,-8-38 0,0-1 0,0 0 0,0 0 0,1 0 0,-1 0 0,1 0 0,1 0 0,-1 0 0,1 0 0,5 7 0,-8-13-83,1 0-1,-1 1 1,0-1 0,0 1-1,1-1 1,-1 0-1,1 1 1,-1-1 0,0 1-1,1-1 1,-1 0 0,1 0-1,-1 1 1,1-1-1,-1 0 1,1 0 0,-1 0-1,1 1 1,-1-1 0,1 0-1,-1 0 1,1 0-1,-1 0 1,1 0 0,-1 0-1,1 0 1,-1 0 0,1 0-1,-1 0 1,1-1-1,-1 1 1,1 0 0,-1 0-1,1 0 1,-1-1 0,1 1-1,-1 0 1,0 0-1,1-1 1,-1 1 0,1 0-1,-1-1 1,0 1 0,1 0-1,0-2 1,9-22-6690,21-78-5500,-3 16 8494,4-72 1723,-4 23 3864,-25 89 9590,0 66-8771,7 20 824,7 51 1,-11-51-462,21 71 0,-23-98-2990,0 1 0,1-1 0,1 0 0,0 0 0,1 0 0,0-1 0,1 0 0,0-1 0,15 17 0,-20-27 0,-1 1 0,0-1 0,1 0 0,-1 1 0,1-1 0,-1 0 0,1 0 0,-1-1 0,1 1 0,0 0 0,-1-1 0,1 0 0,0 1 0,-1-1 0,1 0 0,0-1 0,0 1 0,-1 0 0,1-1 0,3 0 0,-2 0 0,1 0 0,-1-1 0,1 1 0,-1-1 0,0 0 0,1 0 0,-1 0 0,0 0 0,0-1 0,5-4 0,38-60 0,-36 53 0,-1-1 0,0 0 0,0-1 0,-2 0 0,0-1 0,-1 0 0,0 0 0,-2 0 0,0-1 0,4-31 0,0-28 0,3-80 0,-12 40-2545,0 116 2275,0 0-1,0 0 1,0 0 0,0 0 0,0 0-1,0 0 1,0 0 0,0 0 0,0 0 0,0 1-1,-1-1 1,1 0 0,0 0 0,-1 0-1,1 0 1,-1 1 0,1-1 0,-1 0 0,1 0-1,-1 1 1,0-1 0,1 0 0,-1 1-1,0-1 1,1 1 0,-3-2 0,3 2-32,-1 0 0,1-1 0,-1 1 0,1 0 0,-1-1 0,1 1 1,0 0-1,-1-1 0,1 1 0,-1-1 0,1 1 0,0-1 0,-1 1 0,1-1 0,0 1 1,0-1-1,-1 1 0,1-1 0,0 1 0,0-1 0,0 1 0,0-1 0,0 1 0,0-1 1,-1 0-1,2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5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 1505,'0'-38'21962,"0"53"-16058,-13 115-2508,12-18-3396,-1-22 0,16 153 0,-12-172 0,-2-45 0,0-26 0,0 1 0,-1-1 0,1 0 0,0 0 0,0 0 0,0 1 0,0-1 0,0 0 0,0 0 0,0 1 0,0-1 0,0 0 0,0 0 0,0 1 0,0-1 0,0 0 0,0 0 0,0 1 0,0-1 0,0 0 0,0 0 0,1 1 0,-1-1 0,0 0 0,0 0 0,0 0 0,0 1 0,0-1 0,1 0 0,-1 0 0,0 0 0,0 0 0,0 1 0,0-1 0,1 0 0,-1 0 0,0 0 0,0 0 0,1 0 0,-1 0 0,0 0 0,0 1 0,0-1 0,1 0 0,-1 0 0,0 0 0,0 0 0,1 0 0,-1 0 0,0 0 0,0 0 0,1-1 0,8-9 0,-5-1 0,-2-1 0,1 1 0,-1 0 0,0-21 0,4-21 0,7-12 0,2 1 0,4 1 0,2 1 0,38-78 0,-53 128 0,1 0 0,0 1 0,0 0 0,1 0 0,1 0 0,12-11 0,-17 18 0,0 0 0,1 0 0,-1 0 0,1 1 0,0 0 0,0 0 0,0 0 0,0 1 0,1-1 0,-1 1 0,1 0 0,-1 1 0,1 0 0,11-2 0,-14 4 0,1-1 0,-1 1 0,0 0 0,0 1 0,1-1 0,-1 0 0,0 1 0,0 0 0,0-1 0,0 1 0,-1 0 0,1 1 0,0-1 0,-1 0 0,0 1 0,1 0 0,-1-1 0,0 1 0,-1 0 0,4 5 0,5 10 0,-1 0 0,8 22 0,-14-33 0,88 238 0,-70-220 44,-20-24-57,0 0 0,0 0 0,0 0 0,1 0 0,-1 0 0,0 0 0,0 0 0,-1 0 0,1 1 0,0-1 0,0 0 1,0 1-1,-1-1 0,1 1 0,-1-1 0,1 3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0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69 2353,'-2'-1'213,"-1"-1"-1,0 0 0,0 0 1,1 0-1,-1-1 1,1 1-1,-1-1 1,1 1-1,0-1 1,-2-3-1,3 5-94,0-1 0,1 1 0,-1 0 0,0 0 0,1-1 0,-1 1 0,1 0 0,0 0 0,-1-1-1,1 1 1,0-1 0,0 1 0,0 0 0,0-1 0,0 1 0,0 0 0,0-1 0,0 1 0,0 0 0,1-1 0,-1 1 0,1 0 0,-1-1 0,1 1 0,-1 0 0,1 0-1,0-1 1,1 0 0,-2 2-50,0 0 0,1-1 0,-1 1 0,1 0 0,-1 0-1,0 0 1,1-1 0,-1 1 0,1 0 0,-1 0 0,1 0 0,-1 0-1,0 0 1,1 0 0,-1 0 0,1 0 0,-1 0 0,1 0-1,-1 0 1,1 0 0,-1 1 0,0-1 0,1 0 0,-1 0 0,1 0-1,-1 1 1,0-1 0,1 0 0,-1 0 0,0 1 0,1-1-1,-1 0 1,0 1 0,1-1 0,-1 0 0,0 1 0,0-1 0,1 0-1,-1 2 1,12 16 1644,-5-2-766,-1 0-1,-1 0 0,-1 0 0,0 1 0,-1 0 0,-1-1 0,0 1 1,-2 27-1,2-3 510,9 100 1968,6-1 0,64 247 0,-75-365-3423,1 0 0,0 0 0,2 0 0,1-1 0,17 29 0,-22-43 0,-1-1 0,2 1 0,-1-1 0,1 0 0,-1 0 0,2-1 0,-1 1 0,1-2 0,-1 1 0,1-1 0,0 0 0,1 0 0,-1-1 0,1 1 0,0-2 0,0 1 0,0-1 0,13 1 0,-10-2-345,1 0 0,0-1-1,-1-1 1,1 0 0,-1 0 0,1-1 0,-1-1-1,0 0 1,17-6 0,-18 4-224,1 0 0,-1 0 0,0-1 0,-1 0 0,1 0 0,-1-1 0,-1-1 0,1 0 0,-1 0 0,0 0 0,-1-1 0,0 0 0,-1 0 0,1-1 0,-2 0 0,1 0 0,-2 0 0,1-1 0,-1 0 0,-1 0 0,0 0 0,-1 0 0,0 0 0,0 0 0,-1-13 0,-1-139-9753,0 103 6187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0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13 210 1137,'-13'-154'4626,"13"102"-1490,0 48-1506,0 7-146,0 29 77,6 217 4303,0-138-3869,30 149 1,32 54-607,-13-110-3346,-41-157 336,16 61-6146,-25-86 3608,11-18 79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0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218 153 1553,'-4'-11'437,"-29"-72"1444,32 79-1615,-1-1-1,-1 1 1,1 0 0,-1 1-1,1-1 1,-1 0 0,0 1-1,0-1 1,-1 1-1,1 0 1,-1 0 0,1 0-1,-1 1 1,0-1-1,-7-3 1,9 6-158,1 0 0,0 0 0,0-1 1,-1 1-1,1 0 0,0 0 0,-1 0 0,1 0 0,0 1 0,0-1 1,-1 0-1,1 1 0,0-1 0,0 0 0,0 1 0,-1-1 0,1 1 1,0 0-1,0-1 0,0 1 0,0 0 0,0 0 0,0 0 0,0-1 1,0 1-1,1 0 0,-1 0 0,-1 2 0,-14 30 1433,-8 21 484,17-40-1438,0 0 0,1 0 0,1 1 0,-6 26-1,10-33-364,-6 30 580,3 0-1,1 0 0,2 57 0,1-86-792,1 0 0,0 0 1,1 0-1,0 0 0,0 0 0,0-1 1,1 1-1,1-1 0,0 1 0,0-1 0,0 0 1,1-1-1,0 1 0,1-1 0,-1 0 1,1 0-1,1 0 0,-1-1 0,1 0 1,14 8-1,39 18-819,-27-15 249,58 38 0,-90-54 570,1 1 0,0 0 0,0 0 0,-1 1 0,1-1 0,-1 0 0,0 0 0,0 1-1,0-1 1,0 1 0,0-1 0,0 1 0,-1-1 0,1 1 0,-1 0 0,1 3 0,-2 53 405,0-31-182,0-15-373,0 1 1,-1-1-1,-1 1 1,0-1-1,-1 0 1,0 0-1,-12 22 0,9-21-1516,0-1 0,-1 1 0,-15 17 0,12-21-565,8-30-4862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1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75 704,'0'-2'234,"0"0"0,-1 0 0,1 0-1,-1 0 1,1 0 0,-1 0 0,1 0-1,-1 0 1,0 0 0,0 0 0,0 1-1,-2-4 1,-6-16 2052,2 8 2011,2 4-723,18 6-2096,-10 3-1385,1 1 0,-1-1 1,0 1-1,0 0 0,0 0 1,0 0-1,0 0 1,0 1-1,-1-1 0,1 1 1,0 0-1,-1-1 0,1 1 1,-1 1-1,0-1 0,1 0 1,-1 0-1,2 4 0,37 57 438,-23-32-247,13 19-244,-3 2 0,-2 1 0,-2 0 0,-2 2 0,-3 1 0,-3 1 0,-1 0 0,-4 1 0,-2 0 0,3 85 0,-21 316 1548,-2-361-23,-3 1 0,-43 149 0,42-197-1035,-7 25 105,-35 81 0,49-142 166,1-9-4217,6-7 3041,0 1 0,0-1 0,0 1 1,1-1-1,-1 1 0,0-1 0,1 1 0,-1-1 1,0 1-1,1-1 0,-1 0 0,1 1 0,-1-1 1,1 0-1,-1 0 0,1 1 0,-1-1 0,1 0 1,0 0-1,0 0 0,-1 0 0,1 1 0,0-1 1,0 0-1,0 0 0,0 0 0,0-1 0,-2-31-4776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0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63 308 2049,'0'0'2305,"0"23"-32,0 0 304,0 24 305,0-1 15,0 14-272,0 1-544,0 9-736,12-10-625,7-13-304,-7-1-480,7-9-960,-19-4-1137,18-10-849,-5-23-575,-13-9-3731</inkml:trace>
  <inkml:trace contextRef="#ctx0" brushRef="#br0" timeOffset="1">32 47 4690,'-19'-23'2273,"7"9"-896,12 5-433,12 9-2368,7 0-3523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0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86 400,'0'-3'180,"-1"0"0,0 0 0,0 1 0,0-1 0,0 1 0,-1-1 0,1 1 0,-1-1 0,0 1 0,1 0 0,-1-1 0,0 1 0,0 0 0,-4-3 0,-39-26 2291,37 28-1982,0 0-1,0 1 1,-1 0 0,1 1 0,0-1 0,-1 1 0,1 1 0,-1 0 0,0 0 0,1 1 0,-1 0 0,1 0 0,0 1 0,-1 0 0,-7 3 0,5-1 239,1 0-1,0 0 1,0 1 0,1 0 0,-1 1 0,1 0-1,0 1 1,1 0 0,-1 0 0,1 1 0,-12 14-1,2 3 887,0 1 0,-18 38 0,30-52-1258,1 1-1,0-1 1,1 1-1,0 0 1,1 0-1,1 0 1,0 0-1,0 18 0,2-26-268,0 13 69,0-1 0,1 0-1,1 0 1,6 26 0,-7-40-197,-1-1 0,0 0 1,1 0-1,0 0 0,-1 0 0,1 0 0,0 0 0,0 0 0,0-1 0,0 1 0,0 0 0,1 0 1,-1-1-1,0 1 0,1-1 0,-1 1 0,1-1 0,0 0 0,-1 1 0,1-1 0,0 0 0,0 0 1,0 0-1,0 0 0,0-1 0,0 1 0,0-1 0,0 1 0,0-1 0,0 1 0,0-1 0,0 0 1,0 0-1,0 0 0,0 0 0,0-1 0,0 1 0,1 0 0,-1-1 0,0 0 0,0 1 0,0-1 1,-1 0-1,1 0 0,0 0 0,0 0 0,0 0 0,-1 0 0,3-3 0,13-9-404,-1 0-1,-1-2 1,0 0-1,0-1 1,18-26-1,-9 3-282,-1-1 0,-2-1 1,-2 0-1,18-56 0,-34 89 748,-1-1 0,1 0 1,-2-1-1,1 1 0,-1 0 0,0-15 0,-1 24-3,0 0 0,0-1-1,0 1 1,0 0-1,0 0 1,0 0-1,0-1 1,0 1-1,0 0 1,1 0-1,-1 0 1,0-1 0,0 1-1,0 0 1,0 0-1,0 0 1,1-1-1,-1 1 1,0 0-1,0 0 1,0 0 0,0 0-1,1 0 1,-1 0-1,0-1 1,0 1-1,0 0 1,1 0-1,-1 0 1,0 0-1,0 0 1,1 0 0,-1 0-1,0 0 1,0 0-1,0 0 1,1 0-1,-1 0 1,0 0-1,0 0 1,1 0-1,-1 0 1,0 0 0,0 0-1,0 0 1,1 1-1,-1-1 1,0 0-1,0 0 1,0 0-1,1 0 1,-1 0 0,0 0-1,0 1 1,12 10 996,17 108 1903,-9-51-2338,17 103 1,-29-128-1691,8 19-3118,-1-21-4057,0-17 2481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0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50 215 1761,'-3'-2'1598,"2"1"-1419,0 0 0,0 0 0,0 0 1,0 0-1,0 0 0,0 0 0,0 0 0,0 0 0,0 0 1,0 0-1,1-1 0,-1 1 0,0 0 0,1 0 0,-1-1 1,1 1-1,0 0 0,-1-3 0,1 2 1817,-1 2-1803,1 0 0,-1 0 0,0 0 0,1 1 0,-1-1 0,1 0 0,-1 0 0,1 1 0,-1-1 0,0 0 0,1 1 0,-1-1 0,1 0 0,0 1 0,-1-1 0,1 1 0,-1-1 0,1 1 0,0-1 0,-1 1 0,1-1 0,0 1 0,-1-1 0,1 1 0,0 0 0,0-1 0,0 1 0,-1-1 0,1 1 0,0 0 0,0-1 0,0 1 0,0 0 0,0 33 2107,0-16-541,-9 172 7165,0 16-4688,9 464-4009,0-657-227,0 1 0,1-1 0,1 0 0,0 0 0,1 0 0,1 0 0,5 13 0,-4-25 0,3-11 0,4-20 0,-5-12-103,-2-1 0,-2-70 0,1-15-599,12-576-4297,-17 524 6239,1 179-1196,0-1 1,0 0 0,0 1-1,0-1 1,0 1 0,0-1-1,0 0 1,1 1 0,-1-1-1,1 1 1,-1-1 0,1 1-1,-1-1 1,1 1 0,0-1-1,0 1 1,0-1 0,1-1 0,-1 3 13,0 0 1,-1-1 0,1 1 0,0 0 0,0 0 0,0 0 0,0 0 0,-1 0 0,1 0-1,0 0 1,0 0 0,0 0 0,0 0 0,-1 1 0,1-1 0,0 0 0,0 0 0,-1 1 0,1-1-1,0 0 1,0 1 0,-1-1 0,1 1 0,1 0 0,7 7 537,-1 0 1,0 0-1,13 17 1,-17-20-534,30 43-63,-2 0 0,48 97 0,-8-10 0,-28-60 0,-20-30 0,2-1 0,2-1 0,53 62 0,-44-62 0,-32-35 0,1-1 0,-1 0 0,1 0 0,1 0 0,-1-1 0,1 0 0,0 0 0,1 0 0,-1-1 0,1 0 0,0-1 0,1 0 0,-1 0 0,13 3 0,-19-6 0,0-1 0,1 0 0,-1 0 0,0 0 0,0-1 0,1 1 0,-1 0 0,0-1 0,0 0 0,1 1 0,-1-1 0,0 0 0,0 0 0,0 0 0,0 0 0,0-1 0,0 1 0,-1 0 0,1-1 0,0 0 0,2-2 0,27-42 0,-28 41 0,7-14 0,-1 0 0,-1 0 0,-1-1 0,0 0 0,-2 0 0,0-1 0,2-32 0,-2-153 0,-6 129 0,1 30 0,-10-277 0,8 281 36,3 38-52,-1 0 0,0 1 0,0-1 0,0 0 0,0 1 0,-1-1 0,0 0-1,0 1 1,0-1 0,-1 1 0,1-1 0,-1 1 0,0 0 0,-4-5 0,3 5-2009,3 26-10360,0 2 3517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0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0 238 912,'0'0'23072,"1"1"-22555,0-1 0,0 1-1,-1 0 1,1 0-1,0-1 1,0 1 0,0-1-1,0 1 1,0 0 0,0-1-1,0 0 1,0 1-1,0-1 1,0 0 0,0 1-1,2-1 1,10 1-517,-1-1 0,1 0 0,-1-1 0,1 0 0,-1-1 0,1 0 0,-1-1 0,0-1 0,19-7 0,74-47-2727,120-97-10783,-208 146 7782,-4 8 785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0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142 154 816,'-65'35'3495,"49"-30"-1079,15-6-2322,0 1 1,1 0-1,-1 0 0,0 0 0,1 0 1,-1 0-1,0 0 0,1 0 0,-1 0 1,0 1-1,1-1 0,-1 0 0,1 0 1,-1 0-1,0 1 0,1-1 0,-1 0 1,1 1-1,-1-1 0,1 1 0,-1-1 1,1 0-1,-1 1 0,1-1 0,-1 1 1,1-1-1,-1 1 0,1 0 0,0-1 1,0 1-1,-1 0 0,1 0 67,0-1 0,0 1 1,0-1-1,0 1 0,-1-1 0,1 1 0,0-1 0,0 1 0,0-1 1,-1 1-1,1-1 0,0 1 0,-1-1 0,1 1 0,0-1 1,-1 0-1,1 1 0,0-1 0,-1 1 0,1-1 0,-1 0 0,1 0 1,-1 1-1,1-1 0,-1 0 0,1 0 0,-1 1 0,1-1 1,-1 0-1,1 0 0,-1 0 0,1 0 0,-1 0 0,0 0 0,0 0 1,-17 0 7008,9 0-322,8 0-6781,1 1-1,0-1 1,0 0 0,0 1 0,0-1-1,0 1 1,0-1 0,0 1 0,0-1-1,0 0 1,0 1 0,0-1 0,0 1-1,0-1 1,0 1 0,0-1 0,1 0-1,-1 1 1,0-1 0,0 1 0,0-1-1,1 0 1,-1 1 0,0-1 0,0 0-1,1 1 1,-1-1 0,0 0 0,1 1-1,-1-1 1,1 0 0,-1 0 0,0 1-1,1-1 1,-1 0 0,0 0 0,1 0-1,-1 0 1,1 1 0,-1-1 0,1 0-1,-1 0 1,1 0 0,-1 0 0,0 0-1,1 0 1,0 0 0,13-2-67,-1 0 0,1 0 0,0-2 0,-1 1 0,0-2 0,0 0 0,0 0 0,-1-1 0,0-1 0,0 0 0,13-10 0,46-24 0,-48 30-219,61-33-3381,-65 34 1162,-1-2 0,23-18 0,-26 15-7463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1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82 2753,'-7'-26'2190,"0"-6"1391,7 31-3515,0 0 1,0 0-1,0 0 0,0 0 1,0 0-1,0 0 0,1 0 1,-1 0-1,0 0 0,1 0 0,-1 0 1,1 0-1,-1 1 0,1-1 1,-1 0-1,1 0 0,0 0 1,-1 1-1,1-1 0,0 0 1,-1 0-1,1 1 0,0-1 1,0 1-1,0-1 0,0 1 0,1-1 1,15 1 11898,-31 24-3678,10-2-6153,-9 37-2134,12-50 0,-1 0 0,0 0 0,0 0 0,-1 0 0,0 0 0,-1 0 0,0-1 0,0 1 0,-1-1 0,-7 9 0,-16 33 0,-113 296 0,38-84 0,55-130 0,46-128 0,1 1 0,0-1 0,0 1 0,0-1 0,1 1 0,0 0 0,0 6 0,0-11 0,0 1 0,0-1 0,0 1 0,0-1 0,0 1 0,0-1 0,0 1 0,1-1 0,-1 1 0,0-1 0,0 0 0,0 1 0,1-1 0,-1 1 0,0-1 0,0 0 0,1 1 0,-1-1 0,0 0 0,1 1 0,-1-1 0,0 0 0,1 1 0,-1-1 0,0 0 0,1 0 0,-1 1 0,1-1 0,-1 0 0,1 0 0,-1 0 0,0 0 0,1 0 0,-1 1 0,1-1 0,-1 0 0,1 0 0,-1 0 0,1 0 0,-1 0 0,1-1 0,-1 1 0,1 0 0,-1 0 0,0 0 0,1 0 0,-1 0 0,1-1 0,-1 1 0,1 0 0,-1 0 0,0-1 0,1 1 0,-1 0 0,0-1 0,1 1 0,-1 0 0,0-1 0,1 0 0,5-1 0,-1 0 0,1 0 0,0 0 0,-1 0 0,1 1 0,0 0 0,0 1 0,0-1 0,0 1 0,0 0 0,0 0 0,8 2 0,9-1 0,9 0 0,0-1 0,-1-2 0,1-1 0,-1-1 0,0-2 0,52-16 0,-78 20 0,-1 0 0,0-1 0,1 1 0,-1-1 0,-1 0 0,7-6 0,-7 7 0,-1-1 0,1 1 0,0 0 0,-1 0 0,1 0 0,0 1 0,0-1 0,0 0 0,0 1 0,7-2 0,-6 2 1,0 0 0,-1 0 0,1-1 0,0 1 0,0-1 0,-1 0 0,7-4 0,2-1-86,-11 6-474,-1 0 1,1 0 0,-1 1-1,1-1 1,-1 0 0,0 0-1,1 0 1,-1 0 0,0 0-1,1 0 1,-1 0 0,0 0-1,0 0 1,0 0 0,0 0-1,0 0 1,0 0 0,0 0-1,-1 0 1,1-1 0,-1-4-4357,1-15-2203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1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13 107 192,'-6'-20'1218,"-1"-8"704,7 19-2850,1 0 3429,-1-3 3950,-1-16 14242,4 29-20207,-3-1-479,1 0 1,-1 1-1,1-1 0,-1 0 0,1 0 1,-1 0-1,1 1 0,-1-1 0,1 0 1,-1 1-1,1-1 0,-1 0 0,0 1 1,1-1-1,-1 1 0,0-1 0,1 1 1,-1-1-1,0 1 0,1-1 0,-1 1 1,0-1-1,0 1 0,0-1 0,0 1 1,1-1-1,-1 1 0,0-1 0,0 1 0,0-1 1,0 2-1,15 59-7,-9 89 0,13 183 0,-7-80 0,45 254 0,-55-493 0,1-1 0,0 1 0,7 16 0,-5-1 0,-3-30 0,4-12 0,-4 4-59,0 1 1,-1-1-1,-1 0 0,1 1 1,-1-1-1,-1 0 0,1 1 0,-5-17 1,-14-14-7832,16 34 6306,0 0 0,0 0 0,1 0-1,-1 0 1,1 0 0,-2-9-1,2-19-5111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1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226 307 304,'-4'1'154,"0"0"0,-1 0 0,1 0 1,0 0-1,-1 1 0,1 0 0,0 0 0,0 0 0,0 0 0,1 1 0,-5 2 0,-33 17 489,17-9-200,22-12-318,1 1 1,-1-1-1,0 0 0,0 0 0,0 0 0,0 0 1,0 0-1,0 0 0,0-1 0,0 1 0,0-1 1,-1 1-1,1-1 0,0 0 0,-2 0 0,1 0 1495,-31 0 4132,15 1-2683,1 1 9995,42-7-9044,229-56-4020,28-6 0,-111 35 0,-24 3 0,176-11 0,-216 33 0,75-1 0,-180 7 0,0 1 0,0 0 0,0 0 0,1 0 0,-1-1 0,0 1 0,0 0 0,0-1 0,0 1 0,0-1 0,0 1 0,0-1 0,0 0 0,-1 1 0,1-1 0,0 0 0,0 0 0,0 1 0,-1-1 0,1 0 0,0 0 0,-1 0 0,1 0 0,-1 0 0,1 0 0,-1 0 0,0 0 0,1 0 0,-1 0 0,0 0 0,0 0 0,1 0 0,-1-1 0,0-1 0,6-17 0,-2 3-2421,-5-16-6103,0 13 3510,-1 10-866,-8 7 987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1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14 147 416,'0'0'132,"-1"0"-1,1 1 1,-1-1 0,1 0-1,-1 0 1,1 0 0,-1 0-1,0 0 1,1 0 0,-1 0-1,1 0 1,-1-1 0,1 1-1,-1 0 1,1 0 0,-1 0-1,1 0 1,-1-1 0,1 1-1,-1 0 1,1 0 0,-1-1-1,0-46 5121,0-28 9949,3 52-7019,0 28-7494,25 200-688,-12-68 0,6 51 0,6 38 0,22-5 0,-38-169 0,-9-43 0,-1 0 0,1 0 0,1 0 0,-1 0 0,6 11 0,-3 9 0,-6-26 0,0-21 0,-7-44-7096,5 49 4224,0 0 0,1 0 0,0-19-1,2-34-3722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1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14 154 2001,'-13'-11'27879,"13"10"-26951,0-7 5501,0-1-11014,1 4 4598,0 1 1,0-1-1,1 1 0,-1-1 0,1 1 0,0 0 0,0 0 1,1 0-1,5-8 0,2-5-30,4 5 17,-13 11 0,0 1 0,0-1 0,0 1 0,0-1 0,0 1 0,-1-1 0,1 0 0,0 1 0,0-1 0,-1 0 0,1 0 0,0 0 0,-1 1 0,1-1 0,-1 0 0,1 0 0,-1 0 0,1 0 0,-1 0 0,0 0 0,1 0 0,-1 0 0,0 0 0,0-2 0,1 2 0,-1 0 0,1 0 0,-1 0 0,1 0 0,0 0 0,-1 0 0,1 0 0,0 0 0,0 0 0,0 0 0,0 0 0,-1 0 0,1 1 0,1-1 0,-1 0 0,0 1 0,0-1 0,0 1 0,0-1 0,0 1 0,0-1 0,1 1 0,-1 0 0,0 0 0,0-1 0,1 1 0,1 0 0,44-3 0,-43 3 0,0 1 0,-1-1 0,1 1 0,0 0 0,0 1 0,0-1 0,-1 1 0,1-1 0,-1 1 0,1 0 0,-1 0 0,6 5 0,38 38 0,-21-20 0,36 31 0,-27-24 0,57 42 0,-16-19 0,-43-29 0,1-2 0,48 24 0,117 51 0,-178-88 0,10 5 0,-49-32 0,16 14 0,1 1 0,-1 0 0,1-1 0,0 1 0,0-1 0,-1 1 0,1-1 0,0 1 0,0-1 0,1 0 0,-1 0 0,-1-2 0,2 2 0,-1 0 0,0 0 0,1 0 0,-1 1 0,0-1 0,0 0 0,0 1 0,-1-1 0,1 0 0,0 1 0,-1 0 0,-1-3 0,-17-13-3289,15 13 1553,0 0 0,1-1 0,0 0 0,0 0 0,1 0 0,-1 0 0,1 0 0,-4-10 0,5-9-4178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3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12 247 2961,'-12'0'14487,"12"-23"-9733,0 13-656,0-27-1441,12 14-1120,7-14-897,0 13-1104,-7 1-1457,-12 0-2097,19 9-1792,-19-9-801,0 13 784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1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1 416,'0'0'22205,"-29"1"-13441,23 22-7449,-25 36-1248,0-1-67,-64 212 0,73-206 0,-3-1 0,-49 88 0,10-24 0,40-66 0,17-39 0,-2-1 0,-13 24 0,9-20 0,1 1 0,2-1 0,-10 33 0,13-38 0,6-16 0,0-1 0,0 1 0,0-1 0,0 1 0,-1-1 0,0 1 0,1-1 0,-1 0 0,-3 4 0,-12 38 0,10-36 0,0 0 0,1 1 0,0 0 0,1 0 0,0 0 0,-5 15 0,-2-3 0,11-20 0,0-1 0,0 0 0,0 1 0,0-1 0,1 0 0,-1 1 0,0-1 0,1 1 0,-1 0 0,1-1 0,0 1 0,-1-1 0,1 1 0,0 2 0,0-3 0,0 0 0,0 0 0,0 0 0,0 0 0,0 0 0,0 0 0,0 0 0,-1 0 0,1 0 0,0 0 0,-1-1 0,1 1 0,-1 0 0,1 0 0,-1 0 0,1 0 0,-1 0 0,0-1 0,1 1 0,-2 0 0,2-1 0,1 0 0,-1 0 0,0 0 0,0 0 0,0 0 0,0 0 0,0 0 0,0 0 0,0-1 0,1 1 0,-1 0 0,0 0 0,0 0 0,0 0 0,0 0 0,0-1 0,0 1 0,0 0 0,0 0 0,0 0 0,0 0 0,0-1 0,0 1 0,0 0 0,0 0 0,0 0 0,0 0 0,0-1 0,0 1 0,0 0 0,0 0 0,0 0 0,0 0 0,0-1 0,0 1 0,0 0 0,0 0 0,0 0 0,-1 0 0,1 0 0,0-1 0,0 1 0,0 0 0,0 0 0,0 0 0,0 0 0,0 0 0,-1 0 0,1 0 0,0 0 0,0 0 0,0-1 0,0 1 0,-1 0 0,1 0 0,0 0 0,0 0 0,0 0 0,0 0 0,-1 0 0,1 0 0,0 0 0,8-13 87,-6 9-272,1-1-1,-1 1 0,1-1 1,-1 1-1,0-1 0,-1 0 0,1 1 1,-1-1-1,0 0 0,1-9 0,8-54-15245,-8 32 7911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1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20 194 752,'-19'9'25882,"19"-10"-25700,0 0 0,0 0 0,0-1 0,0 1 0,0 0 0,0 0 0,0 0 0,0-1 0,0 1 0,0 0 0,1 0 0,-1 0 0,0 0 0,1 0 0,-1-1 0,2 0 0,61-56 1009,-50 44-927,0 1 0,1 0 0,0 1 0,1 1 0,0 1 0,27-15 0,-31 21-264,0-1 0,1 1 0,-1 1 0,1 0 0,0 1 0,20-2 0,-28 4 0,0-1 0,0 1 0,0 1 0,0-1 0,0 0 0,0 1 0,0 0 0,0 0 0,-1 0 0,1 0 0,0 1 0,-1-1 0,1 1 0,-1 0 0,1 0 0,-1 0 0,0 1 0,0-1 0,0 1 0,0 0 0,0-1 0,4 8 0,-3-3 0,0 0 0,-1 1 0,1-1 0,-1 1 0,-1 0 0,0 0 0,0 0 0,0 0 0,-1 1 0,0-1 0,-1 0 0,0 0 0,0 1 0,-1-1 0,-2 13 0,-3 1 0,-1-1 0,0 1 0,-2-2 0,-18 35 0,-82 170 0,80-162 0,20-46 0,1 1 0,0 1 0,-5 20 0,12-38 0,1-1 0,-1 1 0,1 0 0,-1 0 0,1 0 0,0 0 0,-1 0 0,1 0 0,0 1 0,0-1 0,-1 0 0,1 0 0,0 0 0,0 0 0,0 0 0,1 0 0,-1 0 0,0 0 0,0 0 0,0 0 0,1 0 0,-1 0 0,1 0 0,-1 0 0,1 0 0,-1 0 0,2 1 0,0-3 0,1 1 0,0-1 0,-1 0 0,1-1 0,0 1 0,-1 0 0,1-1 0,-1 1 0,0-1 0,0 0 0,1 0 0,2-4 0,3 0 0,24-22 0,65-43 0,-63 49 0,-28 16 0,1 2 0,0-1 0,1 1 0,-1 0 0,1 1 0,14-6 0,-8 5 0,0 1 0,1 0 0,15-1 0,-27 3 0,0 1 0,1 0 0,-1 0 0,0 0 0,0 0 0,0 0 0,0 1 0,0 0 0,0-1 0,0 1 0,0 0 0,0 0 0,0 1 0,0-1 0,-1 1 0,1-1 0,0 1 0,-1 0 0,1 0 0,-1 0 0,0 0 0,2 3 0,4 7 0,-2 0 0,1 1 0,-2 0 0,1 0 0,-2 0 0,0 1 0,-1 0 0,0 0 0,-1 0 0,0 0 0,-1 0 0,-1 0 0,0 0 0,-1 1 0,-1-1 0,-3 16 0,1-11 0,-1-1 0,-1 0 0,-1 0 0,0-1 0,-1 0 0,-1 0 0,-1-1 0,0 0 0,-1-1 0,-1 0 0,-25 26 0,29-34 0,-1-1 0,1 1 0,-1-1 0,0-1 0,-1 0 0,1 0 0,-1-1 0,0 0 0,-18 4 0,7-4 0,-1 0 0,1-2 0,-36 1 0,55-3-117,0 0 0,0-1 0,0 1 0,0 0 0,1-1 0,-1 1 0,0-1 0,0 1 0,0-1 0,0 0 0,1 0 0,-1 0 0,0 0 0,1 0 0,-1 0 0,1 0 0,-1-1 0,1 1 0,-1 0 0,1-1 0,0 1 0,0-1 0,0 0 0,0 1 0,0-1 0,0 0 0,0 0 0,1 1 0,-1-1 0,1 0 0,-1 0 0,0-4 0,0-2-1170,1 0-1,-1 0 1,1 0-1,0 0 1,1 0 0,2-9-1,7-16-8537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1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57 224 1857,'-1'1'153,"0"1"1,-1-1-1,1 0 1,0 0-1,0 0 1,0 0-1,0-1 1,-1 1-1,1 0 1,-1 0-1,1-1 1,0 1-1,-1-1 0,1 1 1,-1-1-1,1 1 1,-1-1-1,-30 0 27995,60-2-28148,81-29 0,-62 20 0,0-3 0,80-35 0,-106 39-518,-3 2-2173,0 0 0,-1-2 1,0 0-1,0-1 0,-1 0 1,29-28-1,-44 38 2273,-1 0-1,1 0 1,0-1 0,-1 1 0,1 0-1,-1-1 1,1 1 0,-1-1-1,1 1 1,-1 0 0,0-1-1,0 1 1,0-1 0,0-2-1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1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0 768,'-11'11'982,"9"-10"-862,1-1 0,-1 2 1,1-1-1,0 0 0,-1 0 1,1 0-1,0 1 0,0-1 1,0 0-1,0 1 1,0-1-1,0 1 0,0-1 1,1 1-1,-1 0 0,0-1 1,1 1-1,-1 1 1,-4 17 1671,-1-6 791,5-1 2000,1-7-3952,-1-4 153,1-1-1,0 1 1,0 0 0,0-1-1,0 1 1,0-1-1,1 1 1,-1 0 0,0-1-1,1 1 1,-1-1-1,1 1 1,1 2-1,-1-3-238,1 0 0,0-1 0,-1 1-1,1 0 1,0-1 0,0 1-1,0-1 1,-1 0 0,1 1-1,0-1 1,0 0 0,0 0 0,0 0-1,2-1 1,37 1-545,1-2 0,-1-2 0,0-1 0,0-3 0,59-18 0,-29 6-336,-8 2-3477,-22 8-6749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2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14 336,'3'-14'24603,"-2"15"-24507,0-1 0,0 1 0,0-1 0,0 1 0,0 0 0,0-1 0,-1 1 0,1 0 0,0 0 0,0 0 0,0-1 0,-1 1 0,1 0 0,-1 0 0,1 0 0,0 0 0,-1 0 0,0 0 0,1 0 0,-1 0 0,0 1 0,1-1 0,-1 0 0,0 0 0,0 0 0,0 0 0,0 0 0,0 0 0,0 2 0,1 56 3616,-1-20-2476,7 241-1236,0-2 0,-1-188 0,31 258 0,-23-233 0,-12-91-11,-2-24 0,0 1-1,0-1 0,0 1 0,0-1 1,0 1-1,0-1 0,0 1 0,0 0 1,0-1-1,0 1 0,0-1 0,0 1 1,0-1-1,0 1 0,0 0 0,0-1 1,1 1-1,-1-1 0,0 1 0,0-1 1,1 1-1,-1-1 0,0 1 0,1-1 1,-1 0-1,1 1 0,-1-1 0,0 1 1,1-1-1,-1 0 0,1 1 0,-1-1 1,1 0-1,-1 0 0,1 1 0,-1-1 1,1 0-1,0 0 0,-1 0 0,1 0 1,-1 0-1,1 0 0,-1 0 0,1 0 1,0 0-1,0 0 0,2 0-1474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2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22 350 1585,'-3'-5'373,"0"1"1,0-1-1,1 0 1,0 0 0,0 0-1,0 0 1,1 0-1,0-1 1,0 1 0,0 0-1,0 0 1,1-1-1,0 1 1,0-1-1,1 1 1,-1 0 0,1-1-1,0 1 1,1 0-1,-1 0 1,1 0-1,0 0 1,0 0 0,1 0-1,3-6 1,4-7 270,1 1 1,1 0-1,1 1 0,0 1 1,25-24-1,-26 28-406,1 0-1,1 1 1,0 1-1,0 0 0,1 1 1,0 0-1,26-8 1,-36 14-115,0 1 1,-1 0-1,1 0 0,0 0 1,0 1-1,0 0 0,1 0 1,-1 0-1,0 0 0,0 1 1,0 0-1,-1 0 0,7 2 1,-8-2-17,1 1 0,-1 0 0,1 1 0,-1-1 0,0 1-1,0-1 1,0 1 0,0 0 0,0 0 0,-1 0 0,1 0 0,-1 1 0,0-1 0,0 1 0,0-1 0,-1 1 0,1 0 0,1 7 0,3 5 190,-1 0 0,0 1 0,-1-1 1,-1 1-1,-1 0 0,0 0 0,-2 0 0,1 0 1,-4 20-1,-17 48 1121,-5-2 0,-3-1 0,-3-1 0,-4-1 0,-87 143 0,120-220-1368,0 0-16,0 0 1,0-1-1,0 1 1,1 1-1,-1-1 1,1 0-1,0 0 1,0 0-1,0 1 1,0-1-1,0 7 1,1-9-35,0-1 0,0 1 0,0-1 0,1 1 0,-1 0 0,0-1 0,0 1 0,1-1 0,-1 1 0,0-1 0,0 1 0,1-1 0,-1 1 0,1-1 0,-1 1 0,0-1 0,1 1 0,-1-1 0,1 0 0,-1 1 0,1-1 0,-1 0 0,1 1 0,-1-1 0,1 0 0,0 0 0,-1 1 0,1-1 0,-1 0 0,1 0 0,0 0 0,-1 0 0,1 0 0,-1 0 0,1 0 0,0 0 0,-1 0 0,1 0 0,0 0 0,0-1 0,33-10 0,-24 7 0,0 0 0,0 0 0,0 1 0,14-3 0,34-10 0,117-51 0,-94 34-2364,-69 29 1132,0 1 1,1 0 0,-1 1 0,1 1 0,13-1 0,-6 2-9107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4722,'0'0'1564,"0"4"-303,-7 252 12772,3 129-3377,7-320-10382,17 229 112,-14-247-412,2-1 0,2 0 1,3-1-1,19 51 0,-31-94-5,-1-1-1,1 1 1,0-1-1,-1 1 1,1-1-1,0 1 1,0-1 0,0 1-1,0-1 1,0 0-1,1 1 1,-1-1 0,0 0-1,1 0 1,-1 0-1,0 0 1,1 0-1,-1 0 1,1-1 0,0 1-1,-1 0 1,1-1-1,-1 1 1,1-1 0,0 0-1,0 1 1,-1-1-1,1 0 1,0 0-1,-1 0 1,1 0 0,0 0-1,0-1 1,-1 1-1,1-1 1,0 1 0,-1-1-1,1 1 1,-1-1-1,1 0 1,-1 0-1,1 1 1,-1-1 0,3-3-1,8-4-827,-1 0 0,0-2 0,-1 1 1,12-14-1,-14 15-263,26-37-6263,-3-2-74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2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63 168 4242,'-13'-23'2785,"-5"-5"-400,5 19 353,-5-15 9251,36 24-10180,-5 0-769,5 0-479,13 0-673,0 0-1105,13-14-1504,24-9-1537,-6 14-1089,-19-5 129,25-9-3426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2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348 204 1281,'-3'-17'732,"1"0"0,-2 1 0,0-1 0,-1 1 0,-1 0 0,-8-17 0,5 12 672,7 18-1127,0 0 0,0 0 0,0 0 1,0 0-1,-1 1 0,1-1 0,-1 1 0,1-1 1,-6-2-1,-8-9 2073,15 13-2166,0 0-1,1 1 1,-1-1 0,0 1-1,0-1 1,0 1-1,1-1 1,-1 1 0,0 0-1,0-1 1,0 1-1,0 0 1,0 0 0,0 0-1,0 0 1,0 0-1,1 0 1,-1 0 0,0 0-1,0 0 1,0 0-1,0 0 1,0 0 0,0 1-1,0-1 1,0 0-1,0 1 1,1-1 0,-1 0-1,0 1 1,0-1-1,1 1 1,-1 0 0,-1 0-1,-21 22 2670,11-5-1424,1 0 0,1 0 0,1 1 0,0 1 0,-6 22-1,-10 21 188,4-18-1570,3 1 0,1 1 0,3 1 0,1 0 0,3 1 0,2 0 0,-3 56 0,11-91-46,1 0 0,0 0 0,4 17 0,-4-27 0,0-1 0,0 1 0,0-1 0,1 0 0,-1 1 0,1-1 0,0 0 0,4 5 0,-6-7 0,1 0 0,0 0 0,0 0 0,1 0 0,-1 0 0,0-1 0,0 1 0,0 0 0,0-1 0,1 1 0,-1-1 0,0 1 0,1-1 0,-1 1 0,0-1 0,1 0 0,-1 0 0,0 0 0,1 0 0,-1 0 0,1 0 0,-1 0 0,2-1 0,7-1-190,-1-1 0,0 0 0,0-1-1,0 0 1,-1-1 0,1 0 0,-1 0 0,0 0 0,0-1-1,-1-1 1,0 1 0,0-1 0,0 0 0,-1-1 0,0 1-1,8-16 1,0-1-544,-1 0 1,-2-1-1,-1-1 0,14-50 0,-20 62 562,4-15-53,0-1-1,-2 0 1,-2 0-1,2-38 1,-6 11 2450,0 57-2185,0 0 0,0 0 0,0 0 0,0-1 0,0 1 0,0 0 0,1 0 0,-1 0-1,0 0 1,0 0 0,0-1 0,0 1 0,0 0 0,0 0 0,0 0 0,0 0 0,0 0 0,1 0 0,-1 0 0,0 0 0,0 0 0,0-1 0,0 1 0,0 0 0,1 0 0,-1 0 0,0 0 0,0 0 0,0 0-1,0 0 1,0 0 0,1 0 0,-1 0 0,0 0 0,0 0 0,0 0 0,0 0 0,0 0 0,1 0 0,-1 0 0,0 0 0,0 0 0,0 1 0,0-1 0,0 0 0,0 0 0,1 0 0,-1 0 0,0 0 0,0 0-1,0 0 1,0 0 0,0 0 0,0 1 0,0-1 0,0 0 0,0 0 0,1 0 0,-1 0 0,0 0 0,0 1 0,0-1 0,0 0 0,9 10 1757,-3 6-1561,0 0-1,-1 1 1,0-1-1,-2 1 1,4 33 0,6 30-28,18 96-208,-21-119-455,-8-43-254,0 0 0,1 0 0,1-1 1,6 19-1,-7-27-1009,-1 1 0,0 0 1,0 0-1,-1 0 0,0 0 0,2 12 1,15-24-9344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2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5635,'-4'-31'2908,"4"30"-2685,-1 0-1,1 0 0,-1 0 0,0 0 0,1 0 0,-1 0 1,0 1-1,1-1 0,-1 0 0,0 0 0,0 1 0,1-1 1,-1 1-1,0-1 0,0 0 0,0 1 0,0 0 0,0-1 1,0 1-1,0 0 0,0-1 0,0 1 0,0 0 0,-7 2 6786,8 6-5094,0-4-495,2 32-81,2 1-1,2-1 1,1-1-1,15 44 1,12 62 525,-14-23-1863,57 270 0,-43-221 0,-24-148 0,-9-19 0,-1 0 0,0 1 0,1-1 0,-1 0 0,0 0 0,1 0 0,-1 1 0,0-1 0,1 0 0,-1 0 0,1 0 0,-1 0 0,0 0 0,1 0 0,-1 0 0,1 0 0,-1 0 0,0 0 0,1 0 0,-1 0 0,1 0 0,-1 0 0,0-1 0,1 1 0,-1 0 0,0 0 0,1 0 0,-1 0 0,1-1 0,1-1 0,0 0 0,-1 0 0,1 0 0,-1 0 0,1 0 0,-1-1 0,0 1 0,0 0 0,0-1 0,0 1 0,0-1 0,-1 1 0,2-6 0,39-317 0,-39 309 0,1 0 0,0 0 0,1 0 0,10-24 0,-12 33 0,1 1 0,0 0 0,0 0 0,0 0 0,1 1 0,0-1 0,0 1 0,0 0 0,1 0 0,0 0 0,0 1 0,0-1 0,7-3 0,-10 7 0,-1 0 0,1 0 0,0 1 0,-1-1 0,1 0 0,0 1 0,0 0 0,-1-1 0,1 1 0,0 0 0,0 0 0,0 0 0,0 0 0,-1 0 0,1 1 0,0-1 0,0 0 0,0 1 0,-1 0 0,1-1 0,0 1 0,-1 0 0,1 0 0,0 0 0,-1 0 0,1 0 0,-1 0 0,2 2 0,3 3 0,0 1 0,0 0 0,-1 0 0,8 13 0,-4-5 0,3 8 0,0 0 0,-2 1 0,-1 1 0,0-1 0,-2 2 0,7 46 0,7 25 0,-4-2 11,-14-71-25,1 0 0,1 0 0,12 36 0,-13-48-925,-3-4-4527,10-29-11449,7-16 12075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3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12 154 2561,'0'-23'1553,"-12"9"-112,12-9 239,0-1 257,0 10-112,0 5-384,0-5-193,0 5-111,0-5 608,12 14-3186,7-9-4322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2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1793,'0'-73'4947,"0"51"2021,0 3 8022,10 85-11567,0-6-2777,21 118-646,-28-155 0,1 0 0,0 0 0,16 43 0,-19-60 0,1-1 0,0 1 0,1 0 0,-1-1 0,1 0 0,0 1 0,0-1 0,1 0 0,-1-1 0,1 1 0,0-1 0,1 1 0,-1-1 0,1 0 0,0-1 0,0 1 0,0-1 0,0 0 0,0 0 0,11 3 0,-13-6 0,0 1 0,0-1 0,0 0 0,-1-1 0,1 1 0,0 0 0,0-1 0,-1 0 0,1 1 0,0-1 0,0 0 0,-1-1 0,1 1 0,-1 0 0,1-1 0,-1 1 0,0-1 0,0 0 0,1 0 0,-1 0 0,-1 0 0,1 0 0,3-4 0,2-3 0,-1-1 0,0 0 0,-1 0 0,6-16 0,28-57 0,-27 62 0,-2 0 0,0-1 0,-2-1 0,0 1 0,-1-1 0,6-41 0,-5-25 0,4-81 0,-12 124-1832,0-18-5540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2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 2193,'-2'-17'-721,"-5"-19"10568,3 22 1046,7 37-4665,40 162-1901,13 63-4327,-17-86 0,-26-100 0,23 125 0,-29-158 0,0 0 0,23 52 0,-30-81 0,0 1 0,0-1 0,-1 0 0,1 0 0,1 1 0,-1-1 0,0 0 0,0 0 0,0 1 0,0-1 0,0 0 0,0 0 0,0 1 0,0-1 0,0 0 0,0 0 0,0 0 0,1 1 0,-1-1 0,0 0 0,0 0 0,0 0 0,0 0 0,1 1 0,-1-1 0,0 0 0,0 0 0,0 0 0,1 0 0,-1 0 0,0 0 0,0 1 0,1-1 0,-1 0 0,0 0 0,0 0 0,1 0 0,-1 0 0,0 0 0,0 0 0,1 0 0,-1 0 0,0 0 0,0 0 0,0 0 0,1 0 0,-1 0 0,0-1 0,0 1 0,1 0 0,-1 0 0,0 0 0,0 0 0,0 0 0,1-1 0,8-19 0,4-35 0,2-42 0,4 0 0,35-100 0,-44 166 0,1 1 0,2 0 0,1 1 0,1 1 0,1 0 0,2 1 0,0 0 0,2 2 0,1 1 0,33-31 0,-43 46 0,0 0 0,1 1 0,0 1 0,0 0 0,15-6 0,-23 11 0,1 0 0,0 0 0,0 1 0,0 0 0,0 0 0,1 0 0,-1 0 0,0 1 0,0 0 0,0 0 0,1 0 0,-1 1 0,0 0 0,0 0 0,10 3 0,-2 3 0,-1 0 0,0 0 0,0 1 0,-1 1 0,0 0 0,-1 0 0,1 1 0,-2 0 0,0 1 0,11 15 0,9 18 0,34 67 0,-35-51-155,-4 1 1,-1 1-1,24 118 0,-44-156-1965,-3-10-2605,0-5-1452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2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57 2961,'0'-2'106,"1"0"91,-1 1 0,1-1-1,-1 0 1,0 1 0,0-1-1,0 0 1,0 1 0,0-1-1,-1 0 1,1 1 0,0-1-1,-1 0 1,1 1 0,-1-1-1,0 0 1,1 1 0,-1-1-1,0 1 1,0 0 0,0-1-1,0 1 1,0 0 0,0-1-1,0 1 1,-1 0 0,-1-2-1,-2-6 4160,5 9-4306,0 0 1,0 0-1,-1 1 1,1-1-1,0 0 1,0 0-1,0 0 1,0 0-1,0 0 1,-1 0 0,1 1-1,0-1 1,0 0-1,0 0 1,0 0-1,-1 0 1,1 0-1,0 0 1,0 0-1,0 0 1,-1 0-1,1 0 1,0 0-1,0 0 1,0 0-1,-1 0 1,1 0-1,0 0 1,0 0-1,0 0 1,-1 0 0,1 0-1,0 0 1,0 0-1,0-1 1,0 1-1,-1 0 1,1 0-1,0 0 1,0 0-1,0 0 1,0 0-1,0-1 1,-1 1-1,1 0 1,0 0-1,0 0 1,0 0-1,0-1 1,0 1-1,0 0 1,0 0 0,0 0-1,0 0 1,0-1-1,0 1 1,0 0-1,-5 11 1028,0 0-1,1 1 1,1 0-1,0 0 1,1 0-1,0 0 1,0 17-1,-9 50 2306,-41 180 13,-7 31-1691,-42 176-1705,93-427 0,-16 72 0,8-46 0,3 0 0,3 1 0,-1 74 0,11-140 0,0 0 0,0 0 0,0 0 0,0 0 0,0 0 0,1-1 0,-1 1 0,0 0 0,0 0 0,0 0 0,0 0 0,0 0 0,0 0 0,0 0 0,1 0 0,-1 0 0,0 0 0,0 0 0,0 0 0,0 0 0,0 0 0,0 0 0,0 1 0,0-1 0,1 0 0,-1 0 0,0 0 0,0 0 0,0 0 0,0 0 0,0 0 0,0 0 0,0 0 0,0 0 0,0 0 0,1 0 0,-1 0 0,0 1 0,0-1 0,0 0 0,0 0 0,0 0 0,0 0 0,0 0 0,0 0 0,0 0 0,0 1 0,0-1 0,0 0 0,0 0 0,0 0 0,0 0 0,0 0 0,0 0 0,0 0 0,0 1 0,9-18 0,8-25 0,-7 4 136,14-42-1024,42-118-14574,-45 128 9996,31-74 0,-40 114 4400,13-55-1,-16 52 445,21-54 0,54-153 2002,-57 149 126,20-120 7736,-43 187-7166,-4 20-1606,1 0-1,-1 1 0,1-1 1,0 0-1,0 1 0,0-1 0,3-6 1,-3 9-275,0 0 1,0 0-1,0 0 1,0 0-1,0 0 1,0 0-1,0 0 1,0 1-1,0-1 1,1 0 0,-1 1-1,0-1 1,0 1-1,1 0 1,-1-1-1,0 1 1,1 0-1,-1 0 1,0 0-1,1-1 1,-1 1-1,0 1 1,1-1-1,-1 0 1,0 0 0,1 0-1,-1 1 1,2 0-1,-1 0 79,1 0 0,0 0 0,0 1 0,-1-1 0,1 1 0,-1-1-1,1 1 1,-1 0 0,0 0 0,0 0 0,0 0 0,0 1 0,0-1 0,0 0 0,-1 1-1,3 4 1,25 57 1605,-21-43-1672,14 44-115,17 77 0,-4-10-124,62 231 32,-85-316 0,14 41 0,49 109 0,-20-58 0,-27-81-91,-26-54-1155,-20-36-10445,-26-35 2370,13 22 5082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2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80 237 3714,'-31'-18'5386,"26"15"-3510,0 1 1,0-1-1,1 0 1,-1 0-1,1 0 1,-1-1-1,-5-6 1,9 9-1536,1 0 1,-1 0 0,1 0-1,-1 0 1,1 0 0,-1 0-1,1 0 1,0 0-1,-1 0 1,1 0 0,0 0-1,0 0 1,0 0-1,0 0 1,0 0 0,0 0-1,1-2 1,-1 1-114,1-1 0,0 1-1,0 0 1,0 0 0,0 0 0,1 0 0,-1-1 0,1 2-1,-1-1 1,3-3 0,8-6-228,0 1 0,1 0 0,0 1 0,1 0 0,0 1 0,0 1 0,0 0 0,17-5 0,14-3 0,74-15 0,-61 21-3265,84 4-13349,-123 5 15419,45 0-4239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2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28 110 544,'-28'-1'32202,"38"-5"-32185,-4 3-16,-1 1-1,1-1 1,0 1-1,0 0 1,0 0 0,8-2-1,-2 1 0,1 0 0,-2-2 0,1 1 0,0-2 0,11-6 0,3-1 0,1-1 0,-22 11 0,0 0 0,0 0 0,0 1 0,0 0 0,0 0 0,1 0 0,-1 1 0,0 0 0,1 0 0,0 0 0,5 0 0,0 1-1313,-7-1-45,0 0-1,0 1 1,1 0-1,-1 0 1,0 0-1,0 0 1,0 1-1,1 0 1,6 2 0,-9 8-6139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61 1745,'-17'2'3899,"-19"9"18600,58-16-17875,-12 2-4557,-1 0 1,1-1-1,-1 0 0,12-7 1,-12 6-350,0 0 0,0 1 0,1 0 0,-1 0 0,13-2 0,4 2-6780,-6-7-2497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18 401 480,'0'-11'836,"0"1"0,-1-1 0,0 0-1,0 1 1,-1-1 0,-4-10 0,4 10 562,0-1 1,1 1-1,0 0 0,0 0 1,1-1-1,3-18 0,-1-9 5422,-2 31-5467,0 0 0,1-1 0,-1 1 1,2 0-1,3-13 0,-4 17-1227,1 0 0,0 0-1,0 1 1,0-1 0,0 1 0,1-1-1,-1 1 1,1 0 0,0 0-1,0 0 1,0 0 0,5-2-1,-4 1-112,4-3-9,0 0 0,0 1 0,1 0 0,-1 0 1,2 1-1,-1 0 0,0 1 0,1 0 0,0 0 0,0 1 0,0 1 1,0-1-1,0 2 0,18-2 0,-25 3-4,0 0 0,0 0 0,0 0 0,1 0 0,-1 1 0,0-1 0,0 1 0,0 0 0,0 0 0,0 0 0,0 0 0,0 1 0,0-1 0,-1 1 0,1 0 0,-1-1 0,4 4 0,-4-2 0,0 0 0,0 1 0,0-1 0,0 1 0,0-1 0,-1 1 0,0 0 0,0-1 0,0 1 0,0 0 0,0 0 0,-1 0 0,1 0 0,-1 0 0,-1 4 0,-1 19 0,-1-1 0,-1 0 0,-2 0 0,-9 30 0,1-6 0,-14 25 0,21-61 0,1 0 0,0 1 0,2-1 0,-4 18 0,-3 12 0,9-38 0,0 1 0,0-1 0,1 1 0,0-1 0,-1 14 0,2-19 0,0 0 0,0 0 0,1 0 0,-1 1 0,0-1 0,0 0 0,1 0 0,-1 0 0,0 0 0,1 0 0,-1-1 0,1 1 0,-1 0 0,1 0 0,0 0 0,-1 0 0,1 0 0,0-1 0,0 1 0,-1 0 0,1-1 0,0 1 0,0 0 0,0-1 0,0 1 0,0-1 0,0 0 0,0 1 0,0-1 0,0 0 0,0 1 0,0-1 0,0 0 0,0 0 0,0 0 0,0 0 0,0 0 0,0 0 0,0 0 0,0-1 0,2 1 0,57-14 0,-30 6 0,-17 6 0,1 0 0,-1 2 0,0 0 0,0 0 0,1 1 0,-1 0 0,0 1 0,20 6 0,-28-6 0,0 1 0,0-1 0,0 0 0,0 1 0,-1 0 0,1 0 0,-1 1 0,1-1 0,-1 1 0,0 0 0,-1 0 0,1 0 0,-1 1 0,0-1 0,0 1 0,0 0 0,-1 0 0,1 0 0,-1 0 0,0 0 0,-1 0 0,2 9 0,-2-5 0,-1 1 0,0-1 0,-1 1 0,0-1 0,-1 1 0,0-1 0,0 1 0,-1-1 0,0 0 0,-1 0 0,0-1 0,0 1 0,-1-1 0,0 0 0,0 0 0,-1 0 0,0-1 0,0 0 0,-13 11 0,-11 16 0,28-31 0,0 1 0,-1-1 0,1 0 0,-1 0 0,1 0 0,-1 0 0,0-1 0,0 1 0,0-1 0,-1 0 0,1 1 0,0-1 0,-7 2 0,-1-1-1151,0 0 0,-1-1-1,1-1 1,-16 1 0,24-1 727,-1-1 0,1 0-1,0 0 1,0 0 0,0 0 0,-1-1-1,1 1 1,0-1 0,0 0-1,0 1 1,0-2 0,0 1 0,0 0-1,0 0 1,1-1 0,-1 0 0,0 1-1,1-1 1,-1 0 0,1 0 0,-3-4-1,3-7-6172,2-12 1072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193 274 864,'-34'22'1071,"28"-19"-828,-1 1-1,2 0 1,-1 0 0,0 0-1,1 0 1,-10 11 0,7-6 176,-1-1-1,0 0 1,0 0 0,-1-1 0,-19 11 0,-2-3 17673,28-23-12055,3-12-3546,-1 16-2491,1 0 0,1 0 0,-1 0 0,1 0 0,-1 0 0,1 0 0,0 0 0,1 0 0,-1 0 0,1 0 0,-1 0 0,1 1 0,0-1 0,0 1 0,1-1 0,-1 1 0,1 0 0,0 0 0,0 0 0,0 0 0,0 1 0,0-1 0,1 1 0,-1-1 0,1 1 0,-1 1 0,7-3 0,46-14 0,1 3 0,91-11 0,-80 15 0,92-26 0,-56 11 0,-64 17 0,39-13 0,108-50 0,-186 71-104,0 1-1,1-1 1,-1 0-1,0 0 1,0 0-1,0 0 1,0 0-1,0 0 1,0 0-1,0 0 1,0 0 0,0 0-1,0-1 1,-1 1-1,1 0 1,0 0-1,-1-1 1,1 1-1,-1-1 1,0 1-1,1 0 1,-1-2 0,0 2-42,0 0 1,0 0-1,0 0 1,0 1-1,0-1 1,0 0 0,0 0-1,0 1 1,0-1-1,0 0 1,-1 0-1,1 1 1,0-1 0,0 0-1,-1 0 1,1 1-1,-1-1 1,1 0-1,0 1 1,-1-1 0,1 1-1,-1-1 1,0 1-1,1-1 1,-1 1-1,1-1 1,-1 1-1,0-1 1,1 1 0,-1 0-1,0-1 1,0 1-1,1 0 1,-1 0-1,0-1 1,0 1 0,1 0-1,-1 0 1,0 0-1,0 0 1,0 0-1,-28 0-13414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2017,'0'-12'25051,"16"205"-20941,-1 3-2521,4 97-1589,-19-242 0,-1 20 0,12 103 0,-9-155 18,3 14 3,-5-33-22,0 0 0,0 0 0,0 0 0,0 0 0,0 0 0,0 0 0,0 1 0,0-1 0,0 0 0,0 0 0,0 0 0,0 0 0,0 0 0,0 0 0,0 0 0,0 0 1,1 0-1,-1 0 0,0 1 0,0-1 0,0 0 0,0 0 0,0 0 0,0 0 0,0 0 0,0 0 0,0 0 0,0 0 0,0 0 0,1 0 0,-1 0 0,0 0 0,0 0 0,0 0 0,0 0 0,0 0 0,0 0 0,0 0 0,0 0 1,0 0-1,1 0 0,-1 0 0,0 0 0,0 0 0,0 0 0,0 0 0,0 0 0,0 0 0,0 0 0,0 0 0,0 0 0,1 0 0,-1 0 0,0 0 0,0 0 0,0 0 0,0 0 0,0 0 0,0 0 0,0-1 0,0 1 0,0 0 0,0 0 1,0 0-1,0 0 0,0 0 0,7-19-158,5-37-2747,-2-2-3481,3-18-3681,5-13-3122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2353,'-13'-25'7513,"13"24"-7288,1 1 0,-1-1 0,0 1 1,0-1-1,0 1 0,1-1 0,-1 1 0,0 0 0,0-1 1,1 1-1,-1-1 0,1 1 0,-1 0 0,0-1 1,1 1-1,-1 0 0,1-1 0,-1 1 0,0 0 1,1-1-1,-1 1 0,1 0 0,-1 0 0,1 0 0,-1 0 1,1 0-1,-1-1 0,1 1 0,-1 0 0,1 0 1,-1 0-1,1 0 0,0 0 0,-1 0 0,1 1 0,-1-1 1,1 0-1,-1 0 0,1 1 0,29 11 8675,4 17-7878,-1 2 1,-1 2 0,47 62 0,-40-46-572,57 55 1,75 73-452,-167-174-62,-3-2-224,1 0 0,-1 1 1,0-1-1,1 0 0,-1 0 0,0 0 1,0 1-1,0-1 0,0 0 1,0 1-1,-1-1 0,1 1 1,0-1-1,-1 1 0,1 0 1,-1-1-1,1 1 0,-1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3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84 816,'0'2'165,"-1"0"0,1-1 0,-1 1-1,1-1 1,-1 1 0,0 0 0,-21 19 18566,49-21-13815,2-2-3895,0 0 1,0-2-1,-1-1 1,0-2-1,0 0 1,52-23-1,-53 19-1021,1 0 0,-1 2 0,2 1 0,-1 2 0,1 0 0,0 2 0,0 1 0,32 2 0,-61 1 0,0 0 0,1 0 0,-1 0 0,0 0 0,0 0 0,1 1 0,-1-1 0,0 0 0,1 0 0,-1 0 0,0 1 0,0-1 0,0 0 0,1 0 0,-1 1 0,0-1 0,0 0 0,0 1 0,0-1 0,1 0 0,-1 1 0,0-1 0,0 0 0,0 1 0,0-1 0,0 0 0,0 1 0,0-1 0,0 0 0,0 1 0,0-1 0,0 0 0,0 1 0,0-1 0,0 0 0,0 1 0,-1-1 0,1 0 0,0 0 0,0 1 0,0-1 0,0 0 0,-1 1 0,1-1 0,0 0 0,0 0 0,-1 1 0,1-1 0,0 0 0,-1 0 0,-16 30 0,2-4 0,-32 95 0,-32 136 0,71-220 0,2 0 0,-2 49 0,-3 24 0,3-52-337,3 0-1,4 77 1,1-80-1103,2-45-6246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50 2321,'-11'-11'1031,"6"6"37,-1-1-1,0 1 0,0 0 0,-12-7 1,17 11-879,0 0 0,0 1 0,0-1 0,0 1 0,0 0 0,0-1 0,-1 1 0,1 0 0,0-1 0,0 1 0,0 0 0,0 0 0,-1 0 0,1 0 0,0 0 0,0 0 0,0 0 0,-1 1 0,1-1 0,0 0 0,0 1 0,0-1 0,0 1 0,0-1 0,0 1 0,0-1 0,0 1 0,0 0 0,0 0 0,0-1 0,0 1 0,0 0 0,1 0 0,-1 0 0,0 0 0,0 0 0,0 2 0,-5 9 974,0 0 0,0 0 0,1 1 0,-3 15 0,-18 107 2798,21-104-3348,-36 139 1596,3-21-1390,-15 111-2293,13-75-8329,37-151 4705,3-28 157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3 187 1233,'0'-17'1869,"-1"15"-1379,0-1 0,1 0 0,0 1 0,0-1 0,0 0 1,0 1-1,0-1 0,0 0 0,0 1 0,1-1 1,0 1-1,-1-1 0,1 0 0,0 1 0,0 0 1,0-1-1,1 1 0,-1 0 0,1-1 0,-1 1 1,1 0-1,0 0 0,-1 0 0,5-3 0,41-35 4041,-42 34-4190,1 0 0,-1 0 0,1 1 0,0 0 0,0 0 0,1 1 0,0 0 0,0 0 1,0 0-1,0 1 0,0 0 0,0 0 0,14-2 0,-15 4-199,0 0 1,1 1-1,-1 0 1,0 0 0,0 0-1,0 1 1,1 0-1,-1 0 1,0 0-1,0 1 1,6 2-1,-10-3-84,0 1 1,1-1-1,-1 1 1,0 0-1,0-1 0,0 1 1,0 0-1,0 0 1,0 0-1,-1 1 0,1-1 1,-1 0-1,1 1 0,-1-1 1,0 1-1,0-1 1,0 1-1,0-1 0,-1 1 1,1 0-1,-1-1 1,1 1-1,-1 0 0,0 0 1,0 3-1,1 25 160,-1 0 1,-2-1-1,-1 1 1,-1 0-1,-2-1 0,-9 31 1,-4-6-114,-44 117-15,61-168-51,0 0 32,0 0 0,1-1 0,-1 1 0,1 0-1,0 0 1,0 0 0,1 0 0,-1 6 0,1-8 441,2-4-37,23-27-266,70-83 436,-90 105-648,1 0 0,0 0 0,1 1 0,-1 0 0,1 0 0,1 1 0,-1 0 0,1 0-1,14-6 1,-20 9 7,1 1-1,0 0 1,-1 0 0,1 0-1,0 0 1,0 0-1,0 1 1,0-1-1,-1 1 1,1-1 0,0 1-1,0 0 1,0 1-1,0-1 1,0 0-1,0 1 1,0 0 0,-1-1-1,1 1 1,0 0-1,-1 0 1,1 1-1,0-1 1,-1 1 0,1-1-1,-1 1 1,0 0-1,0 0 1,1 0-1,-1 0 1,0 0 0,-1 0-1,3 3 1,2 6 27,-1-1 0,0 1 0,-1 1 0,0-1 0,-1 0 0,-1 1 0,1 0 0,0 18 0,-2 104 197,-3-73-191,2-47-37,-1 0 0,0 0 0,-1 0 0,-1 0 0,0-1 0,-1 1 0,0-1 0,-1 0 0,0 0 0,-2 0 0,-9 16 0,-2-3 0,15-20 0,0 0 0,-1 0 0,0 0 0,0 0 0,0-1 0,-1 0 0,0 0 0,0 0 0,0-1 0,0 1 0,-1-1 0,0 0 0,0-1 0,0 1 0,-7 2 0,10-5-22,-1 0-860,-1 1-1,1-1 0,0 0 1,-1 0-1,1 0 0,-1 0 1,1-1-1,-1 0 0,-8-1 1,12 0 434,0 0 0,-1 0 0,1 0 0,0-1 0,0 1 0,0-1 0,0 1-1,0-1 1,0 1 0,0-1 0,1 1 0,-1-1 0,0 0 0,1 1 0,-1-1 0,1 0 0,0 0 0,0 0 0,-1 1 0,1-1 0,0 0 0,1 0 0,-1 1 0,0-1 0,1-2 0,-1-20-5771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25 154 2673,'-24'8'25633,"38"-7"-21172,20-2-4461,0-2 0,0-1 0,0-2 0,-1-1 0,0-1 0,-1-3 0,1 0 0,55-29 0,-36 21-5736,-46 17 4439,0 1 0,0-1 0,0 0 0,0-1 0,0 1 0,0-1 0,-1 0 0,0-1 0,1 1 0,-1-1 0,0 0 0,5-6 0,-7 0-3831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 1008,'-7'5'311,"0"0"-1,1 0 0,-1 0 0,1 1 1,0 0-1,-31 31 26949,41-37-24601,1 0-5007,29-20 4678,46 10-2329,-55 7 0,1 0 0,0 2 0,45 4 0,3 0 0,-51-7-3044,8-16-7355,-23 14 8568,21-16-6602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540 150 1088,'1'-15'11495,"-1"10"-10711,1 1 0,-1 0 0,1 0-1,-1-1 1,-1 1 0,1 0-1,0-1 1,-1 1 0,0 0 0,-2-7-1,-3 4-39,-1 0 1,1 0-1,-1 1 0,-1-1 0,1 1 0,-1 1 0,0 0 0,0 0 0,-1 0 0,-8-3 0,10 7-521,0 0 0,0 0 0,0 0 0,0 1 0,0 0 0,-12 1-1,2 0 209,13-1-370,0 1 1,0 0-1,0 0 1,1 0-1,-1 0 1,0 1 0,0 0-1,1-1 1,-1 1-1,1 0 1,0 1-1,-1-1 1,-2 4-1,-3 1 71,1 1-1,0 0 1,-11 16-1,-6 9-131,16-23 0,0 2 0,1-1 0,0 1 0,1 0 0,-8 17 0,-29 66 0,31-72 0,2 1 0,0 0 0,1 1 0,2 0 0,0 1 0,-5 38 0,10-29 0,1 0 0,7 68 0,-5-99 0,0 0 0,1 0 0,0 1 0,0-1 0,0 0 0,1 0 0,-1 0 0,1 0 0,0 0 0,0-1 0,0 1 0,1 0 0,-1-1 0,1 1 0,0-1 0,0 0 0,4 3 0,-4-4 0,1 0 0,-1 0 0,0-1 0,1 1 0,0-1 0,-1 0 0,1 0 0,0 0 0,-1-1 0,1 1 0,0-1 0,0 0 0,0 0 0,-1 0 0,1-1 0,4 0 0,2-2 0,-1 1 0,1-2 0,0 1 0,-1-1 0,0-1 0,0 0 0,0 0 0,-1-1 0,1 0 0,-2 0 0,1-1 0,0 0 0,8-11 0,-1-3 0,0-1 0,-2 0 0,-1-1 0,0 0 0,10-32 0,31-133 0,-35 70 0,-7 37 0,-6 21 0,-5 48 0,0 1 0,1 0 0,1 0 0,3-14 0,29 124 0,35 274 0,-27-113 0,-35-228 0,-2 0 0,-1 1 0,-2-1 0,-1 1 0,-1 0 0,-2-1 0,-1 1 0,-11 47 0,5-43 0,7-23 0,-1 0 0,-1 0 0,0 0 0,-1 0 0,0-1 0,-1 0 0,-1 0 0,-13 21 0,8-21 0,-1 0 0,0-1 0,-1 0 0,0-1 0,0-1 0,-1 0 0,-1-1 0,-30 13 0,24-14 0,-15 6 0,-74 16 0,5-1-1537,45-11-2558,24-4-5189,0 8 237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1937,'0'-88'5879,"3"51"6997,4 48-11275,-3 12 502,-2 1-1,-1 0 1,-3 46 0,-1 0-478,3 5-1404,-1 137-113,34 274 1,-29-454-109,1 0 0,1 0 0,2-1 0,1 0 0,1 0 0,2-1 0,17 32 0,-28-60-129,0 0 0,1 0 1,-1 0-1,1 1 0,-1-1 0,1-1 0,0 1 0,0 0 1,-1 0-1,1-1 0,1 1 0,-1-1 0,0 1 1,0-1-1,0 0 0,1 0 0,-1 0 0,1 0 0,-1 0 1,1-1-1,-1 1 0,1-1 0,-1 0 0,1 1 0,-1-1 1,1 0-1,-1-1 0,1 1 0,-1 0 0,1-1 1,-1 1-1,1-1 0,-1 0 0,1 0 0,-1 0 0,0 0 1,1 0-1,-1-1 0,0 1 0,0 0 0,2-3 1,5-2-770,-1-1-1,0 0 1,-1 0 0,1-1 0,-2 0 0,1 0 0,-1 0 0,0-1 0,4-10 0,10-38-5750,-6-14 1067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94 154 3666,'-31'0'3713,"12"0"-95,7 0 784,-19 14 12102,43-28-15640,19 5-864,0-14 0,19 9-1633,-19-9-2545,18-15-1744,-5 29-673,5-14 1200,-5 9 1233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49 1953,'2'1'89,"0"0"-1,0 1 1,0-1 0,0 0 0,0 1 0,0 0-1,0-1 1,-1 1 0,1 0 0,-1 0-1,1 0 1,-1 0 0,0 0 0,0 0-1,0 0 1,0 0 0,0 1 0,0-1-1,0 0 1,-1 1 0,1 2 0,-1-4-40,0-1 1,0 1-1,0-1 0,0 1 1,0-1-1,0 1 1,0-1-1,-1 1 1,1 0-1,0-1 0,0 1 1,0-1-1,-1 0 1,1 1-1,0-1 0,-1 1 1,1-1-1,0 1 1,-1-1-1,1 0 1,0 1-1,-1-1 0,1 0 1,-1 1-1,1-1 1,-1 0-1,1 1 1,-1-1-1,1 0 0,-1 0 1,1 0-1,-1 0 1,0 1-1,-24-4 1644,20 1-1342,1 1 0,-1-1 0,0-1 0,1 1 0,-1 0 0,1-1 0,-8-6 0,-50-44 5022,61 51-5117,-1 0 0,0 0 0,-1 0 0,1 0 0,0 0 0,0 0 0,-1 0-1,1 1 1,-1-1 0,0 1 0,1 0 0,-1 0 0,0 0 0,0 0 0,1 0-1,-1 0 1,0 1 0,0 0 0,0-1 0,0 1 0,0 0 0,0 1 0,0-1-1,0 0 1,0 1 0,0 0 0,0-1 0,1 1 0,-1 0 0,0 0 0,1 1-1,-1-1 1,0 1 0,1-1 0,-4 4 0,-5 3 1093,0 1 0,0 1 0,1-1 1,1 2-1,-15 19 0,3-1-1349,2 2 0,2 0 0,0 1 0,3 0 0,0 2 0,2-1 0,2 2 0,1-1 0,1 1 0,2 0 0,2 1 0,0 37 0,3-50 0,1-10 0,0 0 0,0 0 0,1 0 0,0 0 0,6 21 0,-5-31 0,-1 1 0,0-1 0,1 1 0,0-1 0,0 0 0,0 0 0,0 0 0,1 0 0,-1 0 0,1-1 0,-1 1 0,1-1 0,0 1 0,0-1 0,0 0 0,1 0 0,-1-1 0,0 1 0,1-1 0,-1 1 0,1-1 0,-1 0 0,1 0 0,5 0 0,-2-1 0,0 0 0,-1-1 0,1 0 0,-1 0 0,1-1 0,-1 1 0,0-1 0,1-1 0,-1 1 0,0-1 0,-1 0 0,1-1 0,0 1 0,7-8 0,8-2 0,-11 7 0,-2-1 0,1 0 0,-1 0 0,0-1 0,0 0 0,-1 0 0,0-1 0,0 1 0,8-17 0,2-7 0,19-53 0,-22 50 0,-6 11 0,-2 0 0,0-1 0,-2 0 0,2-39 0,-3-62 0,-3 121 0,8 40 0,0-10 0,8 89 0,51 122 0,-33-69-1043,-29-154-1574,1 4-2947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32 111 3442,'-14'-41'1944,"0"-1"693,11 14 4982,3 44-6216,0 73 4345,2-28-2523,13 88 0,-9-96-1917,-1 59 0,1 16-400,3-40-908,10 164 0,-1-66 0,-18-185 0,0-1 0,0 0 0,0 1 0,0-1 0,0 1 0,-1-1 0,1 1 0,0-1 0,0 1 0,1-1 0,-1 0 0,0 1 0,0-1 0,0 1 0,0-1 0,0 1 0,0-1 0,1 0 0,-1 1 0,0-1 0,0 1 0,0-1 0,1 0 0,-1 1 0,0-1 0,1 0 0,-1 1 0,0-1 0,1 0 0,-1 0 0,0 1 0,1-1 0,-1 0 0,1 0 0,-1 0 0,0 1 0,1-1 0,-1 0 0,1 0 0,-1 0 0,1 0 0,-1 0 0,0 0 0,1 0 0,-1 0 0,1 0 0,-1 0 0,1 0 0,0-1 0,1 1 0,-1-1 0,0 1 0,0-1 0,-1 1 0,1-1 0,0 0 0,0 1 0,0-1 0,0 0 0,-1 0 0,1 0 0,0 1 0,0-1 0,-1 0 0,1 0 0,0-2 0,2-11 0,-1 1 0,-1 0 0,0-1 0,-1 1 0,-2-17 0,2-35 0,6-5 0,-5 30 0,2 1 0,2-1 0,1 1 0,3 0 0,22-66 0,-29 100 0,0 1 0,0 0 0,0-1 0,1 1 0,-1 0 0,1 1 0,0-1 0,0 0 0,0 1 0,1-1 0,-1 1 0,1 0 0,0 1 0,8-6 0,-11 8 0,0-1 0,1 1 0,-1-1 0,1 1 0,-1 0 0,1 0 0,-1 0 0,1 0 0,0 0 0,-1 0 0,1 0 0,-1 0 0,1 1 0,-1-1 0,1 0 0,-1 1 0,0-1 0,3 2 0,-2 0 0,1 0 0,-1 0 0,1 0 0,-1 0 0,0 0 0,1 1 0,-1-1 0,-1 1 0,1 0 0,0-1 0,2 6 0,11 30 0,-1 2 0,-2-1 0,-1 2 0,-2-1 0,4 59 0,-9-70 0,0 6 0,-2 43 0,-3-53 0,2 0 0,0-1 0,2 1 0,6 24 0,-7-41-310,-1-1-1029,1-1 0,-1 1-1,1-1 1,1 1 0,-1-1 0,1 0-1,7 10 1,9-27-10864,-5-13 7721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2209,'5'-27'2378,"-2"0"1,1-45-1,-4 37 16523,3 94-16943,11 69-1,-2-33-1350,-11-76-607,1-1 0,1 0 0,0 0 0,1 0 0,2 0 0,-1 0 0,2-1 0,13 26 0,-19-41 0,0-1 0,0 1 0,0 0 0,0-1 0,0 1 0,0-1 0,1 0 0,-1 1 0,0-1 0,1 0 0,-1 0 0,1 0 0,0 0 0,-1 0 0,1 0 0,0 0 0,-1 0 0,1-1 0,0 1 0,0-1 0,3 1 0,-1-1 0,1-1 0,-1 1 0,1-1 0,-1 0 0,1-1 0,-1 1 0,1-1 0,7-3 0,-1-2-6,0 0 1,0 0-1,-1-1 1,0-1-1,0 0 1,-1 0-1,0-1 1,-1 0-1,0 0 0,0-1 1,-1 0-1,-1 0 1,0-1-1,7-18 1,6-20-51,-2 0 0,11-60 0,-27 107 54,2-15-63,0 0 1,0-33 0,-3 34-116,1 0-1,6-29 1,5-18-2404,-9 21-6045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4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5475,'0'-14'9460,"0"0"-1985,0 5-3665,13-5-3042,-13 4-1600,18-13-5859,-18 9 656,13-18 128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2609,'2'-3'541,"-1"1"0,1 0 0,-1-1 1,0 0-1,0 1 0,0-1 0,0 0 0,0 0 0,0 0 0,-1 1 0,1-1 0,-1 0 0,0 0 0,0 0 1,0 0-1,-1-3 0,1-5 6342,1 11-6700,0 1 0,0-1 0,0 0 0,0 0 0,-1 0 0,1 0 1,0 1-1,0-1 0,0 0 0,-1 1 0,1-1 0,0 1 0,0-1 0,-1 1 0,1-1 0,0 1 0,-1 0 0,1-1 0,-1 1 0,1 0 0,0-1 0,-1 1 0,0 0 0,1 0 0,-1-1 0,1 1 0,-1 0 0,0 0 0,0 0 0,0 0 1,1 0-1,-1-1 0,0 3 0,0 40 6358,-1-19-5230,1-6-1311,-1 59 0,3 0 0,3 1 0,19 90 0,10 12 0,-34-178 0,1 0 0,-1-1 0,1 1 0,0-1 0,-1 1 0,1-1 0,0 1 0,0-1 0,0 0 0,0 1 0,0-1 0,0 0 0,0 0 0,1 0 0,1 2 0,-3-3 0,1 0 0,-1 0 0,0 0 0,1 0 0,-1 1 0,1-1 0,-1 0 0,0 0 0,1 0 0,-1 0 0,1 0 0,-1 0 0,0 0 0,1 0 0,-1 0 0,1 0 0,-1 0 0,0 0 0,1-1 0,-1 1 0,1 0 0,-1 0 0,0 0 0,1-1 0,-1 1 0,0 0 0,1 0 0,-1-1 0,0 1 0,1 0 0,-1 0 0,0-1 0,0 1 0,1 0 0,-1-1 0,0 1 0,0-1 0,0 1 0,1 0 0,-1-1 0,0 1 0,0 0 0,0-1 0,0 1 0,0-1 0,0 1 0,0-1 0,0 1 0,0 0 0,0-1 0,0 1 0,0-1 0,0 1 0,0 0 0,0-1 0,0 1 0,-1-1 0,1 0 0,2-31 0,1 1 0,2-1 0,13-48 0,2-7 0,-16 69 0,6-39 0,26-78 0,-31 121 0,0 0 0,0 1 0,2-1 0,-1 1 0,2 1 0,-1-1 0,2 1 0,0 1 0,0-1 0,1 1 0,14-12 0,-22 22 0,-1 0 0,1 0 0,0-1 0,-1 1 0,1 0 0,0 1 0,0-1 0,0 0 0,0 0 0,-1 1 0,1-1 0,0 1 0,0 0 0,0-1 0,0 1 0,0 0 0,0 0 0,0 0 0,0 1 0,0-1 0,0 0 0,0 1 0,0-1 0,0 1 0,0 0 0,0-1 0,0 1 0,-1 0 0,1 0 0,0 0 0,-1 1 0,1-1 0,-1 0 0,1 1 0,-1-1 0,1 0 0,0 3 0,6 6 0,-2 0 0,1 0 0,-2 1 0,10 21 0,-14-29 0,74 204 0,-63-183 0,-3-5 0,0-1 0,-2 1 0,6 20 0,-1-7-2499,-3-3-5169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4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64,'-12'0'-16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4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13 379 48,'0'0'195,"1"0"-107,1 0 0,-1 0-1,0 1 1,0-1 0,0 0 0,0 0 0,0-1 0,1 1 0,-1 0-1,0 0 1,0 0 0,0-1 0,0 1 0,2-1 0,-3-58 24027,-1 60-24045,0-1 1,-1 0 0,1 0-1,0 0 1,0 0-1,0 0 1,0 0 0,0 0-1,0 0 1,-1-1-1,1 1 1,0 0 0,0-1-1,-2 0 1,-2-12-118,-2-6 5203,8 23-5070,-1 1 0,2 0 0,-1-1-1,0 1 1,1 0 0,0-1 0,0 0 0,4 7 0,7 15 64,0 15-150,-2 1 0,7 53 0,5 21 0,-1-13 0,-12-52 0,31 98 0,11 14 0,-47-152 0,0 0 0,0 0 0,1 0 0,14 19 0,-4-7 0,-14-20 0,-1 0 0,2 0 0,-1 1 0,0-1 0,0-1 0,1 1 0,0 0 0,0-1 0,-1 1 0,1-1 0,1 0 0,-1 0 0,0 0 0,0 0 0,1 0 0,-1-1 0,1 0 0,0 1 0,-1-2 0,1 1 0,0 0 0,0-1 0,4 1 0,-1-2 0,0 0 0,0-1 0,-1 1 0,1-1 0,0-1 0,-1 1 0,0-1 0,0 0 0,0-1 0,0 0 0,9-7 0,3-4 0,-1-2 0,-1 0 0,0-1 0,-2-1 0,0 0 0,17-31 0,-2 5 0,-13 21 0,0 0 0,-2-1 0,-1-1 0,-1 0 0,-1-1 0,-2 0 0,0-1 0,-2 0 0,-1 0 0,-1 0 0,1-44 0,-6 23 0,-2 0 0,-2 1 0,-20-92 0,18 113 0,3 11 0,0 1 0,-1 0 0,-1-1 0,-8-15 0,-62-151 0,73 172-410,0 1 0,1 0-1,0 0 1,0 0 0,1-10 0,2 10-2464,0 44-915,1-12-4418,12 0 903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4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47 912,'-3'-46'16334,"-6"49"-12644,-9 19-1325,5 4-1580,2 1-1,0 0 0,2 1 0,1 0 0,1 1 0,-4 32 1,9-40-344,1 1 1,0-1 0,2 1 0,0 0 0,1-1 0,2 1-1,0-1 1,13 38 0,-15-54-442,1 1 0,-1-1 0,1 0 0,0 0 0,1 0 0,-1 0 0,1 0 0,0-1 0,1 1 0,-1-1 0,1 0 0,-1-1 0,1 1 0,0-1 0,9 5 0,4 0 0,1-1 0,0-1 0,26 6 0,21 6 0,-51-13 0,-11-4 0,-1 0 0,0-1 0,0 1 0,0 0 0,0 0 0,0 1 0,0-1 0,0 0 0,0 1 0,0 0 0,-1 0 0,1 0 0,-1 0 0,1 0 0,-1 0 0,0 1 0,0-1 0,0 1 0,3 4 0,-1 3 0,-1 1 0,0-1 0,-1 1 0,0-1 0,1 18 0,-4-21 0,1-1 0,-1 0 0,0 0 0,-1 0 0,1 1 0,-1-1 0,-1-1 0,1 1 0,-1 0 0,0 0 0,-6 8 0,3-5 12,4-6-36,1 0 1,-1 1 0,0-1-1,1 0 1,-1 0-1,-1-1 1,1 1 0,0 0-1,-1-1 1,1 1-1,-1-1 1,0 0-1,0 0 1,0 0 0,0 0-1,0-1 1,0 1-1,-1-1 1,1 1 0,0-1-1,-1 0 1,1-1-1,-1 1 1,-3 0-1,4-25-8747,3 21 7260,7-66-7867,20-35 2413,1 34 4102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4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2577,'14'-25'2321,"0"-2"1090,-7 10 11102,-1 35-11459,28 89 232,-20-63-2085,0 1 1,9 67 0,-19-96-1199,0 0 0,0 1 0,13 26-1,4 14-66,-13-38-456</inkml:trace>
  <inkml:trace contextRef="#ctx0" brushRef="#br0" timeOffset="1">93 191 3506,'-18'-60'3617,"5"13"-239,-5 10-145,18 14-608,0 0-271,0 32-3827,18 19-1344,-5-19-993,5 28-16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4:4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315 225 304,'0'-116'6617,"0"113"-6271,-1-1 0,1 1 0,-1-1 0,0 1 0,0 0 0,0 0 0,-1-1 0,1 1 1,-1 0-1,-3-5 0,3 5 393,0 0 0,0 0 0,0 0 1,1-1-1,-1 1 0,1 0 0,0-1 1,0 1-1,0-1 0,0-6 0,0 8-282,0 1-1,0-1 0,0 1 0,0-1 1,0 1-1,0 0 0,-1 0 0,1-1 1,0 1-1,-1 0 0,1 0 0,-1 0 1,1 1-1,-1-1 0,1 0 0,-3 0 1,2 0-221,1 0 1,0 1-1,-1-1 1,1 1-1,-1-1 1,1 1 0,-1 0-1,1-1 1,0 1-1,-1 0 1,1 0 0,-1 0-1,1 0 1,-1 0-1,1 1 1,-1-1 0,1 0-1,-1 1 1,1-1-1,-1 1 1,1-1 0,0 1-1,-1 0 1,1-1-1,-2 3 1,-10 14-237,1 0 0,0 2 0,1-1 0,1 1 0,-9 28 0,-1-3 0,-5 14 0,3 0 0,2 2 0,4 1 0,1 0 0,-9 99 0,23-137 0,1 0 0,1 0 0,1 0 0,1 0 0,1-1 0,0 1 0,12 29 0,-16-49 0,1 0 0,0-1 0,-1 1 0,1 0 0,1 0 0,-1 0 0,0-1 0,1 1 0,-1 0 0,1-1 0,0 1 0,-1-1 0,1 0 0,1 0 0,-1 0 0,0 0 0,0 0 0,1 0 0,-1 0 0,1-1 0,0 1 0,-1-1 0,1 0 0,0 0 0,0 0 0,0 0 0,0 0 0,-1 0 0,1-1 0,0 0 0,0 0 0,0 1 0,4-2 0,-2 0 0,1-1 0,0 0 0,0 0 0,-1 0 0,1-1 0,-1 0 0,0 0 0,0 0 0,0-1 0,0 1 0,-1-1 0,1 0 0,-1-1 0,0 1 0,5-8 0,6-8 0,-1 0 0,-1-1 0,-1 0 0,0-1 0,-2 0 0,0-1 0,10-42 0,44-271 0,-60 306 0,-4 26 0,1-1 0,-1 1 0,1 0 0,-1 0 0,1 0 0,1 0 0,-1 0 0,3-5 0,-1-1 0,1-3 0,-4 13 0,1 0 0,-1 0 0,0 0 0,0-1 0,1 1 0,-1 0 0,0 0 0,0 0 0,1 0 0,-1 0 0,0 0 0,1 0 0,-1 0 0,0 0 0,0 0 0,1 0 0,-1 0 0,0 0 0,0 0 0,1 0 0,-1 0 0,0 0 0,1 0 0,-1 0 0,0 0 0,0 1 0,1-1 0,-1 0 0,0 0 0,0 0 0,0 0 0,1 1 0,-1-1 0,0 0 0,0 0 0,0 0 0,1 1 0,-1-1 0,0 0 0,0 0 0,0 1 0,0-1 0,0 0 0,0 0 0,0 1 0,5 6 0,0 1 0,-1 0 0,0 0 0,-1 0 0,4 13 0,15 33 0,-19-49 0,7 14 0,0 1 0,13 41 0,-14-33 0,25 55 0,3 6 0,-24-54-1658,5 2-4362,-4-2-3750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1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23 123 1441,'-16'0'31070,"15"0"-31031,-4-1 194,6-1-186,10-17-110,-8 13 63,1 0 0,0 0 0,0 1 0,0-1 0,1 1 0,0 0 0,0 0 0,0 1 0,1-1 0,-1 1 0,1 0 0,8-3 0,9-9 0,-21 14 0,1 0 0,0 1 0,-1-1 0,1 0 0,0 1 0,0 0 0,0 0 0,0-1 0,1 2 0,-1-1 0,0 0 0,0 1 0,1-1 0,-1 1 0,0 0 0,0 0 0,1 1 0,-1-1 0,0 1 0,0-1 0,1 1 0,-1 0 0,0 0 0,0 0 0,0 1 0,0-1 0,0 1 0,-1 0 0,5 2 0,-3-1 0,0 1 0,-1 0 0,1-1 0,-1 1 0,0 0 0,0 1 0,0-1 0,0 0 0,-1 1 0,1 0 0,-1-1 0,-1 1 0,1 0 0,-1 0 0,1 0 0,-2 0 0,1 0 0,0 9 0,-2 34 0,-13 91 0,7-95 0,4-26 0,1 0 0,-2 0 0,-1-1 0,0 1 0,-1-1 0,-10 21 0,13-32 0,1-3 0,0 1 0,0-1 0,0 1 0,1 0 0,0 0 0,-1 0 0,1 0 0,1 0 0,-2 5 0,17-16 0,-4 0 0,-1 1 0,1 0 0,0 1 0,0 1 0,0 0 0,23-6 0,-27 10 0,-2 0 0,-1-1 0,1 1 0,0 0 0,0 0 0,0 0 0,-1 1 0,1-1 0,0 1 0,-1 0 0,1 1 0,-1-1 0,1 1 0,-1 0 0,1 0 0,-1 0 0,0 1 0,0-1 0,0 1 0,-1 0 0,1 0 0,5 6 0,-6-5 0,1 1 0,-1-1 0,0 1 0,0 0 0,0 0 0,-1 0 0,0 0 0,0 0 0,0 1 0,0-1 0,-1 0 0,0 1 0,0 0 0,-1-1 0,1 8 0,-2-5 0,0-1 0,-1 1 0,1-1 0,-1 1 0,-1-1 0,0 0 0,0 0 0,0 0 0,-1-1 0,1 1 0,-7 7 0,-39 48 0,-66 63 0,31-34 0,60-61-2280,23-28 1669,0 0 0,0 0 0,-1 1 0,1-1 0,1 0 0,-1 1 0,0-1 0,1 0 0,-1 1 0,0 4 0,7-22-8084,19-14 1131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1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50 1505,'-31'0'7286,"30"-6"-3107,2-27 13286,1 27-15133,0 5-2332,0 0 0,0 1 0,1-1 0,-1 1 0,0-1 0,1 1 0,-1 0 0,0 0 0,1 0 0,-1 0 0,0 0 0,1 0 0,2 1 0,6 1 0,-5-2 0,-1 1 0,0 0 0,0 1 0,0-1 0,1 1 0,-1 0 0,-1 1 0,1-1 0,0 1 0,-1 0 0,1 0 0,-1 0 0,0 1 0,0-1 0,0 1 0,0 0 0,3 6 0,16 12 0,-8-8 0,-1 1 0,0 0 0,-1 1 0,-1 0 0,0 1 0,-1 0 0,-1 1 0,-1 0 0,-1 1 0,0 0 0,5 21 0,14 63 0,-6 1 0,-4 1 0,4 108 0,-13 320 0,-9-348 0,-2-81 0,-4 0 0,-24 115 0,31-217 3,0 0-1,-1 0 1,1 0 0,-1 0 0,1 0-1,-1 0 1,0 0 0,0 0-1,1 0 1,-1-1 0,-1 1 0,-1 3-1,3-5-1,-1 0 0,1 0 0,-1 1 1,1-1-1,0 0 0,-1 0 0,1 0 0,-1 0 0,1 0 0,-1 0 0,1 0 0,-1 1 0,1-1 0,0 0 0,-1-1 0,1 1 0,-1 0 0,1 0 0,-1 0 0,1 0 0,-1 0 0,1 0 0,0 0 0,-1-1 0,1 1 0,-1 0 0,1 0 0,0-1 0,-1 1 1,1 0-1,0-1 0,-1 1 0,1-1 0,-3-2-37,0-1 1,0 0 0,1 0-1,-1 0 1,1 0 0,0 0-1,1 0 1,-1-1 0,-1-4-1,-4-28-2795,-2-9-5375,-9 0-979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1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70 1777,'-7'0'-1301,"6"0"1901,0 0 0,0-1 0,0 1 0,0 0 0,0 0-1,0 0 1,0 0 0,0 0 0,0 0 0,0 1 0,0-1 0,0 0 0,1 0-1,-1 1 1,0-1 0,0 0 0,0 1 0,0-1 0,0 1 0,1-1 0,-1 1-1,0-1 1,-1 2 0,1 4 366,1-4 451,0-2-1210,-1 0 0,0 0 0,1 0 0,-1 0 0,0 0 0,0 0 0,1 0 0,-1 0 0,0 0 1,1 0-1,-1-1 0,0 1 0,1 0 0,-1-1 0,0 1 0,1 0 0,-1-1 0,1 1 0,-1-1 0,1 1 0,-1-1 0,1 1 0,-1-1 0,1 1 0,-1-1 0,1 1 1,-1-1-1,1 0 0,-1-1 0,0-23 4851,2 11-6009,-1 13 964,0 0-1,0 0 1,0 1-1,0-1 1,0 0 0,0 0-1,0 0 1,1 1-1,-1-1 1,0 0-1,1 0 1,-1 1-1,0-1 1,1 0-1,-1 1 1,1-1 0,-1 0-1,1 1 1,-1-1-1,1 1 1,0-1-1,-1 1 1,1-1-1,1 0 1,-2 1 0,1-1 0,-1 1 0,1 0 0,0-1 0,-1 1 0,1 0 0,-1-1 0,0 1 1,1-1-1,-1 1 0,1-1 0,-1 0 0,0 1 0,1-1 0,-1 1 0,0-1 0,1 0 0,-1 1 0,0-1 0,0 1 0,0-1 0,0 0 0,0-2 2649,0 32-879,-5 26-1748,-2 0 1,-3 0 0,-21 69-1,16-68-44,-30 174 9,18-85 0,-22 154 0,46-140 0,3-156 0,2-33-2129,1 0-1,1 1 1,16-54 0,0 0-2984,42-166-8779,-49 166 11256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1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1345,'0'-123'5043,"0"69"465,0 53-5376,0 0 0,0 0 0,0 1 0,0-1-1,0 0 1,0 0 0,0 0 0,1 0 0,-1 0 0,0 0 0,0 1-1,1-1 1,-1 0 0,0 0 0,1 0 0,-1 1 0,1-1 0,-1 0-1,1 1 1,-1-1 0,1 0 0,0 1 0,-1-1 0,1 0 0,0 1-1,-1-1 1,1 1 0,0 0 0,0-1 0,-1 1 0,1 0 0,0-1-1,0 1 1,0 0 0,0 0 0,0-1 0,-1 1 0,1 0 0,0 0-1,0 0 1,0 0 0,0 0 0,0 1 0,1-1 0,0 1 112,1-1 1,-1 1 0,0 0-1,0 0 1,0 0 0,0 0 0,0 0-1,0 0 1,0 0 0,0 1-1,0-1 1,-1 1 0,1 0-1,-1-1 1,1 1 0,-1 0-1,2 2 1,60 130 6505,-40-76-5725,-3 1 0,24 116 0,-9-28-317,1 20-860,21 57-4359,-55-180 165,-2-40 1267,-21-10-6687,1-17 5740,17 19 3182,-15-19-2094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2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1 154 272,'0'-58'3151,"15"46"-2906,-13 6 256,-1-1-1,0 1 0,0 0 0,0 0 1,-1-1-1,0 1 0,0 0 0,-2-11 1,1 1 4371,3 18-4650,0 1-136,0 0 1,-1 0-1,1 0 1,-1 0-1,0 0 1,1 0 0,-2 0-1,1 0 1,0 1-1,-1-1 1,1 0-1,-1 6 1,-2 53 747,1-23-352,16 402 1297,-8-302-1691,-5-59-45,22 136 0,-10-130-21,-10-53-7,2-1 0,12 41-1,-15-65 469,-17-22-7510,-2 12 3532,2 2-205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1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99 140 2785,'-31'0'2754,"0"-10"367,13 10 337,-1-14 127,19 0 177,0 5 16,0-5-465,37 5-800,-24-5-864,18-9-865,18 13-912,-5-4-1072,5 14-1377,-18 0-1889,19 0-1601,-7 0-160,-12-9 897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1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19 531 1713,'-19'9'2177,"19"28"25467,19-37-26411,-7 0-1233,7-9 0,-7-5 0,-12 0-1889,19 5-3954,-19-15-1168,0 1 320,0 9 1281</inkml:trace>
  <inkml:trace contextRef="#ctx0" brushRef="#br0" timeOffset="1">50 140 2129,'-19'-33'2929,"19"19"113,0-9 15,0 9-416,0-9-336,0 14 209,19-5-2562,-7 4-1009,7 10-1200,0 0-993,-7 0-447,7 0-1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1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10 1249,'-19'-9'27538,"24"9"-26874,-3 0-554,-1 0 0,1 1 0,-1-1 1,0 1-1,1-1 0,-1 1 0,0 0 0,1 0 0,-1 0 1,0 0-1,0-1 0,0 1 0,0 1 0,0-1 0,0 0 1,0 0-1,0 0 0,0 1 0,0-1 0,-1 0 1,2 3-1,14 36 747,-12-31-822,10 35-35,-1 0 0,-3 1 0,-1 0 0,3 67 0,-8 189 0,-5-173 0,1-83 0,-2 1 0,-2-1 0,-1 0 0,-3 0 0,-1-1 0,-3 0 0,-1-1 0,-27 59 0,34-90 0,-1 0 0,1 0 0,-2-1 0,0 0 0,0 0 0,-1-1 0,-18 17 0,22-23 0,0-1 0,0 1 0,0-1 0,0 0 0,0 0 0,-1 0 0,1-1 0,-1 0 0,0 0 0,1 0 0,-1-1 0,0 0 0,0 0 0,0 0 0,0-1 0,0 0 0,0 0 0,0-1 0,0 1 0,-7-3 0,0-1-367,0-1 1,0 0-1,1-1 0,0 0 0,0-1 1,0 0-1,1-1 0,0-1 1,1 0-1,0 0 0,0-1 1,1 0-1,0 0 0,-10-16 0,5 5-995,1-1-1,1 0 1,1 0-1,1-2 0,1 1 1,-10-46-1,15 30-6216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1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1377,'-23'-16'21694,"20"13"-19974,-2-1 1424,39 4 1688,401 0-5819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1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2481,'-15'4'1169,"0"1"1,1 1-1,-24 11 0,-20 9 2611,56-25-3448,0-1 0,0 1-1,1-1 1,-1 1 0,0 0-1,0 0 1,1 0 0,-1 0-1,0 0 1,1 0-1,-1 0 1,-11 15 13042,13-5-10414,0-9-2885,0-1 1,-1 1-1,1 0 1,0-1 0,1 1-1,-1-1 1,0 1-1,0-1 1,1 1 0,-1-1-1,1 1 1,-1-1-1,1 0 1,-1 1 0,1-1-1,0 0 1,0 1-1,0-1 1,2 2 0,32 8-69,-28-10-11,16 2 4,1-1 0,0-1 0,39-3 0,8 0 0,-42 2-652,-17 1-610,0 0 0,1-1 0,-1 0 1,0-1-1,1-1 0,-1 0 0,0-1 0,0 0 1,0 0-1,20-10 0,-1-9-7112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2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31 316 1345,'0'-1'182,"-1"-1"1,1 0-1,-1 1 1,1-1 0,-1 1-1,1-1 1,-1 1-1,0-1 1,0 1 0,0-1-1,0 1 1,0 0-1,0-1 1,0 1 0,-1 0-1,1 0 1,0 0-1,-1 0 1,1 0 0,0 0-1,-1 0 1,0 1-1,1-1 1,-1 0 0,1 1-1,-3-1 1,4-52 14781,1 50-14628,0 0 0,1 0-1,-1 0 1,1 0 0,-1 0 0,1 0-1,0 0 1,0 1 0,0-1 0,1 1 0,-1-1-1,0 1 1,1 0 0,0 0 0,-1 0-1,5-2 1,17-17 773,-15 12-932,0 0 0,0 1 1,1 0-1,0 1 1,1 0-1,-1 1 0,1 0 1,21-8-1,14-8 3,-23 9-97,-1 1-63,43-18-1,-56 27-41,0 0-1,0 1 1,0 0-1,-1 1 1,1 0 0,1 1-1,-1-1 1,15 3-1,-22-2 27,1 1-1,-1 0 0,0-1 1,1 1-1,-1 0 0,0 0 0,0 0 1,1 1-1,-1-1 0,0 1 1,0-1-1,-1 1 0,1-1 1,0 1-1,0 0 0,-1 0 1,1 0-1,-1 0 0,0 0 0,1 0 1,-1 1-1,0-1 0,0 0 1,-1 0-1,1 1 0,0-1 1,-1 1-1,1-1 0,-1 1 0,0 2 1,1 11 112,0-1 1,-1 0-1,-4 26 1,3-33-61,-4 20 30,-2-1 1,-1 1-1,-1-2 0,-2 1 1,0-1-1,-2-1 1,-25 39-1,20-34-41,-103 158 875,114-162-471,7-26-443,0 1-1,0-1 1,0 1-1,0-1 1,0 1-1,0-1 1,0 1-1,1-1 0,-1 1 1,0-1-1,0 1 1,0-1-1,0 0 1,1 1-1,-1-1 1,0 1-1,0-1 1,1 0-1,-1 1 1,0-1-1,1 0 1,-1 1-1,0-1 1,1 0-1,-1 1 1,1-1-1,-1 0 1,1 0-1,-1 1 0,0-1 1,1 0-1,-1 0 1,1 0-1,-1 0 1,1 0-1,-1 0 1,1 0-1,-1 0 1,1 0-1,-1 0 1,1 0-1,-1 0 1,1 0-1,-1 0 1,1 0-1,-1 0 1,0 0-1,1-1 1,-1 1-1,1 0 0,0-1 1,11-3-13,18-6-173,0 1 0,1 2 1,52-7-1,-75 14 129,0-1 0,0 2 1,1-1-1,-1 1 0,0 0 0,0 1 0,0 0 0,10 4 0,-14-4 36,1 0 0,-1 0 0,0 1 0,0-1 0,-1 1 0,1 0 0,-1 0 0,1 0 0,-1 1 0,0-1 0,0 1 0,0 0 0,-1 0-1,1 0 1,2 7 0,0-2 95,-1 1 0,0 0 0,-1 0 0,0 0 0,-1 0 0,0 0-1,0 0 1,-1 1 0,0-1 0,-1 1 0,-1-1 0,1 0 0,-1 1 0,-1-1-1,-4 16 1,-1-2-54,0 0 1,-2 0-1,-1-1 0,0 0 0,-2-1 0,-16 24 1,18-32-31,0-1 1,0-1 0,-1 0-1,-1-1 1,0 0 0,0 0-1,-1-2 1,-1 1 0,1-2-1,-22 11 1,30-18 3,-1 1 0,0-1 0,0 0 0,0 0 0,1-1 0,-1 1 0,0-2 0,-10 0 0,4 0 0,9 1-124,1 0-1,-1 0 1,1 0 0,0 0 0,-1-1-1,1 1 1,-1-1 0,1 0 0,0 0-1,-1 0 1,1 0 0,-2-1-1,2 0-219,1 1-1,-1 0 0,1-1 1,-1 1-1,1-1 0,0 0 0,0 1 1,0-1-1,0 0 0,0 0 1,0 1-1,0-1 0,1 0 0,-1 0 1,1 0-1,-1 0 0,1 0 1,0-4-1,0-1-946,0-1 1,1 1-1,0 0 1,0-1-1,1 1 1,0 0-1,0 0 1,6-11-1,20-28-5149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2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3362,'0'-24'25131,"0"10"-20857,0 5-4274,0-5 0,12-9 0,-12 0 0,19-1 0,-7 1-208,-12 9-5443,0-9-1392,0 14 0,0-5 1120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2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4 131 528,'-1'-19'1112,"0"14"-833,0 0 1,1-1-1,0 1 1,0 0-1,0 0 1,0 0-1,1-1 1,0 1-1,0 0 1,2-7-1,25-35 10534,-3 47-10171,10 0-9173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2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1072,'0'0'26685,"13"0"-21675,13-1-5010,0-2 0,31-7 0,5-1 0,67-20 0,-33 20 0,179 4 0,-204 7 0,-70 1 0,-1 0 0,1 0 0,-1 0 0,0 0 0,1 0 0,-1 0 0,0 0 0,1 0 0,-1 0 0,0 0 0,0 0 0,0 0 0,0 0 0,0 0 0,0 0 0,0 0 0,-1 0 0,1 0 0,0 0 0,0 0 0,-1 0 0,1 0 0,-1 0 0,1 0 0,-1 0 0,0 1 0,-19 51 0,10-27 0,-83 363 0,75-295 0,4-7 0,5 1 0,2 93 0,3-205-3319,-10-4-7661,3 9 6022,5 11-322,-9 6 1100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94 1313,'0'-11'1556,"-1"8"-1293,1 0-1,-1 0 0,1 0 1,0 1-1,0-1 1,0 0-1,1 0 1,-1 0-1,1 0 1,-1 0-1,1 0 0,0 1 1,0-1-1,0 0 1,0 1-1,1-1 1,-1 1-1,1-1 0,0 1 1,-1 0-1,1-1 1,0 1-1,0 0 1,1 0-1,3-2 0,-3 1 1216,-3 3-1369,0 0-1,0-1 1,-1 1-1,1 0 1,0-1-1,0 1 1,0 0-1,0 0 1,0-1-1,0 1 1,0 0-1,0-1 1,0 1-1,0 0 1,0-1-1,0 1 0,0 0 1,1 0-1,-1-1 1,0 1-1,0 0 1,0-1-1,0 1 1,0 0-1,1 0 1,-1 0-1,0-1 1,0 1-1,0 0 1,1 0-1,-1-1 1,0 1-1,0 0 1,1 0-1,-1 0 0,0 0 1,0 0-1,1-1 1,-1 1-1,0 0 1,1 0-1,-1 0 1,0 0-1,1 0 1,-1 0-1,0 0 1,0 0-1,1 0 1,-1 0-1,0 0 1,1 0-1,-1 0 0,0 0 1,0 0-1,1 1 1,-1-1-1,0 0 1,1 0-1,-1 0 1,20 12 4849,-18-10-4754,-1 0-1,1 1 1,-1 0-1,1-1 1,-1 1-1,0 0 1,0 0-1,0 0 1,0 0-1,-1 0 1,1 0-1,-1 0 1,0 0-1,0 4 1,4 22 812,34 95 1373,-19-64-1824,18 90-1,-9 2-481,9 74-120,-33-180 171,0-9 554,-2 70 0,-2-97-606,-2 1 1,1-1-1,-1 1 0,0-1 0,-1 0 1,-1 0-1,1 0 0,-2 0 0,1-1 1,-1 1-1,-7 9 0,4-9-82,0 1 0,-1-2 0,0 1 0,-1-1 0,0-1 0,0 0 0,0 0 0,-20 10 0,25-16 0,-1 1 0,1-1 0,-1 0 0,0 0 0,0 0 0,0-1 0,0 0 0,0 0 0,-1-1 0,1 1 0,0-1 0,0-1 0,0 1 0,0-1 0,0 0 0,0 0 0,0-1 0,0 0 0,-11-5 0,-61-38 0,76 43-2,-1 0-1,0-1 1,1 1-1,-1-1 1,1 0-1,0 0 1,0 0-1,0 0 1,0 0-1,0 0 1,1 0-1,-1-1 1,1 1-1,0 0 1,-1-7-1,-3-5-669,3 9 384,0 1-781,-1-1 1,1 0 0,1 1 0,-1-1-1,1 0 1,0 0 0,0 0-1,0 0 1,1 0 0,0 0 0,2-12-1,13-40-7409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0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1233,'0'0'5037,"16"0"-910,-9-1-2727,0 1-1,1-1 1,-1 0 0,0-1 0,0 0 0,8-3 0,0-1-545,-1-1 1,0 0 0,21-16 0,6-6-713,1 2-1,2 2 1,54-24 0,-60 31-809,15-6-1595,-19 18-6484,-52 15 1685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2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15 344 1169,'-13'-117'4444,"13"104"-3783,-1 8-383,1 0 0,0 0 0,0-1-1,0 1 1,0 0 0,1 0 0,0-1-1,0 1 1,0 0 0,1 0 0,0 0-1,0 0 1,0 0 0,0 1 0,1-1-1,0 1 1,0-1 0,0 1 0,5-5-1,4-3-217,1 0-1,0 2 1,0-1-1,1 2 1,0 0-1,1 0 0,0 1 1,18-6-1,-23 10-62,0 1 0,0 0 0,0 1 0,0 0 0,1 1 0,-1 0 0,0 0 0,1 1 0,-1 1-1,1 0 1,-1 0 0,0 1 0,0 0 0,0 0 0,10 5 0,-15-5 6,-1 0 0,0 0 0,0 0 1,0 0-1,0 1 0,0 0 0,-1 0 0,1 0 0,-1 0 1,0 0-1,0 1 0,0 0 0,0-1 0,-1 1 0,5 8 1,-5-5 62,1 0 1,-1 0-1,0 0 1,-1 0 0,0 0-1,0 1 1,0-1-1,-1 1 1,-1 7 0,-2 14 353,-2-1 1,-2 1 0,0-1 0,-12 27-1,18-52-377,-94 224 1857,19-53-1431,16-25-835,22-55-3094,34-83 741,5-20-914,-1-12 58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2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1 177 976,'0'-68'3147,"0"42"190,0 37 4141,8 33-4500,-1-16-1835,8 76 1471,-9-50-1671,23 84 1,-13-90-729,43 85 0,-57-128-232,1 0 1,0-1 0,0 1 0,0-1 0,0 1-1,1-1 1,0 0 0,0 0 0,0-1 0,0 1 0,0-1-1,1 0 1,-1 0 0,8 3 0,-9-5 7,1 0 1,-1 0 0,1 0-1,-1-1 1,1 1 0,-1-1-1,1 0 1,0 0 0,-1 0-1,1 0 1,-1-1 0,1 0-1,0 1 1,-1-1 0,0 0-1,1-1 1,-1 1 0,0-1-1,1 1 1,-1-1-1,0 0 1,4-4 0,-1 1 45,0-1 0,-1 0 0,1-1 0,-1 1 0,0-1 0,-1 0 0,1 0 0,-2 0 1,1-1-1,-1 0 0,0 1 0,0-1 0,1-10 0,3-17 208,6-61 1,-13 89-234,11-327-635,-11 328 555,0-3-305,-1 0 0,1-1 0,-2 1 1,1 0-1,-5-13 0,5 19-156,0 0 0,0 0 0,0 0 1,-1 1-1,0-1 0,1 0 0,-1 1 0,0-1 0,0 1 1,0-1-1,-4-2 0,-2 3-1907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2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1 114 912,'0'-10'8868,"5"93"895,9 0-3478,29 83-968,9 54-3959,-49-197-1319,2 15 133,-4-35-153,0-21-116,-3-59-602,1 27 43,1 1-1,8-59 1,5 42 31,4 0-1,2 1 1,37-85-1,-55 145 603,1-1 0,0 1 0,0 0 0,1 0 0,0 0 0,0 0 0,0 1-1,0-1 1,1 1 0,0 0 0,0 0 0,0 0 0,6-5 0,-8 9 32,-1 0 1,1 0-1,-1 0 0,1 0 0,-1 0 0,1 0 1,0 1-1,-1-1 0,1 0 0,-1 1 0,1-1 1,-1 1-1,0 0 0,1-1 0,-1 1 0,0 0 1,1 0-1,-1 0 0,0 0 0,0 0 0,0 0 1,0 0-1,0 0 0,0 1 0,0-1 0,1 2 1,23 33 272,-18-22-159,-1 1 0,-1 0 0,0 1-1,5 30 1,7 20 146,61 163-63,-74-219-188,-1-1 0,2 1 1,-1-1-1,1 0 0,1 0 1,0-1-1,7 9 0,-10-13 87,2 0 330,0-15-284,-3 2-128,0 0 0,-1 0 0,-1 0 0,1 0 0,-2-1 0,0-11 0,-1-9-32,3-19-433,13-95 1,-10 123 324,0 1 0,1 0 0,2 0 0,-1 1 0,2 0 0,1 0 0,13-21 0,-22 39 129,0 0 1,1 0-1,-1 1 1,1-1-1,-1 0 1,1 0-1,-1 1 0,1-1 1,0 0-1,-1 0 1,1 1-1,0-1 1,0 1-1,-1-1 1,1 1-1,0-1 1,0 1-1,0-1 0,-1 1 1,1 0-1,0 0 1,0-1-1,0 1 1,0 0-1,0 0 1,0 0-1,0 0 1,0 0-1,0 0 0,0 0 1,-1 0-1,1 0 1,0 0-1,0 1 1,0-1-1,0 0 1,0 1-1,0-1 1,-1 1-1,1-1 1,0 1-1,0-1 0,0 1 1,-1-1-1,1 1 1,0 0-1,-1-1 1,1 1-1,-1 0 1,1 0-1,-1-1 1,1 1-1,-1 0 0,1 0 1,-1 0-1,0 0 1,1 1-1,2 4 123,0 1 0,0-1 0,0 1 0,-1 0 0,0 0 0,2 10 0,49 369 1751,-47-354-4075,17 60 0,-12-53-2941,-10-32 4126,-1-7 812,0 1 1,0 0-1,0-1 1,0 1-1,0 0 1,1-1-1,-1 1 1,0-1-1,0 1 1,0 0-1,0-1 1,1 1-1,-1-1 1,0 1-1,1 0 1,-1-1-1,0 1 1,1-1-1,-1 1 0,1-1 1,-1 1-1,1-1 1,-1 0-1,1 1 1,-1-1-1,1 0 1,-1 1-1,1-1 1,0 0-1,-1 1 1,1-1-1,-1 0 1,1 0-1,0 0 1,-1 0-1,1 0 1,0 0-1,0 0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2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61 2609,'-27'-57'5744,"23"53"-2553,4 8-1340,12 169 7174,-3-74-5524,22 190 3241,0-5-7094,-28-261-1194,1 0 0,1 0 1,12 32-1,-1-4-3783,-14-39 3231,-2-11 1906,0-1 1,0 1-1,0-1 1,0 1 0,0 0-1,0-1 1,0 1 0,0-1-1,0 1 1,0-1-1,0 1 1,0-1 0,1 1-1,-1-1 1,0 1 0,0-1-1,1 1 1,-1-1-1,0 1 1,1-1 0,-1 0-1,0 1 1,1-1 0,-1 0-1,1 1 1,-1-1-1,0 0 1,1 1 0,-1-1-1,1 0 1,-1 0 0,1 1-1,-1-1 1,1 0-1,-1 0 1,1 0 0,0 0-1,-1 0 1,1 0 0,-1 0-1,1 0 1,0 0-1,17 0-4516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2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423 101 1473,'-11'-14'1410,"10"11"-1251,0 1 0,0 0 0,-1 0 0,1 0 0,-1 0-1,0 0 1,1 0 0,-1 0 0,0 1 0,0-1 0,0 1 0,-1-1 0,1 1 0,0 0 0,0 0 0,-1 0 0,-3-1 0,0 0 240,1 0-1,-1 0 1,0 0 0,1-1 0,-1 0 0,1 0-1,-7-4 1,-11-8 1181,19 13-1067,-1-1 0,1 1 0,-1 0 0,1 1 0,-1-1 0,0 1 0,0 0 0,0 0-1,0 0 1,0 1 0,0 0 0,1 0 0,-1 0 0,0 0 0,0 1 0,0 0 0,0 0 0,0 0 0,1 1 0,-1-1 0,0 1-1,1 0 1,-1 1 0,1-1 0,0 1 0,0 0 0,0 0 0,0 0 0,1 0 0,-7 8 0,-6 9 394,1 0 1,1 1-1,1 1 1,0 1-1,2 0 1,-13 37-1,12-23-907,2 1 0,1 0 0,3 0 0,1 0 0,1 1 0,2 0 0,5 56 0,-2-86 0,1 0 0,0 0 0,0 0 0,0 0 0,7 13 0,-9-21 0,1 1 0,0 0 0,-1 0 0,1-1 0,0 1 0,0-1 0,0 1 0,0-1 0,1 0 0,-1 1 0,0-1 0,1 0 0,-1 0 0,0 1 0,1-1 0,-1-1 0,1 1 0,0 0 0,-1 0 0,1 0 0,0-1 0,0 1 0,-1-1 0,1 1 0,0-1 0,0 0 0,-1 0 0,1 0 0,0 0 0,0 0 0,0 0 0,0 0 0,-1-1 0,1 1 0,3-2 0,0 0 2,1-1-1,0-1 1,-1 1 0,0-1-1,0 0 1,0 0 0,0-1-1,-1 1 1,1-1-1,-1 0 1,4-7 0,39-69-34,-27 45-44,-5 10-306,-1-2 0,-2 1 1,0-2-1,-2 0 0,-1 0 0,-2-1 0,-1 0 1,4-40-1,4 3 49,-10 54 378,-1-1 0,0 0 0,-1 1 1,1-17-1,-3 29-11,0 1 0,0 0-1,0-1 1,0 1 0,0-1 0,0 1 0,0 0 0,0-1-1,0 1 1,0-1 0,0 1 0,0-1 0,0 1-1,0 0 1,0-1 0,1 1 0,-1 0 0,0-1-1,0 1 1,1-1 0,-1 1 0,0 0 0,0 0 0,1-1-1,-1 1 1,0 0 0,1-1 0,-1 1 0,0 0-1,1 0 1,-1 0 0,0-1 0,1 1 0,-1 0 0,1 0-1,-1 0 1,1 0 0,-1 0 0,0 0 0,1 0-1,-1 0 1,1 0 0,-1 0 0,0 0 0,1 0-1,0 0 1,0 0 64,0 1 0,0-1 0,0 1-1,0-1 1,0 1 0,-1-1 0,1 1-1,0-1 1,0 1 0,0 0 0,0-1 0,-1 1-1,1 0 1,0 0 0,-1 0 0,1 0-1,-1 0 1,2 1 0,2 40 131,-2-5-274,17 48 45,-7-37 0,6 56 0,-16-88-120,1 0 0,1 1 0,7 18 0,8 34-2055,-18-61 844,8 31-5692,4-18-2396,-3-18 3803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2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94 2769,'-11'-23'1359,"6"11"-94,-1 1-1,0 0 0,-12-17 1,14 19 3024,4 25-20,2-3-3084,0-1 1,0 1-1,1 0 0,0 0 0,1-1 0,7 15 1,9 29 1311,16 121 1529,71 304-3823,-89-417-203,8 40 0,-25-97 0,0 0 0,1 0 0,0 0 0,0 0 0,0-1 0,6 11 0,-4-17 0,0-10 0,4-27 0,-6 22 0,44-181-149,-39 163-190,2 1 0,1 1-1,25-54 1,-18 44 186,-14 35 129,23-45-57,-24 49 127,0-1 1,1 1-1,-1 0 1,0 0-1,1 0 0,-1 0 1,1 0-1,0 1 0,0-1 1,0 1-1,-1 0 1,1 0-1,0 0 0,0 0 1,5-1-1,-7 2-22,1 0-1,0 0 1,0 0-1,-1 0 1,1 0-1,0 0 0,0 1 1,-1-1-1,1 1 1,0-1-1,-1 1 1,1 0-1,0-1 1,-1 1-1,1 0 1,-1 0-1,0 0 1,1 0-1,-1 0 0,0 1 1,1-1-1,-1 0 1,0 0-1,0 1 1,0-1-1,0 1 1,1 2-1,19 49 334,-19-46-349,11 33-8,-4-14 0,-2 0 0,0 1 0,3 31 0,21 136-443,-21-131-3459,3-9-4986,-13-53 8537,1 0 1,-1 0-1,0 0 0,1 0 0,-1 0 0,1 0 0,-1 0 0,1 0 0,0-1 1,-1 1-1,1 0 0,0 0 0,0-1 0,0 1 0,-1 0 0,1-1 1,0 1-1,0-1 0,0 1 0,0-1 0,0 0 0,0 1 0,0-1 0,0 0 1,0 1-1,0-1 0,0 0 0,0 0 0,0 0 0,0 0 0,0 0 0,2-1 1,10 1-7574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2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1457,'8'-9'963,"10"-13"589,-13 6 2856,-5 15-4298,0 1-1,0-1 1,0 1 0,0-1-1,0 1 1,0-1 0,0 1-1,0-1 1,0 1 0,0-1-1,1 1 1,-1-1 0,0 1-1,0-1 1,1 1 0,-1-1 0,0 1-1,0-1 1,1 1 0,-1 0-1,1-1 1,-1 1 0,0 0-1,1-1 1,-1 1 0,1 0-1,-1-1 1,1 1 0,-1 0-1,1 0 1,-1 0 0,1-1-1,-1 1 1,1 0 0,-1 0 0,1 0-1,6 1 6350,-3 13-1002,10 11-2316,-2-2-929,-7-10-1622,-2 0 1,0 1-1,2 24 0,-3-22-415,0 0 0,2 0-1,6 23 1,23 72-175,-28-83 0,2 0 0,2-1 0,0 0 0,2 0 0,1-1 0,1 0 0,31 46 0,-42-70 0,-1 1 0,1-1 0,0 0 0,0 1 0,1-1 0,-1 0 0,0 0 0,1 0 0,-1-1 0,1 1 0,-1 0 0,1-1 0,0 0 0,0 0 0,0 0 0,0 0 0,0 0 0,0 0 0,0-1 0,0 1 0,0-1 0,0 0 0,0 0 0,3-1 0,-1 0 0,-1-1 0,1 0 0,-1 0 0,0 0 0,0 0 0,0-1 0,0 0 0,0 0 0,0 0 0,-1 0 0,1-1 0,-1 1 0,5-7 0,4-8 0,0 0 0,-1-1 0,-1-1 0,-1 0 0,8-24 0,-12 30 0,-2 0 0,0 0 0,-1-1 0,1-18 0,0-6 0,13-233-3132,-16 193-4085,0 28-5463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3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228 190 1457,'1'-18'1183,"-2"0"0,0 0 1,-1 0-1,-1 1 1,0-1-1,-8-21 0,9 36-881,1 1 0,0-1 0,-1 0 0,0 1-1,0-1 1,0 1 0,0 0 0,0-1 0,0 1-1,0 0 1,-1 0 0,1 1 0,-1-1 0,1 0-1,-1 1 1,0 0 0,0-1 0,0 1 0,0 0 0,0 1-1,0-1 1,0 0 0,0 1 0,-5-1 0,4 1 14,1 0 1,0 0 0,-1 0 0,1 0 0,0 1 0,-1-1 0,1 1 0,0 0 0,-1 0 0,1 0 0,0 0-1,0 1 1,0-1 0,0 1 0,0 0 0,0 0 0,1 0 0,-1 0 0,1 0 0,-1 1 0,1-1 0,0 1-1,-4 5 1,-6 20 558,1 0 1,2 1-1,0 1 0,2-1 0,2 1 0,0 1 0,2-1 0,1 39 0,0 18-875,0-45 0,1-1 0,9 72 0,-6-106 4,-1-1 0,1 1 1,0 0-1,0 0 0,1-1 0,0 1 0,0-1 1,1 0-1,7 11 0,-9-15-11,0 0 0,-1 0 1,1-1-1,0 1 0,0-1 0,0 1 1,0-1-1,0 1 0,0-1 0,1 0 0,-1 0 1,0 0-1,1 0 0,-1-1 0,1 1 1,-1-1-1,1 1 0,-1-1 0,1 0 0,-1 0 1,1 0-1,-1 0 0,1 0 0,-1-1 1,0 1-1,1-1 0,-1 0 0,1 1 0,-1-1 1,4-2-1,-1 0-199,-1-1 0,1 1-1,-1-1 1,0 0 0,0-1 0,0 1 0,-1-1 0,7-9 0,-2 2-257,3-6-197,-1 1 1,0-2 0,-2 1 0,11-35 0,-4 14-71,4-24-405,14-68 0,-16 56 889,-12 48 639,-1 0 0,-1 0-1,-2-46 1,0 74-356,-1-1 0,0 0-1,0 0 1,0 1 0,0-1 0,1 0-1,-1 1 1,0-1 0,0 0 0,1 0-1,-1 1 1,0-1 0,1 0 0,-1 0-1,0 0 1,1 1 0,-1-1 0,0 0-1,1 0 1,-1 0 0,0 0 0,1 0-1,-1 0 1,0 0 0,1 0 0,-1 0-1,0 0 1,1 0 0,-1 0-1,1 0 1,-1 0 0,0 0 0,1 0-1,-1 0 1,0 0 0,1 0 0,-1-1-1,0 1 1,1 0 0,-1 0 0,0 0-1,0-1 1,1 1 0,-1 0 0,0 0-1,0-1 1,1 1 0,-1 0 0,0 0-1,0-1 1,1 1 0,-1 0 0,0-1-1,0 1 1,0 0 0,0-1-1,0 1 1,0 0 0,0-1 0,0 1-1,0-1 1,0 1 0,0 0 0,0-1-1,0 1 1,0 0 0,0-1 0,0 1-1,0-1 1,3 10 476,0 0 0,0 0 0,-1 1 0,-1-1 0,1 0 0,-1 1 0,-1 10 0,4 21 92,49 205-404,-30-155-226,-20-76-351,19 62-7103,-21-72 6815,1 0 0,0-1 0,0 1 0,0-1 0,0 1 0,1-1 0,0 0 0,0 0 0,0 0 0,0 0 0,1 0-1,4 3 1,-7-7 460,-1 1 0,1-1 0,-1 0 0,1 0 0,-1 1-1,1-1 1,0 0 0,-1 0 0,1 0 0,-1 1-1,1-1 1,0 0 0,-1 0 0,1 0 0,0 0-1,-1 0 1,1 0 0,0-1 0,-1 1 0,1 0-1,-1 0 1,1 0 0,0 0 0,-1-1 0,1 1 0,-1 0-1,2-1 1,11-19-4659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3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24 2065,'-4'-5'537,"3"4"-340,1 0 0,-1 0 0,0-1 0,0 1 1,0 0-1,0 0 0,0 0 0,-1 0 0,1 0 0,0 0 0,0 0 0,-1 0 0,1 0 1,0 1-1,-1-1 0,1 1 0,-1-1 0,1 1 0,-2-1 0,-2 7 2212,-1 8-889,1-1 0,0 1 0,1 0 0,1 1 0,0-1 0,1 0 0,0 28 0,9 112 8044,-2-101-7944,26 193-1150,-31-241-470,2 20 0,1 0 0,0-1 0,9 26 0,17 71 0,-27-107 0,-5-11 0,-9-20 0,10 4-50,0 0 0,1 0 0,0 1 0,1-1 0,2-16 0,-1-9-373,-2-6-148,3 1-1,1-1 1,2 0 0,2 1-1,16-55 1,-12 65 567,22-62 360,-30 88-191,0 1-1,1-1 1,0 1 0,0 0-1,0 0 1,1 0 0,0 1-1,0-1 1,1 1 0,9-7-1,-15 11-135,1 1-1,0-1 0,0 1 1,0-1-1,0 1 0,0-1 1,1 1-1,-1-1 0,0 1 1,0 0-1,0 0 0,0-1 1,0 1-1,0 0 0,1 0 0,-1 0 1,0 0-1,0 0 0,0 1 1,0-1-1,0 0 0,0 1 1,1-1-1,-1 0 0,0 1 1,0-1-1,0 1 0,0 0 1,0-1-1,-1 1 0,1 0 0,0-1 1,0 1-1,0 0 0,0 0 1,-1 0-1,1 0 0,0 0 1,-1 0-1,1 0 0,0 2 1,3 6 120,0 0-1,0 0 1,-1 1 0,2 10 0,-1-5-95,1 9-54,-1 0 0,-1 0 0,-1 0 0,-1 35 0,4 52 0,2-58-1345,-6-30-635,2 0 1,1 0-1,0 0 1,2-1-1,13 34 1,-16-49-895,-3-6 2716,0-1 0,0 1 0,0-1-1,0 0 1,0 1 0,0-1 0,0 0-1,1 1 1,-1-1 0,0 1 0,0-1-1,0 0 1,1 1 0,-1-1 0,0 0-1,0 0 1,1 1 0,-1-1 0,0 0 0,1 0-1,-1 1 1,0-1 0,1 0 0,-1 0-1,1 0 1,-1 0 0,0 1 0,1-1-1,-1 0 1,0 0 0,1 0 0,-1 0-1,1 0 1,-1 0 0,0 0 0,1 0 0,-1 0-1,1 0 1,-1 0 0,0-1 0,1 1-1,-1 0 1,1 0 0,-1 0 0,0 0-1,1-1 1,-1 1 0,0 0 0,1 0-1,-1-1 1,28-11-3897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3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258 224 880,'6'-14'750,"-1"0"1,0 0-1,-1 0 0,-1 0 0,0-1 0,-1 1 0,0-18 0,-2 28-327,0 0 0,-1 0 0,1 0 0,-1 0 0,0 1 0,0-1 0,0 0 0,0 1 0,-1-1 0,1 0 1,-1 1-1,0 0 0,0-1 0,0 1 0,-1 0 0,1 0 0,-1 0 0,0 0 0,0 1 0,1-1 0,-2 1 0,1 0 0,0 0 0,0 0 0,-1 0 0,1 0 0,-1 1 0,0-1 0,1 1 0,-1 0 0,0 0 0,-5 0 1,4 0-160,0 1 0,0 0 1,0 0-1,0 0 0,0 0 1,0 1-1,0 0 1,0 0-1,0 0 0,0 1 1,1-1-1,-1 1 0,1 0 1,-1 1-1,1-1 1,0 1-1,-1 0 0,1 0 1,1 0-1,-1 0 0,0 1 1,1-1-1,0 1 0,0 0 1,-3 6-1,-8 11 999,2 0-1,0 1 0,-15 43 0,26-62-1259,-5 14-3,1 0 0,1 0 0,1 1 0,0-1 0,0 25 0,4 97 0,1-57 0,-2-72 0,0 7 0,0-1 0,1 0 0,0 1 0,2-1 0,4 18 0,-6-32 0,-1 1 0,1-1 0,0 1 0,0-1 0,0 0 0,0 1 0,1-1 0,-1 0 0,0 0 0,1 0 0,0 0 0,-1 0 0,1 0 0,0 0 0,0-1 0,0 1 0,0-1 0,0 1 0,1-1 0,-1 0 0,0 0 0,1 0 0,-1 0 0,1 0 0,-1 0 0,1-1 0,-1 0 0,1 1 0,-1-1 0,1 0 0,-1 0 0,1 0 0,0 0 0,-1-1 0,1 1 0,-1-1 0,1 1 0,-1-1 0,1 0 0,-1 0 0,3-2 0,1 0 0,0 0 0,0 0 0,-1-1 0,1 0 0,-1 0 0,0 0 0,0-1 0,-1 1 0,1-1 0,-1 0 0,0-1 0,6-10 0,5-11 0,17-44 0,-8 17 0,-15 35 0,-1 0 0,-1 0 0,6-27 0,-8 24 0,2 1 0,9-22 0,-3 16 3,-7 17-8,-2 1 0,1-1 0,-2 0 1,5-16-1,-8 24-7,0 0 1,1 0 0,-1 0-1,0 0 1,1-1-1,-1 1 1,1 0 0,0 0-1,-1 0 1,1 1 0,0-1-1,0 0 1,0 0-1,1 0 1,-1 1 0,0-1-1,1 0 1,2-2 0,-3 5 23,0 0 0,0 0 1,0 0-1,0 0 0,0 0 1,0 0-1,0 0 0,0 1 1,-1-1-1,1 0 0,0 0 1,-1 1-1,1-1 1,-1 0-1,0 1 0,1-1 1,-1 0-1,0 3 0,26 136-9,2-1-3,-6 2 0,4 182 0,-26-273 0,1 11 0,-2 0 0,-17 108 0,16-154 0,-2 0 0,1 0 0,-2-1 0,0 1 0,0-1 0,-2 0 0,0-1 0,0 1 0,-1-1 0,-1-1 0,0 1 0,0-2 0,-2 1 0,1-1 0,-1-1 0,-20 14 0,28-21-217,-1-1 0,0 0 0,0 0 0,0 0 0,0-1 0,0 1 0,0-1 0,-1 0-1,1 0 1,0-1 0,-1 1 0,1-1 0,-1 0 0,1 0 0,0 0 0,-1-1 0,1 0 0,-1 1 0,1-2 0,0 1 0,0 0 0,-7-4 0,5 2-363,1 0 0,0-1 0,0 1 0,1-1 0,-1 0 0,1 0 0,-1-1 1,1 1-1,1-1 0,-1 0 0,1 0 0,-1 0 0,2-1 0,-1 1 0,-3-10 0,-10-54-7655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3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2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98 350 816,'8'-7'4962,"11"2"-3694,-15 5-1259,-1-1-1,1 1 1,0-1 0,0-1 0,-1 1 0,1 0 0,-1-1 0,4-2 0,-1-1-8,-1 0 0,0-1 0,0 0 0,0 0 0,0 0 0,-1 0 0,0-1 0,-1 0 0,1 0 0,-1 0 0,-1 0 0,1 0 0,-1-1 0,-1 1 1,2-13-1,-2 10 29,-1-1 1,-1 1-1,0-1 1,0 1-1,-1-1 1,0 1-1,-1 0 1,0-1-1,-1 2 1,-9-19-1,9 19 113,0 2 0,-1-1 0,0 0 0,0 1 0,-1 0 0,-6-7-1,10 13-79,0-1-1,0 0 1,0 1-1,0-1 1,0 1-1,0 0 0,-1 0 1,1 0-1,0 0 1,-1 0-1,1 0 1,-1 0-1,1 1 1,-1-1-1,1 1 0,-1 0 1,1 0-1,-1 0 1,1 0-1,-1 0 1,0 1-1,1-1 0,-1 1 1,1-1-1,0 1 1,-1 0-1,1 0 1,0 0-1,-4 2 0,2 1 66,-1-1 0,1 1 0,0 1 0,0-1 0,0 0 0,1 1 0,-1 0 0,1 0 0,0 0-1,1 0 1,-1 0 0,1 1 0,0-1 0,-1 7 0,-3 9 391,1-1 0,-4 42 1,5-6 332,1 0 1,4 1 0,12 90-1,-9-118-710,2-1-1,1 0 0,1-1 0,2 1 1,0-2-1,2 1 0,1-2 1,32 49-1,-42-71-173,0 1 0,1-1-1,-1 0 1,1 0 0,0 0 0,0 0 0,0-1 0,0 0 0,0 0 0,1 0 0,-1 0 0,0 0-1,1-1 1,0 0 0,-1 0 0,1 0 0,0-1 0,-1 1 0,1-1 0,0 0 0,0 0 0,-1-1-1,1 0 1,0 0 0,4-1 0,2-1-487,0 0 0,0-1 0,0 0 0,-1 0 0,0-1 0,0-1 1,0 0-1,-1 0 0,14-12 0,-14 8-238,0-1 0,-1 0 0,-1 0 0,0 0 1,9-20-1,-6 13-94,21-42-1521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3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85 240,'-3'9'15527,"-7"-8"-11697,-3 0 4646,22-4-3782,33-17-4694,-33 15 0,-1 1 0,1 0 0,1 0 0,10-2 0,132-19 0,-97 16 165,-47 8-305,0 0 0,0 0 0,-1 0 0,1-1 0,11-5 0,7 5-6162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3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1809,'-10'4'903,"8"-2"-557,0-1-1,-1 0 1,1 0 0,-1 0-1,0 0 1,1 0-1,-1-1 1,0 1-1,1-1 1,-1 0 0,-3 1-1,4-2-96,1 1 1,0 0-1,-1 0 0,1 1 0,0-1 0,0 0 1,-1 0-1,1 1 0,0-1 0,0 1 0,-1-1 1,1 1-1,0-1 0,0 1 0,0 0 1,0 0-1,0-1 0,0 1 0,0 0 0,0 0 1,0 0-1,0 0 0,0 0 0,1 0 0,-1 0 1,0 0-1,0 2 0,-4 38 16120,5-39-16299,0-1 0,0 0 0,1 1 0,-1-1 0,0 1-1,1-1 1,0 0 0,-1 1 0,1-1 0,0 0 0,0 0 0,-1 1 0,1-1 0,0 0 0,0 0 0,0 0 0,0 0 0,1 0 0,-1 0 0,0-1 0,0 1 0,1 0-1,-1-1 1,0 1 0,1-1 0,-1 1 0,0-1 0,1 1 0,-1-1 0,1 0 0,1 0 0,55 4 259,-47-4-335,-4-1-458,0 1 0,0-1 0,0 0 1,0-1-1,-1 1 0,1-1 0,0-1 0,-1 1 0,1-1 0,8-6 1,2-2-2692,-1 0 1,19-19 0,-18 15 1026,-1 0-5622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3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86 240,'5'-11'32055,"88"-19"-31483,-38 14-672,-36 11 100,0 0 0,0 2 0,33-3 0,1 1 0,-21 2 0,0 1 0,35 3 0,-10 1 0,-56 1 0,0 0 0,0 0 0,-1 0 0,1 1 0,-1-1 0,0 0 0,0 1 0,0-1 0,-1 0 0,1 1 0,-1-1 0,-1 4 0,-12 69 0,-66 423 0,63-363 0,2 364-152,16-409-993,-1-153-14142,0 17 7444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3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1 288 592,'0'-17'1028,"0"2"922,0 0 1,1 0-1,4-25 1,-3 34-1225,0 0 0,0 0 0,0 0 0,1 0 0,0 0 0,1 1 0,-1-1 0,1 1 0,0 0 0,0 0 0,9-8 0,7-6 1372,-8 6-1269,1 0 0,1 2 1,0-1-1,0 2 0,18-11 0,-28 19-703,0 1 0,-1-1 0,1 1 0,0-1 0,0 1-1,0 0 1,-1 0 0,1 1 0,0-1 0,0 1 0,0 0 0,0 0 0,1 0 0,-2 1 0,1-1 0,0 1 0,0 0-1,0 0 1,0 1 0,0-1 0,-1 1 0,1 0 0,-1-1 0,1 2 0,-1-1 0,1 0 0,-1 1 0,5 5 0,-3-3 22,0 1 1,-1-1 0,1 1-1,-1 0 1,-1 0 0,1 1-1,-1-1 1,0 1 0,-1-1-1,1 1 1,-1 0 0,1 13-1,0 5 447,-1 1-1,-2 35 1,-1-20-403,0-10-192,-2 0 0,-1 0 0,-2 0 0,-16 53 0,-54 120 0,58-159 0,-1 2 0,-3-1 0,-44 72 0,66-117 0,-1 0 0,0 0 0,1 0 0,-1 0 0,0 0 0,1 0 0,-1 0 0,0 0 0,0-1 0,0 1 0,0 0 0,0-1 0,0 1 0,0-1 0,0 1 0,0-1 0,0 1 0,0-1 0,0 0 0,0 1 0,-1-1 0,1 0 0,-2 0 0,0-7 0,14-9 0,1 2 0,1 2 0,1 0 0,22-17 0,-29 25 0,-1 1 0,1-1 0,0 1 0,0 0 0,0 0 0,1 1 0,-1 0 0,1 1 0,-1-1 0,1 1 0,10 0 0,37 3-1300,50-1-5141,-96-2 5668,1 0 0,-1-1 1,0 0-1,1 0 1,-1-1-1,0 0 0,0 0 1,11-7-1,-12 5-582,0-1 0,-1 1-1,0-1 1,0-1 0,0 1 0,-1-1-1,6-9 1,19-32-2145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3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50 454 1697,'0'-190'5613,"0"127"-809,0-1 4286,12 87-2545,-11 6-5940,-1 23 866,-1 1 0,-12 72 0,-4-42-1471,4 0 0,-6 151 0,20-224 0,-1-1 0,1 1 0,1-1 0,-1 1 0,2-1 0,-1 0 0,1 0 0,1 0 0,8 16 0,-10-22 0,0 1 0,0-1 0,0 0 0,1 0 0,-1 0 0,1-1 0,0 1 0,0-1 0,0 1 0,0-1 0,0 0 0,0 0 0,1 0 0,-1-1 0,1 1 0,-1-1 0,1 0 0,0 0 0,-1 0 0,1 0 0,0-1 0,0 1 0,0-1 0,0 0 0,-1 0 0,1 0 0,0-1 0,0 0 0,4 0 0,5-3 0,-1 0 0,1 0 0,-1-2 0,0 1 0,0-1 0,-1-1 0,0 0 0,0-1 0,0 0 0,-1 0 0,14-15 0,-3-3 0,-2-1 0,0 0 0,-2-1 0,21-46 0,-29 53 0,-1 0 0,-2-1 0,0 0 0,-1 0 0,-1 0 0,-1-1 0,0-32 0,-3-2 0,-16-112 0,12 145 0,-2 0 0,0 1 0,-2-1 0,0 1 0,-2 0 0,0 1 0,-15-22 0,22 39-192,0 0 0,-1 1 0,1-1 1,-1 1-1,0 0 0,0 0 0,0 1 0,-1-1 0,-7-4 1,8 6-234,0 0 1,0 1 0,0-1 0,0 1-1,0 0 1,0 0 0,0 1-1,0-1 1,-1 1 0,1 0 0,0 0-1,0 0 1,0 1 0,-1-1 0,1 1-1,0 0 1,-4 2 0,-1 0-464,1 1 0,-1 0 1,1 1-1,0 0 0,1 1 1,-1-1-1,1 1 0,0 1 0,0-1 1,1 1-1,0 0 0,0 1 0,-8 14 1,-7 23-4487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3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3554,'0'-14'3985,"19"14"-575,-19-9-641,0-5 8260,0 5-4450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3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84 150 3121,'-9'-37'1111,"9"32"-882,-1-1 0,0 1 1,-1 0-1,1-1 0,-1 1 0,0 0 0,0 0 0,-1 0 0,1 0 0,-4-4 0,3 6 41,1 1 0,0-1 0,1 0-1,-1 0 1,1 0 0,-1 0 0,1 0-1,0 0 1,0 0 0,-1-4 0,1-9 11697,-5 70-5124,0 6-3556,-13 196-2337,18-179-950,0-24 0,1 0 0,3 0 0,13 73 0,-14-118 0,0 0 0,0 0 0,1 0 0,0-1 0,0 0 0,1 1 0,0-1 0,0 0 0,0-1 0,1 1 0,0-1 0,0 0 0,1 0 0,0 0 0,12 8 0,-14-12 0,1 0 0,-1 0 0,0 0 0,1-1 0,-1 1 0,1-1 0,-1 0 0,1-1 0,0 1 0,0-1 0,-1 0 0,1 0 0,0 0 0,-1-1 0,1 0 0,0 0 0,-1 0 0,1 0 0,-1-1 0,0 0 0,1 0 0,-1 0 0,0 0 0,0 0 0,0-1 0,0 0 0,-1 0 0,7-7 0,9-8 0,-2-1 0,0-1 0,-1 0 0,-1-1 0,-1-1 0,0-1 0,-2 0 0,-1 0 0,-1-1 0,-1 0 0,-1-1 0,-1 0 0,-1 0 0,-1-1 0,-2 0 0,0 0 0,-2 1 0,-1-1 0,-1 0 0,-1 0 0,-1 0 0,-8-31 0,6 39 0,0 1 0,-1 0 0,-15-29 0,18 41 0,1 0 0,-2 0 0,1 0 0,0 1 0,-1-1 0,0 1 0,0 0 0,-1 0 0,1 0 0,-1 1 0,1 0 0,-1 0 0,0 0 0,0 0 0,-1 1 0,-5-3 0,2 3-102,-1 0 0,1 0 1,-1 1-1,1 0 0,-1 1 0,-17 1 1,24-1 27,1 1 0,0-1 0,-1 0 0,1 1 0,0-1 0,-1 1 1,1-1-1,0 1 0,0 0 0,0 0 0,-1 0 0,1 1 0,0-1 1,1 0-1,-1 1 0,0-1 0,0 1 0,0 0 0,1-1 0,-1 1 1,1 0-1,0 0 0,-1 0 0,1 0 0,0 0 0,0 0 0,0 1 1,0-1-1,1 0 0,-1 0 0,1 1 0,-1-1 0,1 0 0,0 4 0,0-3-324,-1-1-146,1 0 0,0 0 0,0 0 1,0 0-1,0 0 0,0 0 0,1 0 0,-1-1 1,1 1-1,-1 0 0,1 0 0,1 3 0,-1-4 227,1-1 0,-1 1-1,1 0 1,-1 0 0,1-1 0,0 1-1,-1-1 1,1 1 0,0-1 0,0 0-1,-1 0 1,1 0 0,0 1 0,0-2-1,3 1 1,35-1-4036,76-13 0,38-22 2894,-78 17 3967,-27 14 5968,-47 18 1503,-4 12-6285,-4 9-3346,2 1-1,1 0 1,4 69 0,0-42-389,-2 12 41,-1-31 0,2 1 0,1-1 0,3 0 0,1 0 0,18 71 0,-19-105 0,0 0 0,0 0 0,0 0 0,1-1 0,1 0 0,-1 0 0,10 10 0,-13-15 0,0-1 0,0 0 0,0 0 0,0 1 0,1-2 0,-1 1 0,1 0 0,-1 0 0,1-1 0,0 1 0,0-1 0,0 0 0,0 0 0,0 0 0,0 0 0,0 0 0,0-1 0,0 0 0,0 1 0,5-1 0,-1-1 0,-1 0 0,0-1 0,0 1 0,0-1 0,-1 0 0,1-1 0,0 1 0,-1-1 0,1-1 0,5-3 0,3-3 0,-1-2 0,0 1 0,0-2 0,-2 0 0,1 0 0,-1-1 0,11-19 0,-9 6 0,-1-1 0,-1 0 0,-2-1 0,-1 0 0,-1-1 0,-1 0 0,-2 0 0,-1 0 0,-1-1 0,-2 1 0,-3-33 0,-1 36 0,-1 1 0,-1-1 0,-15-41 0,15 50 0,2 8 0,0-1 0,-1 1 0,0 0 0,0 0 0,-1 0 0,0 1 0,0 0 0,-13-12 0,15 16 0,-1 1 0,1 0 0,-1 1 0,0-1 0,0 1 0,0 0 0,-1 0 0,1 0 0,-1 1 0,0 0 0,1 0 0,-1 0 0,0 1 0,0 0 0,0 0 0,-9 0 0,15 1-86,-1 0 0,1 0 0,-1 1 0,1-1 0,-1 0 0,1 0 0,-1 0 0,1 0 0,-1 1 0,1-1 0,-1 0 0,1 1 0,0-1 0,-1 0 0,1 1 0,-1-1 0,1 0 0,0 1 0,-1-1 0,1 1 1,0-1-1,-1 1 0,1-1 0,0 1 0,0 0 0,-5 32-8680,5-29 7886,0-1 0,0 1 0,1 0-1,-1-1 1,1 1 0,0-1 0,0 0 0,0 1 0,1-1 0,-1 0-1,1 1 1,-1-1 0,1 0 0,2 3 0,24 5-3170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3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1457,'2'-1'376,"1"0"0,0 0 0,0-1 0,-1 1 1,1-1-1,-1 0 0,1 0 0,-1 0 0,1 0 1,-1 0-1,0 0 0,0 0 0,0-1 0,-1 1 1,1-1-1,-1 0 0,1 1 0,-1-1 0,0 0 1,0 0-1,0 0 0,0 0 0,1-5 0,0-7 3387,-1 0-1,0 0 0,-2-25 0,0 15 3012,1 62-6659,-2 0 0,-1-1-1,-10 48 1,3-26-115,3 0 0,2 0 0,6 110 0,1-64 0,-2-88 0,1-1 0,0 0 0,1 0 0,0 1 0,2-1 0,0-1 0,6 18 0,-8-28 0,-1-1 0,1 1 0,0 0 0,0-1 0,0 1 0,0-1 0,1 0 0,-1 0 0,1 0 0,0 0 0,0 0 0,0 0 0,0-1 0,1 1 0,-1-1 0,0 0 0,1 0 0,0-1 0,0 1 0,-1-1 0,1 1 0,0-1 0,0 0 0,0-1 0,0 1 0,0-1 0,0 0 0,0 1 0,0-2 0,7 0 0,2-1 0,0-1 0,0 0 0,-1-1 0,1-1 0,-1 0 0,0 0 0,0-1 0,-1-1 0,0 0 0,0 0 0,18-18 0,-4 0 0,-1-2 0,-1 0 0,22-37 0,-36 50 0,-1 0 0,0-1 0,-1 1 0,-1-2 0,-1 1 0,0-1 0,0 0 0,2-22 0,-2-8 0,-1-77 0,-4 109 0,-2 1 0,0-1 0,0 1 0,-1 0 0,-1 0 0,0 0 0,-1 0 0,0 1 0,-1 0 0,-1 0 0,0 0 0,0 1 0,-1 0 0,0 0 0,-18-16 0,22 22-388,0 1-1,-1 0 1,0 0-1,0 0 1,0 1-1,0-1 1,0 1-1,-1 1 1,1-1 0,-1 1-1,-7-3 1,-1 3-1851,1 0 0,-1 1 0,-23 1 1,25 0 1149,-50 0-7241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4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1169,'0'-12'786,"0"5"-738,0 1 1,0 0-1,0 0 0,0 0 1,1 0-1,0 0 0,1-1 1,-1 2-1,5-10 0,0-2-24,5 8 150,-10 9-117,-1 0 0,0 0 0,1-1-1,-1 1 1,0 0 0,1 0 0,-1 0 0,0 0 0,1-1 0,-1 1 0,0 0 0,0 0 0,1-1-1,-1 1 1,0 0 0,0-1 0,1 1 0,-1 0 0,0 0 0,0-1 0,0 1 0,0 0-1,0-1 1,0 1 0,1-1 0,-1 1 0,0 0 0,0-1 0,0 1 0,0 0 0,0-1 0,0 1-1,0 0 1,0-1 0,-1 1 0,1-1 0,0 1 0,0 0 0,0-1 0,0 1 0,0 0 0,0-1-1,-1 1 1,1 0 0,0 0 0,0-1 0,-1 1 0,1 0 0,0 0 0,0-1 0,-1 1 0,1 0-1,0 0 1,-1-1 0,1 1 0,-1 0 0,-12-8 627,9-20 1352,5 17 4889,-1 86-2532,3 168 3964,1-188-7065,2-1-1,20 80 0,-23-122-1219,8 31 163,21 51 1,-27-81-226,1 1-1,1-2 1,0 1-1,1-1 1,0 0-1,1 0 1,19 18-1,-25-27-45,0 0 0,1 0-1,-1-1 1,1 1 0,-1-1 0,1 0-1,0 0 1,0 0 0,0-1 0,0 1 0,0-1-1,0 0 1,0 0 0,1 0 0,-1-1-1,0 0 1,7 0 0,-5 0-108,0-1-1,1-1 1,-1 0-1,0 1 1,0-2 0,0 1-1,0-1 1,0 0-1,0 0 1,7-6 0,2-3-397,0-1 1,-2 0 0,1-1 0,-2 0 0,0-1 0,20-32 0,-25 33-1450,-1 0 0,0 0 1,6-21-1,-12 34 1845,0 1 0,0 0 0,1-1 0,-1 1 0,0 0 0,0 0 0,0-1 0,1 1 0,-1 0 0,0-1 0,0 1 0,0 0 0,0-1 0,0 1 0,0 0 0,0-1 0,0 1 0,0 0 0,0-1 0,0 1 0,0-1 0,0 1 0,0 0 0,0-1 0,0 1 0,0 0 0,0-1 0,0 1 0,0 0 0,0-1 0,-1 1 0,1 0 0,0-1 0,0 1 0,-1 0 0,1 0-1,0-1 1,0 1 0,-1 0 0,1 0 0,0-1 0,0 1 0,-1 0 0,1 0 0,0 0 0,-1 0 0,1-1 0,0 1 0,-1 0 0,1 0 0,0 0 0,-1 0 0,1 0 0,-1 0 0,1 0 0,0 0 0,-1 0 0,1 0 0,0 0 0,-1 0 0,0 0 0,-2 1-823,-14-1-3394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4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15 181 512,'-4'-15'548,"1"0"-1,0 0 1,1 0-1,1 0 1,0-1-1,2-24 1,0 7 1638,2 17 557,5 22 1064,9 34 339,7 165 2580,-17-122-5214,13 105 492,-6-90-1479,-8-50-305,20 77 0,2-45-2166,-6-42-2369,-20-35 3405,0-1 1,1 1 0,-1-1 0,0 1 0,1-1-1,-1 0 1,1 0 0,0 0 0,3 1 0,8 0-4969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69 191 2273,'0'-6'390,"0"4"-211,0 0 1,0 1-1,0-1 1,0 0-1,0 1 1,0-1-1,0 0 0,0 1 1,-1-1-1,1 0 1,-1 1-1,1-1 1,-2-1-1,1 2 2,-1 0 0,0 0 0,1 1 0,-1-1 0,1 0 0,-1 1 0,0 0 0,1-1 0,-1 1 0,0 0 0,1 0 0,-1 0-1,0 0 1,0 0 0,-1 0 0,1 1-43,0 0 0,0 0 0,1 0 0,-1 0 0,0 0 0,1 0 0,-1 0-1,1 1 1,0-1 0,-1 1 0,1-1 0,0 1 0,0-1 0,0 1 0,0 0 0,0-1-1,0 1 1,0 0 0,1 0 0,-1 0 0,0 0 0,1 0 0,0 0 0,-1 0 0,1 2-1,-7 63 1398,6-33-1124,2-1 1,1 0-1,2 0 1,8 33-1,6 14-65,-12-49-300,1-1 0,1 0 0,1-1 0,2 0 0,24 49 0,-31-72-53,17 28-16,-14-30-30,-11-26-59,-16-48 219,4-2 0,2 0 1,4 0-1,-2-88 0,11 123 271,2-46 1089,0 78-1346,0 0 0,-1 0-1,2 1 1,-1-1 0,1 0-1,-1 0 1,1 1 0,1-1 0,-1 1-1,1 0 1,-1-1 0,1 1-1,5-4 1,5-6 200,1 1 0,1 1 0,0 1 1,1 0-1,0 1 0,0 0 0,34-13 0,-10 7-394,38-13-395,-26 22-6928,-49 21-466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38 1857,'-17'-8'1003,"0"2"1,-1 0-1,0 1 1,0 1-1,0 1 0,0 0 1,0 1-1,-33 1 1,45 2-642,-1 1 1,1-1-1,-1 1 1,1 0 0,0 0-1,-1 1 1,1 0-1,0 0 1,1 0 0,-1 1-1,0 0 1,1 0-1,0 0 1,0 1 0,0 0-1,1 0 1,0 0-1,0 0 1,-7 12 0,-5 9 1094,1 1 0,-23 55 1,18-30 298,3 0 1,-16 73 0,28-97-1212,0 0 0,2 1 1,2-1-1,0 1 0,2 0 0,6 38 0,-6-61-496,1 1 0,0-1-1,0 0 1,0 0-1,1 0 1,0 0-1,0 0 1,1-1 0,-1 1-1,1-1 1,9 9-1,-11-11-57,1 0-1,0-1 0,0 0 0,0 1 1,0-1-1,0 0 0,1 0 1,-1-1-1,1 1 0,-1-1 0,1 0 1,-1 1-1,1-2 0,0 1 1,0 0-1,-1-1 0,1 0 0,0 1 1,0-2-1,5 1 0,2-3-188,1-1 0,-1 0 1,0 0-1,0-1 0,0 0 0,-1-1 0,1 0 0,-1-1 0,-1 0 0,1-1 0,-2 0 0,1 0 0,-1-1 0,0 0 0,0 0 0,-1-1 0,-1 0 1,0 0-1,0-1 0,4-11 0,-6 9-51,0-1 0,-1 0 0,0-1 0,-1 1 0,-1 0 0,0-1 0,-1 1 0,-3-24 0,1-13-15,2 24 332,-2 1 1,-6-33-1,6 7 1746,2 36-270,0 35 471,2 9-1475,0 1 0,11 44 0,-2-16-287,-5-20-561,-2-4-1630,14 50 0,-14-72 1379,0 0 1,1 0 0,0 0-1,0 0 1,1-1-1,1 1 1,-1-2 0,10 11-1,-13-17-273,0-1-1,0 1 1,0-1-1,0 0 1,1 1-1,-1-1 1,1-1-1,-1 1 1,1 0-1,6 1 1,-8-3 515,0 1 1,-1-1 0,1 1 0,0-1 0,0 0 0,-1 0-1,1 0 1,0 0 0,0 0 0,-1 0 0,1 0-1,0-1 1,0 1 0,-1-1 0,1 1 0,0-1 0,-1 0-1,1 1 1,-1-1 0,1 0 0,-1 0 0,1 0-1,-1 0 1,0-1 0,1 1 0,-1 0 0,2-2 0,10-30-2478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5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61 928,'-2'-41'2068,"-3"23"-195,5 18-1841,0 0 0,0-1-1,0 1 1,0 0-1,-1 0 1,1 0-1,0 0 1,0 0-1,0 0 1,-1 0-1,1 0 1,0-1 0,0 1-1,-1 0 1,1 0-1,0 0 1,0 0-1,0 0 1,-1 0-1,1 0 1,0 0-1,0 0 1,-1 1 0,1-1-1,0 0 1,0 0-1,0 0 1,-1 0-1,1 0 1,0 0-1,0 0 1,0 0-1,-1 1 1,1-1 0,0 0-1,0 0 1,0 0-1,0 0 1,0 1-1,-1-1 1,1 0-1,0 0 1,0 0-1,0 1 1,0-1 0,0 0-1,0 0 1,0 0-1,0 1 1,0-1-1,0 0 1,0 0-1,0 0 1,0 1-1,0-1 1,0 0 0,0 1-1,-2 9 550,0 0 1,1 0-1,0 0 1,1 0-1,0 0 0,2 14 1,-1 6 671,-1 4-81,-1-9-402,1 0 0,1-1 0,1 1 0,2-1 0,7 31-1,-1 0-37,-8-43-632,-1-1 1,1 1-1,1-1 0,0 0 1,7 16-1,19 48 237,-24-60-500,-7-36-496,5-19 367,2-1 0,1 0 0,3 1-1,13-40 1,-6 19 173,-12 46 133,-1 1 0,2 1 0,0-1 0,1 0 0,0 1 0,1 0 0,0 1 0,13-17 0,-19 28 10,0 0 0,-1-1 0,1 1 0,0 0-1,0 0 1,0 0 0,0 0 0,0 0 0,0 0 0,0 0 0,1 0 0,-1 0 0,0 1 0,0-1 0,1 0-1,-1 1 1,0-1 0,1 1 0,-1-1 0,1 1 0,-1 0 0,1 0 0,-1-1 0,1 1 0,-1 0 0,0 0-1,1 1 1,-1-1 0,1 0 0,-1 0 0,1 1 0,-1-1 0,0 1 0,1-1 0,-1 1 0,0-1 0,1 1-1,-1 0 1,0 0 0,0 0 0,0 0 0,0 0 0,0 0 0,0 0 0,0 0 0,0 0 0,0 0 0,1 3-1,4 4 201,-1 1 0,1 0-1,-2 1 1,0-1-1,5 17 1,6 18-199,-2 1 0,-2 1 0,-3 0 0,6 86 0,-13-119-568,0 0-1,1 0 0,0 0 1,8 21-1,3 23-3575,-8-24 632,-4-32 3277,0 0 0,-1 0 0,1 0 0,0 0 1,-1 0-1,1 0 0,0 0 0,0-1 0,0 1 0,0 0 1,0 0-1,0-1 0,0 1 0,0-1 0,0 1 1,1 0-1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5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396 109 1393,'-5'-6'380,"-1"1"0,1 0 1,-2 0-1,1 1 1,0 0-1,-1 0 1,0 0-1,0 1 0,0 0 1,-7-2-1,5 2 251,0-1-1,1 0 1,-1 0 0,1-1-1,0 1 1,-7-8-1,10 9 237,0 0 0,0 0-1,0 1 1,0-1 0,0 1-1,0 0 1,-1 0 0,1 1-1,-1 0 1,1 0 0,-1 0-1,0 1 1,1-1 0,-1 2-1,-9 0 1,2-1 575,11 0-1096,0 1 1,0-1 0,-1 1 0,1-1 0,0 1 0,0 0-1,0 0 1,0 0 0,0 0 0,0 1 0,0-1 0,1 0-1,-1 1 1,0-1 0,1 1 0,-1 0 0,-1 2 0,-21 32 563,21-32-745,-7 19-138,0 0 0,1 1 0,1 0 1,2 0-1,-6 41 0,2-16-41,4-23 14,2 0 0,-3 52 0,7-67 0,1 1 0,0-1 0,0 0 0,2 0 0,-1 0 0,1 0 0,1 0 0,-1 0 0,11 17 0,-14-27 0,1 1 0,-1-1 0,1 1 0,0-1 0,0 0 0,0 1 0,-1-1 0,1 0 0,0 0 0,1 0 0,-1 0 0,0 0 0,0 0 0,0 0 0,1 0 0,-1 0 0,0 0 0,1-1 0,-1 1 0,1 0 0,-1-1 0,1 1 0,-1-1 0,1 0 0,-1 0 0,1 1 0,0-1 0,-1 0 0,1 0 0,-1 0 0,1-1 0,-1 1 0,1 0 0,0-1 0,-1 1 0,0-1 0,1 1 0,-1-1 0,1 1 0,-1-1 0,1 0 0,-1 0 0,0 0 0,0 0 0,2-1 0,5-6 0,0 1 0,-1-1 0,0 0 0,0-1 0,6-10 0,3-8-445,-1-1 0,-1-1 1,10-31-1,19-39-1231,17-22-784,-60 121 2456,0 1-1,0-1 0,0 0 1,0 0-1,0 0 0,0 0 1,0 0-1,0 0 1,0 0-1,0 0 0,0 1 1,0-1-1,0 0 0,0 0 1,1 0-1,-1 0 0,0 0 1,0 0-1,0 0 1,0 0-1,0 0 0,0 0 1,0 0-1,0 0 0,0 0 1,1 0-1,-1 1 0,0-1 1,0 0-1,0 0 1,0 0-1,0 0 0,0 0 1,0 0-1,1 0 0,-1 0 1,0 0-1,0-1 0,0 1 1,0 0-1,0 0 0,0 0 1,0 0-1,1 0 1,-1 0-1,0 0 0,0 0 1,0 0-1,0 0 0,0 0 1,0 0-1,0 0 0,0 0 1,0-1-1,0 1 1,1 0-1,-1 0 0,0 0 1,0 0-1,0 0 0,0 0 1,0 0-1,0 0 0,0-1 1,4 9 47,0 0 0,-1 1 1,0-1-1,0 1 0,-1-1 1,0 1-1,-1 0 0,0 0 1,0 0-1,-1 12 0,2 6 180,29 425 2707,-31 6-343,-6-396-2587,-2 0 0,-21 76 0,27-126 0,-2-1 0,0 0 0,0 0 0,-1-1 0,-8 16 0,11-23 0,1-1 0,-1 1 0,0 0 0,0 0 0,-1-1 0,1 1 0,0-1 0,-1 0 0,0 1 0,1-1 0,-1-1 0,0 1 0,0 0 0,0-1 0,0 1 0,0-1 0,0 0 0,-1 0 0,1 0 0,0 0 0,-5 0 0,6-1-115,1-1 0,-1 1-1,0 0 1,0-1 0,0 1 0,1-1 0,-1 1-1,0-1 1,0 0 0,1 0 0,-1 0-1,1 0 1,-1 0 0,1 0 0,-1 0 0,1 0-1,0-1 1,-1 1 0,1-1 0,0 1 0,0-1-1,0 1 1,0-1 0,0 0 0,1 1-1,-1-1 1,0 0 0,1 1 0,-1-1 0,1-2-1,-3-6-1458,2 0-1,0 0 1,0 1-1,1-12 0,0 18 1100,0-65-8126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5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125 140 1889,'0'-10'610,"1"-5"522,-1 1 0,-1 0 1,0-1-1,-1 1 0,-5-18 0,3 17 1333,5 15-2349,-1 0 0,0-1 0,0 1 0,-1-1 0,1 1 0,0-1 0,0 1 1,0-1-1,0 1 0,0 0 0,0-1 0,-1 1 0,1-1 0,0 1 0,0 0 0,0-1 0,-1 1 0,1 0 0,0-1 0,-1 1 0,1 0 0,0-1 0,-1 1 1,1 0-1,0 0 0,-1-1 0,1 1 0,-1 0 0,1 0 0,0 0 0,-1 0 0,1-1 0,-1 1 0,1 0 0,-1 0 0,1 0 0,0 0 0,-1 0 0,1 0 0,-1 0 1,1 0-1,-1 0 0,1 1 0,-1-1 0,1 0 0,-5 9 3530,4-3-2858,-7 26 1361,-9 43 1526,-18 254 1738,15-113-5413,9 261 0,11-411 0,0-65 1,0 0 0,0-1-1,-1 1 1,1 0 0,0 0 0,0 0 0,0 0 0,0 0-1,0 0 1,0 0 0,0-1 0,1 1 0,-1 0-1,0 0 1,0 0 0,1 0 0,-1 0 0,0-1-1,1 1 1,-1 0 0,1 0 0,-1 0 0,1-1 0,-1 1-1,1 0 1,0-1 0,0 2 0,14-19 21,12-47-248,22-180-3645,-25 110 1774,56-240-1967,-20 156 4446,-39 154 733,-21 62-1004,0 1 1,0 0-1,0 0 1,0 0-1,1 0 0,-1 0 1,0 0-1,1 0 1,-1 0-1,1 0 1,0 0-1,-1 0 0,1 0 1,0 0-1,-1 0 1,1 0-1,0 0 0,0 1 1,0-1-1,0 0 1,0 1-1,1-2 0,-1 3 21,1 0 0,-1-1 0,0 1 0,0 0 0,0 0 0,1 0 0,-1 0-1,0 0 1,0 0 0,-1 0 0,1 1 0,0-1 0,0 0 0,0 0-1,-1 1 1,1-1 0,-1 0 0,1 1 0,0 1 0,11 31 412,-1 0 0,-2 1 0,-1 0 0,4 52 0,14 64 252,100 318-3104,-115-440 719,11 44-3788,-22-71 4962,1-1 1,-1 1-1,1 0 0,-1 0 1,0 0-1,0 0 0,0 0 1,0-1-1,0 1 0,0 0 1,0 0-1,-1 0 0,1 0 1,-1 0-1,1-1 0,-1 1 1,0 0-1,0 0 0,0-1 1,0 1-1,0-1 0,0 1 1,0-1-1,0 1 0,-1-1 1,1 1-1,0-1 0,-1 0 1,-1 1-1,-11 1-4059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5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50 191 6259,'-19'0'4626,"7"0"-80,-7 0 7796,19-14-9349,19 5-1200,12-5-1585,19 4-368,-19-3 160,12-11-4322,7 15-256,12-5 64,-13-9-64,-5 13 0,18-17 832,-13 3 720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5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46 1505,'-2'0'350,"-1"0"1,0 1-1,1-1 1,-1 0-1,0 1 1,1 0-1,-1 0 1,1-1-1,-1 2 1,1-1-1,0 0 1,-1 0-1,1 1 1,0-1-1,0 1 1,0 0-1,0-1 1,0 1-1,0 0 1,1 0-1,-1 1 1,1-1-1,-1 0 1,1 0-1,0 1 1,0-1-1,0 1 1,0-1 0,0 1-1,0-1 1,1 1-1,-1-1 1,1 1-1,0 0 1,0-1-1,0 6 1,0 5 1170,0 1 0,2-1 1,-1 1-1,2-1 1,-1 0-1,7 16 0,31 116 2700,-26-86-2510,26 67 1,-34-110-1712,0 0 0,-1 1 0,-1 0 0,0 0 0,2 31 0,-6-48-2,0 0 0,0 1 0,0-1-1,-1 0 1,1 0 0,0 1 0,0-1 0,0 0 0,0 0 0,0 1-1,0-1 1,0 0 0,0 0 0,0 1 0,0-1 0,1 0 0,-1 0-1,0 0 1,0 1 0,0-1 0,0 0 0,0 0 0,0 1 0,0-1-1,1 0 1,-1 0 0,0 0 0,0 1 0,0-1 0,0 0 0,1 0 0,-1 0-1,0 0 1,0 0 0,1 0 0,-1 1 0,0-1 0,0 0 0,0 0-1,1 0 1,-1 0 0,0 0 0,0 0 0,1 0 0,-1 0 0,0 0-1,1 0 1,8-13-445,-2-10-20,-2-1 0,-1 0-1,2-31 1,5-30-171,80-241 189,-86 313 558,0 0 0,1 0 0,1 1 0,0 0-1,0 0 1,1 0 0,0 1 0,20-19 0,-27 28-88,0 1 1,0 0 0,0 0 0,1 0-1,-1 0 1,0 0 0,1 0 0,-1 1 0,0-1-1,1 0 1,-1 1 0,1-1 0,-1 1 0,1-1-1,-1 1 1,1 0 0,0 0 0,-1-1 0,1 1-1,-1 0 1,1 1 0,-1-1 0,4 0 0,-2 2 63,1-1 0,-1 0 1,1 1-1,-1 0 1,0 0-1,0 0 1,0 0-1,0 0 0,5 5 1,-1 1 78,0 0 0,0 0 0,-1 0 0,0 0 1,0 1-1,5 13 0,96 284-146,-69-191-474,-14-52-5008,-23-59 4500,1-1 0,0 0 0,0 1 0,0-1 0,0 0 0,1 0 0,-1 0-1,1 0 1,0 0 0,0-1 0,0 1 0,5 2 0,7-13-6537,-14 6 6553,17-19-1990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5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72 170 1905,'0'-24'1272,"-1"-52"2421,0 70-3015,1 1 0,-1 0-1,0-1 1,0 1-1,-1 0 1,1 0 0,-1 0-1,-1 0 1,1 0-1,-5-7 1,7 12-470,-1-1 1,1 1 0,-1-1-1,1 1 1,-1-1-1,1 1 1,-1 0-1,0-1 1,1 1-1,-1 0 1,1-1 0,-1 1-1,0 0 1,1 0-1,-1 0 1,0-1-1,1 1 1,-1 0-1,0 0 1,0 0 0,1 0-1,-1 0 1,0 0-1,1 0 1,-1 1-1,0-1 1,1 0 0,-1 0-1,0 0 1,1 1-1,-1-1 1,0 0-1,1 1 1,-1-1-1,1 1 1,-1-1 0,1 0-1,-1 1 1,1-1-1,-1 1 1,1 0-1,-1-1 1,1 1-1,0-1 1,-1 2 0,-15 29 5081,12-1-4785,2 0 1,1 0-1,2 0 1,1 0-1,1 0 1,8 35-1,-7-39-484,3 19-21,3 24 0,2 0 0,41 126 0,-24-107 0,-23-64 0,1-1 0,1 0 0,1 0 0,1-1 0,1 0 0,1 0 0,17 21 0,-28-42-123,0 1 1,1 0-1,-1-1 0,1 0 1,-1 1-1,1-1 0,0 0 0,-1 0 1,1 0-1,0 0 0,0 0 1,0 0-1,0 0 0,0-1 1,2 1-1,-2-1-284,1 0 0,-1 0 0,0 0 0,0-1 0,0 1 0,0-1 0,1 1 0,-1-1 0,0 0 0,0 0 0,0 0 1,0 0-1,0 0 0,-1 0 0,1-1 0,0 1 0,0 0 0,2-4 0,2-2-1580,1-1 1,-1 0-1,0-1 0,-1 1 0,8-19 1,-1-12-2069,-10-14 608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5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80 189 5330,'-79'0'25201,"109"-1"-27454,1-2-1,43-9 0,16-3-8337,54-3 3119,-72 9 5660,-51 5 1243,1-1 1,-1-1-1,-1-1 0,29-13 1,-10 5 338,-36 13 440,0 0 0,1 0 0,-1 0 1,0 0-1,0 0 0,0 0 0,-1-1 1,1 1-1,0-1 0,-1 0 0,0 0 0,0 0 1,0 0-1,0-1 0,0 1 0,0 0 1,-1-1-1,0 1 0,2-7 0,-4 9 61,1 0 1,-1 0-1,0 0 0,1 1 0,-1-1 0,0 0 1,0 0-1,0 0 0,0 1 0,0-1 0,0 1 1,0-1-1,0 1 0,0-1 0,0 1 0,0-1 1,-1 1-1,1 0 0,0 0 0,0 0 0,0-1 1,0 1-1,-1 0 0,1 0 0,0 1 0,-2-1 1,1 0 94,1 0 0,-1 0 0,0 0 0,1 0 0,-1 0 0,0 0 0,1 1 0,-1-1 0,1 1 0,-1-1 0,0 1 0,1-1 0,-1 1 0,1 0 0,0 0 0,-1 0 0,1 0 0,0 0 0,-1 0 0,1 0 0,0 0 0,-2 3 0,-3 18 1786,0 0 0,2 0 1,0 1-1,0 31 0,-3 12-1046,0-21-1090,2 0 1,2 1 0,3-1-1,1 0 1,2 1 0,2-1-1,18 73 1,-22-112-17,0-1 0,1 0 0,0 1 0,0-1 0,1 0 0,0 0 0,-1 0 0,2 0 0,-1-1 0,0 1 0,1-1 0,0 0 0,0 0 0,8 6 0,-9-9 0,1 1 0,-1-1 0,1 0 0,0 0 0,0 0 0,-1 0 0,1 0 0,0-1 0,0 0 0,0 0 0,0 0 0,0 0 0,0-1 0,-1 1 0,1-1 0,0 0 0,0 0 0,0 0 0,-1-1 0,1 1 0,-1-1 0,1 0 0,4-4 0,4-2 0,-1-1 0,0 0 0,-1-1 0,0 0 0,0 0 0,-1-1 0,-1-1 0,0 1 0,12-24 0,-14 22 0,-1 0 0,0 0 0,-1-1 0,0 1 0,-1-1 0,0 0 0,-1 0 0,-1-1 0,0 1 0,-1 0 0,-3-19 0,3-8 0,-1 26-31,0-1-1,-1 1 1,-1 0-1,0 1 1,-1-1-1,-9-21 1,-43-82-1238,43 94 757,8 16-647,1 0 0,-1 1 0,-1 0 0,-11-13 0,15 18 361,0-1-1,-1 1 1,0 0-1,1 0 1,-1 0-1,0 0 1,0 0-1,0 0 1,0 1-1,0 0 1,0 0-1,-1-1 1,1 2-1,0-1 0,-5 0 1,6 29-7427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5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59 1553,'-13'1'593,"-22"-25"28360,47 24-27648,238 0-942,-210-4-3742,-32 3 1792,0 0 1,-1-1 0,1 1 0,-1-2 0,0 1 0,1-1 0,-1 0-1,0-1 1,11-7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5:5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19 122 2481,'-18'0'6755,"21"-3"-4492,6-4-460,-5 4 229,0-1-1,0 1 1,1 1-1,-1-1 1,0 1-1,1-1 0,7-1 1,13 0 1181,36-5-3213,-49 8 0,-1-1 0,1-1 0,-1 0 0,0 0 0,0-1 0,14-7 0,3-3-1912,-5 0-4502,-10-5-3268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2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47 176,'19'-8'2516,"-19"6"-1566,2-35 11359,0 40-12101,1-1-1,-1 1 0,0 0 1,0 0-1,0 0 1,0 0-1,0 0 0,-1 0 1,1 0-1,-1 1 1,0-1-1,0 0 0,0 1 1,1 6-1,0 11 534,0 1 0,-1 0 0,-2 25 0,2 38 844,9 376 1345,-10-430-2869,1 1-8,7 43 1,-3-43 60,0 45 1,7 74 1109,-12-149-1024,0-39-589,16-167-1268,-3 87 683,-12 103 881,1-12-189,1 0 0,12-49 0,1-3 22,-14 60 219,1 1 0,0 0 1,2 0-1,0 0 0,1 1 0,0 0 0,11-19 0,-16 33 38,1 0 1,0 0-1,-1 0 0,1 0 0,0 0 0,0 0 0,0 0 0,1 0 1,-1 1-1,0-1 0,1 1 0,-1 0 0,1 0 0,-1 0 0,1 0 1,0 0-1,-1 0 0,5 0 0,-1 1-8,-1 0 0,0 0 0,1 0 0,-1 1 0,0 0-1,1 0 1,-1 0 0,10 5 0,-2-1-10,0 2-1,0-1 1,-1 2-1,0 0 1,-1 0 0,12 11-1,-16-12 83,-1 0 0,0 0 0,-1 0-1,0 1 1,0 0 0,0 0 0,-1 0 0,0 0 0,-1 1-1,0 0 1,0-1 0,-1 1 0,0 0 0,-1 0 0,1 1-1,-2-1 1,1 0 0,-2 0 0,1 0 0,-1 1-1,0-1 1,-1 0 0,0 0 0,-6 16 0,-11 28 468,13-35-331,0 0-1,-1-1 1,-1 0 0,0 0 0,-19 26-1,-3-6 26,9-11-321,1 0 0,-31 52-1,30-51-2175,-2-8-3872,22-18 5805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0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1 128,'0'0'6003,"-15"9"-5768,14-9-233,0 0 1,0 0 0,0 0 0,-1 0 0,1 0 0,0 0-1,0 0 1,0 1 0,0-1 0,0 0 0,0 1-1,0-1 1,0 0 0,0 1 0,0-1 0,0 1 0,1 0-1,-1-1 1,0 1 0,0 0 0,0-1 0,1 1-1,-1 0 1,0 0 0,1 0 0,-1 0 0,1 0 0,-1 0-1,1 0 1,-1 0 0,1 0 0,0 0 0,-1 0-1,1 2 1,0-3-1,0 1-1,0-1 1,0 1 0,0-1-1,-1 1 1,1-1-1,0 0 1,0 1 0,0-1-1,0 1 1,-1-1-1,1 1 1,0-1-1,-1 0 1,1 1 0,0-1-1,0 0 1,-1 1-1,1-1 1,-1 0 0,1 1-1,0-1 1,-1 0-1,1 0 1,-1 1-1,1-1 1,-1 0 0,0 0-3,1 1 0,-1-1 0,0 0 0,1 1 1,-1-1-1,1 0 0,-1 1 0,1-1 0,-1 1 1,1-1-1,-1 1 0,1-1 0,-1 1 1,1 0-1,-1-1 0,1 1 0,0-1 0,-1 1 1,1 0-1,0-1 0,0 1 0,0 0 0,-1 0 1,1-1-1,0 1 0,0 0 0,0-1 0,0 2 1,0 6-2428,0-18 918,0 0 531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0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50 238 112,'0'0'2708,"-18"11"-2004,18-10-537,0-1 1,0 1-1,0-1 0,0 0 0,0 1 0,0-1 0,0 1 1,0-1-1,0 0 0,0 1 0,0-1 0,0 1 0,-1-1 1,1 0-1,0 1 0,0-1 0,0 0 0,-1 1 0,1-1 0,0 0 1,0 1-1,-1-1 0,1 0 0,0 1 0,0-1 0,-1 0 1,1 0-1,0 0 0,-1 1 0,1-1 0,-1 0 0,1 0 1,0 0-1,-1 0 0,1 0 0,-1 1 0,1-1 0,-23-2 15787,24-1-15844,0 0 0,0 0 0,0 1 0,1-1 0,-1 1 0,1-1 0,0 1 0,0 0 0,0-1-1,0 1 1,0 0 0,0 0 0,4-2 0,15-18 582,-19 19-639,16-25 497,2 0-1,45-48 1,-59 69-555,1 1 0,0 0-1,0 1 1,0-1 0,1 1-1,0 1 1,0 0-1,0 0 1,1 0 0,-1 1-1,1 0 1,-1 1 0,1 0-1,0 0 1,0 1 0,10 0-1,-17 1-1,1 1 0,0 0 0,-1-1 0,1 1 0,0 1 0,-1-1 0,1 0 0,-1 1 0,0-1 0,1 1 0,-1 0 0,0-1 0,2 4 0,18 11 49,-20-15-38,-1-1 1,1 1-1,-1 0 0,0-1 0,0 1 0,1 0 0,-1 0 1,0 0-1,0 0 0,0 0 0,0 1 0,0-1 0,0 0 1,0 0-1,0 1 0,-1-1 0,1 0 0,-1 1 0,1-1 1,0 3-1,12 20 212,-11-21-152,0 0 0,0 0 0,0 1 0,0-1 0,0 0 0,-1 1 0,0 0 0,1-1 0,-1 1 0,-1 0 0,1-1 0,0 1 0,-1 0 0,0 0 0,0 0 0,0-1 0,0 1 0,-1 0 0,0 4 0,-3 8 213,-1-1 0,-1 0 0,-10 21-1,-1 6 96,2-7-357,-1 0-1,-1-2 1,-2 0 0,-2-1-1,-34 43 1,55-75-15,-1 1 0,1-1 0,-1 0 0,1 1 0,0-1 0,-1 0 0,1 1 0,0-1 0,0 0 0,-1 1 0,1-1 0,0 1 0,0-1 0,-1 0 0,1 1 0,0-1 0,0 1 0,0-1 0,0 1 0,0-1 0,0 1 0,0-1 0,0 0 0,0 1 0,0-1 0,0 1 0,0-1 0,0 1 0,0-1 0,0 1 0,1 0 0,15 1 0,38-14 0,-37 8 0,3 0 0,1 1 0,0 1 0,0 1 0,1 1 0,31 4 0,-49-3 0,1 1 0,-1 0 0,0 0 0,0 0 0,0 1 0,0-1 0,0 1 0,0 0 0,-1 0 0,0 0 0,4 5 0,0-1 0,0 1 0,-1 0 0,0 0 0,6 10 0,-9-8 0,1 0 0,-1 0 0,-1 1 0,0-1 0,0 1 0,-1-1 0,-1 20 0,-1-16 0,0-1 0,-1 1 0,-1-1 0,0 0 0,-1 0 0,0 0 0,-1 0 0,-1-1 0,-7 14 0,10-20 0,0 0 0,-1 0 0,0 0 0,-1 0 0,1 0 0,-1-1 0,0 0 0,0 0 0,-1 0 0,1 0 0,-1-1 0,0 0 0,0 0 0,-1-1 0,1 0 0,-1 0 0,1 0 0,-1-1 0,-9 2 0,-15-1 0,-1-1 0,1-2 0,-43-5 0,71 4 0,1 1 0,0-1 0,0 0 0,1 0 0,-1 0 0,0 0 0,0 0 0,0 0 0,0-1 0,1 1 0,-1 0 0,1-1 0,-1 1 0,1-1 0,0 0 0,-2-3 0,-17-14 0,11 13-3044,9 6 2816,0 0 0,0 0 0,-1 0 1,1 0-1,0-1 0,0 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0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203 405 1088,'-12'0'559,"0"-1"-1,0 0 1,0-1-1,0 0 1,-20-8-1,12 5 329,-20-9 2450,39 13-3065,0 1 0,0 0 0,1-1 0,-1 1 0,0-1 0,0 1 0,0 0 0,0-1 0,1 1 0,-1 0 0,0 0 0,0 0 0,0 0 0,0 0 0,0 0 0,0 0 0,0 0 0,0 0 0,1 0 0,-3 1 0,-7 0 3882,3-3 1942,6 2-6004,0 0-1,0 0 1,1-1 0,-1 1 0,0 0 0,1-1 0,-1 1 0,0-1 0,1 1 0,-1 0 0,1-1 0,-1 1-1,1-1 1,-1 0 0,1 1 0,-1-1 0,1 1 0,-1-1 0,1 0 0,0 1 0,-1-1 0,1 0 0,0 0-1,11-8 2446,43-2 813,-49 10-3300,131-13-50,777-130 0,-537 83 0,-272 43 0,136-38 0,-203 52 54,-10 1-60,-27-4-109,-14-5-122,-2 3-2522,-22 4-10699,29 5 11955,-22 0-5605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1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14 496,'0'0'2593,"13"-13"-3857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3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62 912 864,'1'18'1345,"-1"-14"-1217,1 1 1,-1 0 0,0 0-1,0-1 1,0 1-1,-1 0 1,0-1 0,0 1-1,0 0 1,0-1-1,-1 1 1,0-1 0,0 0-1,-2 5 1,0-5 39,1 0 1,0 1-1,0-1 1,1 1-1,-1-1 1,1 1-1,0 0 1,0 0-1,0 0 1,1 0-1,0 0 1,-1 9-1,2-13-134,0-1 0,0 1-1,0-1 1,0 1 0,0-1-1,0 1 1,0-1 0,0 1-1,0-1 1,0 1 0,0-1 0,0 1-1,0-1 1,0 1 0,-1-1-1,1 1 1,0-1 0,0 1-1,-1-1 1,1 1 0,0-1-1,0 1 1,-1-1 0,1 0 0,-1 1-1,1-1 1,0 0 0,-1 1-1,1-1 1,-1 0 0,1 1-1,-1-1 1,1 0 0,-1 0-1,1 0 1,-1 1 0,1-1-1,-1 0 1,1 0 0,-1 0 0,1 0-1,-1 0 1,1 0 0,-1 0-1,1 0 1,-1 0 0,-4 0 4257,7 0-3780,1 0 0,-1 0 1,0 1-1,0-1 0,1-1 0,-1 1 0,0 0 1,0 0-1,0-1 0,1 1 0,-1-1 0,3-1 1,0-3-46,0 0 0,-1 1 0,1-2 1,-1 1-1,6-11 0,11-14 333,52-69 602,69-86-233,-96 132-1001,133-138-59,-95 122-560,2 3 1,3 4-1,113-58 1,-165 100 5,0 2 1,2 1-1,40-11 1,-52 26 539,-23 2 188,-20 0-2,15 0-278,1 0 0,-1 0-1,0 0 1,1 0 0,-1 0 0,1 0 0,-1 0-1,1 0 1,-1 0 0,1 0 0,-1 0 0,0-1-1,1 1 1,-1 0 0,1 0 0,-1-1 0,1 1-1,0 0 1,-1-1 0,1 1 0,-1 0 0,1-1-1,0 1 1,-1-1 0,1 1 0,0-1 0,-1 1-1,1-1 1,-2-19-1250,2 12 299,0 6-156,-2-31-11271,-8 19 9071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3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68 1329,'-3'0'28858,"1"0"-28767,-1 0 0,1-1 0,0 0 0,0 1 1,0-1-1,0 0 0,0 0 0,0 0 0,0-1 0,1 1 0,-1 0 0,0-1 0,1 1 0,-1-1 0,1 1 0,-1-1 0,1 0 0,0 1 1,0-1-1,-1 0 0,1 0 0,1 0 0,-2-3 0,0 2-55,1 1 0,0-1-1,-1 1 1,1 0 0,-1-1 0,1 1 0,-1 0 0,0 0-1,0 0 1,-4-3 0,6 5-36,1-1 0,-1 1 0,1-1 0,-1 1 0,1-1 0,0 1 0,-1 0 0,1-1 0,0 1 0,-1 0 0,1-1 0,0 1 0,-1 0 0,1 0 0,0-1 0,0 1 0,-1 0 0,1 0 0,0 0 0,0 0 0,-1 0 0,1 0 0,0 0 0,-1 1 0,1-1 0,0 0 0,0 0 0,-1 0 0,1 1 0,0-1 0,-1 0 0,1 1 0,0-1 0,-1 1 0,1-1 0,-1 1 0,1-1 0,-1 1 0,1-1 0,-1 1 0,1-1 0,-1 1 0,1 0 0,0 0 0,82 104 0,-38-45 0,83 130 0,-37-51 0,19 38 0,-79-132 0,16 18 0,-34-44 151,9 12-78,-14-31-495,-5-19-546,-3 16-188,0-1 1,-1 1-1,1-1 0,-1 1 0,0-1 0,-1 1 1,1 0-1,0 0 0,-1-1 0,-3-5 1,-8-18-5853,9-4 1323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3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49 304,'1'-24'1236,"-1"0"6486,-1 24-7499,0 1 0,0-1 0,0 1 0,0 0 0,0 0 0,0-1 0,1 1-1,-1 0 1,0 0 0,0 0 0,1 0 0,-1 0 0,1 0 0,-1 0 0,1 0 0,-1 0 0,1 0 0,0 0 0,-1 1 0,1-1 0,0 1-1,-112 238 10333,-43 98-2816,103-214-7441,11-31-294,-39 135 1,76-213-1,0 2-25,0 0 0,-1-1 0,-1 0-1,-1 0 1,-9 17 0,20-40-1683,0-1-1,-1 0 0,0 0 1,-1 0-1,0-1 0,0 1 1,1-17-1,5-19-5601,8 10 2472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3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62 145 640,'-26'-8'1184,"7"1"627,2 1 9113,18-12 2900,0 12-9440,12-2-4384,1 1 0,0 0 0,0 1 0,0 1 0,1 0 0,0 1 0,0 1 0,18-2 0,25-7 0,-8 3 0,2 2 0,-1 2 0,57 3 0,20-12 0,-127 14 0,0 0 0,-1 0 0,1 0 0,0 0 0,-1 0 0,1 1 0,0-1 0,-1 0 0,1 1 0,0-1 0,-1 0 0,1 1 0,-1-1 0,1 1 0,0-1 0,-1 1 0,1-1 0,-1 1 0,1-1 0,-1 1 0,0 0 0,1-1 0,-1 1 0,0 0 0,1-1 0,-1 1 0,0 0 0,0-1 0,0 1 0,1 0 0,-1-1 0,0 1 0,0 0 0,0 0 0,0-1 0,0 1 0,0 0 0,-1 0 0,1-1 0,0 1 0,0 0 0,0-1 0,-1 1 0,1 0 0,-16 51 0,4-15 0,-24 151 0,-8 34 0,-8 31 0,28-120 0,9-43 0,4 0 0,1 152 0,10-240 0,0 1 0,0-1 0,0 0 0,0 1 0,1-1 0,-1 0 0,0 1 0,1-1 0,0 0 0,-1 0 0,1 1 0,0-1 0,0 0 0,0 0 0,1 0 0,-1 0 0,0 0 0,3 2 0,-3-4 0,-1 1 0,1-1 0,-1 0 0,1 0 0,0 1 0,-1-1 0,1 0 0,-1 0 0,1 0 0,0 0 0,-1 0 0,1 0 0,0 0 0,-1 0 0,1 0 0,0 0 0,-1 0 0,1 0 0,0 0 0,-1 0 0,1-1 0,-1 1 0,2-1 0,17-18 0,-2-15-1623,-5-2-3552,-9 28 3436,15-43-7652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3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72 224 688,'-31'-12'4130,"31"2"-3018,-1 4-491,1 0 1,0 0-1,1-1 0,0 1 1,-1 0-1,2 0 1,-1 0-1,1 0 1,0 0-1,3-7 1,4-3 382,-4 4-229,1 0 1,1 1 0,0 0-1,10-12 1,-14 19-491,1 0-1,1 1 1,-1-1 0,0 1 0,1-1-1,0 2 1,0-1 0,0 0-1,0 1 1,0 0 0,0 0-1,1 0 1,6 0 0,-9 1-155,-1 1 0,1-1 1,-1 1-1,1 0 0,0 0 0,-1 0 0,1 0 1,-1 1-1,1-1 0,-1 1 0,1-1 1,-1 1-1,1 0 0,-1 0 0,0 0 0,0 0 1,1 0-1,-1 1 0,0-1 0,0 1 0,0-1 1,0 1-1,0 0 0,-1 0 0,1 0 1,0 0-1,-1 0 0,0 0 0,1 0 0,0 3 1,4 8 440,-1 0 0,0 0 0,-1 0 0,3 22 0,-5-24-324,6 34 19,-3 0 0,-2 0 1,-1 0-1,-3 0 0,-1 0 0,-3 0 0,-1-1 0,-13 45 0,-14 32 534,-79 189-1,102-285-799,-3 10 0,-2-2 0,-24 42 0,8-17 0,26-50 0,3-4 0,11-3 0,7-2 0,45 2-390,112-5-3892,-145 2 2993,-1-2 0,0 0 0,0-2 0,37-14 0,-49 15-1252,0-2 0,0 0 0,0-1 0,15-11 0,4-12-1826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3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64 532 2209,'-1'-17'760,"-1"-1"0,0 1-1,-9-30 1,-2-19 1123,3 4 993,6 38 430,1-1 1,-1-28-1,-8 419 9535,11-295-12841,4 124 0,-2-185 0,0 0 0,0-1 0,1 1 0,1-1 0,0 0 0,0 0 0,0 1 0,1-2 0,1 1 0,0 0 0,0-1 0,0 0 0,1 0 0,8 8 0,-10-12 0,0-1 0,1 1 0,-1-1 0,1 0 0,0 0 0,-1-1 0,1 0 0,0 0 0,0 0 0,1 0 0,-1-1 0,0 1 0,1-1 0,-1-1 0,0 1 0,1-1 0,-1 0 0,1 0 0,-1-1 0,1 1 0,-1-1 0,0 0 0,1-1 0,-1 1 0,8-5 0,-3 2 0,-1-1 0,-1 0 0,1 0 0,-1-1 0,0 0 0,0-1 0,0 0 0,-1 0 0,0 0 0,-1-1 0,0 0 0,0-1 0,7-12 0,2-2 0,-6 12 0,-2-1 0,0 0 0,0 0 0,-1-1 0,0 0 0,-2 0 0,1 0 0,-1 0 0,1-15 0,26-201 0,-29 194 0,-2 0 0,-1 0 0,-2 0 0,-11-56 0,9 71 0,-31-110 0,33 120 0,0 1 0,-1 0 0,-1 0 0,1 0 0,-2 0 0,1 0 0,-1 1 0,0 0 0,-1 0 0,-12-10 0,16 16-312,1 0 0,-2 0 0,1 1 1,0-1-1,0 1 0,0-1 0,-1 1 0,1 0 0,0 1 1,-1-1-1,1 1 0,-1-1 0,1 1 0,-1 0 0,1 0 0,-1 0 1,1 1-1,-1-1 0,1 1 0,-1 0 0,1 0 0,0 0 0,-1 1 1,-5 2-1,1 1-1123,1 0 0,-1 0 0,1 0 0,1 1 0,-1 0 0,1 0 0,0 1 0,-10 13 0,-16 36-10589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3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49 816,'0'-2'133,"-1"0"0,1 0-1,-1 0 1,0 0 0,1 0-1,-1 0 1,0 0 0,-1 0-1,1 0 1,0 0 0,0 0 0,-1 0-1,1 1 1,-1-1 0,1 1-1,-1-1 1,0 1 0,0-1-1,1 1 1,-1 0 0,0 0-1,0 0 1,0 0 0,0 0-1,-1 1 1,1-1 0,0 1-1,0-1 1,-4 1 0,-2-2 373,-1 1 0,1 0-1,-1 0 1,1 1 0,-1 0 0,0 1 0,-10 1 0,13 1-281,-1-1 0,1 1 0,0 0 0,0 1 0,0-1 0,1 1 0,-1 0 0,1 1 0,0-1 0,0 1 0,1 0 0,-1 0 0,1 1 1,0-1-1,1 1 0,-1 0 0,-2 6 0,-7 14 714,2 0 1,-15 45 0,12-28-64,2 0 0,2 1 0,1 0 0,3 1 0,-2 67 0,8-80-618,-1-23-182,0 1 0,1 0 0,0-1 0,0 1 1,1-1-1,1 1 0,-1-1 0,2 1 0,-1-1 0,1 0 0,0 0 0,1 0 0,7 12 0,-10-19-61,0-1 0,1 1 0,-1-1 0,0 0 0,0 1 0,1-1 0,-1 0 1,1 0-1,-1 0 0,1 0 0,-1 0 0,1 0 0,0 0 0,-1 0 0,1-1 0,0 1 0,0-1 0,0 1 0,-1-1 1,1 0-1,3 0 0,-1 0-4,0-1 0,-1 0 0,1 1 0,0-2 0,-1 1 0,1 0 0,-1-1 0,0 1 0,1-1 0,3-3 0,9-7-20,-1-1 0,-1 0 0,19-21 0,-31 32 8,19-26-180,-2-1 1,0-1-1,-2 0 0,-1-1 1,-1-1-1,17-56 0,5-50-905,-23 79 644,-10 42 296,-1 1 0,0 0 0,0-34 0,-3 46 121,1-1 0,-1 1 1,1-1-1,0 1 1,0-1-1,0 1 1,4-8-1,-3 8 42,-1 1 0,0-1 0,0 0 0,0 1 0,0-1-1,0 0 1,0-7 0,-1 11 5,0 0 0,1 0-1,-1 0 1,0 0 0,1 0 0,-1 0-1,0-1 1,1 1 0,-1 0 0,0 0-1,1 0 1,-1 0 0,0 0 0,1 0-1,-1 0 1,0 1 0,1-1 0,-1 0-1,0 0 1,1 0 0,-1 0 0,0 0-1,0 0 1,1 1 0,-1-1 0,0 0-1,1 0 1,-1 0 0,0 1 0,0-1-1,1 0 1,-1 1 0,5 51 1557,13 26 653,8 91 0,-21-133-2038,-1 1-189,-3-21-303,1 0 1,1 0 0,0 0-1,1 0 1,8 19 0,-1 3-2116,2 5-2236,-13-41 4260,1 0 1,0-1 0,0 1 0,-1 0 0,1-1-1,1 1 1,-1-1 0,0 1 0,0-1-1,0 0 1,1 1 0,-1-1 0,1 0-1,-1 0 1,1 0 0,-1 0 0,1 0-1,1 0 1,11 1-3568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3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71 3025,'-13'0'3074,"-5"0"-465,5 0 4786,-5 0-4465,18-10 47,0-4-3089,0 5-7427,18-5 3169,-5-9 96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3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250 187 2241,'-10'-32'1409,"-9"-43"0,7 22 618,12 52-1902,0 0 0,0 0 0,0 0 1,-1 0-1,1-1 0,0 1 0,-1 0 0,1 0 0,-1 0 1,1 0-1,-1 0 0,1 0 0,-1 0 0,0 0 1,0 0-1,1 0 0,-1 0 0,0 1 0,0-1 0,0 0 1,0 0-1,0 1 0,0-1 0,0 1 0,0-1 0,0 1 1,0-1-1,0 1 0,-1 0 0,1-1 0,0 1 1,0 0-1,0 0 0,0 0 0,-1 0 0,-1 0 0,2 1 44,-1 0 0,1 0 0,0-1 0,-1 1 0,1 1 0,0-1 0,0 0 1,0 0-1,0 0 0,0 1 0,0-1 0,0 0 0,0 1 0,1-1 0,-1 1 0,0 1 0,-1 0 266,-11 26 1603,1 1 0,1 1 0,2 0 0,1 0 1,-7 48-1,-11 43 1334,6-41-3015,4 1 0,3 0-1,4 1 1,3 0-1,10 161 1,-3-237-355,0 0 0,0 0 1,0 0-1,1 0 0,0 0 0,0 0 1,1 0-1,-1-1 0,2 0 0,-1 1 1,1-1-1,0 0 0,0-1 0,0 1 1,1-1-1,5 6 0,-6-9-9,0 1-1,-1-1 1,1 0 0,0 0-1,0 0 1,1 0 0,-1-1 0,0 1-1,1-1 1,-1 0 0,1 0-1,-1-1 1,1 0 0,-1 1-1,1-2 1,-1 1 0,1 0-1,-1-1 1,0 0 0,1 0-1,-1 0 1,1 0 0,-1-1 0,0 0-1,7-4 1,-5 2-111,0 0 1,0 0-1,0-1 0,-1 0 1,0 0-1,0-1 0,0 1 1,-1-1-1,1 0 0,5-12 0,6-6-233,-3 6 199,0-1 0,-1-1 0,-1 0 0,-1 0 1,-1-1-1,-1 0 0,0-1 0,-2 0 0,-1 0 0,0 0 1,1-24-1,-5-6-113,-2-1 1,-2 0-1,-2 1 0,-3 0 1,-23-80-1,23 105-459,-2 1-1,0 0 0,-2 1 1,-24-38-1,34 61 437,1 0-1,-1 1 0,0-1 0,0 1 1,0-1-1,0 1 0,0-1 0,-1 1 1,1 0-1,0 0 0,-1 0 0,-2 0 1,4 0 96,1 1 1,-1-1 0,0 1 0,0 0 0,0 0-1,0-1 1,0 1 0,0 0 0,0 0 0,0 0-1,0 0 1,0 0 0,0 0 0,0 0 0,0 0-1,0 0 1,0 1 0,0-1 0,0 0 0,0 1-1,0-1 1,0 0 0,0 1 0,0 0 0,0-1-1,0 1 1,1-1 0,-1 1 0,-1 1 0,1 1-172,0 0 0,1 0 0,-1 0 0,1 0-1,0 0 1,0 0 0,0 0 0,0 0 0,0 0 0,1 0 0,0 1 0,-1-1 0,1-1 0,0 1 0,0 0 0,0 0 0,1 0 0,-1 0 0,1-1 0,0 1 0,-1-1 0,1 1 0,0-1 0,1 0 0,-1 0 0,0 0 0,4 3 0,7 8-1646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3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95 284 1745,'5'-8'452,"-1"-1"0,1 1 0,-2-1 1,0 0-1,0-1 0,3-12 0,-6 16-201,0-1 1,0 1-1,0 0 0,-1-1 0,0 1 0,0 0 0,0 0 0,-1 0 1,0 0-1,-5-11 0,-8-19 1562,9 21-202,0 0 0,-1 0 0,-1 0 0,-10-14 0,18 28-1556,-1 1-1,1 0 1,0 0-1,0-1 1,0 1 0,0 0-1,-1 0 1,1-1-1,0 1 1,0 0-1,0 0 1,-1 0-1,1-1 1,0 1-1,0 0 1,-1 0-1,1 0 1,0 0 0,-1 0-1,1-1 1,0 1-1,0 0 1,-1 0-1,1 0 1,0 0-1,-1 0 1,1 0-1,0 0 1,-1 0-1,1 0 1,0 0-1,0 0 1,-1 0 0,1 1-1,0-1 1,-1 0-1,1 0 1,0 0-1,0 0 1,-1 0-1,1 0 1,0 1-1,0-1 1,-1 0-1,1 0 1,0 1-1,0-1 1,0 0 0,-1 0-1,1 0 1,0 1-1,0-1 1,0 0-1,0 1 1,0-1-1,0 0 1,-1 0-1,1 1 1,-8 29 1651,1 1 1,2 0-1,1 0 1,0 49-1,1-39-519,0 276 921,4-176-1927,-2-105-181,2 1 0,1 0 0,2-1 0,1 0 0,2 0 0,2 0 0,1-1 0,28 64 0,-36-93 0,2 0 0,-1 0 0,1 0 0,0 0 0,0 0 0,0-1 0,1 0 0,0 0 0,0 0 0,0-1 0,0 1 0,1-1 0,0-1 0,0 1 0,0-1 0,0 0 0,1 0 0,-1-1 0,1 1 0,-1-2 0,1 1 0,0-1 0,0 0 0,0 0 0,0-1 0,0 0 0,0 0 0,-1 0 0,1-1 0,0 0 0,12-4 0,-4-1 0,0-1 0,-1 0 0,0-2 0,0 1 0,-1-2 0,0 1 0,0-2 0,-1 0 0,-1 0 0,0-1 0,0-1 0,-1 0 0,-1 0 0,11-20 0,-7 10 0,-2-1 0,0 0 0,-1-1 0,-2 0 0,0-1 0,-2 1 0,-1-1 0,3-34 0,-5 18 0,-2 0 0,-1 0 0,-3 0 0,-1 0 0,-2 0 0,-16-57 0,13 71 0,2 3 0,-1 0 0,-2 1 0,-22-43 0,29 62 0,0 0 0,0 1 0,-1-1 0,1 0 0,-1 1 0,0 0 0,-1 0 0,1 0 0,-1 0 0,1 1 0,-1 0 0,0 0 0,0 0 0,-1 1 0,1-1 0,0 1 0,-1 0 0,0 1 0,1-1 0,-1 1 0,0 1 0,-8-1 0,9 1-400,1 0-1,-1 1 1,1 0-1,0-1 1,-1 2-1,1-1 1,0 1-1,-1-1 1,-4 4-1,5-3-412,-1 1-1,1 0 0,0 0 1,0 0-1,0 0 0,0 0 0,0 1 1,1 0-1,0 0 0,-1 0 1,1 0-1,1 0 0,-1 1 1,1-1-1,0 1 0,0 0 0,0 0 1,0 0-1,1 0 0,0 0 1,-1 5-1,2 14-4621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3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282 131 1761,'1'-29'834,"0"-27"1195,-1 52-1776,0 1-1,-1 0 1,1 0 0,-1 0-1,1-1 1,-1 1-1,0 0 1,0 0-1,0 0 1,-1 0-1,1 0 1,-3-2 0,2 2 1174,-15 7 1510,14 0-2616,-1-1 0,2 1 0,-1 0-1,0-1 1,1 1 0,0 1-1,0-1 1,-2 6 0,-5 10 759,-41 92 4921,-38 126-1,67-176-4985,3 2 0,-15 97 1,29-137-868,2 1 0,1 0 0,0-1 0,2 1 0,1 0 0,1-1 1,1 1-1,1-1 0,16 44 0,-20-64-148,1 0 0,-1 0 0,1 1 0,0-1 0,0-1 0,1 1 0,-1 0 0,1-1 0,0 1 0,0-1 0,0 0 0,0 0 0,1 0 0,-1 0 0,1 0 0,0-1 0,-1 0 0,1 0 0,0 0 0,1 0 0,-1 0 0,0-1 0,0 0 0,1 0 0,-1 0 0,1 0 0,-1-1 0,0 0 0,1 0 0,-1 0 0,1 0 0,-1-1 0,1 0 0,-1 1 0,0-2 0,1 1 0,6-4 0,11-4 0,-2-1 0,1-1 0,-1-1 0,-1-1 0,34-29 0,-36 27 0,-1-1 0,0-1 0,-2 0 0,0-1 0,-1-1 0,-1 0 0,0-1 0,-2 0 0,0-1 0,-1 0 0,-2 0 0,8-29 0,-8 19 0,-2 0 0,0-1 0,-2 1 0,-2-1 0,0 0 0,-3 0 0,0 1 0,-10-46 0,5 49-15,0 2 0,-2-1 0,-1 1 0,-21-40 0,29 62-149,-1 1 0,1-1 0,-1 1 0,1 0-1,-1 0 1,0 0 0,0 1 0,-1-1 0,1 1-1,0-1 1,-1 1 0,0 0 0,1 0 0,-1 1 0,-7-3-1,1 2-1385,1 0 0,-1 0 0,0 1-1,-17 1 1,3 4-4763,8 10 3044,13-11 2180,-2 13-3943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42 107 2465,'-41'2'26944,"51"-6"-24568,41-12-2133,79-15 1,15-4-8865,-126 29 5025,1 1 0,-1 1 0,1 1 1,29-2-1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3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84 800,'-7'10'460,"4"-8"-238,1 0-1,0 0 0,0 1 1,0-1-1,0 1 0,1 0 1,-1-1-1,1 1 1,-1 0-1,1 0 0,0 0 1,0 0-1,1 0 0,-2 4 1,2-5 866,-28-2 21895,41 0-18868,14-2-4115,0-2 0,0 0 0,0-2 0,0-1 0,-1-1 0,0-2 0,32-15 0,-50 21 0,87-28-1551,-18 7-3194,-31 14-4065,-12 9 353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4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100 946 256,'-3'1'598,"-3"1"-281,0 0 1,1-1 0,-1 0 0,0 0 0,0 0-1,0-1 1,0 1 0,-6-2 0,9 13 407,-32 22 26851,37-33-27539,0-1 1,0 0-1,-1 1 1,1-1-1,0 0 1,0 0-1,0 0 1,-1-1 0,1 1-1,0 0 1,0-1-1,-1 1 1,1-1-1,0 1 1,-1-1-1,1 0 1,-1 0-1,1 0 1,-1 0-1,3-2 1,27-22-74,252-249 36,149-169 0,-325 315 0,-50 56 0,-42 56 0,-13 15 0,-1 0 0,1 0 0,-1 0 0,0-1 0,1 1 0,-1 0 0,0-1 0,0 1 0,0-1 0,0 1 0,0-1 0,-1 0 0,2-2 0,-2 3-192,0 1 0,0-1 0,-1 0 1,1 1-1,0-1 0,0 1 0,-1-1 0,1 1 0,0-1 1,-1 1-1,1 0 0,0-1 0,-1 1 0,1-1 0,-1 1 1,1 0-1,-1-1 0,1 1 0,-1 0 0,1-1 0,-1 1 0,1 0 1,-1 0-1,1 0 0,-1-1 0,1 1 0,-1 0 0,0 0 1,1 0-1,-1 0 0,1 0 0,-2 0 0,-24 0-10781,19 1 7849,-7-1-2796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5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69 233 336,'-1'0'47,"1"0"0,-1 0-1,0 0 1,1 0 0,-1 0 0,1 0-1,-1 0 1,1 0 0,-1-1 0,0 1-1,1 0 1,-1 0 0,1-1 0,-1 1 0,1 0-1,-1 0 1,1-1 0,-1 1 0,1-1-1,-1 1 1,1 0 0,0-1 0,-1 1-1,1-1 1,0 1 0,-1-1 0,1 1-1,0-1 1,0 1 0,-1-1 0,1 1-1,0-1 1,0 0 0,0 1 0,0-1-1,0 1 1,0-1 0,-1 1 0,1-1-1,1 0 1,-1 1 0,0-1 0,0 1-1,0-1 1,0 0 0,11-30 1095,-7 23-545,-5 8-552,1-1-1,0 0 1,0 1 0,0-1-1,-1 0 1,1 1 0,0-1-1,0 0 1,0 1 0,0-1-1,0 0 1,0 1 0,0-1 0,0 0-1,1 1 1,-1-1 0,0 0-1,0 1 1,0-1 0,1 0-1,-1 1 1,0-1 0,1 1-1,-1-1 1,0 1 0,1-1-1,-1 1 1,1-1 0,-1 1 0,1-1-1,-1 1 1,1-1 0,-1 1-1,1 0 1,0-1 0,-1 1-1,1 0 1,0 0 0,-1-1-1,1 1 1,7 0 7397,-6-24-3614,1 18-3749,1 0 0,-1 1 1,1-1-1,0 1 0,0 0 0,0 0 1,1 0-1,0 0 0,5-3 0,4 2-33,-10 5-31,0-1 0,0 0-1,0 1 1,-1-1-1,1-1 1,-1 1-1,5-5 1,3 1 4,1-1-1,-1 1 1,1 1 0,0 0-1,0 1 1,0 0 0,0 1-1,1 0 1,0 1 0,-1 1-1,1 0 1,15 0 0,-24 1 32,0 1-1,0-1 1,0 1 0,-1-1 0,1 1 0,0 0 0,0 1-1,-1-1 1,1 1 0,-1-1 0,1 1 0,-1 0-1,0 0 1,0 1 0,0-1 0,0 1 0,0-1 0,0 1-1,-1 0 1,1 0 0,-1 0 0,0 0 0,0 1 0,0-1-1,0 0 1,0 1 0,-1 0 0,0-1 0,0 1-1,0 0 1,0 0 0,0 6 0,1 2 258,-1-1-1,0 1 1,-1-1-1,-1 1 1,1-1-1,-2 1 1,0-1 0,0 1-1,-1-1 1,-5 11-1,-64 127 2630,17-40-1324,-50 94 301,19-53-1562,28-53-375,56-91-15,-1-1 0,-1 1 0,1 0 0,-1-1 0,0 0 0,0 0 0,0 0 0,-1-1-1,-9 8 1,7-9-680,9-4 316,20-10 275,40-22 613,-53 29-282,0 1 1,0-1-1,1 2 1,-1 0 0,1 0-1,-1 0 1,1 1-1,17 1 1,-2 0 344,0 1 0,25 5 0,-37-3-550,-1 0 0,1 1 0,-1 1 0,14 7 0,23 7 0,-17-2-3949,0-1-4529,-31-16 8288,-1 0 0,1 1-1,0-1 1,-1 0 0,1 0 0,0 0-1,-1 0 1,1 0 0,0 0 0,0-1-1,-1 1 1,1 0 0,0 0-1,-1 0 1,1-1 0,0 1 0,-1 0-1,1-1 1,0 1 0,-1 0 0,1-1-1,-1 1 1,1-1 0,-1 1 0,1-1-1,-1 1 1,1-1 0,-1 0-1,0 1 1,1-1 0,-1 1 0,0-1-1,1 0 1,-1 1 0,0-1 0,0 0-1,1 0 1,9-21-6293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5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64 183 720,'-19'-78'3445,"19"30"3016,0 32-2555,-3 3 4164,-10 5-3284,12 8-4612,1 0-1,-1-1 0,0 1 0,0 0 1,1-1-1,-1 1 0,0 0 0,1-1 1,-1 1-1,0-1 0,1 1 0,-1-1 1,0 1-1,1-1 0,-1 0 0,1 1 1,-1-1-1,1 0 0,0 1 0,-1-1 1,1 0-1,0 1 0,-1-1 0,1 0 1,0 0-1,0 0 0,-1 1 0,1-1 0,0 0 1,0-1-1,1 138-166,-12 359-6,8-446-1,3 0 0,1 0 0,3 1 0,2-1 0,2-1 0,15 51 0,-11-67-5599,-6-21 510,-3-45-8122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5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175 201 720,'0'-141'4170,"0"84"1998,-2 57-5938,1-1 0,0 1 0,-1 0 0,1-1 0,-1 1 0,1 0 0,-1 0 0,1 0 0,-1 0 0,1 0 0,0 0 0,-1 0 0,1 1 0,-1-1 0,1 0 0,-1 1 0,1-1 0,-2 2 0,-18 45 2512,3 0-1,2 1 1,-12 59-1,14-53-1309,-2 12-197,4 1 1,3 0-1,-2 132 0,11-180-1235,1 0 0,0 0 0,2 0 0,0-1 0,1 1 0,0-1 0,2 0 0,0 0 0,2-1 0,-1 1 0,12 16 0,-13-26 0,0-1 0,1 1 0,0-1 0,0 0 0,1-1 0,-1 0 0,1 0 0,1-1 0,-1 0 0,1 0 0,0-1 0,0 0 0,0 0 0,1-1 0,-1-1 0,1 1 0,0-2 0,-1 1 0,1-1 0,0-1 0,0 0 0,0 0 0,15-3 0,-4-1-24,0 0 0,0-2 0,-1 0 1,0-2-1,0 0 0,-1-1 0,0-1 0,21-15 0,-28 16 7,0 0 0,-1-1 0,-1 0 0,0 0 0,0-2-1,-1 1 1,0-1 0,-1 0 0,-1-1 0,0 0 0,0 0 0,7-23-1,-13 33 23,0 1-1,0-1 0,-1 1 0,1-1 1,-1 0-1,1 1 0,-1-1 1,0 0-1,0 1 0,0-1 0,0 0 1,-1 1-1,1-1 0,-1-3 0,0 5 3,0 0-1,1 0 1,-1 0 0,0 0-1,1 0 1,-1 0-1,0 0 1,0 0-1,0 1 1,0-1-1,0 0 1,0 0 0,0 1-1,0-1 1,0 1-1,0-1 1,0 1-1,0-1 1,0 1 0,0 0-1,-1 0 1,-1-1-1,-2 1 13,-1 1-1,0-1 1,1 1-1,-1 0 1,0 0 0,1 0-1,-1 1 1,1 0-1,0 0 1,0 1-1,-7 3 1,-44 30-2022,-88 76 1,88-67-1615,-82 54-1,107-82-3649,0 4 370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3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61 1505,'-46'-43'4122,"46"43"-4061,0 0 1,0-1 0,0 1-1,-1 0 1,1 0 0,0-1 0,0 1-1,0 0 1,0 0 0,0-1-1,0 1 1,-1 0 0,1 0 0,0-1-1,0 1 1,0 0 0,-1 0-1,1 0 1,0-1 0,0 1 0,-1 0-1,1 0 1,0 0 0,0 0-1,-1 0 1,1-1 0,0 1 0,-1 0-1,1 0 1,0 0 0,0 0-1,-1 0 1,1 0 0,0 0 0,-1 0-1,1 0 1,0 0 0,-1 0-1,1 0 1,0 0 0,0 1 0,-1-1-1,1 0 1,0 0 0,-1 0-1,1 0 1,0 0 0,0 1 0,-1-1-1,1 0 1,0 0 0,0 0-1,0 1 1,-1-1 0,1 0 0,0 0-1,0 1 1,0-1 0,0 0-1,0 0 1,-1 1 0,1-1 0,0 0-1,0 1 1,0-1 0,0 0-1,0 0 1,0 1 0,-2 18 1617,2-19-1731,2 29 1568,1 0-1,9 40 1,-1-4-68,8 97 378,12 75-1158,-28-156-549,-3-57-6,0-23 31,0-15 59,0-29-152,11-275-1446,-7 279 1310,2 1 0,2 1 0,1-1 0,2 2 0,1-1 0,22-42 0,-8 42 298,-25 36-179,-1-1-1,1 1 1,0 0 0,0 0 0,0 0-1,0 0 1,1 0 0,-1 0 0,0 0-1,0 0 1,0 0 0,1 0 0,-1 0-1,1 1 1,-1-1 0,0 1-1,1-1 1,-1 1 0,1 0 0,-1-1-1,1 1 1,0 0 0,-1 0 0,1 0-1,-1 0 1,1 0 0,-1 0 0,1 1-1,-1-1 1,1 0 0,-1 1 0,1-1-1,-1 1 1,0 0 0,1-1 0,-1 1-1,0 0 1,1 0 0,-1 0-1,0 0 1,0 0 0,0 0 0,0 0-1,0 0 1,0 0 0,0 1 0,0-1-1,0 0 1,1 3 0,4 8 382,-1 0 1,1 0-1,-2 0 0,5 20 1,-6-22-184,8 33 723,6 67 0,2 6-547,-6-34-457,-11-58-497,2-1 1,8 34 0,-1-11-2153,-10-41 1841,0 1 0,0-1 0,0 0 0,0 0-1,1 1 1,0-1 0,0 0 0,0 0 0,1-1-1,5 8 1,3-10-2860,7-2-27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0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24 144,'0'0'11259,"34"-10"-11548,-8 10 111,-24 0-9,-2-14-7537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0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83 480,'0'0'830,"2"-16"1222,-1 15-1657,1 0 0,-1 0 0,1 0 1,0 0-1,-1 1 0,1-1 0,0 0 1,-1 1-1,1-1 0,0 1 0,0 0 1,0-1-1,0 1 0,-1 0 0,4 0 1,-4 1-278,0-1 1,-1 0 0,1 0-1,0 1 1,-1-1 0,1 1-1,-1-1 1,1 0 0,0 1-1,-1-1 1,1 1 0,-1-1-1,1 1 1,-1-1 0,0 1-1,1 0 1,-1-1 0,1 1-1,-1 0 1,0-1-1,0 1 1,1 0 0,-1-1-1,0 1 1,0 0 0,0-1-1,0 1 1,0 0 0,0-1-1,0 1 1,0 0 0,0 0-1,0-1 1,0 1 0,0 0-1,0-1 1,-1 1 0,1 0-1,0-1 1,-1 1 0,1 0-1,-1 0 1,-5 21 1154,1 1 0,-2 31 0,-1 2 732,4-17-427,1 0-1,5 68 0,0-24-231,-3-57-1002,2-1 1,0 1 0,2 0 0,1-1 0,1 1 0,14 42 0,-18-65-325,1-1 0,-1 1 0,1-1 0,-1 0 0,1 0 0,0 0-1,0 1 1,0-2 0,0 1 0,0 0 0,0 0 0,1-1 0,-1 1 0,0-1 0,1 0 0,0 1 0,-1-1 0,1 0 0,-1-1 0,1 1-1,0 0 1,4-1 0,5 2 34,-1-2 0,1 0-1,21-3 1,-27 3-39,11-3-12,0 0-1,-1 0 0,1-2 0,-1 0 1,0-1-1,0-1 0,-1 0 1,0-1-1,0-1 0,-1 0 0,0-1 1,-1 0-1,20-20 0,-28 23-28,-1 1-1,1-2 1,-1 1-1,-1 0 1,1-1-1,-1 0 1,-1 1-1,1-1 1,-1 0-1,-1-1 1,0 1 0,0 0-1,0 0 1,-1-12-1,-1 3 12,0-1 1,0 1-1,-2-1 0,0 1 0,-11-31 1,10 34 16,0 0 0,1-1 0,-2-20 1,-10-39 70,5 41-56,-3-6-228,-1 1 0,-25-50 0,38 85 44,0 1 0,-1 0-1,1 0 1,0-1 0,-1 1 0,0 0-1,1 0 1,-1 0 0,0 1 0,0-1-1,0 0 1,0 1 0,0-1 0,-1 1 0,1 0-1,0-1 1,-1 1 0,1 0 0,-1 1-1,1-1 1,-1 0 0,1 1 0,-1-1-1,-4 1 1,4 0-421,-1 1 0,0 0 1,1 0-1,-1 0 0,1 1 0,0-1 0,-1 1 1,1 0-1,0 0 0,0 0 0,0 0 1,0 0-1,0 1 0,1-1 0,-1 1 0,1 0 1,-4 4-1,-22 24-4684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0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86 1729,'-21'-16'2758,"1"-1"1,-30-32 0,49 49-2654,1-1 0,-1 1 1,0-1-1,0 1 1,1 0-1,-1-1 1,0 1-1,0 0 1,0 0-1,1 0 1,-1-1-1,0 1 0,0 0 1,0 0-1,0 0 1,0 0-1,0 1 1,1-1-1,-1 0 1,0 0-1,0 0 0,0 1 1,0-1-1,1 0 1,-1 1-1,0-1 1,0 1-1,1-1 1,-1 1-1,0-1 0,1 1 1,-1-1-1,1 1 1,-1 0-1,0-1 1,1 1-1,0 0 1,-2 1-1,-18 29 2364,-14 45 2744,-28 99-1,54-148-4735,1 1 0,1 1-1,2-1 1,1 1 0,1 0-1,2-1 1,4 40 0,-2-54-398,0 1 0,2-1 1,0 1-1,6 15 0,-7-24-88,-1 0 1,2 0-1,-1 0 0,1-1 0,-1 1 1,1-1-1,1 0 0,-1 0 1,1 0-1,0-1 0,0 1 0,8 4 1,-5-5-33,-1 0 0,1 0 0,-1-1 0,1 0 1,0-1-1,0 1 0,1-1 0,-1-1 0,0 0 1,1 0-1,-1-1 0,0 0 0,1 0 0,-1-1 1,0 0-1,1 0 0,-1-1 0,0 0 1,11-5-1,-2 0-4,-1-1 1,-1 0-1,0-2 1,0 0-1,0 0 1,-2-1-1,1-1 1,17-20-1,-20 17 35,0-1 0,-1 0 0,0-1 1,-2 0-1,0 0 0,0-1 0,-2 0 0,0-1 0,4-25 0,-6 16 14,-1 1-1,-1 0 1,-2-1 0,0 1-1,-6-37 1,4 54 0,0 1 1,0 0-1,0 0 1,-1 0-1,-1 0 0,0 0 1,0 0-1,0 1 1,-1 0-1,-11-14 1,12 17-104,1 1-1,-2-1 1,1 1 0,0 0 0,-1 0 0,0 1-1,0-1 1,0 1 0,0 0 0,0 0 0,-1 1-1,1-1 1,-1 1 0,0 1 0,0-1 0,1 1 0,-1 0-1,-9-1 1,-19 2-1967,-10 0-6993,44 18 1789,0-16 6011,16 2-2583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0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127 122 1409,'10'-47'2536,"-8"-23"6015,-2 70-8461,0 0 0,1 0 0,-1 0-1,0 0 1,0-1 0,0 1 0,0 0 0,0 0-1,0 0 1,0 0 0,0 0 0,0-1-1,0 1 1,0 0 0,0 0 0,0 0-1,-1 0 1,1 0 0,0-1 0,0 1-1,0 0 1,0 0 0,0 0 0,0 0 0,0 0-1,0 0 1,0-1 0,0 1 0,0 0-1,-1 0 1,1 0 0,0 0 0,0 0-1,0 0 1,0 0 0,0 0 0,0 0 0,-1 0-1,1 0 1,0 0 0,0 0 0,0 0-1,0 0 1,0 0 0,-1 0 0,1 0-1,0 0 1,0 0 0,0 0 0,0 0-1,0 0 1,-1 0 0,1 0 0,0 0 0,0 0-1,-10 8 2840,-6 10-685,-3 27-806,1 1 1,2 0 0,2 2 0,3-1-1,1 2 1,-6 97 0,16-145-1439,-3 33 0,2 0 0,1 0 0,2 1 0,6 34 0,-7-60 0,1-1 0,1 1 0,-1-1 0,1 0 0,1 0 0,0 0 0,0 0 0,0-1 0,10 12 0,-11-15 0,1 0 0,0-1 0,0 0 0,0 0 0,0 0 0,0 0 0,0-1 0,1 1 0,-1-1 0,1-1 0,0 1 0,-1 0 0,1-1 0,0 0 0,0 0 0,0-1 0,0 1 0,6-1 0,0-2 0,-1 1 0,1-2 0,-1 0 0,0 0 0,0 0 0,0-2 0,-1 1 0,1-1 0,-1 0 0,0-1 0,-1 0 0,1-1 0,-1 0 0,0 0 0,7-9 0,3-2 0,-2-1 0,0 0 0,-2-2 0,0 1 0,15-31 0,-22 34 0,-1 1 0,-1-1 0,-1 0 0,5-28 0,-4 14 0,-1 11-337,-1 0 0,0 0-1,-2 0 1,0-1 0,-2 1 0,0 0 0,-1 0-1,-8-33 1,8 45 143,0 1 0,-1-1 0,0 1 0,0-1 0,-1 1 0,0 0 0,0 0 0,-1 1 0,0-1 0,0 1 0,0 0 0,-1 0-1,0 1 1,0-1 0,0 2 0,-1-1 0,1 0 0,-1 1 0,-1 1 0,1-1 0,0 1 0,-1 0 0,1 1 0,-10-2 0,3 1-967,0 2 0,-1 0 0,1 0 0,0 2 0,-1-1 0,1 2 0,0 0 0,-1 1 0,1 0 0,0 1 0,-19 8 0,-40 23-3465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0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1665,'0'0'7299,"12"0"2914,7 0 3377,-7 9-13590,-12 5 0,19-14 0,-19 14 0,12-14 0,7 0 0,-19-14-10437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0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78 256,'0'-2'63,"0"1"-1,0-1 0,-1 1 1,1-1-1,-1 1 1,0-1-1,1 1 1,-1-1-1,0 1 1,0 0-1,0 0 0,1-1 1,-2 1-1,1 0 1,0 0-1,0 0 1,0 0-1,0 0 1,-1 0-1,1 1 1,0-1-1,-1 0 0,1 0 1,0 1-1,-1-1 1,1 1-1,-1 0 1,1-1-1,-4 1 1,-8-5 61,13 5-123,-1 0 0,1 0 0,0 0 0,0 0 0,0-1 0,-1 1 0,1 0 0,0 0 0,0 0 0,0 0 0,-1 0 0,1-1 0,0 1 0,0 0-1,0 0 1,0 0 0,0-1 0,-1 1 0,1 0 0,0 0 0,0 0 0,0-1 0,0 1 0,0 0 0,0 0 0,0 0 0,0-1 0,0 1 0,0 0 0,0 0 0,0-1-1,0 1 1,0 0 0,0 0 0,0-1 0,0 1 0,0 0 0,0 0 0,0-1 0,0 1 0,0 0 0,1-1 0,-3-7-76,-1 3 150,-9-10-1211,12 15 1108,0-1 1,-1 1-1,1 0 0,0-1 0,-1 1 0,1 0 0,0 0 0,-1-1 0,1 1 0,0 0 0,-1 0 0,1 0 1,0-1-1,-1 1 0,1 0 0,0 0 0,-1 0 0,1 0 0,-1 0 0,1 0 0,-1 0 0,1 0 0,0 0 0,-1 0 1,1 0-1,-1 0 0,1 0 0,0 0 0,-1 0 0,1 0 0,-1 0 0,1 1 0,0-1 0,-1 0 0,1 0 1,0 0-1,-1 1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64,'0'0'2412,"3"-33"2379,-3 32-4622,0-1 0,1 1 0,-1 0 0,1-1 1,0 1-1,-1 0 0,1 0 0,0 0 0,0 0 0,0 0 0,0 0 0,0 0 0,0 0 0,0 0 0,0 0 0,0 1 0,0-1 0,1 0 0,-1 1 0,0-1 0,0 1 0,1-1 0,-1 1 0,2-1 0,0 1 914,-3 29 1844,-1 172 2932,5 259-2348,-2-414-3204,2 0-1,21 87 1,-23-125-223,0 1 0,1-1 0,1 0-1,-1 0 1,2 0 0,-1-1 0,1 1 0,9 10 0,-12-15-40,0-1 0,0 0 0,1 0 1,-1 0-1,1 0 0,-1 0 0,1-1 1,0 1-1,0-1 0,-1 0 0,1 0 1,0 0-1,0 0 0,0 0 0,1 0 1,-1-1-1,0 0 0,0 0 0,0 0 1,0 0-1,0 0 0,1 0 0,-1-1 1,0 1-1,5-3 0,0 0 8,-1 0 0,0 0 0,0-1-1,0 0 1,-1 0 0,1 0 0,-1-1 0,0 0 0,0 0-1,6-8 1,3-6 24,25-40 0,-14 19-56,2 0-92,-12 19-190,0-1 1,-2-1-1,17-36 1,62-175-7111,-89 222 6096,0 0-1,0 0 0,2-20 1,-3-17-6007,-3 25 3548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99 107 1409,'-9'-18'676,"-28"-41"1191,36 57-1739,-1 0 1,0-1 0,0 1 0,0 0 0,0 0 0,-1 0 0,1 0 0,0 1-1,-1-1 1,1 0 0,-1 1 0,0 0 0,1 0 0,-1 0 0,0 0 0,0 0 0,0 0-1,-4 0 1,4 1 784,6 196 9821,6-1-3560,17 96-1568,18-6-4098,-37-253-2552,2-1 1,22 51 0,-19-53-2625,-1 1 1,9 38 0,-20-66 3166,0 1-1,0-1 1,1 0-1,-1 0 1,1 0 0,-1 0-1,1 0 1,0 0-1,0 0 1,0 0-1,0 0 1,0 0 0,0 0-1,0 0 1,1-1-1,-1 1 1,3 2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33 624,'-9'-5'469,"0"1"1,-1 0-1,1 1 0,-1 0 0,0 0 1,0 1-1,0 0 0,0 1 0,-1 0 0,1 1 1,0 0-1,0 0 0,0 1 0,-1 1 0,1-1 1,0 2-1,0-1 0,1 2 0,-1-1 0,1 1 1,-1 0-1,1 1 0,1 0 0,-1 1 0,1 0 1,-1 0-1,2 1 0,-1 0 0,1 0 0,-9 11 1,5-3 120,1 1-1,0 1 1,1 0 0,0 0 0,1 0 0,2 1 0,-1 1 0,-5 29 0,5-6 394,2 1 1,0 75-1,5-109-913,1 1 1,-1 0-1,2-1 1,-1 1-1,1-1 0,1 1 1,0-1-1,0 0 0,1 0 1,0 0-1,9 15 0,-12-23-60,0 0-1,1 1 1,-1-1-1,0 0 0,0 0 1,0 0-1,1 0 0,-1 0 1,0 0-1,1-1 0,-1 1 1,1 0-1,-1-1 0,1 1 1,-1-1-1,1 1 1,0-1-1,-1 0 0,1 0 1,-1 0-1,1 0 0,0 0 1,-1 0-1,1 0 0,0 0 1,-1 0-1,1-1 1,-1 1-1,1-1 0,-1 1 1,1-1-1,-1 0 0,1 0 1,-1 1-1,0-1 0,1 0 1,-1 0-1,2-2 0,4-3-7,0 1 0,0-1 0,-1-1 0,0 1 0,10-15 0,18-35-507,-3-2 0,-2-1-1,35-106 1,-57 141 361,-2 0 1,4-30-1,1-6-3,-7 1 88,-3 56 218,0 30 915,-1 42 676,5 121 3249,-2-161-4610,2 0 1,1 0-1,1-1 0,15 43 1,-11-36-757,-8-27-89,0 1 0,0 0 1,1-1-1,1 0 1,-1 0-1,9 14 0,-9-18 302,1 3-900,0 0 0,1 0 0,0 0 0,0-1 0,12 11 0,-15-16 754,0 1 0,-1-1 0,1 0 0,0 0 0,0 0 0,0 0 0,0-1 0,0 1 0,0 0 0,0-1 0,0 1 0,0-1 0,1 0 0,-1 0 0,0 0 0,0 0 0,0 0 0,0 0 0,0-1 0,0 1 0,1-1 0,-1 1 0,0-1 0,0 0 0,0 0 0,-1 0 0,1 0 0,0 0 0,2-2 0,1-2-165,0 0 1,-1 0 0,0-1-1,0 0 1,0 0-1,-1 0 1,1 0 0,-2-1-1,1 1 1,-1-1 0,0 0-1,3-13 1,-1 5 100,2-17 203,-1-1 0,-1 0 0,-2 0 0,-1-1 1,-4-34-1,1-16 484,2 29 52,0-18 616,0 29 2834,16 312 7819,-11-222-10097,-1-10-498,2 0 0,13 46 1,-5-29-564,-9-32-293,1 0 0,15 36 0,-21-57-186,0 0 0,0 0 0,0-1-1,1 1 1,-1 0 0,0-1 0,0 1-1,0 0 1,0 0 0,0-1 0,0 1-1,1 0 1,-1 0 0,0 0 0,0-1-1,0 1 1,1 0 0,-1 0 0,0 0 0,0-1-1,1 1 1,-1 0 0,0 0 0,0 0-1,1 0 1,-1 0 0,0 0 0,0 0-1,1 0 1,-1 0 0,0 0 0,1 0-1,-1 0 1,0 0 0,0 0 0,1 0-1,-1 0 1,0 0 0,1 0 0,-1 0-1,0 0 1,0 0 0,1 0 0,-1 0-1,0 1 1,0-1 0,1 0 0,-1 0-1,0 0 1,0 0 0,0 1 0,1-1-1,-1 0 1,0 0 0,0 1 0,5-44-167,-3 20 30,60-249-2160,-56 252 2163,1 0 0,0 0 0,2 1 0,0 0 0,1 1 0,1 0 0,25-31 0,-36 49 141,1-1 1,-1 1-1,1-1 1,0 1 0,-1-1-1,1 1 1,0 0 0,-1-1-1,1 1 1,0 0-1,-1-1 1,1 1 0,0 0-1,-1 0 1,1 0-1,0 0 1,0-1 0,-1 1-1,1 0 1,0 1-1,0-1 1,-1 0 0,1 0-1,0 0 1,0 0-1,-1 0 1,1 1 0,0-1-1,-1 0 1,1 1 0,0-1-1,-1 0 1,1 1-1,-1-1 1,1 1 0,0-1-1,-1 1 1,1-1-1,-1 1 1,1 1 0,17 27 640,6 37-248,15 77 0,-23-83-1432,-6-2-1621,3 8-3037,-12-62 5111,0 0-1,1 0 1,0 0 0,0-1 0,0 1-1,0-1 1,1 1 0,0-1 0,-1 0-1,1 0 1,0 0 0,0 0 0,6 3-1,12 6-3840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206 110 2433,'1'-24'1279,"0"17"-666,0 1-1,-1-1 1,1 1 0,-1 0-1,-1-1 1,1 1-1,-1-1 1,-4-11 0,5 17-381,-1 0 1,0 0-1,1 0 1,-1 0-1,0 0 1,0 0-1,0 0 1,0 0-1,0 0 1,0 0-1,0 1 1,0-1-1,0 1 1,0-1-1,-1 0 1,1 1 0,0 0-1,0-1 1,-1 1-1,1 0 1,0 0-1,0 0 1,-1-1-1,1 1 1,0 1-1,0-1 1,-1 0-1,1 0 1,0 0-1,0 1 1,-1-1-1,1 0 1,0 1 0,0-1-1,0 1 1,0 0-1,-1-1 1,1 1-1,0 0 1,-1 1-1,-3 2 559,0 0 1,0 0-1,0 0 0,1 0 0,0 1 0,-1-1 1,-4 10-1,-10 22-93,2 1 0,1 1 0,2 0 0,2 1 0,2 0 0,1 0 0,2 1 0,2 1 0,1-1 0,3 47 0,1-80-698,0 1 0,0 0 0,0-1 0,1 1 0,1-1 0,-1 1 0,1-1 0,0 0 0,1 0 0,0 0 0,0 0 0,1 0 0,-1 0 0,1-1 0,1 0 0,-1 0 0,8 7 0,-11-13 0,1 1 0,-1-1 0,1 0 0,-1 0 0,1 0 0,-1 0 0,1 0 0,-1 0 0,1 0 0,0-1 0,-1 1 0,1-1 0,-1 1 0,0-1 0,1 1 0,-1-1 0,1 0 0,-1 0 0,0 0 0,1 0 0,-1 0 0,0 0 0,0 0 0,0 0 0,0 0 0,0 0 0,1-3 0,1 2 0,8-9-32,-1 0 1,0-1-1,0 0 1,-1 0-1,-1-1 1,0 0-1,7-17 1,-1-6-302,14-55 0,-20 64 160,-3 12-180,1 0 0,0 1 1,11-18-1,-9 17 112,-6 16 224,0 0 1,-1 0-1,1 0 0,-1 1 0,1-1 0,-1 0 0,0 1 0,1-1 0,-1 1 0,0 0 0,0-1 0,0 1 0,1 3 0,6 19 37,0 0-1,-2 1 1,-1-1 0,-1 1 0,1 44-1,5 23 223,-5-54-121,9 55 1045,3 126-1,-15-108-998,1-64-167,-2 1 0,-2 0 0,-2 0 1,-3 0-1,-11 47 0,9-66 0,-1 9 0,-2-1 0,-2 0 0,-1-1 0,-25 45 0,38-79 8,1-1 0,-1 1 0,0-1 0,1 1-1,-1-1 1,0 1 0,0-1 0,0 0 0,-1 1 0,1-1 0,0 0 0,0 0 0,-1 0-1,1 0 1,-1 0 0,1 0 0,0 0 0,-1-1 0,0 1 0,1 0 0,-1-1 0,1 1-1,-1-1 1,0 0 0,1 1 0,-1-1 0,0 0 0,1 0 0,-1 0 0,0 0-1,0-1 1,1 1 0,-1 0 0,0-1 0,1 1 0,-1-1 0,1 1 0,-1-1 0,1 0-1,-1 0 1,1 0 0,-1 0 0,1 0 0,-2-1 0,-2-3-169,1 0-1,-1 0 1,1-1 0,0 1-1,0-1 1,0 0 0,1 0 0,0 0-1,0-1 1,-2-8 0,-4-14-3876,2 1 1,2-1-1,-3-39 1,6-34-3691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3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397 850 560,'-17'-64'1590,"15"54"-1328,0 0 1,0 0-1,-1-1 1,-1 1-1,0 1 1,0-1-1,-6-9 1,-36-62 2888,45 80-3019,-1-1 0,0 1 0,0 0 0,1-1 0,-1 1 0,0 0 0,0 0 0,0 1 0,0-1 0,0 0 0,-1 1 0,1-1 0,0 1 1,0-1-1,0 1 0,0 0 0,-1 0 0,1 0 0,0 0 0,0 1 0,0-1 0,0 1 0,-1-1 0,1 1 0,0 0 0,0-1 0,0 1 0,0 0 0,0 0 0,1 1 1,-1-1-1,-3 3 0,-5 3 591,-1 1 0,1 0 1,-16 17-1,12-7 140,0 1 0,2 1-1,0 0 1,1 1 0,1 0 0,1 0 0,-12 44-1,-3 4 624,13-39-1039,2 1 1,0 0-1,2 0 1,2 1-1,1 0 1,0 35-1,3-41-350,3 45 174,-1-68-270,-1 1-1,1-1 1,0 0 0,0 0 0,0 1 0,0-1 0,0 0 0,1 0-1,-1 0 1,1 0 0,0 0 0,0-1 0,0 1 0,0 0 0,5 4-1,-6-7-24,0 1 0,0-1 0,0 1 0,1 0 0,-1-1 0,0 0 0,0 1-1,0-1 1,0 0 0,0 1 0,0-1 0,1 0 0,-1 0 0,0 0-1,0 0 1,0 0 0,1 0 0,-1 0 0,0-1 0,2 0 0,3-1-131,1 0 1,-2 0 0,1-1 0,0 0 0,0 0-1,-1-1 1,0 0 0,0 0 0,0 0 0,0 0-1,8-10 1,45-63-1621,-55 73 1695,27-46-1197,-2-1 1,-2-1-1,24-73 0,-11 28-91,-24 56 976,-3-1 1,-1-1-1,-2 0 0,6-86 1,-13 80 322,-3 1 1,-9-68-1,2 26 333,0 28 1492,-24-98-1,26 144-478,-1 17-309,0 25 712,7 9-37,1 0 1,3 0-1,8 44 0,-3-35 463,5 76-1,-8-57-1625,-2 95-354,-3-17-151,4-46-48,4-1 1,3 0-1,40 145 0,-51-236-226,0 1-1,1-1 0,-1 0 1,1 0-1,0 0 1,-1 0-1,2 0 0,-1 0 1,0-1-1,0 1 1,1-1-1,-1 1 0,1-1 1,0 0-1,5 3 1,-7-4-58,1 0 0,0-1 1,-1 1-1,1-1 1,0 1-1,0-1 0,0 1 1,0-1-1,-1 0 0,1 0 1,0 0-1,0 0 0,0 0 1,0 0-1,-1-1 1,1 1-1,0-1 0,0 1 1,0-1-1,-1 0 0,1 1 1,0-1-1,-1 0 1,1 0-1,-1 0 0,1 0 1,-1 0-1,0-1 0,3-1 1,3-8-1270,0 0 1,0 0-1,-1 0 1,6-15-1,-7 14 734,16-46-2654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19 177 1681,'0'-87'3822,"0"48"20689,0 73-22532,11 10-1205,-7-33-774,-4-19 0,-4-15 0,3 22 0,0 0 0,-1 0 0,1-1 0,1 1 0,-1 0 0,0-1 0,0 1 0,0-1 0,1 1 0,-1-1 0,1 1 0,-1-1 0,1 0 0,0 1 0,0-1 0,-1 0 0,1 1 0,0-1 0,1 1 0,-1-1 0,0-2 0,1-4 0,0 3 0,-1 1 0,0-1 0,0 1 0,0-1 0,0 1 0,0 0 0,-1-1 0,0 1 0,-2-6 0,-9 6 0,9-8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0 0 32767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0 32767,'6'204'0,"50"335"0,-51-508 0,20 121 0,7 243 0,-31-375 0,0-1 0,-2 1 0,-1 0 0,0 0 0,-1-1 0,-1 1 0,-1-1 0,-1 0 0,-1 0 0,-12 24 0,13-33 0,-29 42 0,33-49 0,-1-1 0,1 1 0,-1-1 0,0 0 0,0 0 0,1 0 0,-1 0 0,-1 0 0,1-1 0,0 1 0,0-1 0,-1 0 0,1 0 0,-7 1 0,-6 0 12,-1-2 0,1 0 1,0 0-1,-1-2 0,1 0 0,0-1 0,0 0 1,1-2-1,-1 0 0,1 0 0,0-1 1,-18-11-1,14 6-100,0-1-1,1-1 1,1-1 0,0 0 0,1-1 0,0-1-1,1 0 1,-16-24 0,27 35-825,1-1-1,-1 1 1,1-1-1,0 1 1,1-1-1,-1 0 1,1 0 0,0 0-1,0-1 1,1 1-1,0 0 1,-1-12-1,3 14 227,-1 0 0,1-1 0,0 1 0,0 0 0,0-1 0,1 1 0,-1 0 0,1 0 0,0 0 0,0 1 0,1-1 1,-1 0-1,1 1 0,0-1 0,0 1 0,0 0 0,0 0 0,0 0 0,6-3 0,37-29-5815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32 238 1953,'9'-7'399,"0"0"0,0-1 1,-1 0-1,0 0 0,-1-1 1,0 1-1,0-2 0,-1 1 1,0-1-1,-1 0 0,5-11 0,0-14 745,-8 28-548,0 1 0,0-1-1,0 0 1,-1 0 0,0-1 0,0-10 0,-7-4 1901,6 21-2361,0 1-1,-1 0 1,1-1-1,0 1 1,-1 0-1,1-1 1,-1 1-1,1 0 1,-1-1-1,1 1 1,-1 0 0,1 0-1,-1 0 1,1-1-1,-1 1 1,1 0-1,-1 0 1,1 0-1,-1 0 1,1 0-1,-1 0 1,1 0-1,-1 0 1,0 0-1,-2 1 165,1 0 0,0 0 0,0 0 0,0 0 0,0 1 0,0-1 0,0 1 0,0-1 0,0 1 0,1 0 0,-1-1 0,1 1 0,-1 0 0,1 0 0,-2 3 0,-9 18 993,1 1 1,2 0 0,0 0-1,1 1 1,1 0 0,-4 41-1,2-18-538,2-19-739,2 0 0,2 0 1,0 1-1,2 0 1,1-1-1,2 1 0,1 0 1,1-1-1,1 0 1,2 0-1,1 0 1,13 31-1,-20-57-16,0-1 0,0 1 0,0 0 0,1-1 0,-1 1 0,1-1 0,0 0 0,-1 1 0,1-1 0,0 0 0,1 0 0,-1 0 0,0-1 0,0 1 0,1 0 0,-1-1 0,1 0 0,2 2 0,-2-3 0,0 1 0,-1-1 0,1 0 0,-1 0 0,1-1 0,0 1 0,-1 0 0,1-1 0,-1 1 0,1-1 0,-1 0 0,1 0 0,-1 0 0,0 0 0,1-1 0,-1 1 0,0 0 0,0-1 0,0 0 0,0 1 0,3-4 0,5-6 2,0 0 1,0 0-1,-1-1 0,0-1 1,-1 0-1,-1 0 0,0 0 0,0-1 1,-2 0-1,0 0 0,0 0 1,3-19-1,-5 13-19,0 1 1,-1-1-1,-1 0 0,0 1 1,-2-1-1,0 0 0,-2 1 1,-8-39-1,3 31-1000,-22-51-1,27 71 496,0 1-1,-1 0 0,1 0 0,-1 0 1,-1 0-1,1 1 0,-1-1 0,0 1 0,0 0 1,0 1-1,-1-1 0,1 1 0,-9-4 0,13 7 168,0 0 0,0 1 0,0-1 0,0 0 0,-1 1 0,1-1 0,0 1 0,0 0 0,0-1 0,-1 1 0,1 0 0,0 0-1,-1 0 1,1-1 0,0 1 0,-1 1 0,1-1 0,0 0 0,0 0 0,-1 0 0,1 1 0,0-1 0,0 1 0,-1-1 0,1 1 0,0-1 0,0 1-1,0 0 1,0 0 0,0-1 0,0 1 0,0 0 0,0 0 0,0 0 0,0 0 0,1 0 0,-1 0 0,0 0 0,1 0 0,-1 1 0,0-1 0,1 0-1,0 0 1,-1 3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43 784,'5'-1'471,"0"-1"0,1 0 0,-1 0 0,0 0 0,0-1 0,0 1 0,-1-1-1,1-1 1,0 1 0,-1 0 0,0-1 0,0 0 0,10-4 8659,-14 9-8983,3 15 3000,-2 23-1324,-1-36-1009,0 613 9986,1-622-10792,0 0 0,1 0 0,-1 1 0,1-1 0,0 0 0,5-7 0,9-31-301,48-152-2888,-54 172 3188,1 0 0,1 1 0,0 0 0,2 1 0,1 0-1,0 1 1,2 1 0,32-32 0,-46 51 101,-1 0 1,1 0-1,0 0 1,-1 0-1,1 0 1,0 1-1,0-1 1,0 1-1,-1 0 1,1 0-1,0 0 1,0 0-1,0 0 1,-1 1-1,1-1 1,0 1-1,0 0 1,-1 0-1,1 0 1,0 0-1,-1 0 1,1 0-1,-1 1 1,0-1-1,1 1 1,3 3-1,4 5-60,0 1 0,-1 0 0,0 1 0,-1 0 0,0 0 0,-1 1 0,9 21 0,-1 7-25,12 48 0,-15-46-26,2 24-1169,3 6-2490,-10-47 781,-7-24 2262,0 1 1,1 0-1,-1 0 1,1 0-1,0-1 1,0 1-1,0 0 1,0-1-1,0 1 1,0-1-1,1 1 0,-1-1 1,1 0-1,0 0 1,0 1-1,0-1 1,3 3-1,-3-5 258,0-1 0,-1 1 0,1 0-1,0 0 1,0-1 0,-1 1-1,1-1 1,0 1 0,-1-1 0,1 0-1,0 0 1,-1 0 0,1 0-1,-1 0 1,0 0 0,1 0-1,-1 0 1,0-1 0,2-1 0,25-27-2269,-8-6 632,-7-9-51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32 698 528,'11'-73'3536,"-10"43"7639,-2 94-8527,6 138 9985,9-120-10386,10 61-2772,-14-76-940,-10-64 975,1 0 0,0 0 0,0 0 0,0 0 0,1 0 0,-1-1 0,1 1 0,-1 0 0,1-1-1,3 4 1,3 6-3473,-4 1-3366</inkml:trace>
  <inkml:trace contextRef="#ctx0" brushRef="#br0" timeOffset="1">13 130 5955,'0'-37'2369,"-12"5"-768,12 4-433,0 4-512,0 15-560,12 9-3201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80 2689,'-7'-3'2685,"-36"-26"21130,60 30-20237,5 3-3578,0-2 0,0 0 0,1-1 0,-1-2 0,33-4 0,107-30 0,-115 23 0,-15 8-2685,20 4-6770,-27 0 4822,-5 0-2797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71 186 1505,'-71'-9'30699,"76"1"-30136,18-10-422,29-16-282,59-34 141,-71 46-236,-34 18-415,0 0 0,0 1 0,0 0 1,1 0-1,0 0 0,10-2 0,3 3-9412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2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13 216 736,'-13'-21'26068,"14"21"-25408,8-3 4331,-6 1-4679,60-19-312,-36 13 0,0-2 0,43-22 0,121-59 0,-113 63 0,-78 28 0,0 1 0,1-1 0,-1 0 0,0 0 0,0 0 0,0 0 0,1 0 0,-1 0 0,0 0 0,0 0 0,0 0 0,1 1 0,-1-1 0,0 0 0,0 0 0,0 0 0,0 0 0,1 1 0,-1-1 0,0 0 0,0 0 0,0 0 0,0 0 0,0 1 0,0-1 0,0 0 0,0 0 0,0 1 0,1-1 0,-1 0 0,0 0 0,0 0 0,0 1 0,0-1 0,0 0 0,0 0 0,-1 1 0,1-1 0,0 0 0,0 0 0,0 0 0,0 1 0,0-1 0,0 0 0,0 0 0,0 0 0,-1 1 0,-3 25 0,-10 27 0,-41 189 0,18-75 0,9-28 0,-6 16 0,25-114 0,-7 73 0,11-72 0,-13 59 0,15-51-4371,3-35 179,0-35-208,0-15-3847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2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327 132 576,'-17'0'668,"12"-1"-510,1 1 0,0 0 0,-1 0 1,1 0-1,0 0 0,-1 1 0,1 0 0,0 0 0,0 0 1,-1 1-1,1-1 0,-4 3 0,-52 29 1342,44-28-972,15-5-398,0 0-1,-1 0 0,1 0 0,0 1 0,-1-1 0,1 0 0,0 1 0,-1-1 0,1 1 1,0 0-1,0-1 0,0 1 0,-1 0 0,1 0 0,0 0 0,-1 1 0,-27 1 16263,29-4-16077,3-12 1560,1 5-1686,0 0 0,1 1-1,-1 0 1,2 0 0,-1 0 0,1 0-1,0 1 1,14-11 0,60-38 281,-65 46-412,0 1-1,0 1 1,32-11-1,-40 16-36,0 0-1,1 1 1,-1 0 0,1 0-1,0 0 1,-1 1-1,1 0 1,-1 1-1,1 0 1,13 3-1,-17-2 41,0 0-1,0 0 0,-1 1 0,1-1 0,-1 1 0,0 0 0,0 0 0,0 0 0,0 0 0,0 1 0,-1-1 0,1 1 0,-1 0 0,0-1 0,0 1 0,-1 0 0,1 0 0,-1 0 0,0 1 0,0-1 0,1 6 0,1 3 167,-1 1-1,0-1 1,-1 1 0,-1-1 0,-2 23 0,-1-15-119,-2 0 1,0-1 0,-2 1-1,0-1 1,-1-1-1,-14 24 1,-73 107 433,59-98-489,20-28-53,-1 0 0,-2-2 0,0 0 0,-36 31 0,47-46 0,-2 1 0,1-1 0,-1-1 0,0 0 0,-1 0 0,1-1 0,-1 0 0,0-1 0,0-1 0,-1 1 0,1-2 0,-1 1 0,-21 0 0,32-3 0,0 1 0,0-1 0,-1 0 0,1 0 0,0 0 0,0 0 0,0 0 0,0 0 0,0 0 0,0 0 0,0-1 0,0 1 0,-1 0 0,1-1 0,0 1 0,0 0 0,0-1 0,0 0 0,1 1 0,-1-1 0,0 1 0,0-1 0,0 0 0,0 0 0,1 1 0,-1-1 0,0 0 0,1 0 0,-1 0 0,0 0 0,1 0 0,-1 0 0,1 0 0,0 0 0,-1 0 0,1 0 0,0 0 0,0 0 0,-1 0 0,1-1 0,0 1 0,0 0 0,0 0 0,0 0 0,1 0 0,-1 0 0,0 0 0,1-2 0,0-2 0,1 1 0,0 0 0,0-1 0,0 1 0,0 0 0,1 0 0,0 1 0,0-1 0,0 0 0,5-4 0,-1 3 0,0 1 0,0-1 0,0 1 0,13-4 0,6-5 0,-16 9 0,-1-1 0,1 1 0,0 1 0,0 0 0,1 0 0,-1 1 0,0 1 0,1-1 0,0 2 0,-1-1 0,1 2 0,-1-1 0,1 1 0,-1 1 0,1 0 0,-1 0 0,0 1 0,15 7 0,68 24 106,-33-13-754,-35-14-1457,-18-6 0,1 1 0,-1-2 0,0 1 1,1-1-1,-1 0 0,1-1 0,13-2 1,8-7-1344,5-11-1184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3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1505,'0'-107'4414,"0"61"2099,15 61-2049,-13-7-3701,0-1 1,-1 0-1,1 1 1,-2-1-1,1 0 1,-1 1-1,-1-1 1,-1 13 0,1 8 413,12 224 834,-2-168-5025,4 2-3357,-12-80 5500,0 0 0,1-1 0,0 1 0,1-1 0,-1 1 0,1-1 0,0 0 0,5 8 0,-8-13 822,1-1 0,-1 1-1,0 0 1,0 0 0,0 0-1,0 0 1,0 0 0,0 0-1,0 0 1,0-1 0,0 1-1,0 0 1,0 0 0,0 0-1,0 0 1,0 0 0,0 0-1,1 0 1,-1 0 0,0 0-1,0 0 1,0 0 0,0 0-1,0 0 1,0-1 0,0 1-1,0 0 1,1 0 0,-1 0-1,0 0 1,0 0 0,0 0-1,0 0 1,0 0 0,0 0-1,0 0 1,1 0 0,-1 0-1,0 0 1,0 1 0,0-1-1,0 0 1,0 0 0,0 0-1,0 0 1,1 0 0,-1 0-1,0 0 1,0 0 0,0 0-1,0 0 1,0 0 0,0 0-1,0 0 1,0 1 0,0-1-1,0 0 1,0 0 0,0 0-1,0 0 1,1 0 0,-1 0-1,0 0 1,0 1 0,10-21-2939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2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45 240 1040,'0'-84'3999,"0"28"8263,-2 68-7609,-7 15-3131,2 1 0,0 1 1,-4 54-1,4 91 3202,6-124-4724,3 63 0,-1-102 0,0 0 0,1 0 0,1 0 0,0 0 0,1 0 0,0-1 0,10 20 0,-12-27-10,0 0 0,1 1 0,-1-1 0,1 0 0,0 0 0,0-1 0,0 1 0,0 0 0,1-1 0,-1 0 0,1 0 0,-1 0 0,1 0 0,0-1 0,-1 1 0,1-1 0,0 0 0,0 0-1,0 0 1,0-1 0,0 1 0,0-1 0,0 0 0,1 0 0,-1-1 0,0 1 0,0-1 0,4-1 0,0 0-25,-1 0-1,1-1 0,0 0 1,-1 0-1,1-1 0,-1 0 1,0 0-1,0 0 0,0-1 1,-1 0-1,0-1 1,0 0-1,9-10 0,5-11 85,-1-2-1,-1 0 1,-1-1-1,-2-1 1,17-46-1,-25 57-3,-2 0 1,0 0-1,-1-1 1,-1 1-1,-1-1 0,0 0 1,-2 0-1,-1 1 0,0-1 1,-7-31-1,3 32-45,-1 0 0,-1 0 0,-12-27 0,14 37 0,0 1 0,-1-1 0,0 1 0,0 0 0,-1 1 0,0-1 0,-1 1 0,-11-10 0,15 16-255,1 0 0,-1 0 0,1 0 0,-1 0 0,0 0 0,0 1 0,-7-2 0,6 2-553,0 0 1,0 1-1,0-1 1,0 1-1,0 0 1,0 1-1,0-1 1,1 1-1,-10 3 1,8-2-106,-1 0 0,2 1 0,-1 0 0,0 0 0,0 0 0,1 1 0,0 0 1,0 0-1,0 0 0,0 0 0,1 1 0,-1 0 0,-3 6 0,-5 12-4044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2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5651,'0'-23'3057,"0"-1"128,0 10 609,0 5 480,0-5 1201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2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132 147 1889,'-18'-56'2854,"7"17"49,6 21 509,5 17-3263,0 0 0,0 1 1,0-1-1,0 0 0,-1 0 0,1 1 0,0-1 1,-1 0-1,1 1 0,0-1 0,-1 0 0,1 1 1,-1-1-1,1 0 0,-1 1 0,1-1 1,-1 1-1,1-1 0,-1 1 0,1-1 0,-1 1 1,0 0-1,1-1 0,-1 1 0,-1-1 1,-1 0 2037,0 2-127,0 2-1600,1-1 1,0 1-1,0-1 1,0 1 0,0 0-1,0 0 1,1 0-1,0 0 1,-1 0-1,1 0 1,0 0-1,0 1 1,1-1 0,-1 0-1,1 1 1,-1 3-1,-4 18 1353,-8 17-1025,2 1 0,2 0 0,2 0 0,-2 70 0,9-112-788,-1 29 0,1 1 0,2-1 0,0 0 0,2 0 0,2 0 0,10 33 0,-10-46 0,1-1 0,1 0 0,0 0 0,1-1 0,17 22 0,-23-33 0,0 0 0,1 0 0,-1-1 0,1 1 0,-1-1 0,1 0 0,0 0 0,1 0 0,-1-1 0,0 0 0,1 1 0,-1-1 0,1-1 0,0 1 0,0-1 0,-1 0 0,1 0 0,0 0 0,0-1 0,0 1 0,0-1 0,0-1 0,0 1 0,6-2 0,4-2 0,0-1 0,0-1 0,0 0 0,-1-1 0,0 0 0,0-1 0,-1-1 0,0-1 0,-1 1 0,0-2 0,0 0 0,-1 0 0,-1-1 0,0 0 0,0-1 0,-1 0 0,9-19 0,-1 0 0,-2 0 0,-2-1 0,0 0 0,-3-1 0,0 0 0,6-54 0,-14 76 0,-1 0 0,-1 0 0,0-1 0,0 1 0,-2 0 0,1 0 0,-1 0 0,-1 0 0,0 0 0,-1 0 0,0 1 0,-1 0 0,0 0 0,-1 0 0,0 0 0,-1 1 0,0 0 0,-1 0 0,1 1 0,-2 0 0,1 0 0,-17-11 0,15 13-717,-1 1 0,0 0 0,0 1 0,0 0 0,0 0 0,-1 2 0,0-1 0,0 2 0,0-1 0,0 2-1,0-1 1,-19 2 0,17-1-1690,12 1 1692,-1-1 0,1 1 0,-1 0-1,0 0 1,1 0 0,-1 0 0,1 0 0,-1 1 0,1-1 0,-1 1 0,1 0 0,-5 2-1,-7 16-4222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2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 1569,'0'0'2766,"-32"0"1938,23 0-3976,8-1-392,-1 1 1,1-1 0,-1 1-1,1 0 1,0 0 0,-1-1-1,1 1 1,-1 0 0,1 0-1,-1 0 1,1 1 0,-1-1-1,1 0 1,0 1 0,-1-1-1,1 0 1,0 1 0,-1 0-1,1-1 1,0 1 0,-1 0-1,1 0 1,0-1 0,0 1-1,0 0 1,0 0 0,0 0-1,0 0 1,0 1 0,0-1-1,0 1 1,-8 30 2535,2 0 0,2 0 0,-3 62 0,1 38-2254,2-71-516,6 89 0,0-133-110,1 0-1,0 1 1,2-1 0,0 0-1,1-1 1,1 1 0,0-1 0,1 0-1,16 26 1,-20-38 8,-1 0 0,1 0 0,0 0 0,0-1 0,0 1 0,0-1 0,1 0 0,-1 0 0,1 0 0,0 0 0,0 0 0,0-1 0,0 0 0,1 0 0,-1 0 0,0 0 0,1-1 0,0 0 0,-1 0 0,1 0 0,0 0 0,-1-1 0,1 0 0,0 1 0,0-2 0,-1 1 0,1-1 0,6-1 0,-2-1 0,0 0 0,-1-1 0,0 0 0,0 0 0,0 0 0,0-1 0,0-1 0,-1 1 0,0-1 0,-1-1 0,1 1 0,10-14 0,-5 1 0,0 0 0,-1-1 0,-1 0 0,0 0 0,11-40 0,-9 16 0,11-83 0,-21 101-64,-1-1 0,-1 1 1,-1-1-1,-2 1 0,-1 0 0,-1-1 1,-1 2-1,-1-1 0,-17-41 0,22 64-181,1-1 0,-1 1 0,0 0 0,0 0 0,0 0-1,0 0 1,-1 0 0,1 1 0,-1-1 0,0 1 0,1-1 0,-1 1-1,0 0 1,-1 0 0,1 0 0,0 1 0,0-1 0,-1 1 0,1-1-1,-5 0 1,6 2-157,-1-1-1,0 1 1,1 0-1,-1 0 1,0 0-1,0 0 1,0 0-1,1 0 1,-1 1 0,0 0-1,1-1 1,-1 1-1,0 0 1,1 0-1,-1 0 1,1 1-1,-1-1 1,1 0-1,0 1 1,0 0-1,0 0 1,0-1-1,0 1 1,0 0-1,-2 4 1,-55 54-8002,58-57 8059,0-1 1,0 1-1,0 0 0,0-1 1,0 1-1,1 0 1,0 0-1,-1 0 0,1 0 1,1 4-1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2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110 153 528,'0'-8'791,"0"4"-599,0 1-1,-1-1 1,1 0 0,0 1 0,1-1 0,-1 1 0,1-1 0,0 1 0,-1 0 0,1-1-1,1 1 1,-1 0 0,0-1 0,1 1 0,0 0 0,3-4 0,-4 4 14,0 1 0,-1-1 0,1 1 0,0-1 0,-1 1 0,0-1 1,0 1-1,0-1 0,0 1 0,0-1 0,0 1 0,0-1 0,-1 1 0,-2-17 13938,-38 122-5691,16-26-5807,15-47-2663,-5 27 42,2 1 0,-7 85 0,19-126-25,0 1 0,2-1 0,0 0 0,1 0 0,1 0 0,0 0 0,9 26 0,-9-34 0,1-1 0,0 0 0,0 1 0,0-2 0,1 1 0,0 0 0,7 6 0,-9-10 0,0-1 0,0 0 0,1 0 0,-1-1 0,1 1 0,0-1 0,-1 0 0,1 1 0,0-2 0,0 1 0,0 0 0,1-1 0,-1 0 0,0 0 0,5 0 0,1 0 0,0 0 0,1-2 0,-1 1 0,0-1 0,0-1 0,0 0 0,0 0 0,0-1 0,0 0 0,0 0 0,-1-2 0,0 1 0,1-1 0,9-7 0,5-6 0,-1-1 0,-1-1 0,29-33 0,-40 39 0,0 1 0,0-1 0,-2-1 0,0 1 0,0-2 0,-2 1 0,0-1 0,-1 0 0,0-1 0,4-21 0,-3-4 0,-1 1 0,-3-1 0,-1-45 0,-3 75-431,1 1 1,-1 0-1,-1 0 1,0 0-1,-1 0 1,0 0-1,0 0 1,-1 1-1,-1 0 0,-6-13 1,7 17-50,0 0 0,0 0 0,-1 0 0,0 1 1,0-1-1,0 1 0,-1 0 0,1 1 0,-1-1 0,0 1 0,-1 0 0,1 1 1,-1 0-1,1 0 0,-1 0 0,-13-3 0,18 6-66,-1-1 0,1 1-1,0 0 1,0-1 0,-1 1 0,1 1-1,0-1 1,-1 0 0,1 0 0,0 1-1,-4 1 1,-25 17-5137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2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93 2081,'-26'19'28380,"34"-16"-26074,4-1-2306,1-1 0,-1 0 0,0-1 0,1 0 0,-1-1 0,0 0 0,0-1 0,1-1 0,-1 0 0,12-5 0,3 1 0,40-15-2490,29-21-6410,-58 25 5361,-17 7-4294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2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93 3009,'-3'4'497,"2"-1"-102,-1-1 0,0 0 0,1 1 0,-1-1-1,0 0 1,-1 0 0,1 0 0,0 0 0,0 0-1,-1 0 1,1-1 0,-1 1 0,0-1 0,1 0-1,-12 3 11377,39-4-1301,-19 0-9372,2-1-1098,0 0 0,0-1 0,0 0 0,-1 0 0,1-1 0,0 0 0,-1-1 0,0 0 0,8-4 0,25-12 0,-12 9 0,-14 5 0,1 1 0,-1 1 0,29-6 0,42-12-2696,-46 10-1112,8 2-6624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2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112 512 80,'-19'8'2761,"35"-7"4856,-19-1-7607,1 1 0,0-1 0,-1 1 0,1 0 0,0 0 0,-1-1 0,1 1 0,0 1-1,0-1 1,0 0 0,0 1 0,0-1 0,0 1 0,0-1 0,0 1 0,0 0 0,1 0 0,-1 0 0,1 0 0,-2 2 0,1-1 6,0 0 0,0 0 1,-1-1-1,1 1 1,-1-1-1,0 1 1,0-1-1,0 0 1,0 0-1,-5 2 1,7-3 54,-1-1 0,0 1 0,0 0 0,1 0 0,-1 0 1,1 0-1,-1 0 0,0 0 0,1 0 0,0 0 1,-1 0-1,1 1 0,0-1 0,0 1 0,0-1 0,0 1 1,0-1-1,0 1 0,0 0 0,0-1 0,1 1 0,-1 0 1,0 0-1,1 0 0,0-1 0,-1 1 0,1 11 10085,19-18-6365,7-12-2623,-5 2-559,24-15-13,0-2-1,49-46 1,48-36-561,-70 64-264,109-69-886,-154 104 711,0-1 1,-1-1 0,-1-1-1,-1-1 1,34-34 0,-37 34-739,-15 10-1173,-36 7-4067,22 2 4244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1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3 186 368,'-1'-22'1524,"0"16"-1340,1 1 0,0-1 0,-1 0-1,2 0 1,-1 1 0,1-1 0,0 1 0,0-1 0,0 1 0,1-1-1,0 1 1,0-1 0,5-7 0,24-46 2919,-26 40 4326,-7 33-2661,2 160 1150,0 94-1145,21-23-2824,-13-185-1679,-5-36-247,1 0 0,1-1-1,14 40 1,-17-53-1166,-1 0-1,0 0 1,-1 1 0,-1 17 0,0-8-1318,26-27-18730,-25 6 21084,1 0 0,0-1 0,-1 1 0,1 0 0,-1 0 0,1-1 0,-1 1 0,0 0 0,0 0 0,1-1 0,-1 1 0,0 0 0,0-1 0,0-1 0,4-23-783,12 2 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6:1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46 213 672,'0'-58'4518,"0"33"3738,-1 25-8130,0 0 0,1 0-1,-1 0 1,0 1 0,1-1 0,-1 0-1,1 1 1,-1-1 0,1 0 0,-1 1-1,1-1 1,-1 1 0,1-1 0,-1 1-1,1-1 1,-1 1 0,1-1 0,0 1-1,-1-1 1,1 1 0,0 0 0,-1-1-1,1 1 1,0 0 0,0-1 0,0 1-1,-1 0 1,1-1 0,0 2 0,-18 161 8027,5 76-1673,11-103-5853,6 185-339,-2-303-288,0 0 0,2 0 0,0-1 0,0 1 0,2-1 0,0 0 0,11 20 0,-16-35 0,1-1 0,-1 1 0,1-1 0,-1 1 0,1-1 0,0 0 0,0 0 0,0 1 0,-1-1 0,1-1 0,0 1 0,0 0 0,0 0 0,0-1 0,1 1 0,-1-1 0,0 0 0,0 0 0,0 0 0,0 0 0,0 0 0,0 0 0,1 0 0,-1-1 0,4 0 0,0-1 0,1 0 0,-1 0 0,0-1 0,0 0 0,0 0 0,0 0 0,6-6 0,10-9 0,0-1 0,-2-1 0,0-1 0,-2-1 0,0-1 0,-1 0 0,25-48 0,-10 4 0,44-124 0,-69 170 0,-1 1 0,-1-1 0,-1 0 0,-1 0 0,0 0 0,-2 0 0,0-1 0,-2 1 0,0 0 0,-1-1 0,-2 1 0,0 0 0,-1 1 0,-11-32 0,6 28 0,7 13 0,-1 0 0,-1 0 0,0 1 0,0 0 0,-1 0 0,0 0 0,-11-12 0,-25-23 0,12 13 0,-42-58 0,69 86 0,1 1 0,-1-1 0,0 1 0,0 0 0,0-1 0,0 2 0,-1-1 0,1 0 0,-1 1 0,0-1 0,1 1 0,-1 0 0,0 0 0,-8-2 0,9 4 0,1-1 0,-1 1 0,1-1 0,-1 1 0,0 0 0,1 0 0,-1 1 0,0-1 0,1 1 0,-1-1 0,1 1 0,-1 0 0,1-1 0,-1 1 0,1 1 0,0-1 0,-1 0 0,1 1 0,0-1 0,0 1 0,0-1 0,0 1 0,0 0 0,-3 4 0,-17 30-2103,-2 23-5787,17-39 4674,-10 16-4929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3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 1569,'0'-1'174,"0"0"-1,0 1 1,0-1 0,0 0 0,0 0 0,0 0 0,0 0-1,0 0 1,0 1 0,0-1 0,0 0 0,0 0 0,-1 0 0,1 0-1,0 1 1,-1-1 0,1 0 0,-1 0 0,1 0 0,-1 1 0,1-1-1,-1 0 1,1 1 0,-2-1 0,2 1-56,-1 1 0,0 0 0,1-1 1,-1 1-1,1 0 0,-1 0 0,1 0 0,-1 0 1,1 0-1,0 0 0,-1 0 0,1-1 0,0 1 1,0 0-1,0 0 0,-1 0 0,1 0 0,0 0 1,0 0-1,1 0 0,-1 0 0,0 2 0,0 48 2617,0 159 3820,0 100-4021,0-306-2197,2-30 284,24-57-445,-15 33-324,3 1 0,1 0 0,3 1-1,2 1 1,1 1 0,3 1 0,2 0-1,33-42 1,-56 82 163,1 0 0,0 1-1,0 0 1,1 0 0,-1 0-1,1 0 1,-1 1 0,1 0-1,11-5 1,-15 7 33,1 0 0,0 0 0,-1 1 0,1-1 0,0 1-1,0 0 1,0-1 0,-1 1 0,1 0 0,0 0 0,0 0 0,0 0-1,-1 1 1,1-1 0,0 0 0,0 1 0,0-1 0,-1 1 0,1 0 0,0 0-1,-1-1 1,1 1 0,-1 0 0,1 0 0,-1 0 0,1 1 0,-1-1 0,0 0-1,0 1 1,1-1 0,-1 0 0,0 1 0,0-1 0,0 1 0,0 1-1,5 11 592,0-1-1,-2 1 0,1 0 1,-2 0-1,0 0 0,0 0 1,-2 1-1,0-1 0,-1 27 1,2 26 858,9 96 278,-9-124-1502,9 56 1,-4-39-453,-4-39-770,1 0 0,1 0 1,0 0-1,9 20 0,-13-37 706,0 1-1,-1-1 0,1 1 1,0-1-1,0 1 1,-1-1-1,1 0 0,0 1 1,0-1-1,0 0 0,-1 0 1,1 1-1,0-1 1,0 0-1,0 0 0,0 0 1,-1 0-1,1 0 1,0 0-1,0 0 0,0 0 1,0-1-1,-1 1 0,1 0 1,0 0-1,0-1 1,0 1-1,-1-1 0,1 1 1,0 0-1,-1-1 1,1 1-1,0-1 0,0-1 1,37-75-9599,6 30 5989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216 163 1217,'8'-14'836,"1"0"0,0 0 1,1 1-1,0 0 0,24-22 1,-32 34-389,0 0 1,0 0-1,0 0 0,0-1 1,0 1-1,0-1 1,0 1-1,-1-1 0,1 1 1,0-1-1,-1 0 1,0 0-1,1 0 0,-1 0 1,0 0-1,0 0 0,0 0 1,0-1-1,-1 1 1,1 0-1,0 0 0,-1-1 1,0-15 14652,-18 30-13983,-3 31-1118,8-15 0,-44 83 0,-66 116 0,112-207 0,1-1 0,-12 40 0,16-42 0,0 0 0,-2 0 0,-12 22 0,19-38 0,0 0 0,-1 0 0,1 0 0,0 0 0,1 1 0,-1-1 0,0 0 0,0 1 0,0-1 0,1 0 0,-1 1 0,1-1 0,-1 1 0,1-1 0,0 1 0,-1 0 0,1-1 0,0 1 0,0-1 0,0 1 0,0-1 0,0 1 0,1-1 0,0 3 0,2-6 0,0-1 0,0 1 0,0-1 0,0 1 0,0-1 0,0 0 0,-1 0 0,1 0 0,-1-1 0,0 1 0,0-1 0,0 1 0,0-1 0,-1 1 0,3-9 0,-4 9-177,0-1 0,1 1 0,0 0 0,-1-1-1,1 1 1,1-1 0,-1 1 0,0 0 0,1 0 0,-1 0 0,3-4 0,-1 4-342,-1 0 0,0-1 0,-1 1 1,1-1-1,-1 0 0,1 0 0,-1 1 1,0-1-1,0 0 0,-1 0 0,1-6 1,-1-16-7118,0 2 491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32 375 240,'-31'-2'30083,"32"-2"-29990,-1 0 0,1 0 1,1 0-1,-1 0 0,1 0 0,-1 0 0,1 0 0,0 0 0,1 1 0,-1-1 0,0 1 1,1-1-1,0 1 0,0 0 0,0 0 0,0 0 0,1 1 0,-1-1 0,4-2 0,5-2 4,-1 0 0,1 0 0,0 1 0,1 1 0,18-6 0,363-132-97,-242 67 0,-102 48 0,-40 20 0,-18 6 0,-23 12 0,26-6 0,4-4 0,0 1 0,0-1 0,1 0 0,-1 1 0,0 0 0,0-1 0,1 1 0,-1 0 0,0-1 0,1 1 0,-1 0 0,1-1 0,-1 1 0,1 0 0,-1 0 0,1 0 0,0 0 0,-1 0 0,1-1 0,0 1 0,-1 0 0,1 0 0,0 0 0,0 2 0,-1 0 0,-1 0 0,0 1 0,0-1 0,0 0 0,0 0 0,0 0 0,-1 0 0,-3 4 0,-13 18 0,9-12 0,9-12 0,0 0 0,0 0 0,0 0 0,0 0 0,1 1 0,-1-1 0,0 0 0,0 1 0,1-1 0,-1 1 0,1-1 0,-1 1 0,1-1 0,0 1 0,-1 1 0,1 0 0,-1 0 0,0 0 0,0-1 0,0 1 0,0 0 0,0-1 0,0 1 0,-1-1 0,1 1 0,-1-1 0,0 0 0,0 0 0,0 0 0,0 0 0,0 0 0,0 0 0,-4 2 0,1 0 0,1-1 0,0 1 0,-1 0 0,1 0 0,0 0 0,1 1 0,-1-1 0,1 1 0,0 0 0,0 0 0,1 0 0,-1 0 0,-2 11 0,-7 8 0,2 1 0,1 1 0,-8 34 0,5-17 0,-34 126 0,-64 193 0,38-144 0,34-99 0,34-103 0,0-1 0,2 0 0,-1 1 0,2 0 0,0-1 0,2 20 0,-1-8 0,1-70-2453,9-120-11043,-8 125 6058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0 394 768,'13'-94'7881,"-13"93"-7714,0 0-1,0 0 0,0 0 1,0 0-1,0 0 1,1 0-1,-1 0 0,0 1 1,1-1-1,-1 0 1,1 0-1,-1 0 0,1 0 1,-1 1-1,1-1 1,0 0-1,-1 0 0,1 1 1,0-1-1,0 0 1,-1 1-1,1-1 0,0 1 1,0-1-1,0 1 1,1-1-1,6-11 6099,1-1-2987,-3 10-2574,1 0 0,0 0 0,0 1-1,0 0 1,0 1 0,0 0 0,0 0 0,1 0 0,-1 1 0,0 0-1,0 0 1,10 2 0,10-1 228,113-7-932,182-31 0,-188 18 0,94-17 0,45-6 0,-219 35 0,82-22 0,-134 29 0,0-1 0,0 1 0,0-1 0,0 0 0,0 0 0,0 0 0,0 0 0,0 0 0,-1 0 0,1-1 0,-1 1 0,1-1 0,-1 1 0,1-1 0,-1 1 0,0-1 0,0 0 0,1 0 0,0-2 0,-2 3 0,0 0 0,1 0 0,-1 0 0,0 0 0,0-1 0,0 1 0,0 0 0,0 0 0,0 0 0,0 0 0,-1 0 0,1 0 0,0 0 0,0 0 0,-1 0 0,1 0 0,-1 0 0,1 0 0,-1 0 0,1 0 0,-1 0 0,0 1 0,1-1 0,-1 0 0,0 0 0,0 0 0,0 1 0,1-1 0,-1 1 0,0-1 0,0 0 0,0 1 0,0 0 0,-2-1 0,-1-1-395,-1 1-1,1 0 1,-1 1-1,0-1 1,1 1-1,-1 0 1,1 0-1,-9 1 1,2 0-2537,-8 2-5141,2 8 3905,6-3 733,-20 7-7117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23 291 1505,'-3'-5'306,"0"0"1,0 0 0,1-1-1,0 1 1,0 0 0,0-1-1,1 1 1,-1-1 0,1 0-1,1 1 1,-1-9 0,2-75 6230,1 43-288,-1 38-4147,-1 0 1,1 1-1,1-1 0,-1 0 1,6-14-1,2 2-157,-9 19-1941,0 1 0,1 0 1,-1 0-1,0 0 0,0 0 1,0 0-1,0 0 0,1 0 1,-1 0-1,0-1 0,0 1 1,0 0-1,0 0 0,1 0 1,-1 0-1,0 0 1,0 0-1,0 0 0,1 0 1,-1 0-1,0 0 0,0 0 1,0 0-1,1 0 0,-1 0 1,0 0-1,0 0 0,0 1 1,0-1-1,1 0 0,-1 0 1,0 0-1,0 0 0,0 0 1,0 0-1,1 0 0,-1 1 1,0-1-1,0 0 1,0 0-1,0 0 0,0 0 1,0 1-1,0-1 0,1 0 1,-1 0-1,0 0 0,0 0 1,0 1-1,0-1 0,0 0 1,0 0-1,0 0 0,0 1 1,0-1-1,0 0 0,0 0 1,0 0-1,0 1 1,0-1-1,0 0 0,0 0 1,0 0-1,-1 0 0,1 1 1,0-1-1,5 23-43,-3-16 24,4 33 15,-1 1 0,-1 76 0,-2-9 0,37 331 0,-27-379 0,-10-50 0,0 0 0,0 0 0,0 0 0,-1 13 0,-1-22-113,0 0-1,0 0 1,0 0-1,0 0 1,0 0 0,0 0-1,0 0 1,0 0-1,0 0 1,1 0 0,-1 0-1,0 0 1,1 0-1,-1 0 1,1 0 0,-1 0-1,1 0 1,-1 0-1,2 1 1,-2-2-83,1 0-1,-1 0 1,1 0 0,-1 0 0,1 0-1,-1 0 1,1 0 0,-1 0-1,1 0 1,0 0 0,-1 0 0,1-1-1,-1 1 1,1 0 0,-1 0 0,0 0-1,1-1 1,-1 1 0,1 0-1,-1-1 1,1 1 0,-1 0 0,0-1-1,1 1 1,-1-1 0,1 1 0,3-5-1328,-1 1 0,0 0 1,1-1-1,-1 0 1,-1 0-1,4-8 1,11-32-3976,-4-2 1105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19 375 1105,'17'-58'1993,"-9"37"-1030,-2 0 1,0 0-1,-2-1 1,0 1-1,0-25 1,2-35 4051,1-3 6180,-20 346-3517,13 180-7678,0-419 0,1 0 0,0 0 0,2-1 0,1 1 0,0-1 0,2 0 0,1 0 0,14 33 0,-20-52 0,0-1 0,0 1 0,0 0 0,0-1 0,1 1 0,-1-1 0,1 0 0,0 1 0,0-1 0,0 0 0,0 0 0,0 0 0,0 0 0,0-1 0,1 1 0,-1-1 0,0 1 0,1-1 0,0 0 0,-1 0 0,1 0 0,0 0 0,-1 0 0,1 0 0,0-1 0,0 0 0,0 1 0,0-1 0,-1 0 0,1 0 0,0-1 0,0 1 0,0-1 0,0 1 0,-1-1 0,5-1 0,0-1 0,0-1 0,-1 0 0,1 0 0,-1 0 0,0 0 0,0-1 0,-1 0 0,1-1 0,-1 1 0,0-1 0,0 0 0,6-12 0,3-10 0,-1-1 0,-2-1 0,-1 1 0,-1-2 0,-2 1 0,-1-1 0,-1-1 0,-2 1 0,0-42 0,-8 11 0,-2 1 0,-3 0 0,-27-89 0,33 133 0,-1 2 0,0 0 0,-1 0 0,-1 1 0,0-1 0,-1 2 0,0-1 0,-1 1 0,-14-15 0,22 26-76,-1 0-1,1 0 1,-1 1-1,0-1 1,1 0-1,-1 1 1,0-1-1,0 1 1,0 0-1,-1 0 1,1-1-1,0 1 1,0 1 0,-1-1-1,1 0 1,0 1-1,-1-1 1,1 1-1,-1-1 1,1 1-1,0 0 1,-1 0-1,1 0 1,-1 1 0,1-1-1,-1 0 1,1 1-1,0 0 1,-1-1-1,1 1 1,0 0-1,0 0 1,0 1-1,-1-1 1,1 0-1,0 1 1,1-1 0,-1 1-1,0-1 1,-2 4-1,-8 7-1318,0 1 0,1 0-1,0 0 1,-12 23 0,-12 20-6179,3-8 736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1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87 720,'0'0'196,"-1"-1"0,1 1 0,-1 0 0,1 0 0,-1 0 0,0 0 0,1 0 0,-1 0 0,1-1-1,-1 1 1,1 0 0,-1 0 0,1-1 0,-1 1 0,1 0 0,0-1 0,-1 1 0,1 0 0,-1-1 0,1 1 0,0-1 0,-1 1-1,1-1 1,0 1 0,-1-1 0,1 1 0,0-1 0,0 1 0,0-1 0,0 1 0,-1-1 0,1 0 0,3-26 7159,-3 24-6413,1 0-1,0 0 0,0 0 0,0 1 0,0-1 0,1 0 1,-1 1-1,1-1 0,-1 1 0,1-1 0,0 1 1,0 0-1,0 0 0,0 0 0,5-4 0,-3 5-818,0 0 1,0 1-1,0-1 0,0 1 0,0 0 1,0 0-1,0 0 0,0 0 0,0 1 1,0 0-1,0-1 0,0 2 0,0-1 1,0 0-1,0 1 0,-1-1 0,5 4 1,5 3 87,-1 1 1,0 0-1,14 15 1,10 8-110,175 147-102,-172-144 0,5 8 0,-24-22 0,1-2 0,33 25 0,-35-22-4349,-19-21 4034,0 0-1,1-1 0,-1 1 0,0 0 1,1-1-1,-1 1 0,0 0 0,1-1 1,-1 1-1,1-1 0,-1 1 1,1 0-1,-1-1 0,1 0 0,0 1 1,-1-1-1,1 1 0,-1-1 0,1 0 1,0 1-1,0-1 0,0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2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92 2449,'-3'-7'925,"0"-1"0,-1 1 0,0 0 0,-1 0 1,1 0-1,-10-10 0,-21-14 6806,28 31-3413,-6 12-2095,-34 70 3927,-202 290-2795,218-322-3290,-64 116-4792,30-48-956,64-116 4997,-1 1 0,0-1 0,1 1-1,-1 0 1,1 0 0,0 0 0,0 0 0,0 0 0,0 0 0,0 0 0,1 0-1,0 0 1,-1 0 0,1 0 0,0 0 0,1 6 0,9-5-4484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2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19 791 400,'-1'12'14507,"-1"-5"-11069,-14-3 990,19-6-2923,12-12-959,-1 0 1,0 0-1,-1-2 0,-1 0 1,16-27-1,5-6-364,289-359-4384,-147 208-4994,-141 172 3001,-15 18 2980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4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236 168 1345,'0'-38'2267,"0"-13"88,0-27 8971,-34 78-6628,30 0-4537,1 0 0,0 0 0,0 0 0,0 0 0,-1 0 0,1 1 0,0 0 0,0-1 0,0 1 0,0 0 0,0 1 0,-4 1 0,3 1 67,-1 1 0,1-1 0,0 1 0,0 0 1,1 0-1,-4 6 0,3-5-63,-13 20 292,2 1-1,0 0 1,2 1-1,1 1 0,1 0 1,1 0-1,2 1 1,1 0-1,2 1 1,0 0-1,3 0 0,0-1 1,4 49-1,-1-71-424,1 1 0,-1 0 0,2-1 0,-1 1 0,1-1 1,0 1-1,1-1 0,0 0 0,0-1 0,1 1 0,0-1 0,0 0 0,1 0 0,0 0 0,0-1 0,10 8 0,8 3-37,1 0 0,0-2-1,45 19 1,-49-25-17,0 1 0,-1 0-1,-1 2 1,0 0 0,0 1 0,31 29-1,-46-36 28,1 0-1,-1 1 1,0 0-1,-1 0 1,0 0-1,0 0 1,0 0-1,-1 1 1,0-1 0,-1 1-1,1-1 1,-1 1-1,-1 0 1,0 0-1,0-1 1,0 1-1,-1 0 1,-2 8-1,-3 17 22,-2 0-1,-22 57 0,25-76-24,-1 1-1,0-1 0,-1 0 0,-1 0 0,-1 0 0,0-1 0,0-1 0,-1 1 0,-1-2 0,0 1 0,-1-1 0,0-1 0,-17 12 0,24-19 19,1-1 0,-1 0 0,0 0 0,0 0-1,0-1 1,0 1 0,0-1 0,-9 1 0,13-2-66,-1 0 1,1 0-1,-1 0 0,1 0 1,-1 0-1,1 0 0,-1-1 1,1 1-1,0 0 0,-1-1 1,1 1-1,-1-1 0,1 1 1,0-1-1,0 0 0,-1 1 1,1-1-1,0 0 0,0 0 1,0 0-1,0 0 0,0 0 1,0 0-1,0 0 0,0 0 1,0-1-1,0 1 0,1 0 1,-1-1-1,1 1 0,-1 0 1,1-1-1,-1-1 0,-1-13-3384,0 1 0,1-1-1,2-25 1,1-3-2223,-2-22 22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63 409 1153,'0'0'6056,"0"16"-3188,0-12-2555,0 1 0,0-1 1,1 0-1,0 1 1,0-1-1,0 0 0,0 0 1,1 1-1,-1-1 1,1 0-1,0-1 0,0 1 1,1 0-1,-1-1 1,1 1-1,5 5 0,-6-8-261,-1 0 0,0 0 0,1 0-1,-1 0 1,1 0 0,-1 0-1,1-1 1,-1 1 0,1-1 0,0 1-1,-1-1 1,1 0 0,0 1 0,-1-1-1,1 0 1,0 0 0,-1 0 0,4-1-1,-2 1-36,-1-1 1,1-1-1,0 1 0,0 0 0,-1 0 0,1-1 0,-1 0 1,1 1-1,-1-1 0,0 0 0,0 0 0,1 0 0,2-5 1,6-6 1,-2 1 1,1-2 0,-2 1 0,0-1 0,0 0 0,-1-1 0,-1 0-1,-1 0 1,0 0 0,-1 0 0,0-1 0,2-27 0,-6 19-40,-1 1 0,0 0-1,-2 0 1,-1 0 0,-9-28 0,12 45-1,0 1-1,-1 0 1,0-1 0,-1 1-1,1 0 1,-1 0-1,0 1 1,0-1 0,0 0-1,-1 1 1,1 0-1,-1 0 1,0 0 0,0 0-1,-1 1 1,1-1-1,-1 1 1,0 0 0,0 1-1,0-1 1,0 1-1,0 0 1,0 0 0,-1 1-1,1-1 1,-1 1-1,1 0 1,-11 0 0,13 2 22,-1-1 1,0 1 0,0 0 0,0 0-1,1 1 1,-1-1 0,1 1-1,-1 0 1,1-1 0,-1 2 0,1-1-1,0 0 1,0 1 0,0-1 0,1 1-1,-1 0 1,0 0 0,1 0-1,0 0 1,0 0 0,0 1 0,0-1-1,0 1 1,1-1 0,-2 6 0,-4 10 133,1 0 0,0 0 0,-4 38 0,8-19 442,1 1 0,2-1 0,1 1 0,3-1-1,10 43 1,-6-27 317,-4-25-248,1 0 1,2-1-1,1 0 0,23 50 1,-26-64-609,1-1-1,1-1 1,0 1 0,1-2 0,0 1 0,1-1 0,0 0 0,0-1 0,1 0-1,1-1 1,16 10 0,-22-15-333,0-1 0,1 0 1,-1-1-1,1 0 0,-1 0 0,1 0 0,0-1 0,0 0 0,0 0 0,0 0 0,0-1 0,0 0 0,0-1 1,-1 0-1,1 0 0,0 0 0,0-1 0,0 0 0,-1 0 0,1-1 0,10-5 0,-8 3-527,1-1 0,-1 0 0,0-1 0,-1 0 0,0 0 0,0-1 0,0 0 0,-1 0-1,0-1 1,-1 0 0,0 0 0,8-16 0,1-21-2436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3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426 141 2273,'0'-6'350,"1"2"-102,-1 1-1,0-1 0,0 0 1,0 0-1,0 1 1,-1-1-1,0 0 1,0 1-1,0-1 1,0 0-1,0 1 1,0-1-1,-1 1 0,0 0 1,0-1-1,-3-4 1,-10-12 815,14 16-844,-1 1 0,1 1 0,-1-1 0,0 0 0,0 0 0,0 1 0,0-1 0,0 1 0,0-1 0,-1 1 0,1 0 0,-1 0 1,0 0-1,0 1 0,0-1 0,0 0 0,0 1 0,0 0 0,0 0 0,0 0 0,0 0 0,0 0 0,-6 0 0,4 1-58,-2 0 306,0-1-1,0 1 1,0 1 0,0-1-1,0 1 1,0 1 0,0-1-1,0 1 1,0 0-1,0 1 1,1-1 0,-1 1-1,-5 4 1,-1 3 234,0 0 0,1 1 0,0 1 0,1-1-1,1 2 1,0 0 0,0 0 0,1 0 0,1 1 0,0 1 0,1-1 0,1 1 0,0 0 0,-5 23 0,-13 43 503,-26 163 1,48-228-1205,2 0 0,0 0 0,1-1 0,1 1 0,0 0 0,2-1 0,-1 1 0,2-1 0,8 22 0,-12-35 0,0 0 0,0 0 0,0 1 0,0-1 0,0 0 0,0 0 0,1 0 0,-1 0 0,1 0 0,-1-1 0,1 1 0,0 0 0,-1-1 0,1 1 0,0-1 0,0 1 0,0-1 0,0 0 0,0 0 0,1 0 0,-1 0 0,0-1 0,0 1 0,1 0 0,-1-1 0,1 0 0,-1 1 0,0-1 0,1 0 0,3-1 0,-1 1 0,0-2 0,0 1 0,0 0 0,0-1 0,0 0 0,-1 0 0,1-1 0,-1 1 0,1-1 0,-1 0 0,0 0 0,0 0 0,0-1 0,4-4 0,11-17-550,-1-1 1,-1-1-1,-1 0 1,-2-1-1,12-31 1,-1 5-239,-17 38 451,0-1 0,-1 0 0,-1 0-1,-1 0 1,0-1 0,3-23-1,0-36-475,4-60-97,-12 135 925,0-1-1,0 0 1,0 0 0,0 0 0,0 0 0,1 1-1,-1-1 1,1 0 0,0 0 0,-1 1-1,1-1 1,1 0 0,-1 1 0,3-4-1,-2 29 1299,13 176 1814,1 3-2049,-14-44-990,1-54-46,-4 0-1,-17 121 1,6-164-225,-2-1 0,-3 0 0,-2-2 0,-32 66 0,47-116-168,-1 0 0,1-1 0,-1 0 0,-1 0 0,1 0 1,-13 12-1,16-17-11,-1 0 0,1 0 0,0 0 1,0-1-1,-1 1 0,1-1 0,-1 1 1,1-1-1,-1 0 0,0 0 1,1 0-1,-1 0 0,0 0 0,0-1 1,1 1-1,-1-1 0,0 0 0,0 0 1,0 0-1,0 0 0,0 0 0,0-1 1,1 1-1,-1-1 0,-3-1 0,4 1 42,1 0-1,-1 0 0,1 0 0,-1 0 1,1 0-1,0-1 0,0 1 0,-1 0 0,1-1 1,0 1-1,0-1 0,1 1 0,-1-1 1,0 0-1,0 1 0,0-3 0,-12-51-4748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4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61 176,'0'-14'192,"0"-9"-32,0 14-112,0-5-160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4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1 221 512,'0'-129'4509,"9"87"-2816,0 6 867,-5 22 1018,5 24-1558,6 27-234,-13-24-1218,0-1 0,-1 1 0,-1 22 0,0 11 524,6 26 457,17 149 1526,8 25-229,1 11-1664,-5-67-854,-25-155-3570,-1-8-3477,8-63-103,-2 13 3959,-4-22-1691</inkml:trace>
  <inkml:trace contextRef="#ctx0" brushRef="#br0" timeOffset="1">571 696 960,'0'-68'7073,"0"67"-6954,-1 1 0,1 0 0,-1 0-1,1-1 1,0 1 0,-1 0 0,1 0 0,-1 0 0,1 0 0,-1 0-1,1 0 1,-1 0 0,1 0 0,-1 0 0,1 0 0,-1 0 0,1 0-1,-1 0 1,1 0 0,-1 1 0,1-1 0,-1 0 0,1 0 0,0 0-1,-1 1 1,1-1 0,-1 0 0,1 0 0,-1 1 0,0 0 520,-3 7-57,1 0 1,1 0 0,0 1-1,0-1 1,0 1-1,1 0 1,1-1 0,-1 1-1,2 13 1,-1-18-388,0 303 3185,7-269-3946,-2-14-2518,-4-6-4081,-14-27-105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4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3314,'0'-23'1856,"-13"-1"-751,13 10-513,0 5-288,13 9-2625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4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210 110 1425,'-1'-7'505,"-1"0"1,0 0 0,0 0 0,0 0-1,-1 0 1,0 1 0,-1-1 0,1 1-1,-1 0 1,-6-7 0,-5-10 2556,13 22-2883,1 0 0,0 0 1,-1 1-1,1-1 0,0 1 0,-1-1 0,1 1 0,-1-1 1,1 1-1,-1 0 0,1 0 0,-1-1 0,1 1 1,-1 0-1,1 1 0,-1-1 0,1 0 0,-3 1 1,-23 4 1284,24-2-1197,0 0 0,0 0-1,0 0 1,1 0 0,-1 1 0,1-1 0,0 1 0,0 0 0,0 0 0,1-1-1,-3 8 1,1-3 255,-11 27 859,1 1 0,2 0 0,2 1-1,2 0 1,-6 61 0,12-80-1279,0 0 0,1 0 1,1 0-1,1 0 0,1 0 0,0 0 1,1-1-1,1 1 0,0-1 1,2 0-1,0 0 0,1-1 0,13 21 1,-19-34-114,0 1 0,1-1 1,0 0-1,0 1 1,0-1-1,0 0 1,0-1-1,1 1 0,-1 0 1,1-1-1,0 0 1,-1 0-1,7 2 0,0-2-28,-1 0 0,1-1-1,0 0 1,19-1 0,-17 0 29,17 0-33,-28 0 43,-1 0 1,1 0-1,0 0 0,0 1 1,-1-1-1,1 0 0,0 1 1,0-1-1,-1 0 0,1 1 0,0-1 1,-1 1-1,1-1 0,-1 1 1,1-1-1,0 1 0,-1-1 1,1 1-1,-1 0 0,0-1 0,1 1 1,-1 0-1,1-1 0,-1 1 1,0 0-1,0 0 0,1-1 1,-1 1-1,0 0 0,0 1 0,1 38 192,-15 32-27,-22 10-176,23-54-1638,-16 49 0,33-109-11895,91-208 5170,21 6 8445,-103 210 294,2-6 985,2 1 0,37-50 0,-54 78-1252,1 0 1,-1 0-1,1 0 0,-1 0 0,1 1 0,0-1 0,-1 0 0,1 0 0,0 1 0,0-1 0,0 0 0,0 1 0,0-1 0,0 1 0,-1-1 0,1 1 0,0 0 0,0-1 0,1 1 0,-1 0 0,0-1 0,0 1 0,0 0 0,0 0 0,0 0 0,0 0 0,0 0 0,0 0 0,0 1 0,0-1 0,0 0 0,0 0 0,0 1 0,0-1 0,0 1 0,0-1 0,0 1 0,0-1 0,0 1 0,0-1 0,-1 1 0,1 0 0,0 0 0,0-1 0,-1 1 1,1 0-1,0 0 0,-1 0 0,1 0 0,-1 0 0,1 0 0,-1 0 0,1 0 0,-1 0 0,1 1 0,2 7 774,1 0 1,-1 0 0,0 0-1,3 19 1,12 40 2083,-13-52-2242,0 1-1,-1 0 1,3 21 0,-6-27-445,2 18 797,13 55 0,-1-19-489,-11-46-1537,1 0-1,0 0 0,13 30 0,-15-40 1537,-5-2-5965,2-7 5016,-1 0 0,0 0 0,0 0 0,0 0 0,0-1 0,1 1 0,-1 0 0,0-1 0,0 1 0,1-1 0,-1 1 0,0-1-1,0 1 1,1-1 0,-1 1 0,1-1 0,-1 0 0,0 1 0,1-1 0,-1 0 0,1 1 0,0-1 0,-1-1 0,-5-8-533,1 0 0,0 0 1,1-1-1,0 1 0,-4-23 0,-10-33-2263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4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2209,'0'-56'1985,"0"-4"-176,0 23-160,0 14-193,0-1-143,0 15 448,12 32-2402,7 1-1007,-7-1-882,-12 0-447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4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32 131 1889,'-1'-9'656,"-1"-1"0,1 1 1,-1 0-1,-1-1 0,-5-13 1,5 16 47,0-1 0,1 1 1,0-1-1,0 0 0,0-10 1,2 18-651,0 0 1,0-1 0,0 1-1,0 0 1,0 0 0,0 0-1,0-1 1,0 1 0,0 0-1,0 0 1,0 0 0,1-1-1,-1 1 1,0 0 0,0 0-1,0 0 1,0 0 0,0-1-1,1 1 1,-1 0 0,0 0-1,0 0 1,0 0 0,1 0-1,-1 0 1,0 0 0,0 0-1,0-1 1,1 1 0,-1 0 0,0 0-1,0 0 1,1 0 0,-1 0-1,0 0 1,0 0 0,0 0-1,1 0 1,-1 0 0,0 1-1,0-1 1,0 0 0,1 0-1,-1 0 1,0 0 0,0 0-1,0 0 1,1 0 0,-1 0-1,0 1 1,9 4 793,-4 1-379,-1 2 0,0-1 0,-1 0-1,0 1 1,0-1 0,0 1 0,-1 0 0,0 0 0,-1 0 0,0 0-1,0 0 1,0 1 0,-2 7 0,4 20 1093,37 260 6039,-3-20-5013,-21-154-2198,10 107-108,-21-161-295,21 102 0,-23-151-13,-4-42-231,5-32-411,3 1 1,16-71 0,-7 49-7,47-181-452,-60 243 1135,-2 3 58,2-1 1,-1 1 0,1 0 0,1-1 0,0 2 0,1-1-1,0 0 1,12-18 0,-16 27-28,-1 1 0,1 0 0,0 0 1,-1 0-1,1 1 0,0-1 0,-1 0 0,1 0 0,0 0 0,0 0 1,0 1-1,0-1 0,0 0 0,0 1 0,0-1 0,0 1 0,0-1 1,0 1-1,0 0 0,0-1 0,1 1 0,-1 0 0,0 0 0,0-1 1,0 1-1,0 0 0,1 0 0,-1 1 0,0-1 0,0 0 0,0 0 1,0 0-1,0 1 0,0-1 0,1 1 0,-1-1 0,0 1 0,0-1 1,0 1-1,0 0 0,0-1 0,-1 1 0,1 0 0,0 0 0,0-1 1,0 1-1,-1 0 0,1 0 0,1 2 0,3 6 211,0 0-1,-1 0 1,0 0 0,5 17-1,-8-24-223,30 99-122,-4 2 0,15 119-1,-39-208-1961,0 0 0,1-1 0,10 27-1,-7-23-2945,1-7-1400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4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50 272 1361,'-3'-2'504,"-1"0"0,0 0 1,1-1-1,0 1 1,-1-1-1,1 0 1,0 0-1,0 0 0,0 0 1,1-1-1,-1 1 1,-3-8-1,1-15 18724,15 27-18734,-1-1-67,0 0 0,0 0 1,-1 0-1,1-1 0,0 0 0,0-1 1,-1 0-1,1-1 0,0 1 0,-1-2 1,13-6-1,36-9-427,-49 17 0,-1 0 0,1 0 0,-1 0 0,0-1 0,1 0 0,-1 0 0,-1-1 0,1 1 0,0-2 0,-1 1 0,0-1 0,8-7 0,-14 11 0,1 0 0,-1 1 0,1-1 0,-1 0 0,1 0 0,-1 1 0,0-1 0,0 0 0,1 0 0,-1 0 0,0 0 0,0 1 0,0-1 0,0 0 0,0 0 0,0 0 0,0 0 0,0 0 0,0 1 0,0-1 0,-1 0 0,1 0 0,0 0 0,-1 1 0,1-1 0,0 0 0,-1 0 0,1 1 0,-1-1 0,1 0 0,-1 1 0,1-1 0,-1 0 0,0 1 0,1-1 0,-1 1 0,0-1 0,0 1 0,1-1 0,-1 1 0,0 0 0,-1-1 0,-14-17 0,14 9 0,2 8 0,0 0 0,-1 0 0,1 1 0,0-1 0,0 0 0,-1 0 0,1 1 0,0-1 0,-1 0 0,1 0 0,0 1 0,-1-1 0,1 0 0,-1 1 0,1-1 0,-1 1 0,0-1 0,1 1 0,-1-1 0,0 1 0,1-1 0,-1 1 0,0-1 0,1 1 0,-1 0 0,0-1 0,0 1 0,0 0 0,1 0 0,-2 0 0,0-1 0,1 1 0,0-1 0,0 1 0,0-1 0,0 1 0,0-1 0,0 0 0,0 1 0,0-1 0,1 0 0,-1 0 0,0 0 0,0 0 0,0 1 0,1-1 0,-1 0 0,1 0 0,-1-2 0,0 2 0,1 0 0,-1 0 0,0 0 0,1 0 0,-1 0 0,0 0 0,0 1 0,1-1 0,-1 0 0,0 0 0,0 1 0,0-1 0,0 0 0,0 1 0,0-1 0,0 1 0,0-1 0,0 1 0,0-1 0,0 1 0,0 0 0,0 0 0,-1-1 0,1 1 0,0 0 0,0 0 0,0 0 0,-2 1 0,0-2 0,0 0 0,-1 1 0,1 0 0,0 0 0,0 0 0,0 0 0,-1 0 0,1 1 0,0-1 0,0 1 0,0 0 0,0 0 0,0 0 0,0 1 0,0-1 0,0 1 0,0-1 0,0 1 0,1 0 0,-1 0 0,1 0 0,-1 0 0,1 1 0,0-1 0,0 1 0,0-1 0,-2 4 0,1-2 0,0 1 0,0-1 0,0 1 0,0 0 0,0 0 0,1 0 0,0 0 0,0 0 0,1 0 0,-1 0 0,1 1 0,-1 6 0,3-12-3,-1 1 0,0-1 0,0 0 0,0 1 0,-1-1 0,1 1 0,0-1 0,0 1 0,0-1 0,0 0 0,0 1-1,0-1 1,0 0 0,-1 1 0,1-1 0,0 1 0,0-1 0,-1 0 0,1 1 0,0-1 0,-1 0 0,1 0 0,0 1 0,0-1 0,-1 0 0,1 0 0,-1 1 0,1-1 0,0 0 0,-1 0 0,1 0 0,-1 0 0,1 1 0,0-1 0,-2 0-1,2 0-30,-1 0-1,1 0 1,0 0-1,-1 0 1,1 0-1,-1 1 1,1-1-1,-1 0 1,1 0-1,0 0 1,-1 1-1,1-1 1,0 0-1,-1 0 0,1 1 1,0-1-1,-1 0 1,1 1-1,0-1 1,-1 1-1,1-1 1,0 0-1,0 1 1,0-1-1,-1 1 1,1-1-1,0 0 1,0 1-1,0-1 0,0 1 1,0-1-1,0 1 1,0-1-1,0 1 1,0-1-1,0 1 1,0 8-4125,-2 18-11542,-9-6 10328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4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44 162 176,'-3'0'237,"-22"2"482,24-2-677,0 0 0,1 0 0,-1 0 0,0 0-1,1 0 1,-1 0 0,0 0 0,1 1 0,-1-1 0,1 0 0,-1 1 0,1-1-1,-1 0 1,0 1 0,1-1 0,-1 0 0,1 1 0,-1-1 0,1 1 0,0-1 0,-1 1-1,1-1 1,-1 1 0,1-1 0,0 1 0,0 0 0,-1-1 0,1 1 0,0 0 0,-1 0-1,48-1 1168,-40 1-1033,-7-1-95,1 0 0,-1 0 0,1 0 0,0 1 0,-1-1 0,1 0 0,0 0 0,-1 0 0,1 0 0,0 0 0,-1 0 0,1 0 0,0 0 0,-1 0 0,1-1 0,0 1 0,-1 0 0,1 0 0,-1 0 0,1-1 0,0 1 0,-1 0-1,1-1 1,-1 1 0,1-1 0,-1 1 0,1 0 0,-1-1 0,1 1 0,-1-1 0,0 0 0,1 1 0,-1-1 0,0 1 0,1-1 0,-1 1 0,0-1 0,0 0 0,1 1 0,-1-1 0,0 0 0,0 1 0,0-1 0,0 1 0,0-1 0,0 0 0,0 0 0,8-17 2213,-7 17-1974,0-1 1,0 0 0,0 1-1,0-1 1,0 0 0,0 0-1,0 0 1,-1 1-1,1-1 1,-1 0 0,1 0-1,-1-3 1,0-7 1142,0 11-1351,-1 1 0,1-1 0,0 0 0,0 0 0,-1 1 0,1-1 0,0 0 0,0 0 0,0 0 0,0 1 0,0-1 0,0 0 0,0 0 0,0 0 0,0 1 0,0-1-1,1 0 1,-1 0 0,0 0 0,0 1 0,1-1 0,-1 0 0,1 1 0,-1-1 0,0 0 0,1 1 0,-1-1 0,1 0 0,0 1 0,-1-1 0,1 1 0,-1-1 0,1 1-1,0-1 1,0 1 0,-1 0 0,1-1 0,3 1 2052,18 2 936,-19 2-2832,0 1 1,0 0-1,0 0 0,-1 0 1,0 0-1,1 0 1,-2 0-1,1 1 0,-1-1 1,0 0-1,0 1 0,0 0 1,-1-1-1,0 9 1,5 21 491,0-13-229,1 0 1,16 35-1,5 14 15,-21-53-455,1 0 0,1 0 1,14 24-1,-3-8 21,-19-32-107,2 1 0,-1-1 0,0 0 0,0 0 0,1 0 0,-1 0 0,1 0 0,-1 0 0,1-1 0,0 1-1,0 0 1,0-1 0,0 1 0,0-1 0,0 0 0,0 0 0,1 0 0,-1 0 0,0 0 0,1 0 0,-1-1 0,0 1 0,1-1 0,-1 1-1,1-1 1,-1 0 0,1 0 0,-1 0 0,1 0 0,-1-1 0,1 1 0,-1-1 0,0 1 0,1-1 0,-1 0 0,0 0 0,1 0-1,1-2 1,6-2-215,0-1 0,-1 0 0,1-1 0,-2 0 0,1 0 0,13-16 0,-8 6-666,-1-1 0,0 0 1,-2-1-1,0 0 0,9-22 0,34-104-3619,-49 128 4123,0 0 271,-2 1 0,0-2 0,-1 1 0,-1 0 0,-1-34 0,0 21 654,0 29-532,0 1 0,0 0 0,0-1 0,0 1 0,0 0 0,0-1 0,0 1 0,0 0 0,0 0 0,0-1 0,0 1 0,0 0 0,0-1 0,0 1 0,0 0 0,0 0 0,-1-1 0,1 1 0,0 0-1,0-1 1,0 1 0,0 0 0,-1 0 0,1-1 0,0 1 0,0 0 0,0 0 0,-1 0 0,1-1 0,0 1 0,-1 0 0,1 0 0,0 0 0,0 0 0,-1 0 0,1 0 0,0-1 0,-1 1 0,1 0 0,0 0 0,0 0 0,-1 0 0,1 0 0,0 0 0,-1 0 0,1 0 0,0 0 0,-1 0 0,1 1 0,0-1 0,0 0 0,-1 0 0,1 0 0,0 0 0,0 0 0,-1 0 0,1 1-1,0-1 1,0 0 0,-1 0 0,1 0 0,0 1 0,0-1 0,-1 0 0,1 8 186,0 5 198,0 0 0,1 0 0,0-1 0,1 1 0,0 0 0,6 16 0,14 62 1593,-17-67-1611,1 0 0,8 24-1,15 47-9,-26-81 571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5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348 155 240,'-6'-18'467,"3"8"-49,0 1 0,0 0 0,-1-1 1,0 2-1,0-1 0,-1 0 0,0 1 0,-1 0 0,0 0 0,-7-8 0,11 15-346,1-2 160,-1 1 0,0 0 0,0-1 0,0 1 0,0 0 0,0 0 0,0 1 0,0-1 0,-1 0 0,1 1 0,-1-1 0,1 1 0,-1 0 0,0 0 1,0 0-1,1 0 0,-1 0 0,0 1 0,0-1 0,0 1 0,0 0 0,0 0 0,1 0 0,-1 0 0,0 0 0,0 1 0,0-1 0,0 1 0,0 0 0,-2 1 0,-4 3 413,1 0-1,-1 1 0,1 1 1,1-1-1,-1 1 1,1 0-1,0 1 1,1 0-1,0 0 1,0 0-1,0 1 1,1 0-1,-5 12 0,-6 16 1269,2 1-1,-10 41 0,18-57-1435,-5 10 234,3 1 1,0 0-1,3 1 0,-4 57 1,9 167 691,0-256-1409,0 0 0,0 0-1,0-1 1,0 1 0,1 0 0,-1 0 0,0 0-1,1 0 1,-1 0 0,1 0 0,0-1-1,-1 1 1,1 0 0,0-1 0,2 4 0,-2-4-6,0-1 1,0 1 0,-1-1 0,1 1 0,0-1 0,0 0 0,0 1-1,0-1 1,0 0 0,-1 1 0,1-1 0,0 0 0,0 0 0,0 0-1,0 0 1,0 0 0,0 0 0,0 0 0,0 0 0,0 0 0,0-1-1,-1 1 1,3-1 0,1-1-55,0 0 1,1 0-1,-1-1 0,0 0 0,-1 0 1,1 0-1,0 0 0,-1 0 0,0-1 0,1 0 1,-1 0-1,3-5 0,18-33-1078,-2-1 0,-2-1-1,-2-1 1,-2-1 0,-2 0 0,-1-1 0,-3 0-1,4-50 1,-5 23 363,3-63 2789,-11 173-177,2 1-1,16 71 1,30 76-3058,-42-160 724,-1-3-354,16 50-3734,-21-66 3827,1 0 1,0 0-1,1 0 1,0 0-1,-1 0 1,1 0-1,1-1 1,-1 0-1,8 8 1,-10-12 597,0 1 0,-1-1 1,1 1-1,0-1 0,0 0 1,-1 0-1,1 1 0,0-1 0,0 0 1,0 0-1,0 0 0,-1 0 1,1 0-1,0 0 0,0 0 1,0 0-1,0 0 0,-1 0 1,1-1-1,0 1 0,0 0 1,0-1-1,-1 1 0,1 0 0,0-1 1,-1 1-1,1-1 0,0 1 1,-1-1-1,1 1 0,0-1 1,-1 1-1,1-1 0,-1 0 1,2-1-1,12-28-2676,-11-13 817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5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21 107 960,'0'-89'5027,"0"89"-4953,-1 0 1,1-1 0,0 1-1,0 0 1,-1-1 0,1 1-1,0 0 1,0 0 0,-1-1-1,1 1 1,0 0-1,-1 0 1,1 0 0,0 0-1,-1-1 1,1 1 0,0 0-1,-1 0 1,1 0 0,0 0-1,-1 0 1,1 0-1,0 0 1,-1 0 0,1 0-1,0 0 1,-1 0 0,1 0-1,-1 0 1,1 0 0,0 0-1,-1 0 1,1 1 0,0-1-1,-1 0 1,1 0-1,0 0 1,0 0 0,-1 1-1,1-1 1,0 0 0,-1 0-1,1 1 1,0-1 0,0 1-1,-2-1 553,1 4-246,0-1-1,0 1 0,0-1 1,1 1-1,0-1 0,-1 1 1,1 0-1,0-1 0,1 1 1,0 3-1,-1 8 671,2 64 2950,12 87 1,-3-67-3376,-3-26-221,17 72 0,-20-128-505,-6-26-125,-1-24-93,2-26-622,2 1 0,14-80 0,-10 101 522,-1 9 219,0-1 0,2 1-1,1 0 1,1 0-1,14-27 1,25-42 332,-47 96-107,-1-1-1,1 1 1,-1-1-1,1 1 1,-1-1 0,1 1-1,0-1 1,0 1-1,0 0 1,0-1 0,0 1-1,0 0 1,0 0-1,0 0 1,0 0 0,0 0-1,1 0 1,-1 0-1,0 0 1,1 0 0,-1 1-1,2-1 1,-1 1 25,-1 0 1,0 0-1,0 1 1,0-1-1,1 0 1,-1 1-1,0 0 1,0-1-1,0 1 1,0-1-1,0 1 1,0 0-1,0 0 1,0 0-1,0 0 1,0-1-1,0 1 1,-1 0-1,1 0 1,1 3-1,4 7 312,0 0-1,0 1 0,6 21 0,-6-8-223,-1 1 1,-1 0-1,-1 0 1,-2 0-1,-2 48 1,2 41-1892,10 37-8061,-8-127 5841,12-13 402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0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59 168 1040,'-26'0'3179,"-6"0"13638,39-1-15595,1-1 1,-1 1-1,1-1 0,-1-1 0,13-5 0,33-10 3176,-7 11-4398,-24 4 0,-1-1 0,33-9 0,20-8-3543,-47 15 790,0-1 0,-1-2-1,0 0 1,27-15 0,-22 8-2668,0 2 570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3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410 186 2145,'-17'-28'1481,"15"23"-1290,-1 1 1,1 0 0,-1 0-1,0 0 1,0 0-1,0 0 1,0 1-1,-1-1 1,-4-3-1,-31-35 1410,-6-7 647,42 46-1906,-1 0 0,1 1 0,-1 0 0,1 0 1,-1 0-1,0 0 0,0 1 0,0-1 0,0 1 0,0 0 0,0 0 0,0 0 0,0 1 0,-5-1 0,4 2 15,0 0 0,0 0 1,0 0-1,0 0 0,0 1 0,0 0 0,0 0 0,0 0 0,1 1 0,-1-1 0,1 1 0,0 0 0,0 0 0,0 1 0,0-1 1,0 1-1,1 0 0,-4 5 0,-4 7 392,1 1 1,1 0-1,0 1 0,1 0 1,1 0-1,-5 20 1,6-21-279,-8 32 350,2 0-1,2 1 1,2 0-1,3 0 1,1 1-1,7 96 1,-2-132-821,1-1 0,0 1 0,1 0 0,0-1 0,1 1 0,1-1 0,6 14 0,-9-25 0,-1-1 0,1 1 0,0-1 0,-1 1 0,1-1 0,0 0 0,0 1 0,1-1 0,-1 0 0,0-1 0,1 1 0,-1 0 0,1-1 0,0 1 0,0-1 0,-1 0 0,1 0 0,0 0 0,0 0 0,0 0 0,0-1 0,0 1 0,0-1 0,0 0 0,0 0 0,0 0 0,0 0 0,0-1 0,0 1 0,0-1 0,0 0 0,0 0 0,0 0 0,-1 0 0,1 0 0,0 0 0,3-3 0,9-4 0,0-1 0,0-1 0,0-1 0,-2 0 0,15-13 0,-16 11-94,0 0 0,-1 0 1,0-1-1,-1 0 0,-1-1 0,10-21 1,37-103-1013,-51 126 1030,5-24-520,0-1-1,-3 0 1,5-60 0,-2 25 23,-6 44 396,2-46 1,-5 75 189,-1 0 0,0 0 0,0 1 0,1-1 0,-1 0 0,0 0 0,0 0 0,1 0 0,-1 1 0,0-1 0,1 0 0,-1 0 0,0 0 0,1 0 0,-1 0 0,0 0 0,1 0 0,-1 0 0,0 0 0,1 0 0,-1 0 0,0 0 0,1 0 0,-1 0 0,0 0 0,1 0 0,-1 0 0,0 0 0,0 0 0,1 0 0,-1-1 0,0 1 0,1 0 0,-1 0 0,0 0 0,0-1 0,1 1 0,-1 0 0,0 0 0,0-1 0,0 1 0,1 0 0,-1 0 0,0-1 0,0 1 0,0 0 0,0-1 1,0 1-1,1 0 0,-1-1 0,0 1 0,0 0 0,0-1 0,0 1 0,0 0 0,0-1 0,0 1 0,0-1 0,15 31 1343,-9-4-521,-1-6-155,-1 1 0,2 39 1,-3 4-637,22 117 1,-12-97-1156,-12-82 1026,10 66-6203,-9-58 4057,1 0-1,0-1 0,0 1 1,5 9-1,-8-19 2151,0 0 0,0 1 0,0-1 0,0 0 0,0 0 0,0 0 0,0 0 0,0 0 0,1 0 0,-1 1 0,0-1 0,0 0 0,0 0 0,0 0 0,0 0 0,0 0 0,0 0 0,0 1 0,0-1 0,0 0-81,0 0 81,1 0 0,-1 0 0,0 0 0,0 0 0,0 0 0,0 0 0,0 0 0,0 0 0,1 0 0,-1 0 0,0 0 0,0 0 0,0 0 0,0 1 0,0-1 0,0 0 0,1 0 1,-1-1-1,0 1 0,0 0 0,0 0 0,0 0 0,0 0 0,0 0 0,1 0 0,-1 0 0,0 0 0,0 0 0,0 0 0,0 0 0,0 0 0,0 0 0,1 0 0,14-8-3958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205 292 1569,'0'-34'1102,"-1"14"-293,1-1 0,1 0 0,1 1-1,6-32 1,-6 43 66,-1-1 0,0 0 0,0 1-1,-1-1 1,-2-12 0,1-1 4988,-5 23-2435,-18 4-1256,20 1-1725,0-1 1,1 0 0,-1 1-1,1 0 1,0 0-1,0 0 1,1 0 0,-1 0-1,1 1 1,-2 8-1,-8 16 1390,-8 14-726,1-4-376,-20 60-1,31-72-734,0 0 0,2 0 0,1 1 0,2 0 0,0 0 0,2 0 0,2 0 0,3 34 0,-3-61 0,-1 0 0,0 0 0,1-1 0,-1 1 0,1 0 0,0 0 0,-1-1 0,1 1 0,0 0 0,0-1 0,0 1 0,0-1 0,0 1 0,0-1 0,1 0 0,-1 1 0,0-1 0,1 0 0,-1 0 0,1 0 0,0 0 0,-1 0 0,1 0 0,0-1 0,-1 1 0,1 0 0,0-1 0,0 1 0,-1-1 0,1 0 0,0 0 0,0 0 0,0 0 0,2 0 0,0 0 0,0-1 0,1 1 0,-1-1 0,0 0 0,0-1 0,0 1 0,0-1 0,0 1 0,0-1 0,0-1 0,-1 1 0,1 0 0,4-5 0,7-10 0,-1-1-1,-1-1 1,0 0-1,-1 0 1,-1-2-1,15-40 1,-3 11-34,53-153-1442,-75 200 1450,5-18-76,-2 1 1,-1-1-1,-1 1 0,0-1 1,-3-35-1,1 28 194,0 74-49,32 856 1971,13-521-2014,-43-346 0,-2 1 0,-1-1 0,-2 1 0,-8 35 0,7-50 0,-1 0 0,0 0 0,-2 0 0,-1-1 0,0 0 0,-1-1 0,-21 33 0,26-49 0,1 1 0,-1 0 0,0-1 0,0 0 0,0 0 0,-1 0 0,1 0 0,-1-1 0,1 0 0,-1 0 0,0 0 0,0 0 0,0-1 0,0 0 0,0 0 0,0 0 0,0-1 0,-6 1 0,-1-1 0,1 0 0,-1-1 0,0 0 0,0-1 0,1 0 0,-19-6 0,24 5-264,0 0 0,-1 0 0,1-1 1,1 0-1,-1 0 0,0 0 0,1-1 0,0 0 0,-7-8 1,-37-54-6862,40 54 5064,-25-48-8349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5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41 317 832,'0'-4'372,"-1"0"0,0 0-1,1 0 1,-1 0 0,0 1 0,-1-1-1,1 0 1,-1 0 0,1 1-1,-1-1 1,0 1 0,-1 0-1,1 0 1,-1-1 0,-3-3 0,0 0 419,4 3-59,1 0-1,0 0 1,0 0-1,0 0 1,1 0-1,0 0 1,-1 0-1,1 0 1,1-1-1,-1 1 1,2-5-1,-1-8 5608,-1 15-6041,0 0 1,1-1 0,0 1-1,-1 0 1,1 0 0,0-1-1,0 1 1,0 0 0,0 0-1,1 0 1,-1 0 0,1 0 0,-1 1-1,1-1 1,0 0 0,-1 1-1,1-1 1,0 1 0,0-1-1,3 0 1,0-1 177,0 0 0,0 0 0,1 0-1,-1 1 1,1 0 0,0 0 0,7-1 0,13-2-460,-1-2 0,-1 0 0,39-19 0,25-7-395,-47 17-2856,-17 6-2445,0 1-4179,-10 8 2920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5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32 140 1056,'-31'14'25449,"31"-15"-25259,0 1 0,0-1 0,0 1-1,0-1 1,0 0 0,1 1 0,-1-1-1,0 1 1,0-1 0,0 1 0,1-1-1,-1 1 1,0-1 0,1 1 0,-1-1-1,1 1 1,-1-1 0,0 1 0,1-1-1,-1 1 1,1 0 0,-1-1 0,1 1-1,0 0 1,-1-1 0,1 1 0,-1 0-1,1 0 1,-1 0 0,1-1 0,0 1-1,0 0 1,6-1-190,1 0 0,-1 0 0,0-1 0,0 0 0,0 0 0,-1-1 0,7-3 0,26-9 0,-14 5-750,0 0-1,31-20 1,40-16-5528,-65 36-3585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5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59 127 1537,'-13'-8'2892,"9"7"-2568,-38-23 27463,94 27-27533,-38-1-258,-1-1 0,1 0 1,-1-1-1,1-1 0,-1 0 0,27-6 0,44-19-430,-15 4-3083,104-19 1,-144 39-5470,-8 2 772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5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69 284 976,'-19'0'15215,"19"-3"-14757,0 0-1,-1-1 0,1 1 1,1 0-1,-1-1 0,0 1 0,1 0 1,-1 0-1,3-5 0,-3 8-420,1 0 0,-1 0 1,1 0-1,0 0 0,-1 0 0,1 0 0,0 0 0,-1 0 0,1 0 0,0-1 1,-1 1-1,1 0 0,-1 0 0,1-1 0,-1 1 0,1 0 0,0-1 0,-1 1 1,1-1-1,-1 1 0,0-1 0,1 1 0,-1-1 0,1 1 0,-1-1 0,0 1 1,1-1-1,-1 1 0,0-1 0,0 0 0,1 1 0,-1-1 0,0 1 0,0-1 1,0 0-1,0 1 0,0-1 0,0 0 0,0 1 0,0-1 0,0 0 0,0 1 1,0-1-1,0 1 0,0-1 0,-1-1 0,13-23 806,-9 21-821,0-1 0,-1 1 0,2 0-1,-1-1 1,0 1 0,1 1 0,-1-1 0,1 0 0,0 1-1,1 0 1,-1 0 0,5-3 0,2-2-21,6-6 30,-3 2 33,1 0 0,0 1-1,0 1 1,21-11 0,4 0 89,-31 15-68,0 1 1,0 1-1,0-1 1,1 1 0,-1 1-1,1 0 1,0 0-1,0 1 1,18-2-1,-25 4-42,-1 0 0,1 0 0,0 0-1,0 1 1,-1-1 0,1 1 0,0 0-1,-1 0 1,1 0 0,-1 0 0,1 0-1,-1 0 1,0 1 0,1-1-1,-1 1 1,0 0 0,0 0 0,0-1-1,0 1 1,0 1 0,-1-1 0,1 0-1,-1 0 1,1 1 0,-1-1 0,0 0-1,0 1 1,0 0 0,0-1-1,1 6 1,1 6 125,-1 1 0,-1-1 0,0 1 0,-1 23 1,-1-17-80,-2 9 5,-1 0 0,-2 0 0,-1-1 1,-1 0-1,-1 0 0,-27 54 0,8-16-62,5-17-11,-3-2-1,-2-1 1,-2-1 0,-43 51-1,17-23 40,47-61-54,0-1 1,-1-1-1,-13 12 1,21-20-60,-1-1 1,0 0-1,1 0 1,-1 1-1,0-1 1,0-1-1,-1 1 0,1 0 1,0-1-1,0 0 1,-1 0-1,1 0 1,-1 0-1,1 0 1,-1-1-1,1 1 1,-1-1-1,1 0 1,-8-1-1,10 1 36,0-1 0,0 1 0,0 0 1,0-1-1,0 1 0,0-1 0,0 0 0,0 1 0,1-1 0,-1 0 1,0 0-1,0 1 0,0-1 0,1 0 0,-1 0 0,0 0 0,1 0 1,-1 0-1,1 0 0,-1 0 0,1 0 0,0 0 0,-1 0 0,1 0 1,0 0-1,0-1 0,0 1 0,-1 0 0,1 0 0,0 0 0,1 0 0,-1 0 1,0 0-1,0 0 0,0-1 0,1 1 0,-1 0 0,0 0 0,1 0 1,-1 0-1,1 0 0,1-1 0,29-55-144,-20 39 111,-5 7 153,0 0 0,1 1 1,0-1-1,1 1 1,0 1-1,1 0 1,-1 0-1,2 0 1,-1 1-1,1 0 0,1 1 1,16-9-1,-19 13 5,-1 0 0,0 0-1,1 1 1,0 0 0,-1 1 0,1 0-1,0 0 1,0 1 0,0 0 0,-1 0-1,1 0 1,0 1 0,0 1 0,-1-1-1,1 1 1,0 0 0,-1 1 0,11 5-1,15 6-32,-1 2-1,50 34 1,-54-31-781,-11-7-553,1 0 0,23 10 0,-36-20 387,0 1 0,0-2-1,1 1 1,-1 0-1,1-1 1,-1 0 0,10 0-1,37-1-8360,-23 0 5148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0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14 206 1585,'-12'-151'5472,"11"144"-4907,1 5-348,0-1 0,0 1 0,-1-1 0,1 1 0,1-1 0,-1 1 0,0-1 0,1 1 0,-1 0 0,1-1 0,0 1 0,-1 0 0,1-1 0,0 1 0,1 0 0,-1 0 0,4-5 3583,-5 461 12170,0-340-14284,-1-55-1882,4-1 0,1 0 0,24 110 0,-26-149-1173,1 12-3643,-3-31 4837,0 0 1,0 1-1,0-1 0,0 0 1,-1 0-1,1 1 0,0-1 0,0 0 1,0 0-1,0 1 0,0-1 1,0 0-1,0 1 0,0-1 1,0 0-1,0 0 0,0 1 0,0-1 1,0 0-1,1 0 0,-1 1 1,0-1-1,0 0 0,0 0 1,0 1-1,0-1 0,0 0 0,1 0 1,-1 0-1,1 2-1048,-1-2 1049,1 0-1,-1 0 0,0 0 0,0 0 1,1 0-1,-1 0 0,0 0 1,0 0-1,1 0 0,-1 0 1,0 0-1,0 0 0,1 0 0,-1 0 1,0 0-1,0 0 0,1 0 1,-1 0-1,0 0 0,0 0 1,1 0-1,-1 0 0,0-1 0,3-10-5662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0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71 512,'11'-69'7178,"-11"69"-6870,0 0 1,-1 0 0,1-1 0,-1 1 0,1 0 0,0 0-1,-1 0 1,1 0 0,-1 0 0,1 0 0,0 0 0,-1-1-1,1 1 1,-1 0 0,1 0 0,-1 1 0,1-1 0,0 0-1,-1 0 1,1 0 0,-1 0 0,1 0 0,-4 3 2779,4-3-2779,-12 7 5505,8-5-7160,1 3 1904,0-1-1,-1 1 1,2 0-1,-1 0 0,0 0 1,1 0-1,-2 7 0,-6 12 1011,-17 40-888,2 2 1,3 0-1,4 2 0,2 0 1,-13 130-1,27-176-680,1-1 0,1 1 0,2-1 0,0 1 0,8 36 0,-7-46 0,0 0 0,1-1 0,1 0 0,0 1 0,0-2 0,1 1 0,0-1 0,1 0 0,0 0 0,1-1 0,13 13 0,-15-17 0,0-1 0,1 1 0,-1-1 0,1-1 0,0 1 0,0-1 0,0-1 0,1 1 0,-1-1 0,1-1 0,-1 1 0,1-1 0,-1 0 0,1-1 0,0 0 0,-1 0 0,1-1 0,0 0 0,14-3 0,-11 1 0,1 0 0,0-1 0,-1 0 0,0-1 0,0-1 0,0 1 0,-1-2 0,0 1 0,0-1 0,0-1 0,15-15 0,-14 9 0,0 0 0,0-1 0,-1-1 0,-1 0 0,-1 0 0,8-18 0,-13 24 0,1 1 0,-1-1 0,-1 0 0,0 0 0,0 0 0,-1 0 0,0-1 0,0 1 0,-2 0 0,1 0 0,-1-1 0,-3-10 0,4 19 1,0 0 0,-1-1 1,1 1-1,-1 0 0,0-1 0,1 1 0,-1 0 0,0 0 1,-1-1-1,1 1 0,0 0 0,-1 0 0,1 1 1,-1-1-1,1 0 0,-1 0 0,0 1 0,0-1 0,0 1 1,0-1-1,0 1 0,0 0 0,0 0 0,0 0 0,-1 0 1,1 0-1,0 0 0,0 1 0,-1-1 0,1 1 1,-1 0-1,1 0 0,0 0 0,-1 0 0,1 0 0,-1 0 1,1 0-1,0 1 0,-1-1 0,1 1 0,0 0 1,-3 1-1,-7 3-38,0 1 1,0 0 0,1 0 0,-1 2 0,2-1-1,-13 12 1,-104 99-6561,100-90 1462,2 2 0,-32 49 0,26-29-97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5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112 108 1409,'0'-107'10084,"-9"107"-8223,3 0 2305,5 0-4071,-1 0-1,1 0 1,0 1 0,0-1-1,0 0 1,0 1-1,0-1 1,0 1 0,0-1-1,0 1 1,0 0-1,0-1 1,0 1 0,0 0-1,0 0 1,0 0 0,0 0-1,1 0 1,-1 0-1,0 0 1,1 0 0,-1 0-1,0 1 1,-13 35 1839,5-14-809,-1 4-118,0 1-1,2 0 1,1 1-1,2-1 1,0 1-1,2 0 1,1 40-1,1-52-805,2 0 0,0 1 0,1-1 1,1 0-1,7 25 0,-9-38-179,0 0 1,1 0 0,-1 0 0,1 0-1,0-1 1,0 1 0,1-1-1,-1 1 1,1-1 0,-1 0-1,1 0 1,0 0 0,0 0 0,1 0-1,-1-1 1,0 0 0,1 1-1,0-1 1,-1 0 0,1-1-1,0 1 1,0-1 0,0 0 0,0 0-1,0 0 1,0 0 0,1-1-1,6 1 1,25-3-23,-17 1 0,-1 0 0,34 4 0,-49-3 0,1 1 0,-1-1 0,1 1 0,-1 0 0,0 0 0,1 0 0,-1 1 0,0-1 0,0 1 0,0-1 0,0 1 0,0 0 0,0 0 0,0 1 0,-1-1 0,1 0 0,-1 1 0,1 0 0,-1-1 0,2 6 0,-3-7 0,-1 1 0,1 0 0,-1-1 0,0 1 0,0 0 0,0 0 0,0 0 0,0-1 0,0 1 0,-1 0 0,1 0 0,0-1 0,-1 1 0,1 0 0,-1-1 0,0 1 0,-1 1 0,-19 34 0,15-28 0,-42 60 0,33-50 0,0 0 0,2 1 0,-20 40 0,20-29-1102,-2-2-1,-1 0 1,-22 29 0,25-40-166,13-17 981,0 0-1,0 0 1,-1-1 0,1 1 0,0 0-1,-1 0 1,1-1 0,0 1 0,-1-1-1,1 1 1,-1 0 0,1-1 0,-1 1 0,0-1-1,1 1 1,-1-1 0,0 1 0,1-1-1,-1 0 1,0 1 0,1-1 0,-1 0-1,0 1 1,0-1 0,1 0 0,-1 0 0,0 0-1,0 0 1,1 0 0,-1 0 0,0 0-1,0 0 1,0 0 0,1 0 0,-1 0-1,-1 0 1,1-2-117,0 1 0,0 0-1,0 0 1,1 0 0,-1-1 0,0 1-1,1 0 1,-1-1 0,1 1 0,-1-1-1,1 1 1,0-1 0,-1 1 0,1 0-1,0-1 1,0 1 0,0-3 0,0-38-4140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5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81 271 336,'-8'-11'445,"8"10"-388,-1 0 0,1 0 0,-1 1 0,1-1 0,-1 0-1,0 0 1,1 1 0,-1-1 0,0 1 0,1-1 0,-1 0 0,0 1 0,0-1 0,0 1 0,1-1-1,-1 1 1,0 0 0,0-1 0,0 1 0,0 0 0,0 0 0,0 0 0,0-1 0,-1 1 0,-1 0 228,-12 0-130,11 1-1560,-19-2 6087,23 1-4580,0 0-1,0 0 1,-1 0-1,1 0 0,0 0 1,-1 0-1,1 0 1,0 0-1,-1 0 0,1 0 1,0 0-1,-1 0 1,1 0-1,0 0 0,0-1 1,-1 1-1,1 0 1,0 0-1,0 0 0,-1-1 1,1 1-1,0 0 1,0 0-1,0 0 0,-1-1 1,1 1-1,0 0 1,0-1-1,0 1 0,0 0 1,0 0-1,0-1 1,-1 1-1,1 0 0,0-1 1,0 1-1,0 0 1,0-1-1,0 1 0,0 0 1,0-1-1,0 1 1,0 0-1,1 0 0,-1-1 1,0 1-1,0 0 1,0-1-1,0 1 0,0 0 1,0 0-1,1-1 1,-1 1-1,0 0 0,0 0 1,0-1-1,1 1 1,-1 0-1,0 0 0,0 0 1,1-1-1,5-5 727,-5 5-624,-1 0 0,1 0 0,0 0 0,0 0 0,0 0 0,-1 0 0,1 0 0,0 0 0,-1-1 0,1 1 0,-1 0 0,0 0 0,1 0 0,-1-1 0,0 1 0,0 0 0,0-1 0,1 1 0,-1 0 0,-1-2 0,3 1 113,-1 0 0,1 1 0,-1-1-1,1 0 1,0 0 0,-1 1 0,1-1 0,0 1 0,0 0 0,0-1-1,3 0 1,3-3 843,1-1-694,1 1 1,-1 1-1,0-1 0,1 1 1,0 1-1,0 0 0,16-2 0,25-9 9,-7 1-1380,1 1 0,0 3 0,72-7-1,-93 15-799,0-2 0,0-1-1,0 0 1,-1-2-1,0-1 1,0-1-1,27-13 1,-16-2-2252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5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38 736,'0'-2'114,"0"1"0,-1-1 0,1 1-1,-1-1 1,1 1 0,-1-1 0,1 1 0,-1-1-1,0 1 1,0-1 0,1 1 0,-1 0 0,0 0-1,0-1 1,0 1 0,-1 0 0,1 0 0,0 0-1,0 0 1,-1 0 0,1 0 0,0 1 0,-1-1-1,1 0 1,-1 1 0,1-1 0,-1 1-1,1-1 1,-1 1 0,-2 0 0,-51-4 2290,49 4-2130,2 0-85,1 1 0,0 0 0,-1 0 0,1 1 0,0-1 0,0 1 0,0-1 0,0 1 0,0 0 0,0 0 0,0 0 0,1 1 0,-1-1 0,1 1 0,-4 3 0,-9 9 794,2-4-124,2 1 0,-1 0 0,1 0 0,1 1-1,0 0 1,1 1 0,1 0 0,0 1 0,1-1 0,-9 25 0,-2 16 2417,-20 91-1,26-90-2088,3 0-1,-4 70 1,12-109-999,1 0 0,0 0 1,2 0-1,0 0 0,0 0 0,2 0 1,0-1-1,1 1 0,1-1 0,0 0 1,17 29-1,-20-40-188,0-1 0,0 0 0,0 0 0,1 0 0,-1-1 0,1 1 0,0-1 0,0 1 0,1-1 0,-1-1 0,1 1 0,-1-1 0,1 0 0,0 0 0,0 0 0,0 0 0,0-1 0,0 0 0,0 0 0,0 0 0,0-1 0,1 0 0,-1 0 0,0 0 0,0 0 0,0-1 0,1 0 0,-1 0 0,0 0 0,0-1 0,6-2 0,9-6-2,-1 0 0,0-1 1,0-1-1,-1-1 0,19-18 0,-27 23-6,12-11-74,-1-2 1,-1 0-1,-1-2 0,23-34 0,54-105-362,-88 146 376,-2-1 1,-1 0 0,0 0 0,-1-1 0,0 1 0,-2-1 0,0 0-1,-1 0 1,-1 0 0,0 0 0,-2 0 0,0 1 0,-1-1 0,0 0-1,-2 1 1,0 0 0,-12-26 0,13 35-170,0 0 0,-1 0-1,0 1 1,-1 0 0,0 0 0,0 1-1,0-1 1,-12-8 0,4 3-392,5 4-139,0 1-1,-1 0 1,0 1-1,0 0 1,0 1-1,-1 0 1,0 1-1,-17-5 1,23 7 130,-1 1 0,1-1 0,-1 1 0,0 0 0,0 1 0,0-1 0,0 1 0,1 0 0,-1 1 0,0 0 0,0-1 0,0 2 0,1-1 0,-1 1 0,0 0 0,1 0 0,0 0 0,-7 5 0,-5 14-2900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3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 2961,'0'-9'723,"1"8"-585,-1 0-1,0 0 1,1 1 0,-1-1 0,0 0 0,0 0 0,0 0-1,0 0 1,0 0 0,0 0 0,0 0 0,0 0 0,0 0-1,0 1 1,0-1 0,0 0 0,-1 0 0,1 0 0,0 0-1,-1 0 1,1 1 0,-1-1 0,1 0 0,-1 0 0,1 0-1,-1 1 1,0-1 0,1 0 0,-1 1 0,0-1 0,1 1-1,-1-1 1,0 1 0,-1-1 0,0 24 3909,2 148 4536,0 34-4804,0 101-3010,0-305-694,2-12-155,10-26-418,8-46-1,-10 36 2,8-27-642,42-110 1,-49 158 1325,1 0 0,1 1 1,1 0-1,1 1 0,1 0 0,1 1 1,26-26-1,-40 46 81,1 0 0,-1 0 0,0 0 0,1 0 0,0 0 0,0 1 0,0-1 0,0 1 0,0 0 0,0 1 0,7-3 0,-9 4-84,0 0-1,0 0 1,0 0-1,-1 0 1,1 1-1,0-1 0,0 1 1,0-1-1,0 1 1,-1 0-1,1-1 1,0 1-1,-1 0 0,1 0 1,0 0-1,-1 0 1,1 1-1,-1-1 1,0 0-1,1 1 0,-1-1 1,0 1-1,0-1 1,0 1-1,0-1 1,0 1-1,0 0 0,-1 0 1,1-1-1,0 4 1,13 34-94,-2 1 0,-2 0 0,-2 1 0,-1 0 0,1 55 0,10 52-174,-13-113 84,6 24 0,-5-41-736,-5-14-5,0-1 0,0 1 0,0 0 0,1 0 0,-1 0 0,1-1-1,0 1 1,0-1 0,0 1 0,0-1 0,1 0 0,4 5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5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63 314 1409,'6'-109'2339,"1"-5"4649,-7 113-6826,0 1 0,0-1 0,0 1 0,0-1 0,1 0 0,-1 1 1,0-1-1,0 0 0,0 1 0,-1-1 0,1 0 0,0 1 0,0-1 0,0 0 1,0 1-1,-1-1 0,1 1 0,0-1 0,0 0 0,-1 1 0,1-1 0,0 1 1,-1-1-1,1 1 0,-1-1 0,1 1 0,-1-1 0,1 1 0,-1 0 1,1-1-1,-1 1 0,1 0 0,-1-1 0,0 1 0,1 0 0,-1 0 0,1-1 1,-1 1-1,0 0 0,1 0 0,-1 0 0,0 0 0,1 0 0,-1 0 1,0 0-1,1 0 0,-1 0 0,0 0 0,1 0 0,-1 1 0,1-1 0,-1 0 1,0 0-1,1 1 0,-1-1 0,1 0 0,-1 1 0,1-1 0,-1 0 0,1 1 1,-1-1-1,1 1 0,-1-1 0,1 1 0,-1-1 0,1 1 0,0-1 1,-1 1-1,1 0 0,-3 8 915,0-1 0,0 1 0,1 0 0,1 0 0,-1 0 0,1 0 0,1 13 0,-4 26 591,-4 9-1284,-1 1-377,-2 85 0,11-68-7,2 127 0,-1-190 0,1 0 0,0-1 0,1 0 0,0 1 0,0-1 0,1 0 0,1-1 0,0 1 0,7 10 0,-11-19 0,0 1 0,0-1 0,0 0 0,0 0 0,1 0 0,-1 0 0,1 0 0,0 0 0,-1-1 0,1 1 0,0 0 0,0-1 0,0 1 0,0-1 0,0 0 0,1 0 0,-1 0 0,0 0 0,0 0 0,1 0 0,-1-1 0,1 1 0,-1-1 0,0 1 0,1-1 0,-1 0 0,1 0 0,-1 0 0,1 0 0,-1-1 0,1 1 0,-1-1 0,0 1 0,4-2 0,2-2 0,-1-1 0,1 1 0,-1-1 0,0 0 0,0-1 0,0 0 0,-1 0 0,8-10 0,7-10 0,-2 0 0,-1-2 0,-2 0 0,0-1 0,-2 0 0,-1-1 0,-1 0 0,-2-1 0,-1-1 0,-1 0 0,-2 0 0,-2 0 0,0-1 0,-2 1 0,-2-1 0,-1 1 0,-1-1 0,-2 1 0,-1-1 0,-12-39 0,11 54-48,-1 0-1,-15-29 1,19 41-93,-1-1 1,0 1-1,0 0 0,0 1 1,-1-1-1,0 1 1,0 0-1,0 0 1,-1 0-1,-8-5 1,12 8-252,-1 1-1,1 0 1,0 0 0,-1 0 0,1 0 0,0 0 0,-1 1 0,1-1 0,-1 1 0,0-1 0,1 1 0,-1 0 0,1 0 0,-1 0 0,1 1 0,-1-1 0,0 0 0,1 1 0,-1 0 0,1-1 0,-3 2 0,0 2-945,0-1 1,-1 1 0,2 0 0,-1 1-1,0-1 1,-6 9 0,0-1-780,-4 11-2702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5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7 194 448,'3'-4'263,"0"0"0,0 0 0,0 0 0,-1 0-1,1-1 1,-1 0 0,0 1 0,0-1 0,-1 0 0,1 0-1,-1 0 1,0 0 0,0-5 0,1-30 7241,-2 40-7379,0-1 1,0 1-1,0-1 1,0 1-1,0 0 1,0-1-1,-1 1 0,1-1 1,0 1-1,0-1 1,0 1-1,0 0 0,0-1 1,-1 1-1,1 0 1,0-1-1,0 1 1,0 0-1,-1-1 0,1 1 1,0 0-1,-1-1 1,1 1-1,0 0 1,-1 0-1,1-1 0,0 1 1,-1 0-1,0-1 1,1 2 55,-1-1 0,1 0 0,0 0 0,-1 1 0,1-1 0,-1 0 0,1 1 0,0-1 0,-1 0-1,1 1 1,0-1 0,-1 1 0,1-1 0,0 0 0,0 1 0,-1-1 0,1 1 0,0-1 0,0 1 0,0-1 0,0 1 0,0-1 0,-1 1 0,1-1 0,0 1 0,0-1 0,0 1 0,0-1 0,1 1 0,-1-1 0,0 0 0,0 2 0,-12 174 3566,0 10 1354,12-163-4676,1 0 0,1 0 1,1 0-1,1-1 1,12 40-1,-12-52-425,0 0 0,0-1 0,1 1 0,1-1 0,-1 0 0,1 0 0,1-1 0,0 1 0,8 6 0,-12-11 0,2-1 0,-1 1 0,0-1 0,1 0 0,-1 0 0,1-1 0,0 0 0,0 1 0,0-2 0,0 1 0,0 0 0,1-1 0,-1 0 0,0 0 0,1-1 0,-1 0 0,1 1 0,10-3 0,0-1 0,0-1 0,0 0 0,-1-1 0,0-1 0,1 0 0,-2-2 0,1 1 0,-1-2 0,0 0 0,-1 0 0,0-2 0,15-15 0,-12 10 0,-1 0 0,-2-1 0,1-1 0,-2 0 0,0-1 0,-2-1 0,0 1 0,13-38 0,-19 42 0,0 0 0,-1 0 0,-1 0 0,0 0 0,-1 0 0,-1 0 0,0 0 0,-1 0 0,-1-1 0,0 1 0,-5-15 0,-1 4 0,-1 0 0,0 0 0,-2 1 0,-2 0 0,-18-29 0,27 48-263,0 1-1,-1-1 1,1 1-1,-1 0 1,0 0-1,0 0 1,-1 1-1,-9-6 1,10 6-189,-1 1 0,0 1 0,1-1 0,-1 1 0,0 0 0,0 0 0,0 1 0,-1 0 0,1 0 0,0 0 1,0 1-1,-1 0 0,1 0 0,0 0 0,-1 1 0,1 0 0,0 0 0,0 1 0,0-1 0,0 2 0,0-1 1,0 0-1,1 1 0,-1 0 0,-7 6 0,-27 28-4932,-2 8 254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1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94 1729,'0'-8'443,"0"2"14,0 0 0,0 0 0,0 0 1,0 0-1,1 0 0,0 0 0,1 0 0,2-7 0,-3 11-275,1 0-1,-1 0 1,1 0-1,0 1 0,-1-1 1,1 0-1,0 1 0,0 0 1,0-1-1,0 1 1,0 0-1,1 0 0,-1 0 1,0 0-1,0 1 1,1-1-1,-1 0 0,0 1 1,1 0-1,-1 0 0,0-1 1,1 1-1,-1 1 1,4-1-1,10 0 1152,17 0 16380,-33 13-14930,1-4-2775,-1-1 0,0 1 1,-1 0-1,0 0 1,0 0-1,0-1 0,-1 1 1,-1-1-1,0 1 0,0-1 1,0 0-1,-1 0 1,-6 10-1,-73 147-8,68-137 0,2 0 0,0 1 0,-16 61 0,27-82 0,1 0 0,0 0 0,0 1 0,1-1 0,1 13 0,-1-20 0,0 0 0,0 1 0,0-1 0,0 1 0,0-1 0,1 0 0,-1 1 0,1-1 0,-1 0 0,1 1 0,0-1 0,-1 0 0,1 0 0,0 1 0,0-1 0,0 0 0,0 0 0,0 0 0,0 0 0,0 0 0,0 0 0,0-1 0,0 1 0,0 0 0,1 0 0,-1-1 0,0 1 0,1-1 0,-1 1 0,0-1 0,1 0 0,-1 1 0,0-1 0,3 0 0,10-1 0,1-1 0,-1 0 0,1-1 0,-1 0 0,0-1 0,20-9 0,-21 7 0,1 1 0,-1 1 0,1 0 0,0 1 0,0 1 0,20-2 0,3 4-2281,19 0-5507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1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22 167 1105,'0'-167'13400,"0"169"-11594,-2 93 4634,-11 49-1346,7-69-3032,6 109 1,2-70-1266,-2-5-3326,0 54-5520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1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3153,'0'0'2065,"0"-10"641,0-4-1938,0 0-64,0 5-704,0-5-112,0 5-4658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1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48 512,'-27'-35'2455,"24"33"-1862,-16-8 2201,19 10-2720,-1 0 0,1 0-1,-1 0 1,0 0 0,1 0-1,-1 0 1,1 0 0,-1 1-1,0-1 1,1 0 0,-1 0-1,1 1 1,-1-1 0,1 0-1,-1 1 1,1-1 0,-1 0-1,1 1 1,-1-1 0,1 1-1,-1-1 1,1 1 0,0-1-1,-1 1 1,1-1 0,0 1-1,0-1 1,-1 1 0,1-1-1,0 1 1,0 0 0,-1 0-1,-45 98 5525,31-70-3651,1 0 1,-17 52-1,7 17 2315,-14 121 0,36-203-4020,0 0-1,1 0 1,1 0-1,1 0 1,3 23-1,-4-35-220,1-1-1,-1 0 1,1 0-1,0 0 1,0 0 0,1 1-1,-1-1 1,0-1-1,1 1 1,0 0 0,0 0-1,0-1 1,0 1 0,0-1-1,0 1 1,1-1-1,-1 0 1,1 0 0,-1 0-1,1 0 1,0 0-1,0-1 1,0 1 0,0-1-1,0 0 1,0 0-1,0 0 1,0 0 0,1-1-1,-1 1 1,0-1 0,5 0-1,-1 0-39,0-1 0,-1-1 0,0 1 0,1-1 0,-1 0 0,0 0 0,0-1 0,0 0 0,0 0 0,0 0 0,-1-1 0,1 1 0,-1-1 0,6-7 0,9-8-136,-2 0 0,17-24 0,-31 39 139,15-21-105,-1-1 1,-2 0-1,0-1 0,-2 0 0,-1-2 0,16-46 0,-24 58 202,0 0 1,-2 0 0,0-1 0,0 0-1,-2 1 1,0-1 0,-1 0 0,-1 0-1,0 1 1,-2-1 0,0 1 0,-9-30 0,9 40-76,0 0 0,0 0 0,-1 0 0,1 1 1,-2-1-1,1 1 0,-1 0 0,0 1 1,0-1-1,0 1 0,-1 0 0,0 0 0,0 1 1,0-1-1,-1 1 0,1 1 0,-1-1 1,0 1-1,-8-2 0,9 3-755,-1 1 0,1 0 1,0 0-1,-1 0 0,1 1 0,-8 0 0,8 1-978,-1 0 1,1 0-1,0 0 0,-1 1 0,1 0 0,-9 4 0,-6 7-3985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3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0 368,'-10'5'32290,"15"13"-32275,-1 1 1,-1 0-1,-1-1 0,-1 1 1,0 0-1,-1 0 1,-4 23-1,2 17-29,2-34 14,1 51 0,-12 84 0,9-130 0,1 48 0,2-32 0,-1-45 0,0-1 0,0 1 0,0 0 0,0-1 0,0 1 0,1 0 0,-1-1 0,0 1 0,0 0 0,1-1 0,-1 1 0,0-1 0,1 1 0,-1-1 0,0 1 0,1-1 0,-1 1 0,1-1 0,-1 1 0,1-1 0,-1 1 0,1-1 0,-1 0 0,1 1 0,-1-1 0,1 0 0,0 1 0,-1-1 0,1 0 0,0 0 0,-1 0 0,1 0 0,-1 0 0,1 1 0,0-1 0,-1 0 0,1 0 0,0-1 0,-1 1 0,1 0 0,0 0 0,-1 0 0,1 0 0,0 0 0,-1-1 0,1 1 0,-1 0 0,1-1 0,0 1 0,-1 0 0,1-1 0,0 0 0,32-21 0,-13-1 0,-1-2 0,2 1 0,0 1 0,2 1 0,0 1 0,27-18 0,-43 35 0,0 0 0,1 0 0,-1 1 0,1 0 0,0 1 0,0-1 0,0 1 0,0 1 0,0 0 0,1 0 0,-1 1 0,0 0 0,1 0 0,-1 1 0,0 0 0,0 0 0,0 1 0,0 0 0,0 0 0,0 1 0,0 0 0,-1 1 0,1 0 0,-1 0 0,10 8 0,-12-9 0,0 1 0,-1 1 0,0-1 0,0 1 0,0-1 0,0 1 0,-1 0 0,0 1 0,0-1 0,0 0 0,-1 1 0,3 8 0,-5-8 0,1 1 0,-1 0 0,-1 0 0,1 0 0,-1-1 0,0 1 0,-1 0 0,0-1 0,0 1 0,-4 10 0,-8 12 0,-2-1 0,0 0 0,-2 0 0,-1-2 0,-35 39 0,21-26 0,18-23 0,0-1 0,-1-1 0,-26 18 0,-9 9 0,11-10-2138,34-28 1191,0 0 1,0 0 0,-1-1-1,1 0 1,-1 0 0,0 0-1,1-1 1,-1 0 0,0 0-1,0-1 1,-13 0 0,-11-2-9867,18-10 6611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3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12 145 192,'-12'-75'34318,"26"75"-36328,1 0 2066,47 2-14,1-4 0,-1-2 1,0-2-1,64-17 0,-59 10-1927,34 4-5912,-76 6-132,4-8 665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3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0 208,'-31'9'336,"12"-9"-96,0 0-160,7 0-112,-7 0-256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3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 80,'0'-14'352,"0"5"-272,-19 9-144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3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1 147 512,'2'-37'3786,"7"20"-2131,-1 1 550,0 1 1,1 1-1,15-20 1,-20 20 3282,-6 32-2039,0 6-2161,0 1 1,-2-1-1,-13 47 0,10-47-312,2 0-1,0 1 1,-3 50-1,6-21-975,1-27 0,0 0 0,5 43 0,-3-63 0,0 1 0,1-1 0,0 0 0,0 0 0,0 0 0,1-1 0,0 1 0,0 0 0,1-1 0,0 0 0,0 0 0,0 0 0,1-1 0,8 9 0,-6-8 0,0 0 0,1 0 0,-1-1 0,1 1 0,1-2 0,-1 1 0,1-1 0,-1-1 0,1 0 0,0 0 0,0 0 0,1-1 0,-1-1 0,0 0 0,1 0 0,9 0 0,60-3 19,111 5-153,-185-3 51,1 1-1,0 0 1,-1 0-1,1 0 0,0 1 1,-1-1-1,0 1 1,1 1-1,-1-1 1,0 1-1,0 0 1,0 0-1,0 0 0,-1 1 1,5 4-1,-7-5 103,1 0-1,-1 1 0,0-1 0,0 1 0,-1 0 1,1 0-1,-1 0 0,0 0 0,0 0 0,0 0 1,0 0-1,-1 0 0,1 0 0,-1 0 0,0 0 1,-1 1-1,1-1 0,-1 0 0,1 0 0,-1 0 1,-3 7-1,-8 18 117,0-1 0,-2 0 0,-2-1-1,0 0 1,-1-2 0,-35 39 0,-8 14-28,-64 80-1263,110-142 706,1-7-4225,9-41-11476,6 18 16087,14-31-4620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3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1 128,'0'0'352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1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76 347 1457,'0'-25'1987,"0"-40"2790,0 62-4559,0 1 1,1-1-1,-1 0 0,1 0 1,0 0-1,-1 0 1,1 0-1,1 0 0,-1 1 1,0-1-1,1 0 1,-1 1-1,1-1 0,0 1 1,0 0-1,2-3 0,-3 4 117,0 1-1,0-1 0,-1 0 0,1 0 0,0 1 1,-1-1-1,1 0 0,-1-8 7718,-9 26-6318,-10 36 249,3 1 0,2 1 1,-7 60-1,12-65-1542,4-25-441,1 0 0,1 0 0,1 1 0,1-1 0,1 1 0,2-1 0,0 1 0,9 37 0,-9-58 0,0 0 0,0 0 0,0-1 0,1 1 0,-1-1 0,1 0 0,0 1 0,0-1 0,5 4 0,-7-7 0,1 1 0,-1-1 0,1 0 0,0 0 0,-1 0 0,1 0 0,0 0 0,0 0 0,0 0 0,0 0 0,-1-1 0,1 1 0,0-1 0,0 0 0,0 1 0,0-1 0,0 0 0,1 0 0,-1 0 0,0 0 0,0-1 0,0 1 0,0 0 0,3-2 0,7-3 0,0-1 0,0 0 0,-1 0 0,0-1 0,0-1 0,0 0 0,-1 0 0,-1-1 0,1 0 0,15-21 0,-1-4 0,-2-1 0,21-45 0,-27 49 0,-1-2 0,-1-1 0,-1 0 0,-2-1 0,12-64 0,-17 67 0,-2-1 0,-1-57 0,-3 73 0,-1 0 0,-1-1 0,-1 1 0,-1 0 0,0 1 0,-11-30 0,13 43-125,0 0-1,0 0 1,0 0 0,0 1-1,0-1 1,0 0 0,-1 1-1,1 0 1,-1 0 0,0-1-1,0 2 1,1-1-1,-1 0 1,-1 1 0,1-1-1,0 1 1,0 0 0,0 0-1,-1 0 1,1 0 0,0 1-1,-1-1 1,1 1 0,-1 0-1,1 0 1,-1 0 0,1 0-1,0 1 1,-1-1 0,1 1-1,0 0 1,-6 2-1,0 0-509,-1 0 0,1 1-1,-1 0 1,1 0 0,1 1-1,-1 0 1,0 0 0,1 1-1,-12 11 1,16-12-448,-1 0-560,0 0 0,0 0 0,1 0 0,-1 1-1,1 0 1,1 0 0,-6 12 0,7 5-2356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1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78 1921,'18'-29'1597,"-17"25"-1270,1 1 0,-1-1 0,1 1 0,0 0 0,0-1 0,0 1 0,1 0 0,-1 0 0,1 0 0,0 1 0,0-1 0,3-2 0,2 2 293,2 1 4389,-9 14 356,-2 7-4375,0-3 159,0 1 0,-2-1 0,0 1 0,-1-1 1,-7 21-1,-38 84 2418,22-60-2506,-16 38-223,-20 54-185,59-142-653,-11 43 0,15-53 0,0 1 0,-1-1 0,1 1 0,0-1 0,0 1 0,0-1 0,0 0 0,0 1 0,1-1 0,-1 1 0,0-1 0,1 0 0,-1 1 0,1-1 0,-1 0 0,1 1 0,-1-1 0,1 0 0,0 0 0,0 1 0,0-1 0,0 0 0,0 0 0,0 0 0,0 0 0,0 0 0,0 0 0,0-1 0,0 1 0,1 0 0,-1-1 0,3 2 0,4-1 0,0 0 0,0 0 0,1-1 0,-1 0 0,0 0 0,0-1 0,1 0 0,-1 0 0,0-1 0,0 0 0,0-1 0,13-6 0,26-6 0,3 6 42,-34 6-100,-1 1-1,0-2 0,18-6 1,14-1-3133,-30 9-1570,0 2-4354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2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43 160 1121,'-1'-33'929,"1"-34"1318,0 62-1970,1 1 1,-1-1-1,1 1 0,0 0 1,0 0-1,0-1 0,1 1 1,0 0-1,-1 0 0,1 0 1,3-4-1,-5 8-203,0 0 0,0 0 0,0-1 0,0 1 0,0 0-1,1 0 1,-1-1 0,0 1 0,0 0 0,0 0 0,0 0 0,1-1 0,-1 1 0,0 0 0,0 0 0,0 0 0,1-1 0,-1 1 0,0 0 0,0 0 0,1 0-1,-1 0 1,0 0 0,0 0 0,1 0 0,-1-1 0,0 1 0,0 0 0,1 0 0,-1 0 0,0 0 0,0 0 0,1 0 0,-1 0 0,0 0 0,0 1 0,1-1-1,-1 0 1,0 0 0,1 0 0,-1 0 0,0 0 0,0 0 0,0 0 0,1 1 0,-1-1 0,0 0 0,0 0 0,1 0 0,-1 0 0,0 1 0,0-1 0,0 0-1,0 0 1,1 1 0,-1-1 0,0 0 0,0 0 0,0 1 0,0-1 0,0 0 0,0 0 0,0 1 0,0-1 0,0 0 0,0 0 0,0 1 0,3 37 2861,-14 130 4613,-14 4-3312,9-76-2604,-6 158-1,22-138-1279,0 8-1339,0-44-7000,10-117-1959,-8 6 4842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4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4498,'0'-23'2881,"0"9"481,0 5 1040,0-14 3009,0 9-5970,0 4-1297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4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17 1489,'-2'0'142,"1"0"0,-1 0 0,1 0 0,-1 0 0,1 0 1,0-1-1,-1 1 0,1 0 0,-1-1 0,1 1 0,0-1 1,-1 1-1,1-1 0,0 0 0,0 0 0,-1 1 0,1-1 1,0 0-1,0 0 0,-1-2 0,1 2 80,0 1 0,0-1 0,0 1 0,0-1 0,1 1 0,-1 0 0,0-1 0,0 1 0,0 0 0,0 0 0,0-1 0,0 1 0,0 0 0,0 0 0,0 0 0,0 0 0,0 0 0,0 0 0,0 1 0,0-1 0,0 0 0,0 0 0,0 1 0,1-1 0,-1 1 0,0-1 0,0 0 0,0 1 0,0 0 0,1-1 0,-1 1 0,0-1 0,0 1 0,1 0 0,-1 0 0,1-1 0,-1 1 0,1 0 0,-1 0 0,1 0 0,-1 0 0,1 0 0,-1-1 0,1 1 0,0 0 0,0 0 0,-1 2 0,-12 27 2824,-1 0 0,-23 34 0,17-30-522,-23 52-1,27-40-1948,1 0 1,3 0-1,2 1 0,1 0 1,-3 96-1,11-139-575,1 0 0,0 0 0,0 0 0,1 0 0,-1 1 0,1-1 0,-1 0 0,1 0 0,1 0 0,-1 0 0,0-1 0,1 1 0,0 0 0,0-1 0,0 1 0,0-1 0,1 1 0,-1-1 0,1 0 0,0 0 0,0 0 0,0 0 0,0-1 0,1 1 0,-1-1 0,1 0 0,-1 0 0,1 0 0,0-1 0,0 1 0,0-1 0,-1 0 0,1 0 0,1 0 0,-1 0 0,0-1 0,0 0 0,0 1 0,0-2 0,7 0 0,7-1 0,0-1 0,-1 0 0,0-2 0,0 0 0,0-1 0,0 0 0,-1-1 0,0-1 0,-1-1 0,20-14 0,-8 2 0,0-1 0,-2-1 0,-1-2 0,31-39 0,-43 49 0,-1-2 0,-1 1 0,-1-2 0,0 1 0,-1-1 0,-1 0 0,-1-1 0,-1 0 0,0 0 0,-1 0 0,-1-1 0,-1 1 0,-1-1 0,-1-22 0,-1 34 0,-1-1 0,0 2 0,0-1 0,-1 0 0,0 0 0,0 1 0,0-1 0,-1 1 0,-1 0 0,1 0 0,-1 1 0,0-1 0,-1 1 0,1 0 0,-1 1 0,0-1 0,-11-6 0,7 5 0,0 2 0,0-1 0,-1 1 0,1 1 0,-1 0 0,0 0 0,0 1 0,-1 1 0,1 0 0,-1 0 0,-18 1 0,5 1-1895,-14 6-5647,36-6 6896,1 1-1,-1 0 1,0 0-1,0 0 1,1 0-1,-1 0 1,0 0 0,1 1-1,-1 0 1,1-1-1,0 1 1,-1 0-1,1 0 1,0 0-1,0 0 1,0 1 0,1-1-1,-3 4 1,1 15-4751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7:4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224 166 544,'-2'-3'191,"0"0"0,0-1 0,0 1 0,0-1-1,0 1 1,1-1 0,-1 0 0,1 0 0,0 1-1,1-1 1,-1 0 0,0 0 0,1 0 0,0 0 0,0 0-1,1-5 1,-1 8-175,0 0 26,0 0 0,0 0 0,0 1 0,0-1 0,0 0-1,0 0 1,-1 0 0,1 0 0,0 1 0,0-1 0,-1 0 0,1 0-1,0 1 1,-1-1 0,1 0 0,-1 0 0,1 1 0,-1-1-1,1 0 1,-2 0 0,-4-14 2003,6 14-1020,-5 0-42,-22 3 10117,24 0-10661,0 0 0,0 0-1,-1 0 1,1 0 0,1 0 0,-1 1 0,0-1 0,1 1 0,-1 0 0,1 0 0,-3 4-1,-27 43 2982,21-31-2374,-1 0-779,1 1-1,1 1 1,1 0-1,1 0 1,1 1 0,0-1-1,2 2 1,0-1-1,2 1 1,1-1-1,0 40 1,2-56-267,0 8 0,0 0 0,0 0 0,2 0 0,0 1 0,0-1 0,5 14 0,-5-24 0,-1 0 0,1-1 0,0 1 0,1 0 0,-1-1 0,0 1 0,1-1 0,0 1 0,0-1 0,0 0 0,0 0 0,1-1 0,-1 1 0,1-1 0,-1 1 0,1-1 0,0 0 0,0-1 0,0 1 0,0-1 0,0 1 0,0-1 0,1-1 0,-1 1 0,8 0 0,1 0-1,1-2 0,0 1 0,0-1 0,0-1 0,-1-1 0,1 0 0,-1-1 0,0 0 0,0-1 0,0 0 0,0-1 0,-1 0 0,0-1 0,0-1 0,12-10 0,0-2-1,-1 0-1,-1-1 1,-1-2 0,-1 0 0,-2-1-1,18-28 1,-28 38-70,-1 0 0,-1 0 1,0-1-1,0 0 0,-2 0 1,0 0-1,-1-1 0,0 1 0,-1-1 1,-1 0-1,-1 0 0,0 1 0,-4-32 1,3 40 3,0 0-1,0 0 1,-1 1 0,0-1 0,0 0 0,-1 1 0,0-1 0,0 1 0,-1 0 0,1 0 0,-1 0 0,0 0 0,-1 1 0,1-1 0,-1 1 0,-1 0 0,1 1 0,0-1 0,-1 1 0,0 0 0,0 0 0,0 1 0,-1 0 0,1 0 0,-1 1 0,1-1 0,-1 1 0,0 1 0,0-1 0,0 1 0,0 1 0,-13-1 0,1 1-1927,16-1 1173,-1 1 0,1-1 0,-1 1 1,1 0-1,-1 0 0,1 0 0,-1 1 1,1-1-1,-1 1 0,1 0 1,-1 0-1,1 0 0,0 0 0,-1 1 1,1-1-1,0 1 0,0 0 0,0 0 1,1 0-1,-1 0 0,0 1 0,-2 2 1,-13 17-3384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2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4786,'0'0'16600,"18"-9"-5219,1-5-11381,-7 5 0,-12-5 0,0 5 0,0-5-768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2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80 1473,'0'-35'5075,"0"30"-1650,0 22-1889,0 20 1070,-1 0 0,-2-1 0,-12 59 0,8-54-1478,0-1 1,3 1-1,1 0 1,3 1-1,6 65 1,-4-93-1028,1 1-1,0-1 1,1 0 0,0 0 0,1 0-1,11 19 1,-13-28-81,0 1 0,0-1 0,0 0 0,1 0 0,0 0 0,0-1 0,1 1 0,-1-1 0,1 0 0,0-1 0,0 1 0,0-1 0,0 0-1,1 0 1,-1 0 0,1-1 0,9 3 0,-10-4-28,0-1 0,0 0 0,-1 0 0,1-1 0,0 1 0,0-1 0,0 0-1,-1 0 1,1-1 0,0 1 0,-1-1 0,0 0 0,1 0 0,-1-1 0,0 1 0,0-1-1,6-5 1,2-2-16,0 0 0,-1-1 0,19-24 0,-17 14 24,0 0 0,-2 0 0,-1-1 0,0-1 1,-2 0-1,0 0 0,-2 0 0,-1-1 0,0 0 1,-2 0-1,-1-1 0,-1-39 0,-2 27-72,-2 0-1,-2 0 1,-1 1-1,-2 0 1,-13-40-1,19 71-107,0 1-1,0 0 0,0-1 0,0 1 0,0 0 0,-1 0 1,0 0-1,0 0 0,0 1 0,0-1 0,-1 1 1,1 0-1,-1 0 0,0 0 0,0 1 0,0-1 1,0 1-1,-8-3 0,8 3-240,1 1 0,-1 0-1,0 0 1,0 1 0,0-1 0,1 1-1,-1 0 1,0 0 0,0 0 0,0 1-1,0-1 1,0 1 0,0 0 0,-7 3 0,-32 24-4737,-6 8-284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2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5731,'0'-14'8548,"0"5"-2914,0-5-4049,0 4-2642,0-4-5234,12 1 1473,7-11 224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3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1313,'0'-34'2129,"1"-16"20782,82 44-16616,41-17-6329,-35 6 78,-25 4-1169,0-4-3475,58-12-9298,-86 27 7570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2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97 143 1921,'0'-3'275,"0"-1"0,0 1 0,0 0 0,0-1 0,0 1 0,-1-1 0,1 1-1,-1-1 1,0 1 0,0 0 0,0-1 0,-1 1 0,1 0 0,-1 0 0,0 0 0,-2-3 0,4 5-199,0 1-1,0 0 1,0 0 0,0-1-1,0 1 1,0 0 0,-1 0 0,1 0-1,0-1 1,0 1 0,0 0-1,0 0 1,-1 0 0,1-1-1,0 1 1,0 0 0,0 0-1,-1 0 1,1 0 0,0-1 0,0 1-1,0 0 1,-1 0 0,1 0-1,0 0 1,0 0 0,-1 0-1,1 0 1,0 0 0,0 0-1,-1 0 1,1 0 0,0 0-1,-1 0 1,1 0 0,0 0 0,0 0-1,-1 0 1,1 0 0,0 0-1,0 0 1,-1 0 0,1 0-1,0 1 1,0-1 0,0 0-1,-1 0 1,1 0 0,0 0-1,0 1 1,0-1 0,-1 0 0,1 0-1,0 0 1,0 1 0,0-1-1,0 0 1,0 0 0,0 1-1,-1-1 1,1 0 0,0 0-1,0 1 1,-4 24 907,1-10-255,-10 55 1028,-30 191 2718,39-224-4179,3-1 1,0 0-1,3 1 0,1-1 0,9 44 0,-9-68-257,0 1 1,1-1-1,0 0 0,1 0 1,0 0-1,1-1 0,9 13 0,-13-20-32,1-1-1,0 1 0,0-1 0,0 0 0,1 1 0,-1-1 0,1-1 0,-1 1 1,1 0-1,0-1 0,0 0 0,0 0 0,0 0 0,1 0 0,-1-1 1,0 0-1,1 0 0,-1 0 0,1 0 0,-1-1 0,1 1 0,-1-1 0,8-1 1,-3 0-18,-1-1 1,1 1 0,0-2 0,-1 1 0,0-1-1,1-1 1,-1 1 0,0-1 0,-1-1 0,1 1-1,-1-2 1,0 1 0,0-1 0,0 0 0,8-9 0,2-7-47,-1-1 0,-1 0 1,20-42-1,-20 36 49,-4 6 50,-1 0 1,-1-1-1,-1 0 1,-1 0-1,-1-1 1,-1 0-1,-2 0 0,0 0 1,-2 0-1,0-1 1,-2 1-1,-1 0 1,-1 0-1,-1 0 1,-1 0-1,-1 0 1,-2 1-1,0 0 1,-1 1-1,-2-1 1,-16-27-1,22 44-29,0-1 1,-1 1-1,0 1 0,0-1 1,0 1-1,-12-9 0,16 13-93,0 0 1,-1 0-1,1 1 0,-1-1 0,0 0 0,0 1 0,1 0 0,-1 0 0,0 0 0,0 0 1,0 0-1,0 0 0,0 1 0,-1 0 0,1-1 0,0 1 0,0 0 0,0 1 1,0-1-1,0 0 0,0 1 0,-4 1 0,-2 3-717,2 1-1,-1-1 1,0 1 0,1 1 0,0 0-1,1 0 1,-8 10 0,-13 14-3039,-4-6-557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2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285 123 2561,'-19'-46'2255,"16"37"-1394,0 0 0,-1 1 0,0-1 0,-9-13 1,7 9 2357,6 12-3174,0 1-1,0 0 0,0 0 0,0-1 0,0 1 0,0 0 0,-1-1 0,1 1 0,0 0 0,0 0 0,0-1 0,0 1 0,-1 0 0,1 0 0,0 0 0,0-1 0,0 1 0,-1 0 0,1 0 1,0 0-1,0 0 0,-1 0 0,1-1 0,0 1 0,0 0 0,-1 0 0,1 0 0,0 0 0,-1 0 0,1 0 0,0 0 0,0 0 0,-1 0 0,1 0 0,0 0 0,-1 0 0,1 0 0,0 0 1,0 0-1,-1 0 0,1 0 0,0 1 0,-1-1 0,1 0 0,0 0 0,-1 0 0,-1 1 374,-1-1 0,1 0 0,-1 1-1,1-1 1,0 1 0,-1 0 0,1 0 0,0 0 0,-1 0 0,1 0 0,0 0 0,0 0-1,0 1 1,0-1 0,0 1 0,0 0 0,0 0 0,1-1 0,-1 1 0,1 0 0,-3 4-1,-3 6 741,1 0 0,1 0-1,-5 16 1,-6 10 988,-9 19-1749,2 1 1,3 1-1,3 1 1,2 1-1,-12 99 1,26-146-398,0 0 0,1 0 0,0 1 0,1-1 0,1 0 0,0 0 0,1 0 0,0-1 0,1 1 0,1-1 0,0 1 0,0-2 0,14 22 0,-16-30 0,0-1 0,0 1 0,0-1 0,1 0 0,-1 0 0,1 0 0,0-1 0,0 1 0,0-1 0,0 0 0,0 0 0,1 0 0,-1-1 0,0 0 0,1 1 0,-1-2 0,1 1 0,0 0 0,-1-1 0,1 0 0,0 0 0,-1 0 0,1-1 0,-1 1 0,8-3 0,5-1 0,-1 0 0,0-2 0,0 1 0,0-2 0,28-16 0,-25 12 0,1 0 0,-2-2 0,1 0 0,-2-1 0,0-1 0,-1-1 0,0 0 0,-1-2 0,-1 1 0,-1-1 0,0-1 0,-1-1 0,11-26 0,-10 14-156,-2 0-1,-1 0 1,-2-2-1,7-54 1,-13 65-4,-1 0 1,-1 0 0,-1-1-1,-2 1 1,0 0 0,-1 0-1,-13-38 1,15 56-246,0-1 1,0 1-1,-1-1 0,0 1 0,0 0 0,0 0 1,-1 0-1,1 1 0,-1-1 0,0 1 1,-1 0-1,1 0 0,-1 0 0,1 1 0,-1-1 1,0 1-1,-7-3 0,10 6 133,0-1 0,1 1 0,-1 0-1,0-1 1,0 1 0,1 0 0,-1 0 0,0 0 0,0 1 0,1-1-1,-1 0 1,0 0 0,0 1 0,1 0 0,-1-1 0,0 1 0,1 0-1,-1-1 1,1 1 0,-1 0 0,1 0 0,-1 0 0,1 1 0,0-1-1,-2 2 1,-3 1-973,4-2 833,0-1 1,-1 1-1,1-1 0,0 1 1,0 0-1,0 0 0,1 0 1,-1 0-1,0 0 1,1 0-1,-1 0 0,1 1 1,0-1-1,0 1 0,0-1 1,0 1-1,0-1 0,-1 6 1,2-8 372,-2 18-3186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2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32 126 1217,'3'-11'390,"0"0"0,-1 0 0,0 0 0,-1 0 0,1-20 1,-3-8 7394,1 47-1293,-1 14-4693,-1 0 1,-10 37 0,-1 12-52,-2 134 364,15-180-2209,1-1 1,1 1 0,1 0 0,1 0-1,14 45 1,-17-66 29,1 1-1,-1-1 0,1 0 1,0 0-1,0 0 0,1 0 1,-1-1-1,1 1 1,0 0-1,0-1 0,0 0 1,0 0-1,0 0 0,1 0 1,0 0-1,-1-1 1,1 0-1,0 1 0,0-1 1,0-1-1,7 3 0,-3-3-5,-1 0-1,1 0 1,-1-1-1,1 0 1,0-1-1,-1 1 1,1-2-1,-1 1 1,0-1-1,1 0 0,-1 0 1,11-6-1,3-3 137,-1-2 0,0 0 0,-1-1 0,0-1 0,-1-1 0,26-29 0,-34 31 71,0 1 0,-1-1 0,0 0 0,-2-1-1,1 0 1,-2 0 0,0-1 0,0 0 0,-2 0 0,0 0 0,-1 0 0,0-1 0,-2 1 0,0-1 0,-1 0 0,0 1 0,-5-27 0,4 34-493,-1 0-1,0 0 1,0 0 0,-1 0-1,0 1 1,-1-1-1,0 1 1,0 0 0,-1 0-1,-10-14 1,9 15-495,1 1 1,-1 0-1,0 0 1,-1 0-1,0 1 1,0 0-1,0 0 1,0 1-1,-1 0 1,1 0-1,-17-5 0,-36-3-5119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2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0 345 400,'0'-48'9314,"0"38"-5368,3-16 11593,8 13-12390,1-1-2637,-11 12-520,0 0 1,1 1 0,-1-1 0,0 0 0,1 1 0,-1-1 0,1 1 0,0-1-1,-1 1 1,1 0 0,0 0 0,2-1 0,145-76 7,-93 47 0,1 2 0,1 3 0,61-20 0,-98 43-2400,10 2-6059,-21 2 5205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2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10 624,'0'1'89,"0"0"-1,-1 1 1,1-1 0,0 0-1,0 0 1,-1 1-1,1-1 1,-1 0-1,1 0 1,-1 0 0,0 0-1,1 1 1,-1-1-1,0 0 1,0 0-1,1 0 1,-1-1 0,0 1-1,0 0 1,0 0-1,-2 1 1,2-2-39,0 2 148,1-1-1,-1 1 1,0-1 0,1 1 0,-1 0 0,1-1 0,-1 1 0,1 0 0,0-1 0,0 1 0,0 0 0,0-1 0,0 1 0,0 0 0,0 1 0,2 20 13194,-2-23-13143,1 1 0,-1 0 1,1-1-1,-1 1 0,0-1 0,1 1 0,-1-1 0,1 1 1,-1-1-1,1 1 0,0-1 0,-1 1 0,1-1 0,-1 0 0,1 1 1,0-1-1,-1 0 0,1 1 0,0-1 0,-1 0 0,1 0 1,0 0-1,0 0 0,-1 0 0,1 0 0,0 0 0,0 0 0,-1 0 1,1 0-1,0 0 0,0-1 0,29-3 5363,48-32-7090,-65 28 525,1 0 0,0 1 0,1 1 0,0 1 0,0 0 0,0 1 0,0 0 0,1 2 0,23-3 0,-23 7-7202,-2 6 1322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125 485 944,'-3'0'221,"1"0"-1,-1 0 0,1 0 0,-1 0 0,1-1 0,0 1 0,-1-1 0,1 0 1,0 1-1,-1-1 0,-2-2 0,-13-4 2045,6-14 2011,10 0-697,-12 17-493,11 4-522,5-41 5129,-1 35-7377,0-1 0,1 1 0,0 0 0,0 0 0,1 0 0,5-10 0,3-14 448,-9 24-697,0 1 1,-1 0-1,2 0 0,-1 0 1,0 1-1,6-8 1,20-22 47,2 1 0,2 1 0,42-33 0,-59 54-136,0 0 0,0 1 0,1 1-1,0 0 1,0 1 0,1 1-1,0 0 1,0 2 0,1 0 0,32-5-1,-48 9 22,1 1 0,-1-1 0,1 1 0,0 0 0,-1-1 0,1 1 0,0 1 0,-1-1 0,1 0 0,-1 1 0,1-1 0,0 1 1,-1 0-1,1-1 0,-1 1 0,0 1 0,1-1 0,-1 0 0,0 0 0,0 1 0,0 0 0,1-1 0,-2 1 0,1 0 0,0 0 0,0 0 0,-1 0 0,1 0 0,-1 0 0,1 1 0,-1-1 0,0 0 0,0 1 0,0-1 0,0 1 0,0-1 0,-1 1 0,1-1 0,-1 1 0,0 3 0,0 11 29,-1 0 0,0 0 1,-1 0-1,-1 0 0,-7 22 0,-8 21 164,-2 0-1,-50 104 1,-80 110 436,52-99-491,87-154-123,0-1-1,-22 26 1,29-40-56,-1-1 0,0 0 0,0 0 1,0 0-1,-1 0 0,0-1 0,0 0 1,0 0-1,0-1 0,0 1 0,-8 1 1,13-4 18,0-1-1,-1 1 1,1-1 0,0 0 0,0 1 0,-1-1 0,1 0 0,0 0 0,-1 0 0,1 0 0,0 0 0,-1 0 0,1-1 0,0 1 0,0 0 0,-1-1 0,1 1 0,0-1 0,0 1 0,0-1 0,-1 1-1,1-1 1,0 0 0,0 0 0,0 1 0,0-1 0,0 0 0,0 0 0,1 0 0,-1 0 0,0 0 0,0 0 0,1 0 0,-1-1 0,1 1 0,-1 0 0,1 0 0,-1 0 0,1-1 0,-1-1 0,-1-6 22,1 0 0,0 0 1,0 0-1,1-15 0,1 16 49,-1 6-21,0 1 0,0 0 0,1-1 0,-1 1 0,1-1 0,-1 1 0,1 0 0,-1-1 0,1 1 0,0 0 0,0 0 0,0-1 0,0 1 0,0 0 0,0 0 0,0 0 0,0 0 0,0 0 0,0 0 0,0 1 0,1-1 0,-1 0 0,3 0 0,40-15 409,-33 13-260,23-3-78,0 1 0,0 1 0,0 2 1,64 4-1,-16 0-59,-46 0-3385,56 11 0,-49-6 313,5 6-8763,-34-11 6356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2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224 576 960,'0'-114'6638,"0"113"-6546,0 0-1,0 0 0,0 0 1,0 0-1,0 0 1,-1 0-1,1 0 0,0 0 1,0 0-1,-1 1 1,1-1-1,0 0 1,-1 0-1,1 0 0,-1 0 1,1 1-1,-1-1 1,1 0-1,-1 0 1,0 1-1,1-1 0,-1 1 1,0-1-1,0 0 1,1 1-1,-1-1 0,0 1 1,0 0-1,-1-1 1,1 0 41,-4-10 7089,-3 31-5373,0 0 0,2 1-1,-6 33 1,4-18-667,-5 15 89,0-4-9,-11 93 0,23-126-1230,0 0 0,1 0-1,1-1 1,0 1 0,0 0-1,2 0 1,0-1 0,0 0 0,1 1-1,1-1 1,9 19 0,-13-30-48,0 0 0,0-1 0,1 1 0,-1 0 0,0 0 0,1-1 1,-1 1-1,1-1 0,-1 0 0,1 1 0,0-1 0,0 0 1,0 0-1,0 0 0,-1 0 0,1 0 0,1 0 0,-1-1 0,0 1 1,0-1-1,0 1 0,4-1 0,-1 0-45,0 0-1,0-1 1,0 0 0,0 0-1,0 0 1,0 0 0,0-1-1,0 0 1,5-3-1,4-3-75,0 0 0,-1-1 0,0 0 0,-1-1 0,12-12 0,-8 6 99,0-2-1,-1 0 1,-1-1 0,-1 0 0,14-27-1,-22 35 59,-1 0 0,0 1 0,0-2 0,-1 1 0,-1 0 0,0-1 0,0 1 0,-1-1 0,-1 1-1,0-1 1,0 0 0,-3-13 0,2 19 14,-1 0-1,0 0 0,0 0 1,0 0-1,-1 0 1,0 0-1,0 1 1,-1-1-1,1 1 0,-1 0 1,0 0-1,-1 0 1,1 1-1,-1-1 1,0 1-1,0 0 0,0 1 1,0-1-1,-1 1 1,-6-3-1,-14-6 206,0 2 1,0 1-1,-38-9 0,23 8-57,8 1-94,16 5-67,1 0 0,-1-1 0,1-1-1,-22-11 1,35 15-46,-1 0 0,1 0 0,-1-1 1,1 1-1,0-1 0,0 0 0,0 0 0,0 0 0,1 0 0,-1 0 0,1-1 0,0 1 0,0-1 1,0 1-1,0-1 0,0 0 0,1 0 0,0 0 0,0 0 0,0 0 0,0 0 0,1 0 0,-1-7 0,2 0-80,0 1-1,1-1 0,0 0 0,1 1 0,0-1 0,1 1 0,0 0 0,6-12 0,49-78-1128,-48 83 946,-2 2 102,1 1 1,1 0-1,0 1 1,1 0 0,18-16-1,-26 26 168,-1-1-1,1 2 0,0-1 1,-1 0-1,2 1 0,-1 0 1,0 0-1,0 0 0,1 0 0,-1 1 1,0 0-1,1 0 0,0 0 1,-1 0-1,1 1 0,0 0 1,-1 0-1,1 0 0,0 0 1,-1 1-1,1-1 0,-1 1 1,1 1-1,-1-1 0,9 4 1,-8-2 13,-1 1 1,1-1 0,-1 1 0,0-1 0,0 1 0,0 0-1,0 1 1,-1-1 0,0 1 0,0 0 0,0-1 0,0 1-1,-1 0 1,3 10 0,1 4 12,-1 0-1,6 37 1,-4-3 32,-1 0 1,-3 1 0,-7 98-1,-9 5-3381,11-51-5611,2-60 3664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3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205 613 1345,'0'-96'4783,"0"53"2031,-2 46-4634,-3 8-649,1 1 1,1-1 0,0 1 0,-2 18 0,-3 10 845,-7 33-475,2 1 1,4 0-1,1 106 0,8-149-1902,-1-20 0,0 0 0,1 0 0,0 0 0,1-1 0,0 1 0,1 0 0,0 0 0,1-1 0,0 1 0,0-1 0,1 0 0,9 17 0,-11-25 0,-1 0 0,1-1 0,0 1 0,0-1 0,-1 1 0,1-1 0,0 0 0,0 0 0,0 0 0,0 0 0,1 0 0,-1 0 0,0-1 0,0 1 0,0-1 0,1 1 0,-1-1 0,0 0 0,1 0 0,-1 0 0,0 0 0,0-1 0,1 1 0,-1 0 0,0-1 0,0 0 0,0 1 0,1-1 0,-1 0 0,0 0 0,0 0 0,0 0 0,-1-1 0,4-1 0,1-1 0,1 0 0,-1 0 0,0-1 0,0 0 0,0 0 0,-1-1 0,0 0 0,0 0 0,0 0 0,4-7 0,37-82 0,-38 84 0,-1 0 0,0-1 0,-1 0 0,0 0 0,-1 0 0,-1 0 0,0-1 0,0 0 0,-2 0 0,1 0 0,-2 0 0,1 0 0,-2-1 0,0 1 0,-1 0 0,0-1 0,0 1 0,-2 0 0,0 0 0,0 0 0,-1 1 0,-7-15 0,10 24 0,-1 0 0,-1 0 0,1-1 0,0 1 0,-1 1 0,1-1 0,-1 0 0,0 1 0,0-1 0,0 1 0,-6-3 0,-20-18 0,24 19 0,0-1 0,-1 1 0,0 0 0,0 1 0,0-1 0,0 1 0,0 0 0,-9-2 0,-35-19 0,27 9 0,0 0 0,-21-19 0,37 27 0,-1 0 0,2-1 0,-1 0 0,1 0 0,0 0 0,0-1 0,1 0 0,-7-17 0,9 20 0,-34-101 0,34 97 0,1-1 0,0 0 0,0-1 0,2 1 0,-1 0 0,1 0 0,1 0 0,1-12 0,3-1 0,-1-1 0,1 1 0,15-45 0,-18 64 0,0-1 0,0 1 0,1 0 0,0 0 0,0 0 0,0 0 0,0 1 0,1-1 0,0 1 0,0 0 0,0 0 0,0 0 0,1 0 0,0 1 0,-1 0 0,1 0 0,0 0 0,8-2 0,-11 4 0,0 1 0,0 0 0,0 0 0,0-1 0,0 2 0,0-1 0,0 0 0,0 0 0,0 1 0,0-1 0,0 1 0,0-1 0,0 1 0,0 0 0,-1 0 0,1 0 0,0 0 0,0 0 0,-1 0 0,1 0 0,-1 1 0,1-1 0,-1 0 0,0 1 0,1 0 0,1 2 0,33 57 0,-29-47 0,7 18-1,-1 0 0,-1 1 1,-2 0-1,-1 1 0,-2 0 0,-2 0 0,0 0 1,-3 1-1,-2 50 0,0 48-2677,0-50-3144,0-4-4772,0-40 4276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3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1313,'0'-37'1952,"0"28"49,0-5 160,0 5 64,0-5 1457,18 14-2369,-5 0-2594,5 0-3553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3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237 109 752,'-13'-46'4080,"13"44"-3886,0 0 0,-1 0 0,0 0 0,1 0 0,-1 0 0,0 0 0,0 0 0,0 0 0,0 0 0,0 1 0,-1-1 0,1 0 1,-3-2-1,2 2 54,1 1 0,-1-1 1,1 1-1,0-1 1,0 0-1,-1 0 0,1 0 1,0 0-1,1 0 1,-1 0-1,0 0 1,1 0-1,-2-4 0,2 4 1334,-2 2-1247,-1-1 0,1 1 0,-1 0-1,0 0 1,1 0 0,-1 0-1,1 1 1,-1-1 0,1 1 0,-1-1-1,1 1 1,-4 2 0,3 1-30,0 0 1,-1 1-1,2 0 1,-1 0-1,1 0 1,0 0 0,0 0-1,-2 6 1,-5 13 716,-26 72 3211,-31 142-1,59-207-3838,1-1 0,2 1 0,1 0 0,2 0 0,1 0 0,1 0 0,2 0 0,11 52 0,-13-77-393,0 0-1,1 0 1,0 0 0,0 0-1,0-1 1,1 1 0,0-1-1,0 0 1,1 1 0,-1-2-1,1 1 1,0 0 0,0-1-1,1 1 1,5 3 0,-5-5-71,-1-1 0,1 0 0,0 0 0,0 0 1,0 0-1,0-1 0,0 0 0,1 0 1,-1 0-1,0-1 0,0 0 0,1 0 0,-1 0 1,0-1-1,1 1 0,-1-1 0,0-1 0,8-2 1,5-3-235,0 0 0,0-2 0,-1 0 0,0-1 0,0-1 0,-1-1 0,-1 0 0,0-1 0,-1 0 0,0-1 0,-1-1 0,0 0 0,-1-1 0,-1 0 0,-1-1 0,16-35 0,-13 22 71,-4 14 156,-2 0-1,0-1 1,-1-1 0,-1 1 0,0-1-1,-2 0 1,0 0 0,1-26 0,-4 22-184,-1 0 0,-1 0 1,-1 0-1,-1 0 0,0 0 1,-2 1-1,-1 0 1,0 0-1,-2 0 0,0 1 1,-2 1-1,-19-29 0,24 41-256,0 0-1,0 0 0,-1 0 0,0 1 0,-1 0 1,1 1-1,-1-1 0,0 2 0,-13-7 0,18 9 148,-1 1-1,0-1 0,0 1 0,0 0 1,0 0-1,0 0 0,0 0 0,0 0 1,-1 1-1,1 0 0,0 0 0,0 0 1,0 1-1,0-1 0,0 1 1,-1 0-1,1 0 0,0 0 0,1 1 1,-1 0-1,0-1 0,0 1 0,-6 5 1,-21 26-2648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4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21 112,'0'8'368,"0"1"0,1-1-1,-1 1 1,2-1 0,-1 0 0,5 15 0,-2 30-412,-5-23 1755,1-33-1434,0-30-55,0 30-205,0 0 0,0-1 1,1 1-1,0 0 0,-1 0 0,1 0 1,0-1-1,3-4 0,-2 5 24,0-1 0,-1 1 0,0-1 0,0 1 0,0-1 0,0 1 0,-1-1 0,1 1 0,-1-5 0,0-54 3208,0 56-1322,0 8-123,0 36 301,0 547 4121,0-579-6204,-1 30 87,1 0 1,2 0-1,1 0 0,2 0 1,17 61-1,7-7-69,-27-86 6,-3-15-8452,-3-2 5204,-1-2 368,3-16-4153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3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23 120 1553,'0'-20'15570,"-9"155"-5056,-1 12-5720,8-73-4470,1 57-240,1-113-98,2 0-1,0 0 1,1-1-1,10 34 1,-11-47 14,0 0 0,-1 0 0,1 0 0,0 0 0,1 0 0,-1-1 0,1 1 0,0-1 0,0 1 0,0-1 0,0 0 0,0 0 0,1 0 0,-1-1 0,1 1 0,0-1 0,0 0 0,0 0 0,0 0 0,0 0 0,0-1 0,7 2 0,-3-2 0,-1-1 0,0 0 0,1 0 0,-1 0 0,0-1 0,0 0 0,0 0 0,1-1 0,-1 0 0,-1 0 0,1-1 0,0 0 0,0 0 0,6-4 0,-6 2 0,0 0 0,0 0 0,0-1 0,0 0 0,-1 0 0,0-1 0,-1 1 0,1-1 0,5-11 0,4-8 0,16-42 0,-28 60 0,4-12 0,-2-1 0,0 0 0,-1 0 0,-1 0 0,-1 0 0,-1 0 0,-1 0 0,-4-29 0,2-18 0,3 53 0,-1-1 0,-1 1 0,-1 0 0,0 0 0,-1 1 0,0-1 0,-8-19 0,5 17-7,0 1-71,0 2 1,-1-1 0,0 1-1,-1 0 1,-12-16 0,17 27 18,1 0 1,-1 0 0,0 0-1,0 0 1,0 1 0,0 0-1,0-1 1,-1 1 0,1 0-1,-1 1 1,1-1-1,-1 0 1,1 1 0,-1 0-1,0 0 1,0 0 0,0 1-1,0-1 1,0 1 0,1 0-1,-1 0 1,0 0-1,0 0 1,0 1 0,0 0-1,0 0 1,1 0 0,-5 1-1,2 1-895,0 0 0,-1 1 0,2-1 0,-1 1 0,0 1 0,1-1 0,0 1 1,0 0-1,0 0 0,0 0 0,1 1 0,0-1 0,0 1 0,1 0 0,0 0 0,-5 11 0,-2 2-2117,-3 6-1761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3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173 199 672,'0'-116'13078,"-1"116"-12811,0-1 0,1 1 0,-1 0 0,0 0 0,0 0 0,1 0 0,-1 0 0,0 0 0,0 0 0,1 0 0,-1 0 0,0 0 0,1 1 0,-1-1 0,0 0 0,0 0 0,1 1 0,-1-1 1,1 0-1,-1 1 0,0-1 0,1 0 0,-2 2 0,-3 3 328,0 0 1,0 0-1,0 1 1,1 0-1,-1 0 1,1 0 0,1 0-1,-6 12 1,-23 66 3514,15-37-2757,3-10-996,2 2 0,2 0 0,1 0 0,-5 52 0,13-72-357,0 0 0,2-1 0,0 1 0,1 0 0,0-1 0,2 1 0,0-1 0,1 0 0,9 21 0,-12-35 0,0 0 0,0 1 0,1-1 0,-1 0 0,1 0 0,0 0 0,0 0 0,1-1 0,-1 1 0,1-1 0,-1 0 0,1 0 0,0 0 0,0-1 0,1 1 0,-1-1 0,0 0 0,1 0 0,-1-1 0,1 1 0,0-1 0,-1 0 0,1 0 0,0 0 0,0-1 0,0 0 0,0 0 0,6-1 0,9-1 0,0-1 0,0-1 0,-1 0 0,0-2 0,28-11 0,-30 9 0,-1 0 0,1-1 0,-1-1 0,-1 0 0,0-1 0,-1-1 0,0 0 0,0-1 0,16-21 0,-3-1 0,-1-1 0,37-71 0,-55 92 0,-1 0 0,0 0 0,-2 0 0,1-1 0,-2 0 0,0 0 0,-1 0 0,0 0 0,-2 0 0,0-1 0,0 1 0,-2-1 0,0 1 0,-1-1 0,0 1 0,-2 0 0,1 0 0,-2 0 0,-10-22 0,11 30-176,-1 0-1,0 0 1,-1 1 0,0-1-1,0 1 1,-1 0 0,0 1-1,0 0 1,0 0 0,-1 0-1,0 1 1,-13-7 0,15 9-133,-1-1-1,0 1 1,-1 0 0,1 0 0,0 1 0,-1 0 0,1 0 0,-1 1 0,0 0 0,1 1 0,-1-1-1,0 1 1,0 1 0,1 0 0,-15 2 0,6 4-2020,0 1-1,0 1 1,-23 16 0,14-9-474,-26 20-3163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4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0 896,'-8'5'17851,"4"6"-9710,3 22-7773,0-11-1423,0-11 3681,-37 127-730,-93 224 1,101-286-1750,-19 43-147,44-95 0,5-23 0,0-1 0,0 0 0,0 1 0,0-1 0,0 1 0,0-1 0,0 0 0,1 1 0,-1-1 0,0 0 0,0 1 0,0-1 0,1 0 0,-1 1 0,0-1 0,0 0 0,1 1 0,-1-1 0,0 0 0,1 0 0,-1 1 0,0-1 0,1 0 0,-1 0 0,0 0 0,1 0 0,-1 1 0,1-1 0,0 0 0,3 0 0,0-1 0,1 1 0,-1-1 0,0 0 0,0 0 0,0 0 0,6-3 0,28-6 0,273 19 0,-310-9-246,1 0-1,-1 0 1,0-1-1,1 1 1,-1-1 0,1 1-1,-1-1 1,0 1 0,1-1-1,-1 0 1,0 1-1,1-1 1,-1 0 0,0 0-1,0 0 1,0 0-1,0 0 1,0 0 0,0-1-1,0 1 1,0 0 0,-1 0-1,1-1 1,0 1-1,-1 0 1,1-1 0,-1 1-1,1-1 1,-1 1-1,0 0 1,1-4 0,1-54-12246,-2 45 10239,0-19-2539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4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1361,'0'0'1198,"-19"4"4284,7 147 1543,-7 213-839,7 25-2645,10-316-3210,0-47-265,1-1 0,1 0 1,1 0-1,1 1 0,10 41 0,-10-61-130,-2-20-1489,0-197-13830,0 153 11584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4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47 512,'0'-32'4051,"0"18"3047,13 18-3768,-2 7-2064,-1 0 1,-1 0-1,0 1 0,13 26 1,-3-9-212,19 27-314,-3 1 0,-2 1 0,-2 2 0,-4 1 0,-1 2 0,16 68 0,-22-39 526,-12-65-909,-1 0 0,-1 0 0,-1 1 0,2 52 0,-14 153 943,3-189-1090,-3 0 0,-1-1 0,-19 56 0,10-45-211,-16 51 0,-89 191 0,120-292-100,0 0-1,0 0 1,-1-1 0,1 1-1,-1-1 1,0 0 0,0 1-1,0-1 1,-6 4 0,9-7 40,-1 0 1,1 1-1,-1-1 0,1 0 0,-1 0 1,0 0-1,1 1 0,-1-1 1,1 0-1,-1 0 0,1 0 1,-1 0-1,1 0 0,-1 0 1,0 0-1,1 0 0,-1 0 1,1 0-1,-1 0 0,1-1 1,-1 1-1,1 0 0,-1 0 1,1 0-1,-1-1 0,1 1 0,-1-1 1,-1 0-143,1-1 1,0 1-1,0-1 1,0 1-1,0-1 0,1 1 1,-1-1-1,0 0 1,1 0-1,-1 1 1,1-1-1,-1 0 1,1-2-1,-2-39-8044,2-8 122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5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38 256,'0'-1'93,"0"0"1,0 0-1,0 0 0,0 0 1,0 0-1,0 0 0,0 0 1,0 0-1,0 1 0,1-1 1,-1 0-1,0 0 1,1 0-1,-1 0 0,1 0 1,-1 1-1,1-1 0,-1 0 1,15-19 17677,-15 35-15223,6 170 5562,0 0-6079,13 213-1754,-1-34-277,-18-341 0,0-1 0,1 1 0,1-1 0,2 0 0,0 0 0,1 0 0,9 25 0,-2-8-5,-12-38-38,0 0 0,0 0 0,0 0 1,0 0-1,0 0 0,1 0 1,-1-1-1,0 1 0,1 0 0,-1 0 1,0 0-1,1 0 0,-1-1 0,1 1 1,-1 0-1,1 0 0,0-1 1,-1 1-1,1 0 0,0-1 0,-1 1 1,1-1-1,0 1 0,1 0 0,-1-1-89,-1-1-1,1 1 1,-1 0-1,1-1 1,-1 1 0,1 0-1,-1-1 1,1 1-1,-1-1 1,1 1-1,-1-1 1,0 1-1,1-1 1,-1 1-1,0-1 1,1 1-1,-1-1 1,0 0-1,0 1 1,1-1-1,-1 1 1,0-1 0,0 0-1,0 1 1,0-1-1,0 0 1,0 1-1,0-1 1,0 0-1,0 1 1,0-1-1,-1 0 1,3-87-9372,0 22 2572,-9-93 0,-8 85 2994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5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62 320 784,'0'-4'250,"0"-1"-1,-1 1 1,0 0-1,0-1 1,0 1-1,0 0 0,-4-8 1,-5-16 785,9 25-933,-1 0 0,1 0 0,0 1-1,-1-1 1,0 0 0,0 1 0,0 0 0,0-1 0,-3-2 0,3 4 27,1-1 0,-1 1 0,0-1 0,1 1 0,-1-1 1,1 0-1,0 1 0,-1-1 0,1 0 0,0 0 0,0 0 1,0 0-1,0 0 0,1 0 0,-1 0 0,1-1 0,-1 1 1,1 0-1,-1 0 0,1-1 0,0 1 0,0 0 0,0 0 1,1 0-1,-1-1 0,1-3 0,4-3 367,0 0 0,0 1 0,0 0 0,1-1 0,0 2 0,1-1 1,0 1-1,0 0 0,0 0 0,1 1 0,0 0 0,0 0 0,1 1 0,13-7 0,-3 3-111,0 1-1,1 1 1,0 0-1,0 1 1,1 2-1,22-3 1,-31 6-331,0 1 0,-1 0 0,1 1 1,0 0-1,-1 1 0,1 0 0,-1 1 1,0 1-1,1-1 0,-2 2 0,1-1 1,0 2-1,-1-1 0,0 2 0,0-1 1,-1 1-1,0 1 0,0-1 0,12 15 0,-9-9 58,-1 1 0,-1 0-1,0 1 1,0 0-1,-2 0 1,0 1-1,0 0 1,-2 1-1,0-1 1,-1 1-1,0 0 1,2 26-1,-5 4 835,-3 1 0,-1-1 0,-3 0 0,-21 91 0,4-56 959,-3-1-1,-57 123 0,52-134-827,16-40-1034,-1 0 0,-1 0 1,-2-2-1,-1 0 0,-42 47 0,60-74-174,0 1-1,-1-1 1,1 0-1,-1 0 1,1 0-1,-1 0 1,0 0-1,1 0 1,-1 0-1,0 0 1,0 0-1,0-1 1,1 1-1,-5 0 1,4-1-112,1 0-1,0-1 1,-1 1 0,1 0-1,-1-1 1,1 1 0,0-1 0,-1 1-1,1-1 1,0 0 0,0 1-1,-1-1 1,1 0 0,0 0-1,0 0 1,0 0 0,0 0-1,0 0 1,0 0 0,0 0-1,0-1 1,1 1 0,-1 0-1,0 0 1,1-1 0,-1 1 0,1 0-1,-1-1 1,1 1 0,0-1-1,-1 1 1,1-1 0,0 1-1,0 0 1,0-1 0,0 1-1,0-1 1,1 1 0,-1-1-1,0 1 1,1 0 0,-1-1-1,1-1 1,14-32-5896,-2-10 449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5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81 437 2753,'0'0'4322,"-18"14"-1504,18 9 463,0-13 321,0 4-17,0 9 1041,0-9-3313</inkml:trace>
  <inkml:trace contextRef="#ctx0" brushRef="#br0" timeOffset="1">13 144 2513,'0'-37'2049,"0"14"-160,-12-1-208,12 1-401,0 9-559,0-9-449,12 23-2129,7 0-2193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5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394 128 736,'1'-1'102,"0"1"1,0-1-1,0 0 0,0 0 0,0 0 0,0-1 0,0 1 0,-1 0 1,1 0-1,0 0 0,-1-1 0,1 1 0,-1 0 0,1-1 0,-1 1 0,0 0 1,0-1-1,1 1 0,-1 0 0,0-1 0,0 1 0,0 0 0,-1-2 1,5-21 1226,4 9 205,8-18 1819,-12 7 3803,-6 61-5145,-1-1 0,-1-1-1,-2 1 1,-15 49 0,-57 134-35,37-108-982,-133 438 759,95-275-1433,50-187-56,43-169-707,47-133-1229,-30 117 850,14-38-342,7 3 0,118-222 0,-147 316 1153,3 1 0,57-68 1,-82 106 52,1 0 0,0 0 0,-1 0 1,1 0-1,0 0 0,0 0 0,0 0 1,0 1-1,0-1 0,1 1 0,-1-1 1,0 1-1,1 0 0,-1 0 0,1 0 1,-1 0-1,1 1 0,0-1 0,-1 1 1,1-1-1,3 1 0,-3 1 40,-1-1-1,1 1 1,0 0 0,-1 1-1,1-1 1,-1 0 0,0 1-1,1-1 1,-1 1 0,0 0-1,0-1 1,0 1-1,0 0 1,0 0 0,0 1-1,2 3 1,3 7 229,0 0 0,0 0 0,-2 1 1,1 0-1,-2 0 0,4 20 0,14 133 1278,-9-53-881,8 95-242,-13-103-417,-2 217-2821,-8-186 1265,2-133 1132,0 1 0,-1-1 1,1 0-1,0 0 1,-1 1-1,0-1 0,0 0 1,-1 0-1,-1 5 1,2-8 27,0 1 0,0-1 0,0 0 0,0 0 1,0 0-1,0 0 0,0 0 0,0 0 0,0-1 0,0 1 1,-1 0-1,1 0 0,0-1 0,0 1 0,-1-1 1,1 1-1,0-1 0,-1 0 0,1 1 0,-1-1 1,1 0-1,-1 0 0,1 0 0,0 0 0,-1 0 0,1 0 1,-1-1-1,1 1 0,0 0 0,-3-2 0,2 2 35,0-1-1,0 0 1,1 0-1,-1 0 1,0-1-1,1 1 1,-1 0-1,1-1 1,-1 1-1,1 0 1,0-1-1,-1 0 1,1 1-1,0-1 1,0 0-1,0 0 1,0 0-1,1 1 1,-1-1-1,0 0 0,1 0 1,-1-3-1,-2-4-777,-15-36-4574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5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130 317 3073,'-49'0'2562,"30"0"415,-12-10 433,19 10 575,-7-14 866,19 0 591,19 5-112,-7 9-4193,19-23-1137,19 9 0,-1-9 0,26-1 0,-13-8 0,18-19 0,1 27-3346,0-8-4497,-19 9 95,-19-1 1361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4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22 1185,'6'-12'1356,"-2"3"2162,-15 9-1421,4 5-1817,0 0 0,0 0 0,1 1 0,0 0 0,0 1 1,1-1-1,-1 1 0,1 0 0,-5 11 0,-5 3 54,-95 143 762,38-55-755,-28 38 113,92-137-391,1 0 1,0 1-1,0 0 0,1 1 1,1-1-1,0 1 1,0 0-1,1 1 0,1-1 1,0 0-1,-2 17 0,5-28-21,0 1 0,0 0 0,1-1 0,-1 1 0,0-1 0,1 1 0,-1 0 0,1-1 0,0 1-1,-1-1 1,1 0 0,0 1 0,0-1 0,0 1 0,0-1 0,0 0 0,0 0 0,0 0 0,0 0 0,1 0-1,-1 0 1,0 0 0,1 0 0,-1 0 0,0 0 0,1-1 0,-1 1 0,1 0 0,0-1 0,-1 0-1,1 1 1,3-1 0,6 2 299,1-1 0,-1-1 0,23-2 0,-9 1-78,0 1-33,46 3 232,-67-3-456,0 1 1,0 0-1,0 0 0,0 1 1,0-1-1,-1 1 0,1 0 1,0 0-1,-1 0 0,0 0 0,1 0 1,-1 1-1,0 0 0,3 3 1,33 31-119,-31-30-517,0 0 0,-1 1 0,14 16 0,-17-18-7,-3-4 298,0 0 0,0 0 0,0 0 1,0 0-1,0 0 0,1-1 0,-1 1 0,0 0 1,1-1-1,0 1 0,-1-1 0,1 0 0,0 1 1,0-1-1,0 0 0,0 0 0,0 0 0,0 0 1,0-1-1,0 1 0,3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0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15 156 1249,'-1'-2'169,"-1"-1"0,1 1 0,-1 0 0,1 0 0,0-1 0,0 1 1,0-1-1,0 1 0,0-1 0,0 0 0,1 1 0,-1-1 1,1 0-1,0 1 0,0-1 0,0 0 0,0 1 0,0-1 0,1-4 1,0-6 139,-1 11-261,5-4-11,-4 6-18,-1-1 0,0 1 0,0 0 0,0-1 0,0 1 0,0 0 0,0-1 0,1 1 0,-1-1 0,0 1 0,0 0 0,0-1 0,1 1 0,-1 0 0,0 0 0,1-1 0,-1 1 0,0 0 0,0 0 0,1-1 0,-1 1 0,1 0 0,-1 0 0,0 0 0,1 0 0,-1-1 0,0 1 0,1 0 0,-1 0 0,1 0 0,-1 0 0,0 0 0,1 0 0,0 0 68,0 0 1,0 0-1,-1 0 1,1 0-1,0 0 1,-1-1-1,1 1 1,0 0-1,-1 0 1,1-1-1,0 1 1,-1 0-1,1-1 1,-1 1-1,1-1 1,0 1-1,-1-1 1,1 1-1,-1-1 1,1 1-1,-1-1 1,0 0-1,1 1 1,-1-1-1,0 1 1,1-1-1,-1 0 1,0 1-1,0-1 1,1 0-1,-1 0 1,0 1-1,0-2 1,0-32 2351,-1 12 7078,1 27-10466,-3 241 6090,8 294-1718,-2-501-3309,1 0 0,2-1 0,2 0 0,2 0-1,16 42 1,-25-75-108,1-1 0,-1 0-1,1 0 1,0 0 0,0 0 0,1 0-1,-1 0 1,1-1 0,0 1 0,0-1-1,0 0 1,4 4 0,-4-6 1,-1 0 0,1 0 0,-1 0 0,1 0 0,0-1 0,-1 1 0,1-1 0,-1 0 0,1 0 0,0 0 0,0 0 0,-1 0 0,1-1 1,-1 1-1,1-1 0,0 1 0,-1-1 0,1 0 0,-1 0 0,1 0 0,-1 0 0,0-1 0,1 1 0,2-3 0,6-4 11,0 0 0,0-1 0,-1 0 0,0 0 0,-1-1 0,0-1 0,11-16 0,51-93-53,-33 53-122,-18 33-223,4-4-881,33-76-1,-51 99 73,-1 0-1,-1 0 0,4-22 0,-7 27-137,0-1 0,0 1 0,-1 0 0,-1 0 0,0 0-1,-3-13 1,4 21 1010,-1 0 0,1 0 0,-1-1 0,0 1 0,0 0 0,0 0 0,0 0-1,-1 0 1,1 0 0,0 0 0,-1 1 0,1-1 0,-1 0 0,0 1 0,1-1 0,-1 1 0,0 0-1,0-1 1,0 1 0,-3-1 0,-23-8-2327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0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89 2369,'0'-3'273,"0"-1"-1,-1 1 0,0-1 1,1 1-1,-1-1 1,0 1-1,-1 0 1,-1-5-1,-6-25 1964,9 32-2101,0 0-1,0 1 1,0-1 0,0 0 0,0 0 0,0 0 0,0 0 0,0 0 0,0 1 0,-1-1 0,1 0 0,0 0 0,0 0 0,-1 0 0,1 1 0,0-1 0,-1 0 0,1 0 0,-1 1 0,1-1 0,-1 0 0,0 1 0,1-1 0,-2 0 0,2 1-4,-1 1 0,1-1 0,-1 1 0,1-1 1,-1 1-1,1 0 0,0-1 0,-1 1 0,1-1 0,0 1 1,-1 0-1,1-1 0,0 1 0,0 0 0,0 0 1,0-1-1,0 1 0,0 0 0,0-1 0,0 1 0,0 0 1,0 0-1,0-1 0,0 1 0,0 0 0,0-1 1,1 1-1,-1 0 0,0-1 0,1 2 0,33 184 7529,2 101-2092,-34-269-5510,13 93 156,-13-99-1015,1-1 1,1 1 0,9 21-1,-2-7-2797,-10-23 2543,0 1-1,1-1 1,-1 0 0,1 1-1,0-1 1,0 0-1,0 0 1,5 5 0,6 13-3585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0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614 133 1169,'-37'-27'2460,"-8"-3"-719,0 7-37,24 12-403,-1 0 0,-31-10 0,45 19-788,0 0-1,0 0 1,-1 1-1,1 0 1,-1 0 0,1 1-1,-1 0 1,1 0-1,-1 1 1,-13 3 0,8 1 198,2 0 0,-1 0 1,1 1-1,-1 1 1,2 0-1,-1 0 1,1 1-1,-19 19 0,16-15-61,1 2 0,1-1 0,0 2 0,1-1 0,1 2-1,-13 23 1,11-11-307,2 1-1,0 0 1,2 0 0,1 1-1,1 1 1,2-1-1,1 1 1,1-1-1,4 53 1,-2-80-364,1 1 0,-1-1 1,1 1-1,-1-1 0,1 0 0,0 1 0,0-1 1,0 0-1,1 0 0,-1 0 0,1 1 1,-1-2-1,1 1 0,0 0 0,0 0 1,1 0-1,-1-1 0,4 4 0,-3-5-58,0 0 0,-1 0-1,1 0 1,0 0 0,0-1-1,0 1 1,0-1 0,0 1-1,0-1 1,-1 0 0,1 0-1,0-1 1,0 1 0,0 0-1,0-1 1,0 0 0,-1 0-1,1 0 1,0 0 0,0 0 0,2-2-1,6-3-92,0-1 1,-1 0-1,0 0 0,0-1 0,-1 0 0,0 0 0,0-1 1,-1-1-1,9-12 0,11-18-397,22-46 1,-15 25 16,-19 33 288,-1-1 1,11-34-1,-15 37 126,0 1-1,17-28 1,-24 47 182,0 0-1,0-1 0,0 1 0,-1-1 0,0 1 0,-1-1 1,1 0-1,-1 0 0,-1 0 0,2-9 0,16 227 4527,-18-184-4223,2-1-1,8 37 0,3 18-173,-12-58-806,1 0-1,12 41 1,-12-53-689,1-1-1,1 1 0,0-1 0,8 13 0,-12-22 976,-1 0 0,1 0 0,0 0 0,0 0-1,0 0 1,-1 0 0,1 0 0,0 0 0,0 0 0,0-1-1,0 1 1,0 0 0,1-1 0,-1 1 0,0-1-1,0 1 1,0-1 0,0 1 0,1-1 0,-1 0 0,0 0-1,2 1 1,-1-2 2,0 1 0,0 0 0,0-1 0,0 0 0,0 1 0,0-1 0,-1 0 0,1 0 0,0 0 0,0 0 0,0 0 0,2-2 0,3-4-569,-1 1 0,1-1 0,-1-1 0,10-15 1,15-34-1582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0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17 114 624,'2'-28'880,"0"5"1252,-8 37-542,0 17-314,2 0-1,1 1 1,2-1-1,3 53 0,0-8 480,10 190 2783,-10-255-4237,3-13-109,4-17-95,-3-8-203,0-1 0,2-46 0,5-23-542,-3 51 431,2 0 0,2 1 0,2 1 1,2 0-1,2 1 0,30-47 0,-48 87 225,-1 1-1,1-1 1,0 0 0,0 1 0,0 0-1,0-1 1,0 1 0,0 0 0,1 0-1,-1 0 1,1 0 0,0 1 0,2-2-1,-4 2 17,0 1-1,0 0 1,0 0-1,1-1 1,-1 1-1,0 0 1,0 0-1,0 0 1,0 1-1,0-1 1,1 0-1,-1 0 1,0 0-1,0 1 1,0-1-1,0 1 1,0-1-1,0 1 1,0-1-1,0 1 1,0 0-1,0-1 1,1 2-1,3 4 92,-1-1 0,0 1 0,-1 0 0,1 0 0,-1 0 0,0 1 0,-1-1 0,1 1 0,1 11 0,5 14 204,-1 2 0,-2-1 0,3 66-1,3 98-1039,-7-157-2196,13 47 0,-18-85 2657,1 0-1,-1-1 0,1 1 0,0 0 0,-1-1 0,1 1 1,0 0-1,0-1 0,1 1 0,-1-1 0,0 0 0,3 3 1,9 0-2987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0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143 210 1393,'0'-3'277,"0"0"1,-1 0-1,1 0 1,-1 0-1,0 0 1,0 0-1,0 1 1,0-1-1,-1 0 1,-1-3-1,-6-13 1214,6 15-1213,1 0-1,-1 1 1,0-1 0,0 1-1,0 0 1,-1 0 0,1 0-1,-1 0 1,1 0 0,-1 1 0,0 0-1,0 0 1,0 0 0,-4-1-1,-18-13 2070,25 16-2245,0-1-1,0 1 1,0-1-1,0 1 1,1-1-1,-1 1 1,0 0-1,0 0 0,0 0 1,0 0-1,0-1 1,0 1-1,0 0 1,0 1-1,0-1 1,0 0-1,0 0 0,-2 1 1,3-1 21,-1 0-1,0 1 1,1-1 0,-1 0 0,1 0-1,-1 0 1,1 1 0,-1-1 0,0 0-1,1 0 1,-1 0 0,1 0 0,-1 0-1,0 0 1,1 0 0,-1 0 0,1 0-1,-1 0 1,1 0 0,-1-1 0,0 1-1,1 0 1,-1 0 0,1-1 0,-1 1-1,1 0 1,-1-1 0,1 1 0,-1 0-1,1-1 1,-1 1 0,1-1 0,0 1-1,-1-1 1,1 1 0,0-1 0,-1 1-1,1-1 1,0 1 0,0-1 0,-1 1 0,1-1-1,0 1 1,0-1 0,0 0-1,0-2-382,1 0-1,-1 1 1,1-1-1,0 1 1,0-1-1,0 1 0,0 0 1,0-1-1,0 1 1,1 0-1,-1 0 0,1 0 1,0 0-1,0 0 1,-1 0-1,4-2 0,-3 3-366,0-1-1,-1 1 0,1-1 0,-1 1 0,1-1 0,-1 0 0,0 0 0,0 0 1,1 1-1,-1-1 0,0 0 0,-1-1 0,1 1 0,0 0 0,0-3 1,-1-5-2135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0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280 148 1056,'-1'-9'645,"0"0"-1,-1 0 0,0 0 0,0 0 0,-1 0 0,0 0 0,0 0 0,-1 1 0,-8-14 0,12 21-591,-14-10 1502,13 10-1398,0 1 0,-1-1 0,1 0-1,0 0 1,-1 0 0,1 0 0,0 0 0,0 0 0,0 0 0,0 0 0,0 0 0,0 0 0,0-1 0,0-1 0,-1 2 49,1 0 1,0-1 0,-1 1 0,1 0 0,-1-1 0,1 1 0,-1 0-1,1 0 1,-1 0 0,0 1 0,0-1 0,1 0 0,-1 1 0,0-1-1,0 1 1,0-1 0,0 1 0,0 0 0,1 0 0,-1 0 0,0 0-1,0 0 1,0 0 0,0 0 0,0 1 0,0-1 0,-1 1 0,-2 0 200,1 0 1,0 0-1,0 1 1,0-1-1,1 1 1,-1 0-1,0 0 1,0 0-1,1 0 1,-1 1-1,-5 5 1,-3 9 467,0 0 1,0 2-1,2-1 1,0 1-1,2 1 1,0-1-1,1 1 1,1 1-1,-7 41 1,5 2-93,1 123 1,6-178-784,2 0 0,-1-1 0,1 1 1,1-1-1,-1 0 0,4 10 0,-4-16-22,-1-1 0,1 1 1,0-1-1,-1 1 0,1-1 0,0 0 0,0 1 0,0-1 0,0 0 0,0 1 0,0-1 0,0 0 0,0 0 1,0 0-1,1 0 0,-1 0 0,0-1 0,1 1 0,-1 0 0,1 0 0,-1-1 0,1 1 0,-1-1 0,1 0 0,-1 1 1,1-1-1,-1 0 0,1 0 0,0 0 0,-1 0 0,1 0 0,-1 0 0,1 0 0,-1-1 0,1 1 0,-1 0 1,1-1-1,-1 0 0,3 0 0,3-3-118,-1 0-1,1 0 1,-1-1 0,0 0 0,0 0 0,0-1-1,-1 0 1,0 0 0,0 0 0,0 0 0,6-13-1,10-10-455,9-15-344,-1-2-1,-2 0 0,-2-2 1,21-58-1,-45 102 875,0 0 0,1-1-1,0 1 1,0 0 0,0 0 0,0 0-1,1 0 1,-1 0 0,1 1 0,6-7 0,-8 11 50,0 0 0,0 0 0,0 0 0,0 0 0,0 0 0,0 0 0,0 0 0,-1 0 0,1 1 0,0-1 0,-1 0 0,1 0 0,-1 1-1,1-1 1,-1 1 0,1-1 0,-1 0 0,0 1 0,0 1 0,5 42-42,-3 0-1,-4 70 0,-1-13 65,19 282 212,-11-306 511,-3 1 0,-3-1 0,-20 135 0,12-143 524,9-57-959,-1 0 1,0 0-1,-1 0 0,-1-1 1,0 1-1,-1-1 1,0 1-1,-1-1 1,-8 15-1,12-26-287,1 0 0,-1-1 0,1 1 0,-1 0 0,0 0 0,1 0 0,-1-1 0,0 1 0,0 0 0,0-1 0,1 1 0,-1 0 0,0-1 0,0 1 0,0-1 0,0 0 0,0 1 1,0-1-1,0 0 0,0 1 0,0-1 0,0 0 0,0 0 0,0 0 0,0 0 0,0 0 0,0 0 0,-2-1 0,1 1-95,-1-2 0,0 1 0,1 0 0,0 0 0,-1-1 0,1 1 0,0-1 0,0 0 0,0 0 0,-4-3 0,-1-4-702,1 1 0,0-1 0,0 0 0,-8-17 0,4-1-2768,2-1 0,-7-36 0,15 64 3547,-14-80-6152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0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2433,'7'76'9879,"10"15"-4089,34 106-268,-31-124-3438,55 185-251,-56-188-2545,10 27-3048,-13-43 22,-14-26-5244,-12-44 4430,4 8 3771,3-15-1386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0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2 332 2305,'-1'-18'642,"1"2"202,0-1 0,0 1 0,2-1 0,0 1 0,1 0 0,9-32 0,-6 31 17,1-1 0,1 1 0,0 0 0,1 1 1,15-20-1,-21 32-757,1 0 1,-1 0-1,1 1 0,-1-1 1,1 1-1,0 0 0,0 0 1,1 1-1,-1-1 1,1 1-1,-1 0 0,1 0 1,-1 0-1,1 1 0,0 0 1,0 0-1,0 0 1,0 0-1,0 1 0,0 0 1,0 0-1,0 0 1,0 1-1,0-1 0,9 4 1,-2 0-61,0 0 1,-1 1-1,0 1 1,0 0-1,0 0 1,-1 1-1,0 1 1,0 0 0,-1 0-1,0 1 1,0 0-1,-1 0 1,0 1-1,12 20 1,-7-9 137,-1 1 1,-1 0-1,-1 0 0,-1 1 1,-1 0-1,8 41 1,-12-42 138,0 0 0,-2 0 1,-1 0-1,0 1 0,-2-1 1,0 0-1,-1 1 0,-2-1 1,0 0-1,-14 38 1,9-34 64,-74 183 1804,72-186-2167,-1-2 1,-1 1 0,0-2 0,-2 0 0,-1 0-1,-34 32 1,49-50-182,-1 0 1,0-1-1,1 1 0,-1-1 1,0 1-1,0-1 0,0 0 1,0 1-1,0-1 0,0 0 0,0 0 1,0-1-1,-1 1 0,1 0 1,0-1-1,0 1 0,-1-1 1,1 0-1,0 0 0,-1 1 0,1-2 1,0 1-1,-1 0 0,1 0 1,-4-2-1,3 0-309,0 0 0,1 0 1,0 0-1,-1-1 0,1 1 0,0-1 1,0 1-1,0-1 0,0 0 0,1 0 1,-1 0-1,1 0 0,0 0 0,0 0 1,0 0-1,0 0 0,-1-6 0,1 4-84,1 0 0,-1 0 0,1 1-1,0-1 1,0 0 0,0 0 0,2-6-1,14-36-3444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0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33 784,'1'0'47,"-1"-1"-1,0 0 0,0 1 1,0-1-1,0 1 1,-1-1-1,1 1 0,0-1 1,0 1-1,0-1 0,0 1 1,0-1-1,-1 1 0,1 0 1,0-1-1,0 1 0,-1-1 1,1 1-1,0-1 1,-1 1-1,1 0 0,0-1 1,-1 1-1,1 0 0,-1-1 1,1 1-1,-1 0 0,1 0 1,0-1-1,-1 1 1,1 0-1,-1 0 0,1 0 1,-1 0-1,0 0 0,1 0-10,-1-1 1,1 1-1,-1 0 0,1 0 0,0 0 0,-1 0 0,1 0 1,0 0-1,-1 0 0,1 0 0,0-1 0,0 1 0,-1 0 1,1 0-1,0 0 0,-1-1 0,1 1 0,0 0 0,0 0 1,0-1-1,-1 1 0,1 0 0,0-1 0,0 1 0,0 0 1,-1 0-1,1-1 0,-11-13 12151,8 25-9297,6 19-2138,-2-26-8,57 326 7934,-1-14-6353,-4-30-1624,-23-105-509,15 141 496,-44-315-676,1 20 17,0 0 0,-2 0 0,-1 0 0,-8 46-1,8-67-28,0-1 0,-1 1-1,0-1 1,0 1-1,0-1 1,0 0-1,-1 0 1,0 0-1,0 0 1,0 0 0,-1 0-1,0-1 1,0 0-1,0 0 1,0 0-1,0 0 1,-1 0-1,0-1 1,0 0 0,0 0-1,0 0 1,0-1-1,0 0 1,-1 0-1,1 0 1,-1-1-1,-11 2 1,3-1 0,-1-1 0,0-1 0,0 0 0,1-1 0,-1 0 0,0-1 0,1-1 0,-19-6 0,2-2 0,1-1 0,-38-22 0,65 33-148,0-1 0,-1 0 0,1 0 0,0-1 0,0 1 0,0 0 0,0-1 0,1 0 0,-1 0 0,1 0 0,-1 0 0,1 0 0,0 0 0,0-1 0,1 1 0,-1-1 0,1 1 0,0-1 0,0 0 0,0 1 0,0-1 0,0 0 0,1 0 0,0 0 0,0 1 0,0-1 0,0 0 0,0 0 0,2-4 0,1-5-1080,0 0-1,1 0 1,1 1 0,0-1 0,1 1-1,13-21 1,28-45-6784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0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32 191 384,'0'-23'1574,"1"19"-1212,0-1 0,-1 0 1,0 0-1,0 1 0,0-1 1,0 0-1,-1 0 0,0 1 0,0-1 1,0 1-1,-1-1 0,1 1 1,-5-8-1,-7 3 3897,6 19-1387,6 34 178,2-27-2290,8 209 5676,-1-142-5367,4-1-1,24 83 1,-33-151-1004,2-1 0,-1 0 0,2 0 1,0-1-1,0 0 0,15 22 0,-19-32-55,0 0 1,0-1-1,1 1 1,-1-1-1,1 1 0,-1-1 1,1 0-1,0 0 0,0 0 1,0 0-1,0 0 0,0-1 1,0 0-1,1 1 0,-1-1 1,0 0-1,1-1 0,-1 1 1,1 0-1,-1-1 0,1 0 1,-1 0-1,1 0 1,-1 0-1,1-1 0,-1 1 1,1-1-1,-1 0 0,0 0 1,1 0-1,-1 0 0,0-1 1,4-2-1,1 0-20,-1-1 1,1-1-1,-1 1 1,0-1-1,-1 0 0,0-1 1,0 0-1,0 0 1,0 0-1,-1 0 0,-1-1 1,1 0-1,-1 0 1,0 0-1,2-10 0,6-18-50,-2 0-1,7-49 0,-11 55 77,7-59-391,5-179 0,-17 192-2899,-1-1-3293,0 34 1167,12 42-2180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4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2273,'-1'10'798,"1"0"0,1 0 0,-1 0 0,2-1 0,-1 1-1,1-1 1,5 16 0,-6-23-693,0-1 0,0 1 0,0 0 0,0-1 0,1 1 0,-1-1 1,0 1-1,1-1 0,-1 1 0,1-1 0,-1 0 0,1 0 0,0 0 0,-1 0 0,1 0 0,0 0 0,2 1 0,0-2-58,0 1-1,0-1 1,0 1 0,0-1 0,-1 0-1,1-1 1,0 1 0,0-1-1,0 1 1,0-1 0,-1 0 0,5-2-1,0-1-53,-1 0-1,0 0 0,0 0 0,0-1 0,-1 0 0,1-1 0,-1 1 0,0-1 0,-1-1 0,0 1 1,0-1-1,0 0 0,4-7 0,-4 5-13,1-1 0,-1 0 1,-1 0-1,0 0 0,0-1 1,-1 0-1,-1 1 0,1-1 1,0-19-1,-3 24 28,0 0 1,-1 0-1,0 1 0,0-1 1,0 1-1,-1-1 1,-3-6-1,4 10 5,1 0 0,-1 0-1,0 0 1,0 1 0,0-1 0,0 0 0,0 1-1,-1-1 1,1 1 0,-1-1 0,1 1-1,-1 0 1,1-1 0,-1 1 0,1 0 0,-1 0-1,0 0 1,0 1 0,0-1 0,1 0 0,-1 1-1,0-1 1,0 1 0,0-1 0,-2 1-1,-1-1 58,1 1-1,0 0 1,-1 0-1,1 1 1,0-1-1,0 1 0,-1 0 1,1 0-1,0 0 1,0 0-1,0 1 0,0 0 1,0 0-1,1 0 1,-1 0-1,0 0 1,1 1-1,0 0 0,-1 0 1,1 0-1,0 0 1,0 0-1,1 0 1,-1 1-1,1-1 0,0 1 1,0 0-1,0 0 1,0 0-1,-1 5 0,-8 14 507,0 2 0,2-1 0,1 2 0,1-1-1,1 1 1,1 0 0,1 0 0,0 45-1,4-25 191,-1 8 447,8 66 1,-5-103-1093,1 0 1,1 0-1,1 0 1,0 0-1,1-1 1,0 0-1,2 0 1,9 15-1,-15-27-148,1 1 0,-1-1-1,1 0 1,0 0 0,0-1-1,1 1 1,-1-1-1,1 1 1,0-1 0,0 0-1,0-1 1,0 1 0,0-1-1,0 1 1,1-1 0,-1 0-1,1-1 1,0 1-1,-1-1 1,1 0 0,0 0-1,0-1 1,0 1 0,0-1-1,0 0 1,0 0-1,-1-1 1,1 0 0,6-1-1,6-7-628,0-1 0,-1-1-1,-1 0 1,0-1 0,0 0 0,-1-2-1,18-21 1,-14 11-865,0-2 0,-1 0 0,-2 0 1,-1-2-1,-1 0 0,16-48 0,-14 2-964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0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37 832,'0'0'155,"0"0"0,0 1-1,0-1 1,0 1-1,0-1 1,0 0 0,0 1-1,0-1 1,0 0 0,0 1-1,0-1 1,0 0-1,0 1 1,0-1 0,0 0-1,0 1 1,-1-1 0,1 0-1,0 1 1,0-1-1,0 0 1,-1 0 0,1 1-1,0-1 1,0 0 0,-1 0-1,1 1 1,0-1-1,-1 0 1,1 0 0,0 0-1,-1 0 1,1 1 0,0-1-1,-1 0 1,1 0-1,0 0 1,-1 0 0,1 0-1,0 0 1,-1 0-1,0 0-6,1 0 0,-1 0 0,1 0 0,-1 0 0,1 0 0,-1 1 0,1-1 0,0 0 0,-1 0 0,1 0 0,-1 0 0,1 1 0,-1-1-1,1 0 1,0 1 0,-1-1 0,1 0 0,0 1 0,-1-1 0,1 0 0,0 1 0,0-1 0,-1 0 0,1 1 0,0-1 0,0 1 0,0-1 0,-1 1-1,1-1 1,0 1 0,0-1 0,0 0 0,0 1 0,0-1 0,0 1 0,0-1 0,0 1 0,0-1 0,0 1 0,0-1 0,1 2 0,-8 243 12100,1-2-8209,6-221-3879,0 2 4,0-1 0,1 1 0,8 38 0,-7-42-162,1 2-127,-3-21 121,0-1 1,0 0 0,0 1-1,1-1 1,-1 0 0,0 1-1,0-1 1,0 0 0,1 0-1,-1 1 1,0-1-1,0 0 1,0 0 0,1 1-1,-1-1 1,0 0 0,1 0-1,-1 0 1,0 1 0,1-1-1,-1 0 1,0 0 0,1 0-1,-1 0 1,0 0-1,1 0 1,-1 0 0,0 0-1,1 0 1,-1 0 0,0 0-1,1 0 1,-1 0 0,0 0-1,1 0 1,-1 0-1,0 0 1,1 0 0,-1 0-1,0 0 1,1-1 0,-1 1-1,0 0 1,1-1 0,0 0-28,-1 0 0,1 0 0,-1 0 1,1 0-1,-1 0 0,1 0 0,-1 0 1,0-1-1,1 1 0,-1 0 0,0 0 1,0 0-1,0-1 0,0 1 0,0 0 1,0-2-1,0-11-287,35-217-3083,39-181-268,-72 404 3645,-1 3 19,0 0 0,0 1-1,0-1 1,1 0 0,-1 1 0,1 0 0,0-1 0,1 1 0,-1 0 0,1 0 0,0 0 0,4-5 0,-7 9 20,1 0 1,-1-1 0,1 1-1,-1 0 1,1 0 0,-1-1-1,1 1 1,-1 0 0,1 0-1,-1 0 1,1 0 0,0 0 0,-1 0-1,1 0 1,-1 0 0,1 0-1,-1 0 1,1 0 0,0 0-1,-1 0 1,1 0 0,-1 0 0,1 1-1,-1-1 1,1 0 0,-1 0-1,1 1 1,-1-1 0,1 0-1,-1 1 1,1-1 0,-1 0-1,0 1 1,1-1 0,-1 1 0,1 0-1,11 19 480,-9-11-355,0 1 0,-1 0-1,0 0 1,0 0 0,-1 0 0,0 19 0,1 13 92,24 169 387,-3 124-534,-19-301-53,1 0-1,16 52 1,-7-29 225,-12-51-175,4 16 534,-1-22-203,1-15 18,12-56-462,14-118 0,-3 5-1064,-11 100 497,2-16-272,51-151 1,-70 248 863,-1 1 0,1-1 0,0 1 0,0-1 0,0 1 0,0-1 1,1 1-1,-1 0 0,1 0 0,-1 0 0,1 0 0,0 0 1,2-2-1,-3 4 15,0 0 1,1 0 0,-1 1-1,0-1 1,0 0-1,0 1 1,0-1 0,0 1-1,0-1 1,0 1-1,0-1 1,0 1 0,0 0-1,0-1 1,0 1-1,0 0 1,0 0 0,-1 0-1,1 0 1,0 0 0,-1-1-1,1 1 1,0 1-1,-1-1 1,1 0 0,-1 0-1,0 0 1,1 0-1,-1 0 1,0 2 0,16 33 352,-2 2 0,-1 0 1,8 42-1,5 17 32,-18-68-313,-2 0 0,0 0 0,-2 0 0,0 30-1,-1-7 42,1 173-2007,-6-134-6336,21-101-1549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0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66 144 2113,'-46'-116'4151,"33"90"-697,12 26-3383,1 0 0,0 0-1,0-1 1,0 1 0,0 0 0,0 0-1,0 0 1,-1 0 0,1 0 0,0 0-1,0 0 1,0 0 0,0 0 0,0 0-1,-1 0 1,1 0 0,0 0 0,0 0-1,0 0 1,0 0 0,-1 0 0,1 0-1,0 0 1,0 0 0,0 0 0,0 0-1,0 0 1,-1 0 0,1 0 0,0 0-1,0 0 1,0 0 0,0 1 0,0-1-1,0 0 1,-1 0 0,1 0 0,0 0-1,0 0 1,0 0 0,0 1 0,0-1-1,0 0 1,0 0 0,0 0 0,0 0-1,0 0 1,0 1 0,0-1 0,-1 0-1,1 0 1,0 0 0,0 0 0,0 0-1,0 1 1,0-1 0,0 0 0,1 0-1,-1 0 1,0 0 0,0 1 0,0-1-1,0 0 1,0 0 0,0 0 0,1 57 8890,1-18-6498,-3 76 97,5 192 1835,4-189-4395,4 86 0,45 236 0,-52-416-1020,1 1 0,14 35 0,-20-59 663,1 1 0,-1-1 0,1 1 1,0-1-1,0 1 0,0-1 0,-1 0 0,1 0 1,0 1-1,1-1 0,-1 0 0,0 0 0,0 0 0,3 2 1,-4-3 125,1 0 1,0 0-1,0 0 1,-1 1-1,1-1 1,0 0-1,0 0 1,-1 0 0,1 0-1,0 0 1,0 0-1,-1-1 1,1 1-1,0 0 1,0 0-1,-1 0 1,1-1 0,0 1-1,-1 0 1,1-1-1,1 0 1,2-3-836,0 0 0,0 0 1,0 0-1,-1 0 1,1-1-1,-1 1 0,3-7 1,23-37-4156</inkml:trace>
  <inkml:trace contextRef="#ctx0" brushRef="#br0" timeOffset="1">730 679 2593,'-1'-6'383,"-1"0"0,1 1 0,-1-1 0,0 1 0,-1-1 0,1 1 1,-1 0-1,0 0 0,0 0 0,-1 0 0,1 1 0,-1-1 0,0 1 0,0 0 0,-8-5 0,5 2 339,1 0 0,0 0-1,0 0 1,-7-11 0,12 17-549,1 0-1,-1 0 1,1 0-1,-1 0 1,0 0-1,0 0 1,1 0-1,-1 1 1,0-1-1,0 0 1,0 0 0,0 1-1,0-1 1,0 1-1,0-1 1,0 1-1,0-1 1,0 1-1,0 0 1,0-1 0,0 1-1,0 0 1,0 0-1,0 0 1,0 0-1,0 0 1,-1 0-1,1 0 1,-1 0-1,-2 1 298,0 0 0,0 1-1,0-1 1,0 1 0,1 0-1,-1 0 1,1 0-1,-6 5 1,-2 2 934,1 0-1,1 0 1,-1 1-1,-15 22 1,12-8-469,1 0 1,1 1-1,-14 47 1,8-21-663,7-26-273,2-1 0,1 1 0,1 1 0,0-1 0,3 1 0,-3 47 0,6-64 0,0 1 0,-1-1 0,1 1 0,0 0 0,1-1 0,0 1 0,1-1 0,0 1 0,0-1 0,1 0 0,1 0 0,-1 0 0,1 0 0,6 10 0,-8-18 0,-1 1 0,1-1 0,-1 1 0,1-1 0,0 1 0,-1-1 0,1 0 0,0 0 0,0 0 0,0 0 0,0 0 0,0-1 0,0 1 0,0-1 0,0 1 0,0-1 0,0 0 0,0 1 0,0-1 0,0 0 0,0 0 0,0-1 0,1 1 0,-1 0 0,0-1 0,0 1 0,0-1 0,0 0 0,0 1 0,0-1 0,-1 0 0,1 0 0,3-3 0,2 0 0,-1 0 0,0-1 0,1-1 0,-1 1 0,-1-1 0,1 0 0,7-12 0,13-22-1,-2-1 0,-2-1 0,-2-1 0,-2-1 1,-2 0-1,-2-2 0,-1 1 0,6-53 0,-17-14 9,17 330-8,-19-186 0,-1 7 0,2 0 0,1-1 0,9 44 0,3-3-1194,-11-58 108,0-1 0,1-1 0,1 1 0,1-1 0,1 0 0,10 21 0,-17-40 981,0 0-1,0 0 1,0 0 0,0 1-1,0-1 1,0 0-1,1 0 1,-1 0 0,0 0-1,0 1 1,0-1 0,0 0-1,0 0 1,0 0 0,1 0-1,-1 0 1,0 0 0,0 0-1,0 1 1,0-1-1,1 0 1,-1 0 0,0 0-1,0 0 1,0 0 0,1 0-1,-1 0 1,0 0 0,0 0-1,0 0 1,0 0-1,1 0 1,-1 0 0,0 0-1,0 0 1,0 0 0,1 0-1,-1 0 1,0 0 0,0-1-1,0 1 1,0 0 0,1 0-1,-1 0 1,0 0-1,0 0 1,0 0 0,0 0-1,0-1 1,0 1 0,1 0-1,-1 0 1,0 0 0,0 0-1,0-1 1,0 1-1,0 0 1,0 0 0,4-3-530,0 0-1,-1 0 1,1 0 0,-1 0-1,0-1 1,0 1 0,0-1-1,-1 0 1,1 0 0,-1 0 0,0 0-1,0 0 1,0-1 0,-1 1-1,3-9 1,13-46-3065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0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1697,'0'-94'4172,"0"84"3904,10 154 1528,0-41-5719,30 438 1448,-32-437-5333,4 120 0,-4-201 0,-1-21 0,-1-18 0,18-98-539,6 2 0,50-127 0,-77 229 598,1 0 0,0 1-1,1 0 1,-1-1 0,2 2-1,-1-1 1,1 1 0,1-1 0,0 2-1,0-1 1,0 1 0,1 0-1,15-11 1,-22 18-44,0 0 0,-1-1-1,1 1 1,-1 0 0,1 0 0,0-1 0,-1 1 0,1 0-1,0 0 1,-1 0 0,1 0 0,0 0 0,-1 0 0,1 0-1,0 0 1,-1 1 0,1-1 0,0 0 0,-1 0-1,1 0 1,0 1 0,-1-1 0,1 0 0,-1 1 0,1-1-1,0 0 1,-1 1 0,1-1 0,-1 1 0,0-1 0,1 1-1,-1-1 1,1 1 0,-1-1 0,0 1 0,1 0 0,-1-1-1,1 2 1,7 23 201,-8-24-215,2 12-1,0 0 0,-1 0 0,-1 18 0,1 16 0,4 27 90,15 144-1607,-16-137-7358,-5-56 4842,1 26-3434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0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23 187 224,'0'-3'106,"0"0"0,0 0 0,0 1 0,0-1 1,-1 0-1,1 0 0,-1 0 0,1 0 0,-1 1 0,0-1 0,0 0 0,0 1 0,-1-1 0,1 1 0,-1-1 1,-3-3-1,4 1 66,-1 0-1,1 0 1,0 0 0,0 1 0,1-1 0,0 0 0,-1 0 0,2 0 0,-1 0 0,2-9 0,-1-4 815,-1 16-942,0 1 70,-1 0 0,1 0 0,0 0 0,0-1 0,-1 1 0,1 0 0,0 0 0,0-1 1,0 1-1,1 0 0,-1 0 0,0-1 0,0 1 0,1 0 0,-1 0 0,1 0 0,-1-1 0,1 1 0,-1 0 0,1 0 0,0 0 0,-1 0 0,1 0 0,0 0 1,0 0-1,0 0 0,0 0 0,0 1 0,0-1 0,0 0 0,0 0 0,2 0 0,-3 1 20,0-1 0,1 1 0,-1-1 0,1 1 0,-1-1 0,0 1 0,1-1 0,-1 1 0,0-1 0,0 1 0,0-1 0,1 1 0,-1-1 0,0 1 0,0-1 0,0 1 0,0-1 0,0 0 0,0 1 0,0-1 0,0 1 0,0-1 0,-2-4 4552,5 16-1757,0 2-1513,0 1-1,0-1 1,-2 1 0,0 0-1,-1 27 1,2 30 1200,10 64-1376,24 206-302,-34-324-939,1-1 0,1 0 0,0 0 0,1 0 0,1 0 0,0-1 0,9 15 0,-13-26 0,0-1 0,0 0 0,1 0 0,-1 0 0,1 0 0,0 0 0,0 0 0,0-1 0,0 1 0,0-1 0,0 0 0,1 0 0,-1 0 0,1-1 0,-1 1 0,1-1 0,0 0 0,0 0 0,-1 0 0,1 0 0,0-1 0,0 1 0,0-1 0,0 0 0,0 0 0,0-1 0,0 1 0,0-1 0,-1 0 0,1 0 0,0 0 0,0 0 0,-1-1 0,1 1 0,4-4 0,1 0 0,-2 0 0,1 0 0,0-1 0,-1 0 0,0-1 0,-1 1 0,1-1 0,-1 0 0,0-1 0,-1 0 0,0 0 0,6-13 0,7-15 0,19-63 0,-29 75 0,7-28 0,-4-2 0,-1 0 0,-3 0 0,-2 0 0,-3-77 0,-21-10-7353,22 176-10647,13-12 14428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0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251 265 2033,'0'-231'8265,"0"230"-8110,0-1 0,0 1-1,0 0 1,0-1 0,0 1 0,-1-1 0,1 1-1,0 0 1,-1-1 0,1 1 0,-1 0-1,0 0 1,1-1 0,-1 1 0,0 0 0,0 0-1,0 0 1,0 0 0,0 0 0,0 0-1,0 0 1,0 0 0,0 0 0,0 1 0,0-1-1,-1 0 1,1 1 0,0-1 0,-1 1-1,1-1 1,0 1 0,-1 0 0,1-1 0,0 1-1,-1 0 1,1 0 0,-1 0 0,1 0-1,0 0 1,-1 0 0,1 1 0,0-1 0,-1 0-1,1 1 1,0-1 0,-1 1 0,1-1-1,0 1 1,0 0 0,-1-1 0,1 1 0,0 0-1,0 0 1,0 0 0,0 0 0,0 0-1,0 0 1,0 0 0,1 0 0,-1 1 0,0-1-1,0 0 1,0 2 0,-18 34 1330,2 0 0,2 1 1,1 1-1,2 1 0,-11 65 0,-1-3 243,-27 123-332,46-190-1290,1 0-1,1 0 1,2-1-1,5 59 1,-4-91-105,0 0-1,0 1 1,1-1-1,-1 0 1,0 0 0,1 1-1,-1-1 1,1 0 0,0 0-1,0 0 1,0 0-1,0 0 1,0 0 0,0 0-1,1 0 1,-1 0-1,1 0 1,-1-1 0,4 3-1,-4-3 1,0-1-1,0 0 1,1 0-1,-1 0 1,0 0-1,1 0 1,-1 0-1,0 0 1,1-1 0,-1 1-1,0 0 1,0-1-1,1 1 1,-1-1-1,0 1 1,0-1-1,0 0 1,0 1-1,0-1 1,0 0-1,0 0 1,0 0-1,2-1 1,5-8-22,1 1 1,-2-1-1,0 0 0,0-1 1,9-17-1,24-56-1371,-2-1-1,42-146 0,-36 58 836,-40 158 515,0-1 0,2-31 1,-5 34 46,1 1 0,0 0 1,0 0-1,1 0 0,7-18 0,-3 11-73,1 0 691,-5 35 311,9 140 1665,-6 83-1692,10-81-3778,1-42-6229,-17-114 8587,1 1-1,-1-1 1,0 0 0,1 1 0,-1-1 0,1 1-1,0-1 1,-1 1 0,1-1 0,0 0 0,1 0-1,-1 0 1,0 1 0,1-1 0,-1 0 0,1-1-1,0 1 1,-1 0 0,1 0 0,0-1 0,2 2-1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0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33 168 2945,'-2'-15'1662,"1"14"-1421,1 0 0,0 1 0,-1-1 0,1 0 0,0 1 0,-1-1-1,1 1 1,-1-1 0,1 1 0,-1-1 0,1 1 0,-1-1 0,1 1 0,-1 0 0,0-1 0,1 1 0,-1 0 0,0 0 0,1-1 0,-1 1 0,0 0 0,1 0 0,-1 0 0,0 0 0,1 0 0,-1 0 0,0 0 0,0 0 0,1 0 0,-1 0 0,0 0 0,1 0 0,-1 0 0,0 1 0,1-1 0,-1 0 0,0 0 0,1 1 0,-1-1 0,0 1 0,0 1 72,0-1 0,1 0 1,-1 0-1,0 1 1,1-1-1,0 0 0,-1 1 1,1-1-1,0 1 1,0-1-1,0 0 0,0 1 1,0-1-1,0 1 1,0-1-1,1 3 0,-1 5 808,0 50 2532,4 113 1994,11 120-3553,-15-148-2222,0-140 62,2-30-244,31-170-895,-24 120 561,4 2-1,3-1 1,38-104-1,-30 126 416,58-92-1,-82 143 258,1 0 0,0 0 0,0 1 0,0-1 0,0 0 0,1 1 0,-1-1 0,0 1 0,1-1 0,-1 1 0,1 0 0,0-1 0,-1 1 0,1 0 0,0 0 0,-1 0 0,1 0 0,4-1 0,-5 3 6,0-1-1,0 0 1,0 0-1,0 1 1,0-1-1,0 1 0,0-1 1,0 1-1,0-1 1,0 1-1,-1 0 1,1-1-1,0 1 1,0 0-1,-1 0 0,1-1 1,0 1-1,-1 0 1,1 0-1,0 0 1,-1 0-1,0 0 1,1 0-1,0 1 0,3 10 298,-1-1-1,0 1 1,0 0-1,1 20 0,6 366 1789,-10-303-2135,7-2-1537,8-35-3041,-15-57 4372,0 0-1,1 0 1,-1 0 0,0 0 0,1 0 0,-1-1-1,1 1 1,0 0 0,-1 0 0,1 0-1,-1 0 1,1-1 0,0 1 0,0 0 0,0-1-1,-1 1 1,3 0 0,-3-1-151,1 0 1,0 0-1,0 0 0,-1 0 0,1 0 1,0 0-1,0 0 0,-1 0 0,1 0 1,0-1-1,0 1 0,-1 0 0,1-1 1,0 1-1,-1 0 0,1-1 1,-1 1-1,1-1 0,0 1 0,-1-1 1,1 1-1,-1-1 0,1 1 0,-1-1 1,1 0-1,-1 1 0,0-1 0,1 0 1,-1 1-1,0-1 0,1-1 1,14-20-4898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0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397 201 1745,'0'-3'289,"0"-1"0,-1 0 0,0 1 0,1-1 0,-1 1 0,-1 0 0,1-1 0,-1 1 0,1 0 0,-5-7 0,-7-19 1249,10 19-794,0 0 0,-1 0 0,0 1 0,0 0 0,-1 0 0,0 0 1,-1 0-1,0 1 0,0 0 0,-1 0 0,0 0 0,-13-10 0,19 17-477,-1 1-1,1 0 0,0-1 0,-1 1 1,1 0-1,-1 0 0,1 0 0,0 0 1,-1 0-1,1 0 0,0 0 0,-1 0 1,1 1-1,0-1 0,-1 0 0,1 1 1,0-1-1,-1 1 0,1 0 0,0-1 1,0 1-1,0 0 0,0 0 0,-1 0 1,1 0-1,-1 2 0,-22 27 1971,21-26-1671,-9 16 131,1 1 1,1 1-1,1-1 0,1 1 1,0 1-1,2 0 1,-4 25-1,-11 38 364,-1-7-1061,3 2 0,4 0 0,4 0 0,-3 147 0,14-225 0,4 44 0,-4-46 0,0 0 0,0 0 0,0 0 0,0-1 0,0 1 0,0 0 0,0 0 0,1-1 0,-1 1 0,0 0 0,0 0 0,1-1 0,-1 1 0,0 0 0,1-1 0,-1 1 0,1 0 0,-1-1 0,1 1 0,-1-1 0,1 1 0,0-1 0,-1 1 0,1-1 0,-1 1 0,1-1 0,0 0 0,0 1 0,-1-1 0,1 0 0,0 1 0,-1-1 0,1 0 0,0 0 0,0 0 0,0 0 0,-1 0 0,1 0 0,0 0 0,0 0 0,-1 0 0,1 0 0,0 0 0,0 0 0,-1-1 0,1 1 0,0 0 0,0 0 0,-1-1 0,1 1 0,0-1 0,0 0 0,6-5 0,0 0 0,-1 0 0,0-1 0,0 0 0,0 0 0,-1-1 0,0 0 0,-1 1 0,6-15 0,33-88 0,-38 97 0,47-145-1402,49-128-2428,-92 261 3530,8-21-16,-16 45 318,-1-1-1,1 1 1,-1 0 0,1 0 0,0-1 0,0 1 0,-1 0-1,1 0 1,0 0 0,0 0 0,0 0 0,0 0 0,0 0-1,1 0 1,-1 0 0,0 0 0,0 0 0,1 1 0,-1-1-1,0 1 1,3-2 0,-3 2 15,-1 0 0,1 1 0,0-1 1,-1 0-1,1 0 0,-1 0 0,1 0 0,-1 1 0,0-1 0,1 0 1,-1 0-1,1 1 0,-1-1 0,1 0 0,-1 1 0,0-1 0,1 1 1,-1-1-1,0 0 0,1 1 0,-1-1 0,0 1 0,1-1 0,-1 1 1,0-1-1,0 1 0,0-1 0,0 1 0,1-1 0,-1 1 0,0-1 0,0 2 1,3 22 563,-1 0-1,-1 0 1,-3 39 0,0-2 142,2 10-477,1 129 729,-32 257 0,22-379-975,4-36 0,-12 56 0,13-85 0,0 1 0,0-1 0,-1-1 0,-1 1 0,0-1 0,-1 0 0,-1 0 0,-9 12 0,15-21-66,-1-1 0,1 1 0,-1-1 0,1 0 0,-1 0 1,0 0-1,0 0 0,0 0 0,0-1 0,0 1 0,0-1 0,0 0 0,-1 0 0,1 0 0,-1 0 1,1-1-1,-7 1 0,3-1-276,-1 0 0,1-1 0,0 0 0,0-1 0,0 1 0,-1-1 1,2-1-1,-10-3 0,2-1-651,1 0 0,-1-1 0,2 0 0,-1-1-1,1 0 1,1-1 0,0-1 0,-12-14 0,-8-19-8152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0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234 133 752,'11'-12'529,"-9"10"-386,0 0 1,-1 0 0,1 0-1,0 0 1,-1 0 0,0 0-1,1 0 1,-1 0-1,0-1 1,0 1 0,0 0-1,0-1 1,0 1 0,-1-1-1,1 1 1,-1-1 0,0 1-1,0-5 1,1-5-193,-2-19 3969,1 29-3168,0 0 0,-1 0 0,1 0 0,-1 0 0,1 0-1,-1 0 1,0 0 0,0 0 0,0 0 0,0 1 0,-2-4 0,-8 1 2633,-19 9-1048,21 0-1922,1 0-1,0 1 1,0 0-1,1 0 0,-1 0 1,1 1-1,1 0 1,-1 1-1,1-1 1,1 1-1,-8 13 0,-5 13 1011,-21 55-1,35-79-1231,-9 21 43,2 0 0,2 1 0,1 0 1,1 1-1,1-1 0,2 1 0,2 0 1,2 46-1,1-69-233,0 0 0,0-1 0,1 1 0,1-1 0,-1 1 0,2-1-1,5 13 1,-7-18-9,1 0 0,-1-1 0,1 1 0,0 0 0,0-1-1,0 0 1,0 1 0,0-1 0,1-1 0,-1 1 0,1 0 0,0-1-1,0 0 1,0 0 0,0 0 0,0 0 0,1-1 0,5 2 0,5-1-225,-1-2 0,1 0 1,0 0-1,0-1 0,-1-1 1,24-6-1,21-1-558,0 1 108,7 1 177,-65 7 520,-1 0 0,1 0-1,0 0 1,-1 0 0,1 0-1,0 1 1,0-1 0,-1 0-1,1 0 1,0 1 0,-1-1 0,1 1-1,-1-1 1,1 0 0,0 1-1,-1-1 1,1 1 0,-1-1-1,1 1 1,-1 0 0,0-1-1,1 1 1,-1-1 0,1 1-1,-1 0 1,0-1 0,0 1-1,1 0 1,-1 0 0,0-1-1,0 1 1,0 0 0,0 1 0,0 30 627,-1-19-432,0 5 57,-1 1-1,-1-1 1,-1 0 0,-1 1 0,-10 26 0,-1 3 134,0-2-791,-3-1 1,-1-1-1,-2-1 1,-41 60-1,62-101 161,-14 16-2105,2-13-2960,28-42-6448,18-19 6496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0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78 2097,'-5'-5'460,"-1"0"-1,1 0 1,-1 1 0,1 0 0,-1 0 0,0 0-1,-1 1 1,1 0 0,-1 0 0,1 0-1,-1 1 1,0 0 0,0 1 0,0-1-1,0 1 1,0 1 0,-9-1 0,14 2-366,0-1 0,0 1 1,0 0-1,0-1 0,1 1 0,-1 0 1,0 0-1,1 0 0,-1 0 0,0 0 1,1 1-1,0-1 0,-1 0 0,1 1 1,0-1-1,-1 1 0,1-1 0,0 1 1,0 0-1,0-1 0,-1 5 1,-20 51 1561,12-32-859,-13 43 1352,-26 123 1,27-100-942,-5 45 138,24-120-1272,2 1 1,0-1-1,1 1 1,1 0-1,5 31 0,-6-47-82,0-1-1,0 1 1,0-1-1,0 1 1,0 0-1,1-1 1,-1 1-1,0-1 1,0 1-1,1-1 1,-1 1-1,0 0 1,1-1-1,-1 1 1,1-1-1,-1 0 0,0 1 1,1-1-1,-1 1 1,1-1-1,0 0 1,-1 1-1,1-1 1,-1 0-1,1 0 1,-1 1-1,1-1 1,0 0-1,-1 0 1,1 0-1,-1 0 0,1 0 1,0 0-1,-1 0 1,1 0-1,0 0 1,-1 0-1,1 0 1,1 0-1,23-13-482,-11 2 251,0-1 0,-1-1 0,-1 0 1,0 0-1,0-2 0,-2 1 0,12-20 0,55-117-674,-46 80 792,-4-1 0,29-115 0,-47 135 447,-6 37-117,0-1 1,0 1-1,8-19 0,-7 17 692,-5 36 166,0 37 316,0-3-15,2 0 0,13 88 0,1-30-339,3 12-518,-15-109-1021,1 0-1,1 0 1,0-1 0,0 0 0,1 0-1,12 18 1,-3-13-1490,-5-17-2535,-7-4 3544,-1 0 0,1-1 0,-1 1-1,0-1 1,0 1 0,-1-1 0,1 0 0,1-7 0,15-43-2946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0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2977,'0'3'1772,"-13"90"4006,13 175 2078,0 132-6307,-9-274-1432,0-15 411,18-155-1019,-1 17 147,7-33-379,33-112-1611,-22 100 1415,-1 1 210,64-128 0,-92 222 2559,-9 26-1080,-8 38 1614,4 0 1,4 1-1,-3 163 0,15-240-2149,1 0-1,0 1 1,0-1-1,1 0 1,0 0-1,5 13 1,-6-22-248,-1 0-1,1-1 1,0 1 0,-1 0-1,1 0 1,0 0 0,0-1 0,0 1-1,1-1 1,-1 1 0,0-1-1,0 1 1,1-1 0,-1 1 0,1-1-1,-1 0 1,1 0 0,0 0-1,-1 0 1,1 0 0,0 0-1,0-1 1,0 1 0,0-1 0,0 1-1,-1-1 1,1 1 0,0-1-1,0 0 1,0 0 0,0 0 0,0 0-1,0 0 1,0-1 0,0 1-1,0-1 1,0 1 0,0-1 0,-1 0-1,1 1 1,2-2 0,1-1-258,0-1 0,0 1-1,-1-1 1,1 0 0,-1 0 0,0 0 0,0-1 0,-1 1 0,5-8 0,10-11-964,2 1 2,-10 11 287,0 1 1,-1-2 0,0 0-1,11-18 1,-4 0-535,8-15-1667,31-76 0,37-116 1119,-80 214 2373,-10 19 90,1 0 1,-1 0 0,0 0-1,0 0 1,0 0 0,-1 0 0,0-1-1,2-5 1,-16 112 5292,12-80-4818,0 0 1,-6 26-1,-2 37 630,9-69-1293,-1 1-38,1 0 0,0 0-1,2 0 1,0 0-1,1 0 1,8 27 0,-4-16-123,-5-21-58,-1 1-1,1 0 1,1-1-1,-1 1 1,1-1-1,6 10 1,-9-16-32,1-1 0,0 1 0,-1 0 1,1 0-1,0-1 0,-1 1 0,1 0 1,0-1-1,0 1 0,-1-1 0,1 1 0,0-1 1,0 1-1,0-1 0,0 0 0,0 1 0,0-1 1,0 0-1,0 0 0,0 0 0,0 0 0,1 0 1,0 0-21,1-1-1,-1 0 1,0 1 0,0-1 0,0 0-1,0 0 1,0-1 0,0 1 0,0 0 0,0-1-1,0 1 1,-1-1 0,4-3 0,6-8-323,0 0 1,-1-1-1,0-1 1,-1 0-1,8-18 0,33-88-1379,-30 68 1189,16-40-198,26-110 0,-57 186 851,0 1 0,0 0 0,9-17 0,-12 56 1232,-1 0 0,0 0 0,-5 25 0,-15 166 958,12-111-2195,8-9-1796,0-72-1011,-1 1 1,0-1-1,-7 41 1,-8-25-2985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4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44 171 768,'-41'-138'5069,"39"106"222,5 76-3466,3 0 0,11 45-1,-13-70-1429,37 338 3756,-16-90-3553,-12-206-804,-9-45-145,0 1-1,-1-1 1,1 27 0,-4-39 131,0 0 1,1 0-1,0 0 1,-1 0 0,2 0-1,-1 0 1,0-1-1,4 7 1,2 17-3334,-7-24 645,-6-8-1270,-4-11 3217,9 14 241,-13-21-2143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0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1521,'-29'0'2059,"27"0"-1368,1 0-517,0 0-1,0 0 0,1 0 0,-1 0 0,0 0 1,0 0-1,0 0 0,1 1 0,-1-1 0,0 0 1,0 1-1,1-1 0,-1 0 0,0 1 1,1-1-1,-1 1 0,0-1 0,1 1 0,-1-1 1,1 1-1,-1 0 0,1-1 0,-1 1 0,1 0 1,-1-1-1,0 2 0,20 225 14020,-19 537-4567,5-835-10968,21-100 0,-9 69-24,-5 36 510,3 1-1,2 1 1,4 1 0,1 0-1,46-86 1,-67 147 875,-1 1 1,1-1 0,0 1-1,-1-1 1,1 1-1,0 0 1,0-1 0,0 1-1,0 0 1,0-1-1,0 1 1,0 0-1,0 0 1,0 0 0,1 0-1,-1 0 1,0 0-1,1 0 1,-1 1 0,0-1-1,1 0 1,0 1-1,-1-1 1,3 0 0,-2 2 33,-1-1 0,1 1 0,-1 0 0,1 0-1,-1 0 1,0 0 0,1 0 0,-1 0 0,0 0 0,0 0 0,1 0 0,-1 0 0,0 1 0,0-1 0,-1 0 0,1 1 0,0-1 0,0 1 0,0 1 0,5 10 299,-1 1 0,-1 0-1,0 0 1,2 18 0,11 131 1596,9 61-928,-2-12-819,-24-210-167,1 1 0,-1-1-1,1 0 1,-1 0-1,1 1 1,0-1-1,0 0 1,0 0-1,0 0 1,0 0-1,0 0 1,0 0-1,1 0 1,1 2 0,-3-4-31,1 0 1,-1 0 0,0 0 0,0 0 0,1 0 0,-1 0 0,0 0 0,0 0 0,1 0 0,-1 0-1,0 0 1,0 0 0,1 0 0,-1 0 0,0 0 0,1 0 0,-1 0 0,0 0 0,0 0 0,1 0-1,-1 0 1,0 0 0,0 0 0,1-1 0,-1 1 0,0 0 0,0 0 0,0 0 0,1 0 0,-1-1-1,0 1 1,0 0 0,0 0 0,1-1 0,-1 1 0,7-22-263,10-46-1405,2 0 0,31-70 0,-14 41 175,-33 90 1397,11-34-597,20-39 0,-29 70 674,1 0 0,0 0 0,0 0 0,1 1 0,0 0-1,1 0 1,0 0 0,14-10 0,-21 18 69,-1 1-1,1-1 0,-1 1 1,1-1-1,0 1 1,-1-1-1,1 1 0,0 0 1,-1-1-1,1 1 0,0 0 1,-1-1-1,1 1 1,0 0-1,0 0 0,-1 0 1,1 0-1,0 0 1,0 0-1,0 0 0,-1 0 1,1 0-1,0 0 0,0 0 1,-1 0-1,1 0 1,0 1-1,0-1 0,-1 0 1,2 1-1,-1 1 47,0-1 0,0 0-1,0 1 1,0-1 0,0 1-1,0-1 1,-1 1 0,1 0-1,0-1 1,-1 1 0,1 0 0,-1-1-1,0 3 1,3 67 1949,-4-57-1634,1 296 2933,0-207-6498,0 1-4793,0-101 7494,0-1 0,0 0 0,0 1 0,0-1 1,0 1-1,1-1 0,-1 0 0,1 1 0,-1-1 0,1 0 0,0 0 1,0 1-1,2 2 0,-2-4 208,0 0 0,0-1 1,1 1-1,-1-1 0,0 1 1,1-1-1,-1 1 0,1-1 1,-1 0-1,0 0 0,1 0 0,-1 0 1,1 0-1,-1 0 0,0 0 1,1 0-1,-1 0 0,1-1 0,-1 1 1,0 0-1,1-1 0,-1 1 1,0-1-1,3-1 0,27-11-2907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1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46 469 2225,'0'6'4056,"0"23"-1173,0-24-2000,0-1 1,0 1-1,0-1 0,1 1 1,0-1-1,-1 1 0,2-1 0,2 9 1,-3-12-640,0 1 1,0-1 0,0 0 0,1 1 0,-1-1 0,0 0 0,1 0-1,-1 0 1,1 0 0,0 0 0,-1 0 0,1 0 0,0 0-1,-1 0 1,1-1 0,0 1 0,0-1 0,0 0 0,-1 1-1,1-1 1,0 0 0,0 0 0,0 0 0,2 0 0,-1-1-194,0 0 1,-1 0-1,1 0 1,0-1-1,-1 1 1,1-1-1,0 1 1,-1-1 0,0 0-1,1 0 1,-1 0-1,0 0 1,0 0-1,0 0 1,0-1-1,-1 1 1,1-1-1,-1 1 1,1-1 0,0-3-1,29-64-493,-30 65 375,18-46-1493,-3-1 1,9-59-1,-21 30 490,-4 60 862,0 18 187,0 0 0,-1 0 0,1 0 0,0 0-1,-1 0 1,0 0 0,1 1 0,-1-1 0,0 0 0,-1 1 0,1-1 0,0 0 0,-1 1 0,1 0 0,-4-5-1,4 6 42,0 0 0,-1 1 0,1-1 0,0 0 0,0 0 0,-1 1 0,1-1 0,0 1 0,-1-1 0,1 1 0,0 0 0,-1 0 0,1-1 0,-1 1 0,1 0 0,-1 0 0,1 0 0,0 0 0,-1 1 0,1-1 0,-1 0 0,1 1 0,0-1 0,-1 0 0,1 1 0,0 0 0,0-1 0,-1 1 0,1 0-1,0 0 1,0 0 0,0-1 0,-1 3 0,-7 4 264,0 1 0,1 0 0,1 1-1,0 0 1,0 0 0,0 1-1,1 0 1,-8 17 0,-33 96 2546,37-95-1917,-2 11 121,2 1 1,2 1 0,1-1 0,3 1 0,1 0-1,2 1 1,5 56 0,-2-77-1035,2 0 0,0 0 0,1 0 0,1-1 0,12 28 0,-16-42-116,1 0 1,0 0-1,0 0 0,0-1 1,0 1-1,1-1 0,0 0 0,0 0 1,0 0-1,1 0 0,0-1 1,0 0-1,0 0 0,0 0 1,0-1-1,1 0 0,0 0 1,-1 0-1,1-1 0,0 1 1,1-1-1,-1-1 0,0 1 0,0-1 1,1 0-1,-1-1 0,1 1 1,-1-1-1,0-1 0,1 1 1,-1-1-1,1 0 0,-1-1 1,0 1-1,0-1 0,0 0 0,0-1 1,0 0-1,0 0 0,-1 0 1,1 0-1,-1-1 0,7-6 1,1-2-1000,-1 0 0,0-1 0,-1-1 0,0 0 0,-1-1 1,-1 0-1,0 0 0,-1-1 0,-1 0 0,0-1 0,8-32 0,0-15-958,12-121 0,-23 149 1899,-1-68 2448,-3 70-354,0 30-621,0 10 518,2 50 1200,11 58-1,0-7-1982,-4-30-776,3 58-561,-10-111-270,-7-63-25,-2 2 479,2 1 1,2-1-1,1 1 1,3-43 0,0 24 61,0 19 124,2 1 0,2 0-1,1 0 1,2 0 0,1 1-1,1 0 1,3 0 0,0 2 0,2-1-1,1 2 1,27-39 0,-40 66-119,0 0 1,0 0-1,0 0 1,0 0-1,1 0 1,0 1-1,0-1 1,0 1 0,0 0-1,0 0 1,0 1-1,1-1 1,0 1-1,-1 0 1,1 0-1,0 1 1,0-1-1,0 1 1,0 0-1,6 0 1,-5 1-429,0 0 1,-1 1-1,1 0 0,0 0 0,0 0 1,0 1-1,-1 0 0,1 0 0,-1 0 1,1 1-1,-1 0 0,0 0 0,0 0 1,0 1-1,-1-1 0,8 9 0,9 10-1693,-14-13 1079,0-2-1,0 1 0,16 12 0,24 4-2181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1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2801,'0'21'2787,"1"0"-1,1 0 1,1 0-1,7 24 1,-8-37-2260,0 0 0,1 0 0,0 0 0,1-1 1,-1 1-1,1-1 0,1 0 0,0 0 0,0 0 0,0 0 0,0-1 1,13 10-1,-17-15-502,1 1 0,0-1 0,0 0 1,0 0-1,0 0 0,0 0 0,0 0 0,0-1 0,0 1 1,1-1-1,-1 1 0,0-1 0,0 0 0,0 0 1,1 0-1,-1 0 0,0 0 0,0 0 0,0-1 0,1 1 1,-1-1-1,3-1 0,0 0-76,0-1 0,0 0 0,0 0-1,0 0 1,-1 0 0,1-1 0,-1 0 0,6-7 0,4-5-366,-2-1-1,0-1 1,17-32 0,-19 29-39,-1 0 1,-1-1-1,0 0 0,6-37 1,-12 48 353,0 0 1,-1 0 0,0 0 0,-1 0 0,0 0 0,-1 0-1,0 0 1,-1 0 0,0 0 0,-1 0 0,-5-13-1,7 22 108,1-1 0,-1 1 0,0 0 0,0 0 0,-1 0 0,1 0 0,0 0 0,-1 0 0,1 0 0,-1 0 0,1 1 0,-1-1 0,0 1 0,0-1 0,0 1 0,0-1 0,0 1-1,0 0 1,0 0 0,0 0 0,-1 0 0,1 1 0,0-1 0,0 0 0,-1 1 0,1 0 0,-1-1 0,1 1 0,0 0 0,-1 0 0,1 1 0,-3-1 0,0 2 93,0 0 1,0 0-1,0 0 1,0 0-1,1 1 1,-1 0-1,1 0 1,0 0-1,0 1 1,0-1-1,0 1 1,1 0-1,-1 0 1,-3 6-1,-12 21 957,2 0-1,1 1 1,1 1-1,2 1 1,1-1-1,2 2 1,-11 63-1,12-44-313,0 5 407,-3 69 0,12-110-1032,0 0-1,1-1 1,1 1 0,0-1-1,2 1 1,0-1 0,1 0-1,10 24 1,-13-36-362,0-1 0,1 1 0,-1-1 0,1 0 0,0 0 0,0 0 0,0 0 0,0-1 0,1 1-1,0-1 1,0 0 0,0 0 0,0 0 0,0 0 0,0-1 0,1 0 0,-1 0 0,1 0 0,0 0 0,-1-1 0,8 2 0,-3-2-394,0-1 0,0 0 0,0 0 0,-1-1 0,1 0 0,0 0 0,-1-1 0,1 0 0,-1-1 0,0 0 0,13-6 0,-11 4-428,-1-1 0,1 0 0,-1 0 0,0-1 0,0 0 1,-1-1-1,0 0 0,11-14 0,-3 1-981,-2 0 0,20-39 0,-3 0-1898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1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50 114 2257,'11'-79'2699,"-9"48"-452,-2 27-119,-3 12 968,-7 34-700,3-13-922,2 0 1,-4 37-1,-3 47 1016,-5 79 271,17 288-251,1-492-2562,1 0 0,0 0 0,0 0 1,1 1-1,6-15 0,4-20-253,71-205-1334,-28 96 506,-31 87 825,-16 48 246,-1 0-1,-1-1 1,6-29-1,-12 42 69,3-19 74,-3 26-75,-1 0 0,0 1 1,0-1-1,0 0 0,0 1 1,1-1-1,-1 0 0,0 1 1,0-1-1,1 0 0,-1 1 1,1-1-1,-1 1 0,0-1 1,1 0-1,-1 1 0,1-1 1,-1 1-1,1 0 0,0-1 1,-1 1-1,1-1 0,0 1 1,-1 0-1,1-1 0,0 1 1,-3 1 34,0 0 0,0 0 0,0 0 0,0 0 0,0 1 0,0-1 1,0 1-1,1-1 0,-1 1 0,0 0 0,1 0 0,0 0 0,-1 0 0,1 0 1,0 0-1,0 0 0,-1 3 0,-23 47 650,23-49-632,-26 67 1838,-32 111 1,52-149-1362,2-1 0,1 1 1,1 0-1,2 1 0,1-1 0,4 40 0,-3-69-513,0 1 1,1-1-1,-1 0 0,1 1 0,0-1 0,0 0 1,0 0-1,1 0 0,-1 0 0,1 0 1,-1 0-1,1 0 0,0-1 0,0 1 0,0 0 1,1-1-1,-1 0 0,1 1 0,-1-1 1,1 0-1,0 0 0,3 2 0,-2-3-82,0 0 0,0 0 0,0 0 0,0 0 0,1-1 0,-1 0 0,0 0 0,0 0 0,0 0 0,0 0 0,0-1 0,0 0 0,0 0 0,0 0 0,0 0 0,0-1 0,0 1 0,5-4-1,20-14-2786,0-1-1,-1-1 0,42-44 0,-38 33-3110,32-44 1,-20 16-2359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1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366 178 1249,'0'-13'826,"1"7"-562,0 0 0,-1 0 1,0 1-1,0-1 0,-1 0 1,0 0-1,0 0 0,0 1 1,-1-1-1,1 0 0,-1 1 1,-1 0-1,1-1 0,-1 1 0,0 0 1,0 0-1,-5-5 0,1 1-78,2 2 585,0 0-1,-1 1 0,0 0 0,-11-9 0,15 14-623,1 0 0,-1 0 0,0 0 0,0 0 0,0 0-1,0 0 1,0 1 0,0-1 0,0 1 0,0-1 0,0 1-1,0 0 1,0-1 0,0 1 0,0 0 0,0 0-1,-1 1 1,1-1 0,0 0 0,0 1 0,0-1 0,0 1-1,-3 1 1,1 1 247,-1 0 0,1 1 0,-1-1 0,1 1 0,0 0 0,-4 6 0,-5 4 613,3-2-211,1 0 1,0 0 0,1 0 0,1 1-1,0 0 1,-6 17 0,-5 8 728,-1 0-696,2 2 1,1-1 0,2 2-1,2 0 1,2 1 0,1 0 0,3 0-1,-3 56 1,9-94-813,4 42 16,-4-44-33,0-1-1,0 0 1,1 0 0,-1 0 0,0 0-1,1 0 1,-1 0 0,0 0 0,1 0-1,-1 0 1,1-1 0,0 1 0,-1 0-1,1 0 1,0 0 0,-1 0 0,1-1-1,0 1 1,0 0 0,0-1 0,-1 1-1,1-1 1,0 1 0,0-1 0,0 1-1,0-1 1,0 0 0,0 1 0,0-1-1,0 0 1,0 0 0,0 0 0,0 0-1,1 0 1,-1 0 0,0 0 0,0 0-1,0 0 1,2-1 0,3-1-95,1-1-1,0 0 1,0 0 0,-1-1-1,0 0 1,0 0-1,0 0 1,0-1 0,0 0-1,-1 0 1,0 0 0,5-8-1,8-11-1026,26-48 0,-17 25 324,-17 31 461,29-46-578,-3-2 0,36-84 1,-64 121 781,-3 16 2252,-4 35 321,-1-18-2340,-1 19 467,1 0 1,2 0-1,1 0 1,10 46-1,-5-39-1471,-5-18-727,1-1 0,0 1 0,0-1 0,12 22-1,-14-32 1257,-1 0 0,2 0 0,-1 0 0,0 0 0,0 0 0,1-1 0,0 1 0,-1-1 0,1 0 0,0 1 0,0-1-1,0-1 1,1 1 0,-1 0 0,0-1 0,1 0 0,-1 1 0,1-1 0,-1-1 0,1 1 0,-1 0 0,1-1-1,5 0 1,32 0-6887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1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1777,'0'-9'2209,"-19"9"10725,38 0-8164,-1 0-608,-5 0-977,5 0-1056,13 0-1040,0 0-625,0 0-848,1 0-1553,-1 0-1761,0 0-1904,-13 0-849,-5 0 656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1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2625,'0'0'17144,"18"0"-7187,-5 0-6916,18 0-3041,-13-10 0,13-3 0,-18 13 0,18-10 0,6-4-5683,-6 0-2000,0-9-1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1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8500,'13'-10'5682,"-13"-13"-47,18 9 368,-18-9-1025,0 9-3009,13 14-2833,-13 28-20842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2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8 304,'0'0'1401,"13"-8"3041,-13 107 7971,0 8-5426,0 0-3987,0 331 577,-1-437-3560,1 1 0,0 0-1,0 0 1,0-1 0,0 1 0,0 0-1,0-1 1,0 1 0,1 0 0,-1 0 0,0-1-1,1 1 1,0 0 0,-1-1 0,1 1 0,0-1-1,0 1 1,0-1 0,0 1 0,0-1-1,0 0 1,0 0 0,0 1 0,3 0 0,-3-2-9,1 0 1,0 0-1,-1-1 1,1 1 0,0-1-1,-1 1 1,1-1-1,-1 0 1,1 0-1,-1 1 1,1-1 0,-1 0-1,1 0 1,-1-1-1,0 1 1,0 0 0,1 0-1,-1-1 1,0 1-1,0 0 1,0-1 0,-1 1-1,1-1 1,0 1-1,0-3 1,59-122-9,-50 107 0,1 1 0,1 0 0,1 1 0,0 0 0,26-25 0,-34 40 0,-1-1 0,0 1 0,1 0 0,-1 0 0,1 1 0,-1-1 0,1 1 0,0 0 0,0 0 0,-1 0 0,1 1 0,0 0 0,0 0 0,0 0 0,9 2 0,14-1 0,-21-1-10,1 0 0,-1 1 0,0 0 1,0 0-1,0 1 0,0-1 0,0 2 0,0-1 0,0 1 0,0 0 1,-1 0-1,0 1 0,1 0 0,-2 0 0,1 1 0,0-1 0,-1 1 1,0 0-1,0 1 0,0-1 0,-1 1 0,1 0 0,-1 0 0,-1 0 1,1 1-1,-1 0 0,-1-1 0,1 1 0,-1 0 0,0 0 0,0 0 1,-1 0-1,0 1 0,-1-1 0,1 14 0,-1 9 124,1-15-84,-1 0 1,0 0-1,-1 0 0,-1 0 0,0 0 0,-2 0 0,-5 19 0,-3-3-30,-22 65 0,26-69 0,-1-1 0,-2-1 0,0 0 0,-27 44 0,27-52 0,0-1 0,-1-1 0,-1 0 0,0 0 0,-1-1 0,0-1 0,-23 16 0,-7-7-6642,42-22 6322,1 1 1,0-1-1,0 0 0,0 0 0,0 1 0,0-1 0,-1 0 0,1 0 1,0 0-1,0 0 0,0 0 0,-1 0 0,1 0 0,0-1 0,0 1 0,0 0 1,0-1-1,0 1 0,-1-1 0,1 1 0,0-1 0,0 1 0,0-1 1,0 0-1,1 0 0,-1 1 0,0-1 0,0 0 0,0 0 0,0 0 1,1 0-1,-2-1 0,-1-20-7198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2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75 108 1249,'-5'0'363,"-4"-1"283,0 1 0,1 1 0,-1-1 0,1 1 0,-18 3 15223,47-18-8994,35-14-1990,-27 20-4644,-8 1-230,1 1 0,0 0 0,1 2 0,31-3 0,12 8 31,-8 0-207,1-2 1,71-11 0,-104 2-2046,-4 0-6596,-5 9 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4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31 458 160,'0'1'170,"0"0"-1,0-1 1,0 1-1,0 0 1,0-1 0,0 1-1,-1 0 1,1-1-1,0 1 1,0-1 0,-1 1-1,1 0 1,-1-1-1,1 1 1,0-1 0,-1 1-1,1-1 1,-1 1-1,1-1 1,-1 0-1,1 1 1,-1-1 0,0 1-1,1-1 1,-1 0-1,1 0 1,-1 1 0,0-1-1,1 0 1,-1 0-1,0 0 1,1 0 0,-1 0-1,0 1 1,1-1-1,-1 0 1,0-1-1,1 1 1,-1 0 0,0 0-1,1 0 1,-1 0-1,0 0 1,1-1 0,-1 1-1,0 0 1,1-1-1,-1 1 1,1 0 0,-1-1-1,1 1 1,-1-1-1,1 1 1,-1-1 0,1 1-1,-1-1 1,1 1-1,0-1 1,-1 1-1,1-1 1,0 0 0,-1 1-1,1-1 1,0 0-1,0 1 1,-1-2 0,1 3 95,0 11 1138,1-1 0,-1 0 0,2 0-1,4 18 1,-6-27-1312,0 0-1,1 0 1,-1 0 0,1 0-1,0 0 1,0 0 0,0-1-1,0 1 1,0 0 0,0 0-1,0-1 1,0 1 0,1-1-1,-1 1 1,1-1 0,-1 0-1,1 0 1,-1 1 0,1-1-1,0 0 1,0 0 0,-1-1-1,1 1 1,0 0 0,0 0-1,0-1 1,0 1 0,0-1-1,0 0 1,0 0 0,0 0-1,0 0 1,0 0 0,0 0-1,0 0 1,3-1 0,1 0-201,0-1-1,1 1 1,-1-1 0,0-1-1,0 1 1,0-1 0,-1 0 0,1 0-1,-1-1 1,1 1 0,-1-1 0,0 0-1,0-1 1,-1 1 0,1-1-1,-1 0 1,0 0 0,-1-1 0,1 1-1,3-9 1,15-26-702,-14 29 646,-1-2 1,-1 1-1,0-1 1,0 0-1,-1 0 1,-1 0-1,0-1 1,-1 1-1,0-1 0,1-25 1,-3-6-62,1 32 187,-1-1 0,-1 0 0,0 1 0,-1-1 0,0 0 0,-1 1 0,-1-1 0,0 1 0,0 0 0,-9-19 0,8 24 24,-1 1 0,0 0 0,0-1 0,0 1 0,-1 1 0,-11-11 0,16 16 35,-1 0-1,0 0 0,1 0 0,-1 0 0,0 1 0,0-1 1,1 0-1,-1 1 0,0-1 0,0 1 0,0 0 0,0 0 0,0-1 1,0 1-1,0 0 0,0 1 0,1-1 0,-1 0 0,0 1 1,0-1-1,0 1 0,0-1 0,0 1 0,1 0 0,-1 0 0,0 0 1,1 0-1,-1 0 0,0 0 0,1 0 0,0 0 0,-1 1 1,1-1-1,0 1 0,-1-1 0,-1 4 0,-6 6 252,1 0 0,0 1 1,0 1-1,1-1 0,1 1 0,0 0 0,-8 28 0,-17 106 2319,24-103-1600,-2 29 2052,0 133 1,10-182-2597,1-1 0,1 1 0,10 44 0,-10-57-396,1 0 0,0 0 0,0 0 0,1-1 0,0 1 0,1-1 0,0 0 0,0 0 0,13 13 0,-17-21-127,1 0-1,-1 0 1,1 0 0,-1 0-1,1 0 1,0-1 0,0 1-1,0-1 1,0 0-1,0 0 1,0 0 0,0 0-1,0-1 1,0 1 0,0-1-1,7 0 1,-5 0-456,1-1-1,0 0 1,0 0 0,-1-1 0,1 1-1,-1-1 1,0 0 0,10-6-1,-5 2-984,-1 0 0,1-1 0,-1 0 0,-1 0 0,1-1 0,-1 0 0,-1-1 0,11-14 0,-3-10-3267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96,'15'0'3522,"47"0"3732,-59 0-6902,10 0-6278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3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13 256 512,'-13'3'12734,"13"-3"-12478,0 1 0,0-1-1,0 0 1,0 1 0,0-1 0,0 1 0,0-1-1,0 1 1,1-1 0,-1 0 0,0 1 0,0-1-1,0 1 1,0-1 0,1 0 0,-1 1 0,0-1-1,0 0 1,0 1 0,1-1 0,-1 0 0,0 1-1,1-1 1,-1 0 0,0 0 0,1 1-1,-1-1 1,0 0 0,1 0 0,0 0 0,16 2 10153,-8-3-9227,27-8-1182,4-3 0,36 7 0,102 6 0,-56 1 0,42-9 0,269-46 0,-293 28 0,-138 25 0,-1-1 0,1 1 0,0-1 0,0 1 0,0-1 0,-1 1 0,1-1 0,0 0 0,-1 0 0,1 0 0,-1 0 0,1 0 0,-1 0 0,1-1 0,-1 1 0,0 0 0,0-1 0,0 1 0,0-1 0,0 1 0,0-1 0,0 0 0,0 1 0,0-1 0,-1 0 0,1 1 0,0-5 0,0-2 0,0 0 0,0-1 0,-1 1 0,-2-16 0,1 2 0,-1 5-2245,1 15 1674,0 1-1,1-1 1,-1 0-1,0 1 1,0-1-1,0 1 1,0-1-1,0 1 1,0 0-1,0-1 1,-1 1-1,1 0 1,0 0 0,-1 0-1,1 0 1,-1 0-1,1 0 1,-1 0-1,0 0 1,1 1-1,-4-2 1,-13 1-6654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3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197 152 976,'-15'-3'1703,"12"0"-1133,1 0 1,0 0 0,1 0-1,-1-1 1,1 1 0,-1-1-1,1 1 1,0-1 0,0 0-1,1 1 1,-1-1 0,1 0-1,0 0 1,-1 1-1,2-1 1,-1 0 0,1-4-1,-1-3-74,0 9-323,0-1 0,0 0 0,0 0 1,0 0-1,1 1 0,-1-1 0,1 0 0,0 0 0,0 1 0,0-1 0,0 1 0,0-1 0,0 1 0,1-1 1,-1 1-1,1 0 0,0-1 0,-1 1 0,1 0 0,0 0 0,0 1 0,1-1 0,-1 0 0,0 1 0,0-1 1,1 1-1,-1-1 0,1 1 0,0 0 0,-1 0 0,1 1 0,0-1 0,-1 0 0,4 0 0,-2 1-101,-1 0 1,1 0-1,0 0 0,0 1 0,-1-1 0,1 1 0,0 0 0,-1 0 0,1 0 0,-1 1 0,1-1 0,-1 1 0,0 0 0,0 0 0,0 0 0,0 0 0,0 0 0,0 1 0,0-1 0,-1 1 1,1 0-1,-1 0 0,0 0 0,1 0 0,1 4 0,2 9 200,0 0 1,0 0 0,-2 0 0,0 1-1,-1-1 1,0 1 0,0 26-1,-3 8 386,-6 60 0,-3-49-87,-25 91-1,9-50-115,7-24 209,-4-2 0,-59 137 1,73-200-458,1 0 0,-1-1 0,-1 0 0,-1 0 0,0-1 0,0 0 0,-19 16 0,28-27-176,0 0 0,0 0 0,1-1 0,-1 1 0,0 0 0,0-1 0,0 1 0,0-1 0,0 1 0,0-1 0,0 1 0,0-1 0,0 0 0,0 1 0,0-1 0,0 0 0,0 0 0,0 0 0,0 0 0,0 0 0,0 0 0,0 0 0,0 0 0,0 0 0,0 0 0,0-1 0,0 1 0,0 0 0,0-1 0,0 1 0,0-1 0,0 1 0,0-1 0,0 1 0,0-1 0,1 0 0,-1 1 0,0-1 0,0 0 0,1 0 0,-1 0 0,0 1 0,1-1 0,-1 0 0,1 0 0,-1-2 0,-1-2 59,0 0-1,0 0 1,1 0 0,0 0 0,0 0-1,1 0 1,-1-6 0,-1-28 126,1 30-184,0-1 0,0 1 0,1 0 0,0-1 0,1 1 0,0 0 0,5-18 0,0 13-32,0 1 0,1 0 0,0 1 0,13-17 0,-18 27 0,1 0 0,-1 1 0,1-1 0,0 1 0,0-1 0,-1 1 0,1 0 0,0 0 0,0 0 0,0 1 0,1-1 0,-1 1 0,0-1 0,0 1 0,0 0 0,0 0 0,0 1 0,0-1 0,6 2 0,8-1 0,-9 0 0,0 0 0,0 0 0,0 1 0,-1 0 0,1 1 0,0 0 0,-1 0 0,0 1 0,7 4 0,30 13 0,-17-10 0,-16-5 0,1-1 0,-1 0 0,1-1 0,0-1 0,0 0 0,0 0 0,19 1 0,125-4-2193,-152 0 275,1-1 0,-1 1 0,0-1 0,1 0 0,-1 0 0,0-1 0,0 1 0,0-1 0,5-2 1,5-16-3827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3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17 223 1761,'-3'-7'545,"0"-1"1,1 1-1,0-1 1,0 0-1,0 1 0,1-1 1,0-15-1,3-63 6649,0 36 2675,2 39-4224,5 15-3825,8 17-751,14 53-221,-25-56-782,1 0 0,14 25 0,178 271-66,-169-275 0,0-2 0,3-1 0,1-1 0,2-2 0,0-2 0,66 43 0,-80-60 0,0 0 0,1-2 0,1-1 0,0 0 0,34 9 0,-58-20-22,0 0 0,1 0 1,-1 0-1,1 0 0,-1 1 0,1-1 0,-1 0 0,0 0 1,1 0-1,-1 0 0,1 0 0,-1 0 0,1 0 0,-1 0 1,1 0-1,-1 0 0,0-1 0,1 1 0,-1 0 0,1 0 1,-1 0-1,1 0 0,-1-1 0,0 1 0,1 0 0,-1 0 1,0-1-1,1 1 0,-1 0 0,0-1 0,1 1 1,-1 0-1,0-1 0,0 1 0,1 0 0,-1-1 0,0 1 1,0-1-1,0 1 0,1 0 0,-1-1 0,0 1 0,0-1 1,0 1-1,0-1 0,0 1 0,0 0 0,0-1 0,0 1 1,0-1-1,0 1 0,0-1 0,0 1 0,-1-1 0,1 1 1,0 0-1,0-1 0,0 1 0,0-1 0,-1 1 1,1-1-1,-13-31-4513,-18-36-9114,13 32 7638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3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95 1505,'-2'-4'211,"0"0"0,1 1 0,-1-1 0,1 0 0,0 0 0,0 0 0,0 0 0,0 0 0,1-6 0,0 8-129,0 1-1,0 0 1,-1-1 0,1 1-1,0 0 1,0-1 0,-1 1-1,1 0 1,-1-1 0,1 1-1,-1 0 1,1 0 0,-1 0-1,0-1 1,0 1 0,-1-2-1,1 2 234,0 0 0,0 0-1,0 0 1,0 0-1,0 0 1,1-1 0,-1 1-1,0 0 1,1-1-1,0 1 1,-1 0 0,1-1-1,0 1 1,-1-1-1,1 1 1,0-1 0,0 0-1,0 1-230,-1 1 0,1 0 0,0 0 0,-1 0 1,1 0-1,0 0 0,-1 0 0,1-1 0,-1 1 0,1 0 0,0 0 0,-1 0 0,1 0 0,-1 1 0,1-1 0,0 0 0,-1 0 0,1 0 0,0 0 0,-1 0 0,1 0 1,-1 0-1,1 1 0,0-1 0,-1 0 0,1 0 0,0 1 0,0-1 0,-1 0 0,1 0 0,0 1 0,0-1 0,-1 0 0,1 1 0,0-1 0,0 0 0,0 1 0,-1-1 1,1 0-1,0 1 0,0 0 0,-16 15 1440,15-15-1427,-12 21 1537,0 1 0,-11 28 0,-8 16 427,-45 78 1341,-1-1-1110,-1 2-708,-126 306 326,112-252-1715,73-164-107,17-31-98,0-1 0,0 1 1,0 0-1,0 1 0,1-1 0,0 0 1,0 1-1,-1 7 0,3-9-6,10-34-15680,-5 11 11916,11-16-1112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3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60 208 1793,'-11'0'2779,"-37"0"24738,72-2-27419,0-2-1,0 0 0,0-1 0,0-2 1,-1 0-1,0-2 0,37-19 0,27-8-197,-5 2-2498,52-17-6188,-70 30-2622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3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16 345 1201,'-16'0'23063,"24"-1"-22627,0 0 0,0 0 0,0-1-1,0 0 1,-1-1 0,1 1 0,-1-1 0,0-1-1,12-6 1,68-50 3001,-42 26-2729,70-50-3462,19-15-6340,-66 61-1404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4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19 300 560,'0'-1'60,"0"0"-1,0 0 0,0 0 1,0 0-1,-1 0 0,1 0 1,0 0-1,-1 0 0,1 0 1,0 0-1,-1 0 1,1 1-1,-1-1 0,1 0 1,-1 0-1,1 1 0,-1-1 1,0 0-1,0 0 0,1 1 1,-11-6 8858,11-27 8569,0 19-15445,1 8-1916,0 0-1,0-1 1,0 1 0,1 0-1,0 0 1,0 0-1,1 1 1,-1-1 0,1 1-1,1-1 1,-1 1 0,7-8-1,56-58 732,-55 61-834,-2 2-23,1 0 0,0 1 0,0 0 0,0 1 0,1 0 0,0 1 0,14-5 0,-21 8 0,1 0 0,0 1 0,0 0 0,0 0 0,0 1 0,0-1 0,1 1 0,7 1 0,-11-1 0,0 0 0,0 1 0,1-1 0,-1 1 0,0 0 0,-1 0 0,1 0 0,0 0 0,0 0 0,0 0 0,0 0 0,-1 0 0,1 1 0,-1-1 0,1 1 0,-1-1 0,1 1 0,-1 0 0,0 0 0,2 3 0,2 7 0,0 0 0,-1 0 0,0 1 0,-1 0 0,0 0 0,-1 0 0,-1 0 0,0 0 0,-1 0 0,0 1 0,-1-1 0,0 0 0,-5 17 0,-6 19 0,-2 0 0,-24 54 0,19-53 0,13-34 0,-15 44 0,-3-1 0,-2-1 0,-39 62 0,54-99 0,11-21 0,0 1 0,0-1 0,0 0 0,0 0 0,0 0 0,0 0 0,0 0 0,0 0 0,0 0 0,0 1 0,-1-1 0,1 0 0,0 0 0,0 0 0,0 0 0,0 0 0,0 0 0,0 1 0,0-1 0,0 0 0,0 0 0,1 0 0,-1 0 0,0 0 0,0 0 0,0 1 0,0-1 0,0 0 0,0 0 0,0 0 0,0 0 0,0 0 0,0 0 0,0 0 0,0 0 0,0 1 0,1-1 0,-1 0 0,0 0 0,0 0 0,0 0 0,0 0 0,0 0 0,0 0 0,0 0 0,1 0 0,-1 0 0,0 0 0,0 0 0,0 0 0,0 0 0,0 0 0,0 0 0,1 0 0,-1 0 0,0 0 0,0 0 0,0 0 0,0 0 0,3-1 0,0-1 0,0 0 0,0 0 0,-1 0 0,1 0 0,-1 0 0,1-1 0,-1 1 0,2-3 0,2-2 0,9-13 0,2 1 0,0 1 0,31-26 0,-43 40 0,0 1 0,-1-1 0,1 1 0,0 0 0,0 0 0,1 1 0,-1 0 0,1 0 0,-1 0 0,1 0 0,0 1 0,-1 0 0,1 0 0,0 1 0,0-1 0,0 1 0,-1 1 0,1-1 0,0 1 0,0 0 0,10 3 0,-10 0 0,1 0 0,-1 0 0,0 0 0,0 1 0,0 0 0,0 1 0,-1-1 0,0 1 0,0 0 0,-1 0 0,0 1 0,0-1 0,0 1 0,3 8 0,5 11 0,-2 0 0,12 41 0,-17-46 0,-1-1 0,-1 1 0,-1 0 0,0 0 0,-2 0 0,0 0 0,-1 0 0,-2 0 0,0-1 0,-1 1 0,-1-1 0,-1 1 0,0-1 0,-17 31 0,8-18 0,-2-2 0,-1 0 0,-1 0 0,-2-2 0,-1-1 0,-36 37 0,58-65-40,0 1 1,0-1-1,-1 0 0,1 1 1,0-1-1,0 0 0,0 0 1,-1 1-1,1-1 0,0 0 1,0 0-1,-1 0 0,1 1 1,0-1-1,0 0 0,-1 0 1,1 0-1,0 0 0,-1 1 1,1-1-1,0 0 0,-1 0 1,1 0-1,0 0 0,-1 0 1,1 0-1,0 0 0,-1 0 1,1 0-1,0 0 0,0 0 1,-1 0-1,1 0 0,0 0 1,-1-1-1,1 1 0,-1 0 1,-2-14-3730,6-28-6042,7-10 1303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4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41 768,'-32'0'3846,"-74"0"-3288,66 0 2637,0 0 20658,211 12-23306,-104-7-547,117-5 0,-72-3 0,-110 3 0,0 0 0,0 0 0,0-1 0,0 1 0,1-1 0,-1 1 0,0-1 0,0 0 0,0 1 0,0-1 0,0 0 0,0-1 0,-1 1 0,1 0 0,0 0 0,0-1 0,-1 1 0,1-1 0,-1 1 0,1-1 0,-1 0 0,0 0 0,0 0 0,0 1 0,0-1 0,0 0 0,0 0 0,0 0 0,-1-1 0,1 1 0,-1 0 0,1 0 0,-1 0 0,0 0 0,0 0 0,0-3 0,-1 18 0,-2 0 0,1 0 0,-1 0 0,-1 0 0,-6 13 0,-6 21 0,1 2 0,-27 105 0,33-102 0,-75 490 0,80-381 0,5-97 0,-2-57-242,1 0 0,0-1 1,0 1-1,1 0 0,0 0 0,0 0 1,1-1-1,0 1 0,0 0 0,0-1 1,1 0-1,5 10 0,-8-16 44,0 0 0,1 1 1,-1-1-1,1 0 0,-1 0 0,0 0 0,1 0 0,-1 0 0,1 0 0,-1 0 1,1 0-1,-1 0 0,0 0 0,1 0 0,-1 0 0,1 0 0,-1 0 0,0 0 0,1 0 1,-1-1-1,1 1 0,-1 0 0,0 0 0,1 0 0,-1-1 0,1 1 0,-1 0 1,0 0-1,0-1 0,1 1 0,-1 0 0,0-1 0,1 1 0,-1-1 0,26-30-7613,-5-6 912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4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5523,'0'0'3089,"0"-9"4530,0-5-3393,0 4 1521,0-4-6739,0 0-5988,19-9 1186,-7-9 159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4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 1553,'-9'-33'3978,"5"26"-960,7 24-1760,9 37 936,5 58 0,0 3-1025,-4-24-570,-10-61-318,12 52 0,-4-31-23,7 24 1138,-15-52 6221,-18-70-5608,8 17-1999,2-1 0,1 0 0,2 0 0,1 0 0,1-1 0,2 1 0,1 0 1,1 0-1,2 1 0,1-1 0,1 1 0,2 0 0,15-34 0,-9 27-106,-9 20 78,1 0-1,0 0 1,20-29 0,-25 42-10,0 0 0,0 0-1,0 1 1,1-1 0,-1 1 0,1 0 0,0 0 0,0 0 0,0 1-1,1-1 1,-1 1 0,0 0 0,1 0 0,0 1 0,-1-1 0,1 1-1,0 0 1,0 0 0,-1 1 0,7-1 0,2 1-382,51 1-4087,0 10-5766,-35-9 5349,2-2-2124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4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334 157 752,'-6'-3'283,"3"1"-159,0 1 0,0-1 1,0 0-1,0 0 0,0 0 0,1 0 0,-1 0 1,1-1-1,0 1 0,-1-1 0,1 0 1,0 0-1,0 1 0,1-1 0,-3-6 1,-19-45 3050,21 50-2555,-1 0 1,1 1 0,-1-1 0,0 1-1,0-1 1,0 1 0,0 0 0,0 0-1,-1 1 1,1-1 0,-1 1 0,-6-3 0,-1-3 1727,10 8-1998,0-1 0,0 0 0,0 1 0,0-1 0,0 1 0,0-1 0,0 1 0,0-1 0,-1 1 0,1 0 0,0 0 0,0 0 0,0-1 0,-1 1 1,1 0-1,0 0 0,0 1 0,0-1 0,-1 0 0,1 0 0,0 1 0,0-1 0,0 0 0,0 1 0,0-1 0,0 1 0,-1 0 0,1-1 0,0 1 0,1 0 1,-2 0-1,-26 32 3515,25-29-3317,-6 10-443,0 1 0,2 0 0,0 1 0,0-1 0,-8 33-1,-13 90-165,18-83 29,5-30 32,2 0 0,0 0 0,2 0 0,1 0 0,1 0 0,0 0 0,2 0 0,8 28 0,-8-41 0,1 1 0,0-1 0,1 0 0,0-1 0,1 1 0,0-1 0,1 0 0,0-1 0,1 0 0,0 0 0,1 0 0,0-1 0,0 0 0,1-1 0,0 0 0,0-1 0,23 13 0,127 50 0,-157-69 0,-1 0 0,0 1 0,0-1 0,0 0 0,0 1 0,0 0 0,0-1 0,0 1 0,-1 0 0,1 0 0,0 0 0,-1 0 0,0 0 0,1 0 0,-1 0 0,0 1 0,0-1 0,0 0 0,0 1 0,-1-1 0,1 1 0,-1-1 0,0 1 0,1-1 0,-1 1 0,0-1 0,0 1 0,0-1 0,-1 1 0,1-1 0,-1 1 0,1-1 0,-1 1 0,0-1 0,0 0 0,0 1 0,-2 2 0,-2 3 0,0 0 0,0-1 0,-1 0 0,0 1 0,0-2 0,-9 8 0,-9 11 0,-44 53 0,-100 91 0,153-155 23,13-11-262,-1 0 0,0-1 0,0 1 0,-1 0 0,1-1-1,0 1 1,-1-1 0,0 0 0,1 0 0,-1-1 0,-8 3-1,12-4 5,-1 1-1,0-1 1,1 0-1,-1 0 0,1 0 1,-1 0-1,0 0 0,1 1 1,-1-1-1,1 0 1,-1 0-1,0-1 0,1 1 1,-1 0-1,1 0 1,-1 0-1,0 0 0,1 0 1,-1-1-1,1 1 1,-1 0-1,1 0 0,-1-1 1,1 1-1,-1-1 1,1 1-1,-1 0 0,1-1 1,-1 1-1,1-1 1,0 1-1,-1-1 0,1 1 1,0-1-1,-1 1 0,1-2 1,2-26-6020,13-27-257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4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21 177 1777,'0'-9'586,"0"0"0,-1-1 0,0 1 0,0-1 0,-1 1 0,0 0 0,0 0 0,-5-10 0,6 14 182,0 0 0,0-1 0,0 0 0,0 1 0,1-1 0,0 1 0,1-8 0,0-4 3392,-1 16-4022,0 1 0,1-1 0,-1 0 0,0 1 0,1-1 0,-1 0 0,1 0 0,-1 1 0,0-1 0,1 1 0,0-1 0,-1 0 0,1 1 1,-1-1-1,1 1 0,0-1 0,-1 1 0,1 0 0,0-1 0,-1 1 0,1 0 0,0-1 0,0 1 0,-1 0 0,1 0 0,0 0 0,0-1 0,-1 1 1,3 0-1,26-1 1116,-25 1-968,9 1-216,1 1 0,-1 0 0,1 1 0,-1 1 0,0 0 0,20 10 0,-17-7-802,1-1 0,0-1 0,21 5 0,33-2-6378,96-3 0,-63-6 4398,-5 0 12320,-102 17-4829,-7 4-2084,1 1 0,1 0 0,-10 38 1,-1 19-1829,-70 357 2198,75-341-3065,5-42 0,-4 84 0,12-122 0,1 0 0,1 1 0,1-1 0,0 0 0,1 0 0,0 0 0,1 0 0,0-1 0,1 1 0,12 20 0,-16-32 0,1 0 0,0 1 0,-1-1 0,1 0 0,1 0 0,-1 0 0,0 0 0,0-1 0,1 1 0,-1 0 0,1-1 0,-1 0 0,1 0 0,0 1 0,-1-1 0,1-1 0,0 1 0,0 0 0,0-1 0,-1 0 0,1 1 0,0-1 0,0 0 0,0-1 0,0 1 0,0 0 0,0-1 0,-1 1 0,1-1 0,0 0 0,0 0 0,-1 0 0,1-1 0,4-2 0,7-3 0,-1-1 0,0 0 0,0-1 0,-1 0 0,13-13 0,-5 1 0,0-1 0,-2-1 0,-1 0 0,26-48 0,41-107 0,-68 137 0,-2-1 0,-2 0 0,6-45 0,-14 69 0,-2-1 0,0 1 0,-1-1 0,-1 1 0,-1-1 0,-1 1 0,0 0 0,-1-1 0,-8-25 0,7 37 0,0-1 0,0 1 0,0 1 0,-1-1 0,1 1 0,-2-1 0,1 1 0,-1 1 0,0-1 0,-9-6 0,3 2 0,7 5 8,-1 1 0,1 0 0,-1 0 0,0 0 0,0 1 0,0-1 0,-1 2 0,1-1 0,-1 1 0,0 0 0,0 0 0,1 0 0,-1 1 0,0 0 0,-10 1 0,0 1-78,0 1 0,0 1 0,0 1-1,-27 9 1,13-4-241,-12 8-3485,41-17 3375,1 1-1,0 0 1,-1 0 0,1-1 0,0 1 0,0 0 0,-1 0 0,1 0 0,0 0 0,0 0 0,0 1 0,0-1 0,0 0 0,1 0 0,-1 1 0,0-1 0,0 1 0,1-1 0,-1 0 0,1 1 0,0-1 0,-1 3 0,19-1-8441,-15-3 7751,25 0-2883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4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3185,'13'-72'8524,"-14"69"-8178,1 0-1,0-1 1,0 1-1,0 0 0,0-1 1,1 1-1,-1 0 1,1-1-1,0 1 0,0 0 1,0 0-1,0 0 1,1 0-1,-1 0 1,1 0-1,3-5 0,-1-5 1357,-4 13-1612,0-1-1,0 1 1,0 0-1,0-1 1,0 1-1,0 0 1,0-1 0,0 1-1,0 0 1,0-1-1,0 1 1,1 0-1,-1-1 1,0 1-1,0 0 1,0-1-1,0 1 1,1 0-1,-1-1 1,0 1-1,0 0 1,1 0-1,-1-1 1,0 1-1,0 0 1,1 0-1,-1-1 1,0 1-1,1 0 1,-1 0-1,0 0 1,1 0-1,-1 0 1,0-1-1,1 1 1,-1 0-1,0 0 1,1 0-1,-1 0 1,0 0-1,1 0 1,-1 0-1,1 0 1,-1 0-1,0 0 1,1 1 0,-1-1-1,1 0 0,-1 35 5263,-11 393-1606,7-345-3746,8 98 0,-3-172 0,0 0 0,1 0 0,0 0 0,1 0 0,0 0 0,0 0 0,0-1 0,7 12 0,-8-17 0,0 0 0,0 0 0,0-1 0,0 1 0,0-1 0,1 1 0,-1-1 0,1 0 0,0 1 0,-1-1 0,1-1 0,0 1 0,0 0 0,0-1 0,1 1 0,-1-1 0,0 0 0,0 0 0,1 0 0,-1-1 0,0 1 0,1-1 0,-1 0 0,1 0 0,4 0 0,5-3 0,-1-1 0,1 1 0,-1-2 0,0 0 0,0 0 0,0-2 0,-1 1 0,0-1 0,0-1 0,-1 0 0,1 0 0,-2-1 0,0 0 0,0-1 0,12-17 0,7-10 0,-3-1 0,-1-1 0,24-53 0,-36 66 0,-1 1 0,-2-1 0,0 0 0,-2-1 0,5-28 0,-11 42 0,1 0 0,-2-1 0,0 1 0,0-1 0,-1 1 0,-1 0 0,0-1 0,-1 1 0,0 0 0,-1 0 0,-1 1 0,-9-21 0,3 12 0,0 1 0,-2 0 0,0 1 0,-1 0 0,-1 1 0,-23-22 0,33 36 0,0-1 0,-1 1 0,0 0 0,0 0 0,0 0 0,-1 1 0,1 0 0,-1 0 0,1 1 0,-1 0 0,0 0 0,0 1 0,0-1 0,0 1 0,0 1 0,0-1 0,0 2 0,-1-1 0,1 0 0,0 1 0,0 1 0,0-1 0,0 1 0,-12 5 0,-40 25-3391,49-25 1128,0 0 0,1 2 1,0-1-1,0 1 0,-10 14 0,-14 24-13488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1:0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37 2065,'-7'-5'559,"5"4"-421,1 0 0,-1 0 0,1 1 0,-1-1 0,1-1 0,0 1 0,-1 0 0,1 0 0,0 0-1,0-1 1,0 1 0,0 0 0,0-1 0,0 1 0,0-1 0,0 0 0,1 1 0,-1-1 0,1 1 0,-1-1 0,0-3 0,12 5 225,14 0-282,-17 2 2905,-21 68-1374,13-63-1961,0-16-7234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5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92 2065,'-18'14'24224,"50"-14"-17746,-20-1-6478,0-1 0,0-1 0,0 0 0,0-1 0,16-7 0,5-1 0,44-11-2849,100-17-11336,-159 34 8262</inkml:trace>
  <inkml:trace contextRef="#ctx0" brushRef="#br0" timeOffset="1">174 367 2577,'-6'5'880,"-2"-1"-1,1 0 0,0 0 1,-1 0-1,-11 3 1,-21 5 5545,10-4 2221,29-8-8490,1 0 1,-1 1-1,0-1 0,0 0 0,0 1 0,0-1 1,0 1-1,1-1 0,-1 1 0,0 0 1,0-1-1,1 1 0,-1 0 0,1-1 0,-1 1 1,0 0-1,1 0 0,-1-1 0,1 1 1,0 0-1,-1 0 0,1 0 0,0 0 0,-1 0 1,1 0-1,0-1 0,0 1 0,0 0 1,0 0-1,0 0 0,0 0 0,0 0 0,0 0 1,0 0-1,0 0 0,0 0 0,1 0 1,-1 0-1,0-1 0,1 1 0,-1 0 0,1 0 1,-1 0-1,1 0 0,-1-1 0,1 1 0,0 0 1,-1-1-1,1 1 0,0 0 0,-1-1 1,1 1-1,0-1 0,0 1 0,0-1 0,-1 1 1,1-1-1,0 0 0,0 1 0,0-1 1,0 0-1,1 0 0,18 3-156,0-1 0,0-1 0,0 0 0,0-2 0,30-5 0,-40 4-444,0 0 0,-1-1 0,1-1 0,-1 0 0,0 0 0,0 0 0,-1-1 0,12-9 0,-17 12-634,0 0 1,0 0 0,0 1 0,0-1 0,0 1 0,0 0 0,0 0 0,5-1 0,9-4-4162,-2-13-1588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5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113 216 1521,'-34'0'19577,"33"0"-19308,-1 1-1,1-1 1,0 0 0,0 0 0,0 1 0,0-1 0,0 1 0,0-1-1,1 1 1,-1-1 0,0 1 0,0-1 0,0 1 0,0 0 0,1-1-1,-1 1 1,0 0 0,0 0 0,1 0 0,-1 0 0,1 0 0,-1 0-1,1-1 1,-1 1 0,1 2 0,-1-2-96,1 0 1,-1 0-1,1 0 0,-1 0 1,1 0-1,-1 0 0,0 0 0,1 0 1,-1 0-1,0 0 0,0 0 1,0 0-1,0 0 0,0-1 0,0 1 1,0 0-1,0-1 0,0 1 1,0-1-1,0 1 0,0-1 1,0 0-1,0 1 0,0-1 0,0 0 1,-2 0-1,2 0-173,-1-1 0,1 1 0,-1-1 0,1 0 0,0 0 0,-1 1 0,1-1 0,0 0 0,0 0 0,0 0 0,-1-1 0,1 1 0,0 0 0,1 0 0,-1-1 0,0 1 0,0 0 0,0-1 0,1 1 0,-1-1 0,1 1 0,-1-1 0,1 1 0,0-1 0,-1-1 0,-6-50 0,7-100 0,0 152 0,0 0 0,0 1 0,0-1 0,0 1 0,0-1 0,0 1 0,0-1 0,0 0 0,0 1 0,0-1 0,1 1 0,-1-1 0,0 1 0,0-1 0,1 1 0,-1-1 0,0 1 0,1-1 0,-1 1 0,0 0 0,1-1 0,-1 1 0,1-1 0,-1 1 0,0 0 0,1-1 0,-1 1 0,1 0 0,-1 0 0,1-1 0,-1 1 0,1 0 0,0 0 0,-1 0 0,1 0 0,-1-1 0,1 1 0,-1 0 0,1 0 0,0 0 0,-1 0 0,1 0 0,-1 1 0,1-1 0,-1 0 0,1 0 0,-1 0 0,1 0 0,-1 1 0,1-1 0,-1 0 0,1 0 0,0 1 0,0-1 0,-1 0 0,1 0 0,-1 1 0,1-1 0,-1 0 0,1 0 0,-1 0 0,1 1 0,-1-1 0,1 0 0,-1 1 0,0-1 0,1 0 0,-1 1 0,1-1 0,-1 1 0,0-1 0,1 0 0,-1 1 0,0-1 0,1 1 0,-1-1 0,0 1 0,0-1 0,0 1 0,1-1 0,-1 1 0,0 0 0,0-1 0,0 1 0,0-1 0,0 1 0,0-1 0,0 1 0,0-1 0,0 1 0,0 0 0,0-1 0,-1 1 0,1-1 0,0 1 0,0-1 0,0 1 0,-1-1 0,1 1 0,0-1 0,-1 1 0,0 0 0,0 0 0,0 0 0,0 0 0,0 0 0,1 0 0,-1 0 0,0 0 0,0 0 0,1 0 0,-1 0 0,1 1 0,-1-1 0,1 0 0,-1 0 0,1 1 0,0-1 0,0 0 0,0 0 0,0 1 0,0-1 0,0 0 0,0 1 0,0-1 0,1 3 0,-1 4 0,0 5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5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174 133 32767,'1'-4'0,"1"0"0,0 0 0,0 1 0,0-1 0,0 1 0,0 0 0,1-1 0,0 1 0,-1 0 0,1 0 0,6-4 0,39-30 0,-36 29 0,1 1 0,1 1 0,-1 0 0,1 1 0,0 0 0,0 1 0,0 1 0,17-3 0,-25 6 0,-1-1 0,1 1 0,-1 0 0,0 1 0,1-1 0,-1 1 0,0 0 0,1 0 0,-1 0 0,0 1 0,0 0 0,0 0 0,0 0 0,0 1 0,-1 0 0,1 0 0,-1 0 0,1 0 0,-1 1 0,0-1 0,0 1 0,-1 0 0,1 0 0,-1 1 0,3 4 0,1 5 0,-1-1 0,-1 1 0,-1 0 0,0 0 0,0 1 0,-1-1 0,-1 1 0,-1 0 0,0 24 0,-2 2 0,-2 0 0,-10 51 0,-3-30 0,-2 0 0,-41 89 0,41-107 0,0-2 0,-3-2 0,-1 0 0,-2-1 0,-1-1 0,-2-2 0,-41 44 0,60-72 0,-1 0 0,1 0 0,-1-1 0,-1 0 0,1 0 0,-1-1 0,0-1 0,-1 1 0,1-2 0,-1 1 0,0-2 0,0 1 0,0-1 0,-1-1 0,1 0 0,-22 0 0,32-2 0,0 1 0,0-1 0,0 0 0,0 0 0,0 0 0,0 0 0,0 0 0,0-1 0,0 1 0,0 0 0,0 0 0,0-1 0,0 1 0,0-1 0,0 1 0,0-1 0,0 1 0,0-1 0,1 1 0,-1-1 0,0 0 0,0 1 0,1-1 0,-1 0 0,0 0 0,1 0 0,-1 0 0,0 1 0,1-1 0,0 0 0,-1 0 0,1 0 0,-1 0 0,1 0 0,0-2 0,0 0 0,0 1 0,0-1 0,1 0 0,-1 1 0,1-1 0,0 0 0,0 1 0,0-1 0,0 1 0,0-1 0,1 1 0,-1 0 0,1-1 0,3-3 0,-1 2 0,0 0 0,1 0 0,-1 0 0,1 1 0,0 0 0,0 0 0,0 0 0,1 0 0,-1 1 0,1 0 0,-1 0 0,1 0 0,0 1 0,10-2 0,10 1 0,-1 0 0,32 3 0,-16 0 0,-29 0 0,0 0 0,1 1 0,-1 1 0,0-1 0,18 8 0,33 6 0,172-4-3983,-231-12 2934,1 0 1,-1-1 0,0 1-1,0-1 1,1 0 0,-1 0-1,0-1 1,0 1 0,0-1-1,7-4 1,1 0-1371,24-6-3930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5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2241,'18'0'30526,"-18"-24"-42564,0-4 4499,0 5 1280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5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32 210 2961,'-19'-32'2626,"19"-6"-449,0-8 32,-12 23 352,12-1-80,0 1-960,0 9-769,0 5-832,12 9-1329,7 0-9268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8:5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162 178 704,'-78'0'8321,"75"-8"-2532,6-21 41,-2 27-5446,1 0 0,0 0-1,0-1 1,0 1 0,0 0 0,0 0 0,0 1-1,1-1 1,-1 0 0,1 1 0,-1 0-1,5-2 1,7-5 873,5-5 245,-5 2-1052,1 1-1,-1 0 1,2 2 0,-1-1-1,1 2 1,1 0 0,-1 1-1,29-7 1,-30 10-402,-3 0-49,1 1 0,-1-1 0,1 2 1,-1 0-1,1 0 0,0 1 0,-1 1 0,1 0 0,0 1 1,-1 0-1,0 1 0,13 5 0,-14-5-46,0 1-1,0 1 0,-1 0 0,1 0 1,-1 1-1,-1 1 0,18 14 1,-21-16 26,-1 1 0,0 0 0,0 0 1,-1 0-1,0 1 0,0-1 0,0 1 1,-1 0-1,0 0 0,0 0 0,-1 1 0,0-1 1,2 14-1,-2-9 14,-2 0 1,1 0 0,-2 0-1,1 0 1,-2 0-1,1 0 1,-7 20-1,-3 1 30,-20 41 1,25-61-22,-10 19 145,-1 0-1,-2-1 1,-34 41 0,13-17 155,23-32-291,-1 0 0,-1-1 0,-1 0 0,0-2 0,-2-1 0,-25 18 0,29-31-11,18-6 0,0 0 0,0 0 0,0 0 0,0 0 0,0-1 0,0 1 0,0 0 0,1 0 0,-1 0 0,0-1 0,0 1 0,0 0 0,0 0 0,0 0 0,0 0 0,-1-1 0,1 1 0,0 0 0,0 0 0,0 0 0,0 0 0,0-1 0,0 1 0,0 0 0,0 0 0,0 0 0,0 0 0,0-1 0,-1 1 0,1 0 0,0 0 0,0 0 0,0 0 0,0 0 0,0 0 0,-1-1 0,1 1 0,0 0 0,0 0 0,0 0 0,-1 0 0,1 0 0,0 0 0,0 0 0,0 0 0,0 0 0,-1 0 0,1 0 0,0 0 0,0 0 0,0 0 0,-1 0 0,1 0 0,0 0 0,0 0 0,14-15 0,2 1 0,0 0 0,1 1 0,0 1 0,0 1 0,1 0 0,1 1 0,0 1 0,0 1 0,1 1 0,0 0 0,0 1 0,1 2 0,0 0 0,36-2 0,-52 6 0,-1 0 0,0 0 0,1 1 0,-1-1 0,0 1 0,0 0 0,0 0 0,0 1 0,0-1 0,0 1 0,0 0 0,0 0 0,0 0 0,-1 0 0,1 1 0,-1-1 0,0 1 0,0 0 0,0 0 0,0 0 0,0 1 0,0-1 0,-1 1 0,0-1 0,0 1 0,0 0 0,0 0 0,0 0 0,-1 0 0,0 0 0,0 0 0,0 0 0,0 0 0,0 1 0,-1-1 0,0 9 0,-1-1 0,-1 1 0,0-1 0,-1 1 0,0-1 0,-1 0 0,0 0 0,-1 0 0,0-1 0,-1 0 0,0 0 0,-1 0 0,0 0 0,-12 12 0,-11 11 0,-1-2 0,-53 43 0,61-57-848,-1-2 0,0 0 0,-1-2 0,0-1 0,-1-1 1,-30 10-1,-2-4-4291,-106 20 0,101-28-3123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0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105 405 1505,'0'0'8868,"-32"0"-264,29 0-8408,0 0 1,1 0-1,-1 0 1,0 0-1,0 0 0,0 0 1,0 1-1,1 0 1,-1-1-1,0 1 1,1 0-1,-1 0 1,0 1-1,1-1 0,0 0 1,-1 1-1,1 0 1,0-1-1,-1 1 1,1 0-1,-2 3 1,-9 5 1835,23-10 3310,0-1-5125,1-1 0,-1 0 0,0 0 0,0-1 0,0 0 0,0-1 0,-1 0 0,12-6 0,16-7-76,-7 3-141,39-24 0,-40 21 0,50-21 0,16-6-2053,-54 23-525,-1-2 0,-1-2 0,54-45-1,-87 65 1648,-1 0-1,0-1 0,0 1 0,0-1 0,0 0 0,-1 0 1,0-1-1,-1 1 0,1-1 0,2-8 0,-3-10-3873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4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3 351 608,'21'0'4261,"-18"1"-3991,-1 0 0,0 0-1,1 0 1,-1 1 0,0-1 0,0 1 0,0-1 0,0 1-1,0-1 1,-1 1 0,1 0 0,0 0 0,-1 0 0,1 0 0,1 4-1,24 25 2879,-25-30-3077,0 1 1,0-1 0,1 1 0,-1-1 0,0 0-1,0 0 1,1 0 0,-1-1 0,0 1 0,1 0-1,-1-1 1,1 0 0,-1 1 0,1-1 0,-1 0-1,1 0 1,-1 0 0,0-1 0,1 1 0,-1-1-1,1 1 1,-1-1 0,0 0 0,1 0 0,-1 0-1,0 0 1,0 0 0,1 0 0,-1-1 0,0 1-1,-1-1 1,1 1 0,2-4 0,6-5-226,-1 0 0,0-1 1,-1 0-1,11-21 0,-11 18 37,-4 8 64,-1-2 0,0 1-1,0 0 1,-1 0 0,0-1 0,0 0-1,-1 1 1,1-1 0,-2 0 0,1 0-1,-1 1 1,0-1 0,-1 0 0,0 0-1,0 1 1,-5-16 0,4 17 56,0-1 1,0 1-1,-1 0 0,0 0 1,0 1-1,0-1 1,0 1-1,-1-1 0,0 1 1,0 0-1,-1 0 0,0 1 1,1-1-1,-1 1 0,-1 0 1,1 1-1,-1-1 1,1 1-1,-13-5 0,15 8 27,-1 0 0,1 0 0,-1 0 0,1 1 0,-1-1 0,1 1 0,-1 0 0,1 0 0,-1 0 0,1 1 0,0-1-1,-1 1 1,1 0 0,0-1 0,0 2 0,1-1 0,-1 0 0,0 0 0,1 1 0,-1 0 0,1-1 0,-4 7 0,-2 2 178,2 1 1,-1 1-1,1-1 1,1 1 0,0 0-1,-5 24 1,-9 81 1603,18-107-1656,-2 14 259,1 0 0,2 0 1,0 0-1,2 0 0,0 0 0,7 28 1,-6-41-330,1 1 1,0-1 0,0 0-1,1 0 1,1 0-1,0-1 1,1 0-1,0 0 1,0 0 0,1-1-1,1 0 1,0-1-1,10 9 1,-15-14-209,1-1 0,-1 0 0,1-1 0,-1 1 0,1-1-1,0 0 1,0 0 0,0 0 0,0-1 0,1 1 0,-1-1 0,0 0 0,0-1 0,1 0-1,-1 0 1,0 0 0,1 0 0,-1-1 0,0 0 0,0 0 0,1 0 0,-1 0 0,0-1-1,0 0 1,0 0 0,-1-1 0,10-5 0,2-3-932,0-1 1,0 0-1,-2-1 1,1-1-1,-2-1 0,17-21 1,-17 16 271,-2-1 1,0 0-1,-1 0 1,-1-2-1,-1 1 1,-1-1-1,8-46 1,-1 8 251,-8 16 844,-1 0 0,-3 0 0,-3-51 0,0 53 7768,-3 67-6901,0 0 1,2-1-1,0 1 1,4 46 0,19 98 1338,-9-87-1966,-6-54-447,1 1 0,19 49 0,-23-60-30,-3-13 8,0-16 25,-1-41-308,3 1 1,14-92-1,-7 97-45,2 1 0,2 1 0,1 0 0,3 1-1,29-54 1,-45 95 234,1 1 0,-1-1 0,1 1 0,0-1 0,0 1 0,0 0 0,0-1 0,0 1 0,0 0 0,1 1 0,-1-1 0,1 0 0,3-1 0,-4 2 8,-1 1 0,1-1 0,-1 1 0,1 0 0,-1 0 0,1-1 0,-1 1 0,1 0-1,-1 1 1,1-1 0,0 0 0,-1 0 0,1 1 0,-1-1 0,1 0 0,-1 1 0,1 0 0,-1-1 0,2 2 0,1 1 7,0 0 0,0 1 0,-1-1 0,1 1 1,-1 0-1,1 0 0,-1 0 0,-1 1 0,1-1 0,-1 1 0,1-1 0,-1 1 1,2 8-1,7 26 27,-3 1 0,-1-1 1,3 73-1,-9-89-175,0 0 0,2 0-1,5 25 1,12 23-4985,-12-58 3001,-2-13-2135,9-11 1255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30 200 1745,'-29'-8'28301,"32"3"-25580,54-20-2721,-5-2 0,2 2 0,63-20 0,-73 29 0,-42 15-8,50-18-4112,-34 12 1279,0 2 0,0 0 0,0 1-1,0 1 1,22-1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1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57 2673,'-17'1'2979,"-18"5"-3624,-9 1 27610,81-7-26290,-13 1-651,1-1 0,0-1 0,0-1 0,43-10 0,-25 3-2649,-32 7 676,1 0-1,-1-1 1,1 0 0,-1-1-1,13-6 1,10-13-6220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1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94 1056,'-3'-10'1919,"1"7"-1602,0 0 0,0 0 0,0-1 0,1 1 0,0 0 0,-1 0 0,1-1 0,0 1 0,0-1 0,1 1 0,-1-1 0,1 1 0,0-1 0,0 0 0,0 1 0,1-5 0,-1-13 9246,0 73-4122,1 79-2561,-6 194 3639,3-295-6519,-10 160 0,12-154 0,2-1 0,1 0 0,10 48 0,-7-57-80,-2-1-592,2 0 0,1 0-1,1-1 1,1 0-1,14 27 1,-23-50 406,1 0 0,0 0 0,-1 0-1,1 1 1,0-1 0,0 0 0,0 0 0,0 0 0,0 0-1,0 0 1,0 0 0,0-1 0,1 1 0,-1 0-1,0-1 1,0 1 0,1 0 0,-1-1 0,0 0 0,1 1-1,-1-1 1,1 0 0,-1 1 0,3-1 0,-2-1-313,1 1-1,-1-1 1,1 0 0,-1 0 0,0 0 0,1 0 0,-1 0 0,0 0 0,0-1 0,1 1 0,-1-1-1,2-2 1,24-27-5417,-11 5 3938,-1-9-1093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1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298 143 2257,'15'-74'4561,"-14"71"-4160,-1 0 0,1 0 0,-1-1 0,0 1 0,0 0 0,0 0 0,0-1 0,-1 1 0,1 0 0,-1 0 0,0-1 0,0 1 0,0 0 0,0 0 1,-1 0-1,1 0 0,-1 0 0,0 0 0,-3-3 0,5 5-282,-1 1 0,1 0 0,-1 0 0,1-1 0,-1 1 0,0 0 0,1 0 0,-1 0 0,1-1 0,-1 1 1,0 0-1,1 0 0,-1 0 0,0 0 0,1 0 0,-1 0 0,1 1 0,-1-1 0,0 0 0,1 0 0,-1 0 0,1 0 0,-1 1 0,1-1 1,-1 0-1,0 1 0,1-1 0,-1 0 0,1 1 0,-1 0 0,-18 23 2422,15-17-2091,0 1 0,1 0 0,0 0 0,0 0 0,-2 11 0,2 149 1466,4-107-1781,0-40-217,0 1-1,1-1 0,2 1 1,0-1-1,1 0 0,1-1 1,1 1-1,0-1 0,2-1 0,0 1 1,2-1-1,13 19 0,-19-32-16,0-1 0,0 0 0,0 0 0,1 0 0,-1 0 0,1-1 0,0 0-1,12 5 1,18 14-65,-23-14 147,-10-7 40,0 0 0,0 1 0,1-1 1,-2 1-1,1-1 0,0 1 0,0 0 0,3 5 1,-5-6 28,-1-1 0,0 1 0,0-1 0,1 0 0,-1 1 0,0-1 0,0 1 1,0-1-1,-1 1 0,1-1 0,0 0 0,0 1 0,-1-1 0,1 0 0,-1 1 1,1-1-1,-1 0 0,0 1 0,1-1 0,-1 0 0,0 0 0,0 0 0,0 0 1,0 0-1,0 0 0,0 0 0,0 0 0,0 0 0,-2 1 0,-24 22 1496,-1 0 0,-1-2 0,-43 25 0,64-43-1444,-20 13-295,-1-1 1,-1-2-1,-43 15 1,54-22-561,8-4-703,0 1-1,0-1 1,-19 3-1,29-6 1105,-1 0 0,1 0 0,-1 1 0,1-1 0,-1 0 0,1 0 0,-1-1-1,0 1 1,1 0 0,-1 0 0,1-1 0,-1 1 0,1-1 0,0 1-1,-1-1 1,1 0 0,-1 0 0,1 1 0,0-1 0,0 0 0,0 0 0,-1 0-1,1 0 1,0 0 0,0-1 0,0 1 0,0 0 0,1 0 0,-1-1 0,0 1-1,0-1 1,1 1 0,-1-2 0,-1-20-5210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1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19 247 2689,'-18'-9'2850,"18"-5"127,0-9 512,0 9 865,0 5 49,18-15-434,13 10-1007,0-9-1490,0 0-959,19 0-1602,-7-1-1728,7 1-2049,-19 9-1041,12 5 272,-24 9-3665</inkml:trace>
  <inkml:trace contextRef="#ctx0" brushRef="#br0" timeOffset="1">757 661 4306,'19'0'13254,"-19"-14"-8852,12 5-3778,-12-5-1248,0 5-1521,0-5-1809,19 4-5442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1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189 278 1697,'0'-5'423,"-1"0"1,0 0-1,0 0 0,0 1 1,-1-1-1,1 0 1,-1 1-1,0-1 1,-1 1-1,1-1 0,-1 1 1,0 0-1,-6-7 1,6 8 202,0-1 0,-1 1 0,1 1 0,0-1 0,-1 0 0,0 1 0,1 0 0,-1 0 0,0 0 0,-5-2 0,7 4-377,1 0 0,-1 0 0,0 0 0,0 0 0,1 1 0,-1-1 0,0 0 0,1 1 0,-1-1 0,0 1 0,1-1 0,-1 1 0,1 0 0,-1 0 0,1 0 0,-1 0 0,1 0 0,0 0 0,-1 0 0,1 0 0,0 1 0,0-1 0,0 0 0,0 1 0,0-1 1,0 1-1,0-1 0,0 3 0,-24 53 4083,12-11-3374,2 2-1,2 0 0,2 0 1,2 0-1,3 1 1,6 93-1,0-119-957,0 0 0,12 37 0,-12-44 0,-3-13 0,0 1 0,0 0 0,1-1 0,-1 1 0,1-1 0,0 1 0,0-1 0,0 0 0,0 0 0,0 0 0,1 0 0,-1 0 0,1 0 0,0-1 0,0 1 0,0-1 0,0 0 0,0 0 0,1 0 0,-1 0 0,1-1 0,5 3 0,-3-3 0,1 0 0,-1 0 0,1-1 0,-1 0 0,0 0 0,1-1 0,-1 0 0,0 0 0,1 0 0,-1-1 0,0 1 0,11-6 0,-4 1 0,-1-1 0,0 0 0,0 0 0,-1-1 0,0-1 0,-1 0 0,1 0 0,-2-1 0,1 0 0,-1-1 0,-1 0 0,0 0 0,-1-1 0,7-13 0,0-4 0,-2-2 0,-1 1 0,-1-1 0,11-57 0,-17 64 0,-1-1 0,-1 0 0,0 0 0,-2 0 0,-2 0 0,0 0 0,-1 1 0,-1-1 0,-2 1 0,0 0 0,-2 0 0,0 0 0,-2 1 0,-13-25 0,19 41-56,0-1-1,-1 1 1,1-1 0,-1 1 0,-1 1-1,1-1 1,-1 1 0,-1 0 0,1 0-1,-1 1 1,0-1 0,0 2 0,0-1-1,-1 1 1,1 0 0,-1 0-1,0 1 1,-1 0 0,1 1 0,0 0-1,-18-2 1,24 4-436,0 0 0,-1 0 0,1 0 0,-1 0 0,1 1 0,0-1 1,-1 1-1,1 0 0,0 0 0,0 0 0,-1 0 0,1 0 0,0 0 0,0 0 0,0 1 0,0-1 0,0 1 0,1 0 0,-1-1 0,0 1 0,1 0 1,-1 0-1,1 0 0,-2 4 0,2-4 146,0-1 0,0 1 1,0-1-1,0 1 0,1 0 0,-1-1 1,1 1-1,-1 0 0,1 0 1,0-1-1,0 1 0,-1 0 1,1 0-1,1 0 0,-1-1 1,0 1-1,0 0 0,1 0 0,-1 0 1,1-1-1,-1 1 0,1 0 1,0-1-1,-1 1 0,1-1 1,0 1-1,0-1 0,0 1 0,1-1 1,-1 1-1,0-1 0,0 0 1,1 0-1,1 2 0,26 8-2959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1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56 1665,'2'-4'301,"0"0"0,0 0 0,-1 0 0,1 0 0,-1 0 0,0-1 0,0 1 0,-1 0 0,1-1 0,-1-9 1448,-2 14-1438,1 0-1,0 0 0,0 0 1,0 0-1,0 0 1,0 1-1,-1-1 1,1 0-1,0 0 0,0 1 1,0-1-1,0 1 1,0-1-1,0 1 0,0-1 1,0 1-1,0 0 1,0-1-1,0 1 0,0 0 1,0 0-1,1 0 1,-1 0-1,0 0 0,1-1 1,-1 1-1,0 0 1,0 3-1,-2 34 1941,2-7 52,-12 157 4732,14 2-4111,0-69-2110,-1-103-799,1 0 0,0-1 0,2 1 0,0-1 0,0 0 0,2 0 1,0 0-1,1 0 0,1-1 0,0 0 0,14 22 0,-18-32-85,1-1 1,-1 1-1,1-1 0,0 0 0,1 0 0,-1 0 0,1-1 1,0 1-1,0-1 0,0 0 0,0-1 0,1 1 0,0-1 1,0 0-1,0 0 0,0-1 0,0 0 0,0 0 0,1 0 1,-1-1-1,0 0 0,1 0 0,-1-1 0,1 0 0,0 0 1,-1 0-1,1-1 0,-1 0 0,1 0 0,-1-1 0,0 1 1,0-2-1,12-4 0,-3 0 9,-1 0 0,0-1 0,0 0 0,-1-1 0,0-1 0,-1 0 0,0 0 0,0-2 0,-1 1 0,-1-1 0,0-1 0,16-27 0,-14 20 164,-2-1 0,0 0 0,-1 0 0,-2-1 0,0-1-1,-1 1 1,-1-1 0,-1 0 0,-2 0 0,1-31 0,-3 24 154,-1 1 0,-1-1 0,-2 1 0,-11-45 0,11 60-253,0 2 0,-1-1 0,-1 1 0,0-1 0,-1 2-1,0-1 1,-1 1 0,0 0 0,-1 0 0,0 1 0,0 0 0,-13-9 0,17 15-237,1 0-1,-1 1 1,0 0-1,0 0 1,0 0-1,0 0 1,0 1-1,-1 0 1,1 0-1,-1 0 1,1 1 0,-1 0-1,0 0 1,0 0-1,1 1 1,-1 0-1,0 0 1,0 0-1,1 1 1,-1 0-1,-6 2 1,2 0-976,1 1 0,-1 0 0,1 1 0,0 0 0,0 1 0,0 0 0,1 0 0,0 1 0,0 0 0,-9 11 0,4 0-3716,11 4-1902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9:1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95 1457,'1'-1'183,"0"0"1,0 0-1,0 0 1,0 0-1,0 0 0,0-1 1,0 1-1,0 0 1,0-1-1,0 1 1,-1 0-1,1-1 1,-1 1-1,1-1 1,-1 1-1,0-1 1,1 1-1,-1-1 1,0 1-1,0-1 0,0 0 1,0 1-1,0-1 1,0 1-1,-1-1 1,1 1-1,0-1 1,-1 1-1,1-1 1,-1 1-1,0-1 1,1 1-1,-3-3 1,0-1 747,0 0 1,-1 0 0,0 0-1,0 1 1,0-1 0,0 1 0,-8-6 2224,11 10-2927,0 0 0,1 0 0,-1-1 0,0 1 0,0 0 0,1 0 0,-1 0 0,0 0 0,0 0 0,1 0 0,-1 0 0,0 0 0,0 0 0,1 1 0,-1-1 0,0 0 1,1 0-1,-1 1 0,0-1 0,0 0 0,1 1 0,-1-1 0,1 1 0,-2 0 0,1 26 1876,-2 0 1,-10 42 0,-3 27 1245,2 4-3351,8-64 0,2 1 0,-1 40 0,5-57 0,8 168 0,-7-170 0,2 0 0,1 1 0,0-1 0,1-1 0,1 1 0,1-1 0,0 0 0,10 17 0,-14-30 0,0 1 0,0-1 0,1 1 0,0-1 0,0 0 0,0 0 0,0-1 0,0 1 0,1-1 0,-1 0 0,1 0 0,0-1 0,0 1 0,0-1 0,0 0 0,1 0 0,-1-1 0,0 0 0,1 0 0,-1 0 0,8 0 0,-6-1 0,0-1 0,0 1 0,0-1 0,0-1 0,0 0 0,-1 0 0,1 0 0,0 0 0,-1-1 0,0 0 0,0-1 0,0 1 0,0-1 0,0-1 0,-1 1 0,7-7 0,10-12 0,-1-1 0,-1-1 0,-1 0 0,-2-2 0,0 0 0,-2 0 0,-1-2 0,-2 0 0,11-33 0,-12 24 0,-2-1 0,-2 0 0,-1-1 0,-2 1 0,-2-1 0,-5-70 0,2 95 0,-1-1 0,0 0 0,-1 1 0,-1 0 0,-1-1 0,0 1 0,-10-19 0,13 30 0,0 0 0,0 0 0,0 0 0,-1 0 0,0 1 0,0-1 0,0 1 0,0 0 0,0 0 0,-1 0 0,1 1 0,-1-1 0,0 1 0,0-1 0,0 1 0,0 1 0,0-1 0,0 0 0,0 1 0,-1 0 0,1 0 0,-1 0 0,1 1 0,0-1 0,-1 1 0,1 0 0,-1 1 0,1-1 0,-9 2 0,-2 3-993,0 0 0,1 0 0,0 2 0,0-1 0,0 2 0,0 0 0,-21 17 0,-82 79-10496,55-43 4878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1:1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1669 1 480,'-379'87'1859,"313"-66"-1776,0 3 0,2 2 0,-97 56 0,104-48-70,2 3 1,1 3 0,2 1-1,2 3 1,2 2 0,-78 96 0,74-74 43,3 2 0,3 3 0,3 1 0,4 2 0,3 2 1,-43 135-1,42-85 87,-25 167 0,53-234-124,-8 45 43,-4 152 1,21-202-51,-1 34 10,4-1 0,16 101 0,-5-106-8,3 0 0,5-1-1,37 95 1,-22-92 31,3-1 0,5-1 0,95 133 0,-101-166-22,4-1 0,1-2 1,2-2-1,3-2 1,1-2-1,75 48 1,-85-67 10,1-1 1,1-3-1,0-1 1,2-2 0,0-2-1,0-2 1,2-2-1,-1-1 1,87 3-1,-60-11-47,0-3 1,0-3-1,-1-3 1,0-3-1,120-36 0,-137 28-72,-2-2 0,56-32 0,-37 18-21,-5 0-2,-1-3 1,-2-3-1,-1-2 1,-3-3 0,-2-3-1,92-100 1,-75 63-57,-4-4 1,-4-3-1,96-180 1,-128 204 158,-4-1 1,-3-1 0,31-128 0,16-230 205,-64 315-62,-4 0 1,-11-132-1,2 212-97,-2 0-1,-1 0 1,-2 0-1,-1 1 0,-2 0 1,-1 1-1,-1 0 0,-2 0 1,-1 2-1,-1 0 1,-2 1-1,-1 1 0,-1 1 1,-2 0-1,0 2 0,-52-43 1,-4-2 169,47 41-93,0 1-1,-43-27 1,60 45-88,-24-15 89,-1 2-1,-70-31 1,82 43-114,0 2 1,-1 0 0,1 2 0,-2 2 0,1 0 0,-38 0 0,-59 5-1488,95 0 171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1:2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45 192 160,'0'0'4079,"-19"7"-3054,18-5-851,1-1 0,-1 0 0,0 0 0,0 1 0,0-1 0,0 0 0,-1 0 0,1 0 0,0 0 0,0 0 0,-1 0 0,1-1 0,0 1 0,-3 1 0,-3 0 3336,20-8-2059,13-7-341,-17 8-842,0 1-1,0 0 1,1 0-1,-1 1 1,1 0-1,17-3 1,-1 1-73,-1 0 0,29-11 0,-1 1-108,178-66-1709,-222 80 897,-1-1 0,1-1 0,0 0 0,-1 0 0,0 0 0,1-1 0,-1 0 0,9-7-1,-4-2-2238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4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403 132 1473,'-2'-4'325,"0"0"0,0 1 0,0-1 0,-1 0 1,1 1-1,-1-1 0,0 1 0,0 0 0,0 0 1,0 0-1,-1 0 0,-4-3 0,-18-17 1290,21 17-1028,-1 0 0,0 1-1,-1-1 1,1 1 0,-1 1-1,0 0 1,0-1 0,-1 2-1,1-1 1,-1 1 0,-15-3 0,19 4-252,0 1 1,0 1-1,1-1 1,-1 1-1,0-1 1,0 1-1,0 0 1,0 1-1,0-1 1,0 1-1,0 0 1,0-1-1,0 2 1,1-1-1,-1 0 1,0 1-1,1 0 1,-1 0-1,1 0 1,-1 0-1,1 0 1,0 1-1,0-1 1,0 1-1,1 0 1,-1 0-1,-2 3 1,-7 15 372,0-1 0,2 2 0,1-1 1,0 2-1,-8 34 0,-18 122 3579,24-114-3806,9-52-481,-17 133 0,18-134 0,0 0 0,2 0 0,-1 1 0,1-1 0,1 0 0,0 0 0,1 0 0,0-1 0,8 19 0,-10-29 1,0 0 1,0 1-1,0-1 0,0 0 0,0 0 1,0 0-1,0 0 0,0 0 0,0 0 1,0 0-1,1 0 0,-1 0 1,0 0-1,1-1 0,-1 1 0,1-1 1,-1 1-1,0-1 0,1 1 0,-1-1 1,1 0-1,-1 0 0,1 1 0,0-1 1,-1-1-1,1 1 0,-1 0 1,1 0-1,-1 0 0,1-1 0,-1 1 1,1-1-1,-1 1 0,0-1 0,1 0 1,-1 1-1,0-1 0,1 0 1,-1 0-1,0 0 0,2-2 0,4-2-39,1-1 0,-1 1 0,-1-2 0,1 1 0,-1-1 0,9-13 0,32-54-4536,75-158 0,-71 94 3015,-42 119 1357,-4 28 230,-3 39 426,-1 78 653,-6 170 1575,-54 199 4052,48-447-6695,-1 1 0,-35 87 0,44-127-26,-2-1-1,1 1 1,-1-1-1,0 0 1,-1 0-1,0-1 1,-8 9-1,11-12-43,-1-1 0,1 0-1,-1 0 1,0-1 0,0 1-1,0-1 1,0 1 0,0-1 0,-1-1-1,1 1 1,0 0 0,-1-1 0,1 0-1,-1 0 1,-8 0 0,11-1-401,-1-1 1,0 1-1,1-1 1,-1 0-1,0 0 1,1 0-1,-1 0 1,1 0-1,0 0 1,-1-1-1,1 1 0,0-1 1,0 0-1,0 1 1,0-1-1,0 0 1,0 0-1,0 0 1,-1-3-1,-2-2-1402,1 0 0,0 0 0,0-1 1,-6-15-1,8 15 657,0 0 1,1 1-1,0-1 1,1 0-1,0-12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1:2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143 415 176,'-15'0'688,"11"0"198,-11 0 1075,10 0-1903,-34 2 10072,26 4-10204,12-6 191,0 1 0,0-1 0,0 1 0,0-1 1,-1 1-1,1-1 0,0 0 0,0 1 0,0-1 0,-1 0 0,1 0 0,0 0 0,0 0 0,-1 0 1,1 0-1,0 0 0,0-1 0,-2 0 0,2 1-98,1 0 1,0 0-1,-1 0 1,1-1-1,0 1 0,-1 0 1,1 0-1,-1 0 1,1 0-1,0 0 0,-1 0 1,1 0-1,-1 0 1,1 0-1,-1 0 0,1 0 1,0 0-1,-1 0 1,1 0-1,-1 0 0,1 0 1,0 0-1,-1 0 1,1 1-1,0-1 0,-1 0 1,1 0-1,-1 0 1,1 1-1,0-1 0,-1 0 1,1 0-1,0 1 1,0-1-1,-1 0 0,1 1 1,0-1-1,0 0 1,0 1-1,-1-1 1,1 1-1,0-1 0,0 0 1,0 1-1,0-1 1,0 1-1,0-1 0,0 0 1,0 1-1,0-1 1,0 1-1,0-1 0,0 1 1,0 0-1,-5 8 788,4-8-699,1 0 1,-1 0-1,0-1 0,1 1 0,-1 0 1,0 0-1,1 0 0,0 0 1,-1 0-1,1 0 0,-1 0 0,1 0 1,0 0-1,0 0 0,0 0 1,-1 0-1,1 2 0,1-3 69,-1 1 1,0 0-1,1 0 0,-1-1 1,0 1-1,1 0 0,-1 0 0,1-1 1,-1 1-1,1 0 0,0-1 0,-1 1 1,1-1-1,-1 1 0,1-1 1,0 1-1,0-1 0,-1 0 0,1 1 1,0-1-1,0 0 0,-1 1 1,1-1-1,0 0 0,0 0 0,0 0 1,0 0-1,-1 1 0,1-1 1,0-1-1,0 1 0,0 0 0,0 0 1,-1 0-1,2-1 0,35-4 524,-23-1-511,0 1 0,0-2 0,-1 0 1,0 0-1,12-10 0,7-4-15,200-124-98,-82 47-3036,-108 71 1193,-9 4-3216,48-45 0,-37 29-770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1:2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1809,'0'0'8484,"0"-9"-6916,0-15-479,0 10-481,0-9-304,12 9-240,-12-9-848,0 0-1249,19-10-1024,-19 10-705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3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1137,'0'-106'3609,"0"104"-3578,0 0 0,1 1 0,-1-1 0,1 0 0,-1 1 0,1-1 0,0 1 0,0-1 0,0 0 0,0 1-1,0 0 1,0-1 0,0 1 0,0 0 0,2-2 0,-1 1 65,-1 1-1,1 0 0,-1-1 0,0 1 1,0-1-1,1 0 0,-1 1 1,0-1-1,-1 0 0,1 0 1,0 0-1,0 0 0,-1 0 1,1 0-1,-1 0 0,1-2 1,-1 176 13245,0 140-8481,0 4-2508,18-11-852,-5-111-748,-13-193-750,0 1 0,0 0-1,0-1 1,0 1 0,0 0 0,0-1 0,1 1-1,-1 0 1,1-1 0,-1 1 0,1-1 0,0 1 0,0-1-1,-1 1 1,1-1 0,0 1 0,0-1 0,0 0-1,1 0 1,-1 1 0,2 0 0,0 1-656,12-3-2841,20-37-22015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3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85 1105,'0'-5'303,"0"1"0,-1-1 0,0 0 0,0 1 0,0-1 0,-4-7 0,3 7 132,1 0 0,-1 1 0,1-1 1,0 0-1,0-1 0,0-9 0,-2 44 7078,-7 145-2815,10-141-4061,-1-7-154,1-1 0,5 30 0,-4-47-429,1 0 1,0 0 0,0 0 0,1 0 0,0-1 0,0 1 0,1-1 0,0 1 0,0-1-1,11 12 1,5 1-70,1-1 0,0-1 0,2-1 0,0-1 0,1-1 0,1-1 0,26 11 0,9 6-33,-34-18 80,-21-12 25,-1 1 1,1 0-1,-1 1 0,1-1 0,-1 1 1,0 0-1,6 5 0,-9-7 74,0 1 0,0 0 0,1 0 0,-2 0 0,1 0 0,0 0-1,0 0 1,0 0 0,-1 0 0,0 0 0,1 0 0,-1 0 0,0 0 0,0 1-1,0-1 1,0 0 0,0 0 0,0 0 0,-1 0 0,1 0 0,-1 0 0,0 3 0,-2 3 320,0 0 0,0 0 0,0 0 0,-1 0 1,0-1-1,-1 1 0,0-1 0,0 0 1,-11 11-1,-2-1 345,0-1 1,-23 15 0,-34 29-379,13-6-4223,56-49 2286,0-1 1,-1 0 0,1-1 0,-1 1-1,-9 2 1,1-4-4007,-2-2 240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3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32 391 1985,'-3'-7'435,"0"0"0,0 0 0,1-1 0,0 1 0,0-1 1,0 0-1,1 1 0,1-1 0,-1 0 0,2-10 0,-8-11 2883,6 28-2979,0-1 0,1 0 0,-1 1 0,0-1 1,1 0-1,-1 0 0,1 0 0,-1 0 0,1 0 0,0 0 0,0 0 1,0 0-1,0 0 0,0 1 0,0-1 0,1 0 0,-1 0 0,1 0 0,-1 0 1,1 0-1,0 0 0,0 1 0,-1-1 0,1 0 0,0 1 0,1-1 1,-1 0-1,3-2 0,41-31 6099,30-8-3402,-5 3-2524,-39 20-1840,57-27 1,-74 41-591,1 0 0,0 1-1,24-4 1,-5 6-3807,-3 3 304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3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3249,'0'0'23499,"0"-9"-23067,0-5-4401,0-18-11799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3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66 398 2177,'-9'-62'2050,"6"50"-1357,0-1 0,2 0-1,-2-19 1,-3-2 720,0 7 1516,6 6 3238,-16 51-1997,7 35-1731,3 0 1,2 1 0,6 79 0,0-44-1109,-3-35-1331,4 100 0,-1-142 0,0 0 0,2-1 0,1 1 0,13 36 0,-17-56 0,0 0 0,0 0 0,1-1 0,-1 1 0,1-1 0,0 1 0,0-1 0,0 1 0,1-1 0,-1 0 0,1 0 0,0 0 0,0 0 0,0-1 0,0 1 0,0-1 0,0 0 0,1 0 0,-1 0 0,1 0 0,0-1 0,-1 1 0,1-1 0,0 0 0,0 0 0,0 0 0,0-1 0,0 1 0,0-1 0,0 0 0,0 0 0,0 0 0,0-1 0,-1 1 0,1-1 0,0 0 0,0 0 0,0-1 0,4-1 0,8-4 0,0-1 0,0-1 0,-1-1 0,0 0 0,-1 0 0,0-2 0,19-19 0,-5 1 0,-2-2 0,0-1 0,-3-1 0,0-1 0,-3-1 0,0-1 0,-3-1 0,-1 0 0,-2-1 0,-1-1 0,-3 0 0,-1 0 0,-1-1 0,-3 0 0,-1-1 0,-2 1 0,-2-1 0,-2 1 0,-10-60 0,9 88-234,-1 0 0,0 0 0,0 1 0,-2-1-1,1 1 1,-1 0 0,-1 1 0,0 0 0,-1 0 0,-15-17 0,19 24 101,1 1 0,0 0 0,-1 0 0,1 0 0,-1 0-1,0 0 1,0 1 0,0 0 0,-1 0 0,1 0 0,0 0 0,-1 1 0,1 0 0,-1-1 0,0 2 0,1-1 0,-1 0 0,0 1 0,1 0 0,-1 0 0,0 1 0,1-1-1,-1 1 1,1 0 0,-1 0 0,0 0 0,1 1 0,0 0 0,-1 0 0,1 0 0,0 0 0,0 1 0,-4 2 0,-4 4-1556,0 0 0,1 0 0,0 2-1,1-1 1,0 1 0,0 0 0,1 1 0,-11 19 0,4 8-3110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3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265 114 480,'-8'-10'439,"3"6"-241,1-1-1,-1 0 1,1-1 0,1 1 0,-1-1 0,1 1-1,0-1 1,0 0 0,1 0 0,-4-11 0,-42 14 4796,44 4-4556,0-1 0,0 1 0,0 0-1,0 0 1,0 0 0,1 0 0,-1 1 0,1-1 0,-1 1 0,1 0 0,-1 0-1,1 0 1,0 1 0,0-1 0,0 1 0,0-1 0,0 1 0,1 0-1,-1 0 1,1 1 0,0-1 0,0 0 0,0 1 0,-2 6 0,-5 12 508,1 0 0,0 0 1,-4 29-1,2-7 975,-4 19-520,3 0 0,3 2 1,2-1-1,5 107 0,3-148-1283,0 0 1,1 0-1,2 0 1,0 0-1,1-1 1,2 0-1,0 0 1,12 22-1,-18-39-140,1 1-1,1-1 1,-1 0-1,1 0 1,-1 0-1,1 0 1,1-1-1,-1 0 1,1 0-1,-1 0 1,1 0 0,0-1-1,1 1 1,-1-1-1,1-1 1,-1 1-1,1-1 1,0 0-1,0 0 1,0 0-1,0-1 1,0 0 0,0 0-1,0-1 1,0 0-1,0 0 1,0 0-1,1-1 1,-1 0-1,0 0 1,0 0-1,0-1 1,-1 0-1,7-3 1,7-3-130,0-1 0,-1-1 1,-1-1-1,1-1 0,-2 0 0,0-1 1,0 0-1,-1-2 0,-1 0 0,13-17 1,2-7 61,-1-1 1,-2-2-1,21-46 0,-32 56 92,-1-2 0,-2 0 0,-1 0 0,-2-1-1,-1 0 1,-2-1 0,-1 0 0,0-69-1,-6 92 62,1 0 0,-2-1 0,0 1-1,0 0 1,-1 0 0,-1 0 0,0 1-1,-11-24 1,12 29-57,-1 1-1,0 0 1,0 0 0,-1 0 0,1 0-1,-1 1 1,-1-1 0,1 1-1,-1 1 1,0-1 0,0 1-1,0 0 1,0 0 0,-1 1-1,1 0 1,-1 0 0,-12-3-1,13 5-199,0 1 0,1 0 0,-1 0 0,0 1 0,0-1 0,1 1 0,-1 1 0,0-1 0,1 1 0,-1 0 0,1 0-1,0 0 1,0 1 0,0 0 0,0 0 0,0 0 0,1 1 0,-9 8 0,4-5-875,1 1-1,0 0 1,0 0 0,1 1 0,1 0 0,-1 1 0,1-1-1,-7 17 1,12-24 659,0 1 0,0 0 0,1-1-1,-1 1 1,1 0 0,0 0 0,0 0-1,0-1 1,0 1 0,0 0 0,0 0-1,1-1 1,-1 1 0,1 0 0,0 0-1,0-1 1,0 1 0,0-1 0,0 1-1,1-1 1,1 4 0,15 17-3328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0:3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1841,'11'-33'2040,"-1"10"-1111,-4 1 711,0 1 0,2 0 0,11-23 1,-19 44-1504,0-1 1,1 0 0,-1 1-1,0-1 1,0 1 0,0-1 0,1 1-1,-1-1 1,0 0 0,1 1 0,-1-1-1,1 1 1,-1-1 0,1 1-1,-1 0 1,1-1 0,-1 1 0,1-1-1,-1 1 1,1 0 0,-1-1 0,1 1-1,0 0 1,-1 0 0,1 0 0,0-1-1,5 15 2037,-3 38 245,-3-47-2078,-3 166 4592,3 131-1014,4-234-3552,2 0 0,20 88 0,-22-137-384,1 0 0,1 0 0,1 0-1,0-1 1,1 0 0,19 28 0,-25-43-10,0 0 1,0 0-1,0 0 1,1 0-1,0 0 1,0 0-1,-1-1 1,1 1-1,1-1 1,-1 0 0,0 0-1,1 0 1,-1 0-1,1-1 1,-1 1-1,1-1 1,0 0-1,-1 0 1,1 0-1,0-1 1,0 1-1,0-1 1,0 0-1,0 0 1,-1 0 0,1-1-1,0 1 1,0-1-1,0 0 1,-1 0-1,1 0 1,0-1-1,-1 1 1,1-1-1,-1 0 1,1 0-1,-1 0 1,0 0-1,0-1 1,3-3 0,8-6-23,0 0 1,-1-1-1,-1-1 1,0 0 0,-1-1-1,10-16 1,51-104-75,-49 79 569,-3-1 0,-2-1 0,-3 0 0,-2-2 0,9-118 0,-20 153-309,-2-1 0,0 1 0,-2-1 0,-1 1 0,-1 0 0,-1 0 0,-1 0 1,-1 1-1,-1 0 0,-2 0 0,0 0 0,-14-21 0,20 38-137,-1 0 0,0 0 0,0 1 0,-1 0 0,0 0 0,0 0 0,0 1 0,-1 0 0,-11-7 0,13 9 0,1 0 0,-1 1 0,0 0 0,0 0 0,0 0 0,0 1 0,0 0 0,0 0 0,0 0 0,-1 1 0,1-1 0,0 1 0,-1 0 0,1 1 0,0-1 0,-8 3 0,4 0-577,-1 0 0,2 1 0,-1 0 0,0 1 1,1 0-1,0 0 0,0 1 0,0 0 0,1 0 0,0 1 0,-9 10 0,-3 8-2874,1 1-1,-18 32 1,33-53 3155,-18 34-5982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1:2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2 270 304,'0'0'5168,"0"1"-5071,-1-1 0,1 1 0,0-1 0,0 1 0,0-1-1,0 1 1,0 0 0,0-1 0,0 1 0,0-1 0,0 1 0,0-1 0,0 1 0,0-1 0,0 1 0,1-1 0,-1 1 0,0-1 0,0 1 0,0-1-1,1 1 1,-1-1 0,0 1 0,1-1 0,-1 0 0,1 1 0,7-1 371,1-1-1,-1 0 1,1-1 0,-1 0 0,0 0-1,0-1 1,0 0 0,0-1-1,11-6 1,68-49-977,-46 29 228,113-77-3854,-73 48 824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4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2065,'0'-22'2441,"0"15"-561,0 15 3377,11 148 3830,12-1-4362,7 76-1466,-7-56-2756,-14-115-579,5-3-389,-11-45-72,1 0 0,-2 1 0,0-1 0,1 25 0,-3-33 94,1 1 0,-1 0 1,1-1-1,-1 1 0,2 0 1,-1-1-1,0 1 1,1-1-1,0 0 0,4 8 1,-6-12 325,0 0 1,0 0 0,1 0 0,-1 1-1,0-1 1,0 0 0,0 0 0,1 0-1,-1 1 1,0-1 0,0 0 0,0 0 0,0 0-1,0 1 1,1-1 0,-1 0 0,0 0-1,0 1 1,0-1 0,0 0 0,0 0-1,0 1 1,0-1 0,0 0 0,0 0-1,0 1 1,0-1 0,0 0 0,0 0-1,0 1 1,0-1 0,0 0 0,0 1-1,0-1 1,-1 0 0,1 0 0,0 0-1,0 1 1,0-1 0,0 0 0,0 0-1,-1 1 1,1-1 0,0 0 0,0 0 0,0 0-1,-1 0 1,1 1 0,0-1 0,0 0-1,0 0 1,-1 0 0,1 0 0,0 0-1,-1 0 1,1 0 0,-13-3-3540,2-18 262,9-10 318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1:5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 48,'-15'0'139,"-11"0"947,24 0-6,1 1-1041,0-1 1,0 0-1,0 0 0,-1 0 1,1 0-1,0 0 0,0 0 1,0 0-1,0 0 0,0-1 0,-1 1 1,1 0-1,0-1 0,-2 0 1,3-14 9466,0 30-5961,0 51-4398,0-37 1914,0 276 193,1-304-1243,-1 0 1,0-1-1,1 1 0,-1 0 1,1 0-1,-1 0 1,1-1-1,-1 1 0,1 0 1,-1-1-1,1 1 0,0-1 1,-1 1-1,1-1 0,0 1 1,0-1-1,-1 1 1,1-1-1,0 1 0,0-1 1,0 0-1,-1 0 0,1 1 1,0-1-1,0 0 1,0 0-1,0 0 0,0 0 1,-1 0-1,1 0 0,0 0 1,0 0-1,0 0 0,0-1 1,1 1-1,47-7 166,-26 3-227,8 4-26,67 3-299,-91-2 358,1 1 1,0-1-1,0 1 1,0 1-1,-1-1 1,1 1-1,-1 1 1,0-1-1,12 9 1,-10-5 16,-6-5 5,0-1 0,0 1 1,-1 0-1,1-1 0,-1 1 1,1 1-1,-1-1 0,0 0 1,0 0-1,0 1 0,0-1 1,0 1-1,0 0 1,-1 0-1,1-1 0,-1 1 1,0 0-1,0 0 0,0 0 1,0 1-1,-1-1 0,1 0 1,-1 4-1,-1 3 116,0-1 0,-1 1-1,0-1 1,0 0 0,-1 0 0,-1 0-1,1 0 1,-1 0 0,-1-1 0,0 0 0,0 0-1,0 0 1,-13 13 0,-17 28 330,21-26-271,0-1 0,-34 40-1,28-37-220,18-22-76,-1 1 0,1-1 0,-1 0-1,0 0 1,0 0 0,0 0 0,-1 0 0,-3 2-1,-23 2-4583,23-10 26,0-4 3023,5 4 125,-16-8-4959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1:5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0 108 736,'0'0'101,"0"0"-1,0 1 1,0-1 0,0 0-1,0 1 1,1-1-1,-1 0 1,0 1-1,0-1 1,0 0 0,0 0-1,0 1 1,0-1-1,0 0 1,1 1-1,-1-1 1,0 0-1,0 0 1,0 1 0,1-1-1,-1 0 1,0 0-1,0 0 1,1 1-1,-1-1 1,0 0-1,0 0 1,1 0 0,-1 0-1,0 0 1,1 1-1,-1-1 1,0 0-1,1 0 1,-1 0 0,0 0-1,0 0 1,1 0-1,-1 0 1,0 0-1,1 0 1,-1 0-1,0 0 1,1 0 0,-1 0-1,0-1 1,1 1-1,-1 0 1,0 0-1,0 0 1,1 0-1,-1 0 1,0-1 0,1 1-1,-1 0 1,0 0-1,0-1 1,0 1-1,1 0 1,-1 0 0,0-1-1,26-19 1214,-17 12-293,-3 3-301,1 1 0,0-1 1,0 2-1,0-1 0,0 1 1,0 0-1,1 1 0,-1-1 1,1 2-1,0-1 0,0 1 1,-1 0-1,1 0 0,0 1 1,10 1-1,-5-2-354,0 0 0,0-2 0,-1 1 0,1-2 0,21-7 0,-22 6-874,1 0 1,0 1 0,1 1-1,-1 0 1,26-1-1,-25 4-908,14 0-2838,-10 0-2324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1:5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47 1361,'-28'-25'5506,"27"23"-4987,4-17 9183,3 20-9432,0 0 1,0 0-1,-1 1 1,1-1-1,0 1 1,-1 1-1,1-1 0,-1 1 1,0 0-1,0 0 1,0 1-1,-1-1 1,1 1-1,-1 0 1,5 5-1,7 8 490,-1 1-1,21 31 1,-6-2-283,-2 1 1,-3 1-1,-1 1 1,-3 2-1,-2 0 1,-2 1-1,-3 0 1,-2 2-1,-2-1 1,-3 1 0,-2 1-1,-3-1 1,-2 1-1,-2-1 1,-3 0-1,-2 0 1,-3 0-1,-27 87 1,-51 99-478,84-227 0,-1 0 0,-1 0 0,0-1 0,-1 0 0,0 0 0,-1-1 0,-1 0 0,0 0 0,0-1 0,-1 0 0,-1-1 0,-12 10 0,22-19-46,-1 1 0,1-1 0,-1 0 1,0 0-1,0 0 0,0 0 0,0 0 0,0 0 0,0 0 0,0 0 0,0-1 1,0 1-1,0-1 0,0 0 0,0 0 0,-4 1 0,5-2-50,0 1-1,0-1 0,0 1 0,0-1 0,0 1 1,0-1-1,0 0 0,0 1 0,0-1 1,0 0-1,0 0 0,0 1 0,1-1 0,-1 0 1,0 0-1,1 0 0,-1 0 0,1 0 0,-1 0 1,1 0-1,-1-3 0,-2-6-1077,1 0-1,1 0 0,0-1 1,0 1-1,1-14 1,0 14-102,0-48-7853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0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15 288,'0'0'2065,"0"-14"-4370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70 352,'5'-21'1131,"2"-7"1,-7 27-1110,0 1 0,0-1 0,1 0 1,-1 0-1,0 0 0,0 0 0,1 0 1,-1 0-1,1 1 0,-1-1 1,1 0-1,-1 0 0,1 1 0,-1-1 1,1 0-1,0 1 0,-1-1 1,1 0-1,0 1 0,-1-1 0,1 1 1,0-1-1,0 1 0,0 0 0,-1-1 1,1 1-1,0 0 0,2-1 1,10-1 5589,-10 23-4366,1-11-911,-1 0 0,0 1 0,-1-1 0,0 1 0,0-1 0,-1 1 0,0-1 0,-1 1 0,-2 18 0,4 48 707,0-60-810,-1-7-93,0 1 0,0-1 0,1 0 0,0 0 0,1 0 0,0 0 0,1-1-1,0 1 1,1-1 0,-1 0 0,2 0 0,-1 0 0,12 12 0,-15-19-108,0-1 1,0 1-1,1-1 1,-1 1-1,0-1 1,1 0-1,-1 0 1,1 0-1,0 0 1,-1 0-1,1-1 1,0 1 0,0-1-1,-1 1 1,1-1-1,0 0 1,0 0-1,-1-1 1,1 1-1,0-1 1,0 1-1,3-2 1,8-3 2,0 0 0,-1 0 0,15-9 1,-16 8 20,54-32 10,-37 21-51,52-24 0,-71 37-34,-1 1 0,1 0-1,-1 0 1,1 1 0,0 0-1,0 1 1,0 0 0,0 1-1,0 0 1,12 1 0,-21 0 21,1-1-1,-1 0 1,0 1 0,1-1 0,-1 1 0,0 0-1,1-1 1,-1 1 0,0 0 0,0 0 0,0 0 0,0 0-1,1-1 1,-1 2 0,-1-1 0,1 0 0,0 0 0,0 0-1,0 0 1,1 3 0,7 36 66,-8-17 2,-2 0 0,-3 24 0,3-38-40,-6 24 189,0 0-1,-2 0 1,-2-2 0,-15 34-1,24-60-174,-45 101 973,41-85-638,-1-1 0,-12 25-1,16-39-310,0 0 1,0-1-1,0 0 1,-1 1-1,0-1 1,0-1-1,0 1 0,0-1 1,-1 1-1,0-1 1,0 0-1,-7 3 0,11-6-214,-1 0-1,0 0 0,0-1 1,0 1-1,0-1 0,0 1 0,0-1 1,0 0-1,0 0 0,0 0 0,0 0 1,1 0-1,-1 0 0,-3-1 1,-11-1-2603,14 2 2393,0 0 0,1 0 0,-1-1 0,0 1-1,0-1 1,1 1 0,-1-1 0,0 0-1,1 1 1,-1-1 0,1 0 0,-1 0-1,1 0 1,-1 0 0,1 0 0,0 0-1,0-1 1,-3-2 0,-2-2-878,-23-17-3151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43 145 1297,'-21'-2'120,"-1"1"7947,36 5-2077,-1-1-5131,-1-2 0,1 1 0,-1-2 1,1 0-1,0 0 0,-1-1 0,1-1 1,12-2-1,6-6-282,-1 0-1,32-17 1,30-12-2013,-27 10-2537,-3 2-5633,-48 25 4662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75 2609,'-19'0'2593,"1"0"3538,5 0 2577,13-14-4466,0 0 240,0 5-3745,13-14-20443,-13 9 14888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1825,'0'0'12550,"0"-14"-10245,0 4-673,13-4-175,-13 5-1457,18-5-912,-18 5-1329,0-5-1297,13 14-768,-13-9 32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21 121 1601,'-1'1'123,"1"-1"0,-1 0 1,0 0-1,0 0 0,0 0 1,1 0-1,-1-1 0,0 1 0,0 0 1,1 0-1,-1 0 0,0-1 1,0 1-1,1 0 0,-1-1 1,0 1-1,1-1 0,-1 1 0,0-1 1,1 1-1,-1-1 0,1 1 1,-1-1-1,1 1 0,-1-1 1,1 0-1,-1 1 0,1-1 1,0 0-1,-1 1 0,1-1 0,0 0 1,0 0-1,-1 1 0,1-1 1,0 0-1,0 0 0,0 0 1,0 1-1,0-1 0,0 0 0,0 0 1,0 1-1,0-1 0,1 0 1,-1-1-1,1 0 75,0-1 1,-1 1-1,1-1 0,0 1 1,1 0-1,-1-1 0,0 1 1,1 0-1,-1 0 0,1 0 1,0 0-1,-1 0 0,5-3 1,11-5 548,-1 0 1,2 0 0,34-12-1,-47 20-685,0 0 0,1 0 1,-1 1-1,0 0 0,1 0 0,-1 0 0,1 1 0,-1 0 0,1 0 0,-1 0 0,1 1 0,-1 0 0,1 0 0,-1 0 0,0 1 0,0-1 0,0 1 1,9 5-1,-12-6-20,-1 1 0,1-1 0,0 1 0,-1-1 1,1 1-1,-1 0 0,0-1 0,0 1 0,1 0 1,-1 0-1,0 0 0,-1 0 0,1 0 1,0 0-1,0 0 0,-1 0 0,1 4 0,0 42 597,-2-25-383,0-10-139,0-1 1,-1 1-1,0 0 1,0 0-1,-2-1 0,0 0 1,-9 23-1,-6 2 524,-27 38-1,-3 8 1019,10-22-126,29-47-796,0 0-1,1 1 1,-14 32-1,23-47-716,0 0 0,0 1 0,0-1-1,-1 1 1,1-1 0,0 0 0,0 1-1,0-1 1,0 1 0,0-1 0,0 0 0,0 1-1,0-1 1,0 1 0,0-1 0,1 0 0,-1 1-1,0-1 1,0 0 0,0 1 0,0-1 0,0 1-1,1-1 1,-1 0 0,0 1 0,0-1-1,1 0 1,-1 0 0,0 1 0,1-1 0,-1 0-1,0 0 1,1 1 0,-1-1 0,0 0 0,1 0-1,-1 0 1,0 1 0,1-1 0,-1 0 0,1 0-1,-1 0 1,0 0 0,1 0 0,-1 0-1,1 0 1,-1 0 0,0 0 0,1 0 0,-1 0-1,0 0 1,1 0 0,-1 0 0,1-1 0,-1 1-1,0 0 1,1 0 0,-1 0 0,0 0 0,1-1-1,-1 1 1,1-1 0,27-11 152,-14 2-97,16-11-52,0 1-1,1 2 0,1 1 1,35-13-1,-42 21-191,0 2 0,1 0-1,36-4 1,-56 10 158,1 0 0,0 1 0,-1-1 0,1 1-1,0 1 1,0-1 0,-1 1 0,1 0 0,0 1 0,-1-1 0,1 1 0,-1 1 0,0-1-1,1 1 1,-1 0 0,-1 0 0,1 1 0,9 7 0,-13-8 127,1 1-1,-1 0 1,0-1 0,-1 1 0,1 0 0,0 0 0,-1 0 0,0 0-1,0 0 1,0 0 0,-1 0 0,1 1 0,-1 7 0,-6 57 3043,4-61-2947,0 0 0,0 0-1,-1 0 1,0 0 0,-1-1 0,0 1 0,-8 12 0,-44 51 875,33-42-956,2-4-131,-2-1 0,0-1 0,-1-1 0,-1-1 0,-1-1 0,-35 20 0,28-28-2487,-16-8-5853,41-5 7017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32 164 4130,'0'-10'2417,"-13"-4"2737,13 5-2048,-18-5-81,18-9-928,0 13-1008,0-17-689,0 17-1089,18-4-4945,-18-9 768,13 14-81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4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17 626 2369,'-5'-19'640,"1"0"-1,1 0 0,0 0 1,2-1-1,0 1 1,1-1-1,5-35 1,3 10 671,1 1 0,19-53 1,-20 78-1117,0 0 0,0 1 0,2 0 0,1 0 0,0 1 1,1 0-1,0 1 0,2 1 0,0 0 0,0 1 0,2 0 1,17-12-1,-29 23-144,0 0 1,1 0 0,-1 1-1,1 0 1,-1 0-1,1 0 1,0 0 0,0 1-1,0 0 1,0 0-1,0 0 1,7 0 0,-9 2-10,0-1 0,0 1 0,0 0 0,0 0 0,0 0 0,0 0 0,0 0 0,0 1 0,0-1 0,-1 1-1,1 0 1,0 0 0,-1 0 0,0 0 0,1 0 0,-1 0 0,0 1 0,0-1 0,-1 1 0,4 4 0,5 11 266,-1-1-1,-1 1 0,-1 1 0,0-1 1,-1 1-1,-1 0 0,-1 1 0,-1-1 0,1 21 1,-1 28 1050,-8 87 1,4-128-1098,-15 136 2002,-61 262-1,-21-96-968,73-256-1334,22-64-83,2-4-73,-1 0-1,0 0 1,0 0-1,0 0 0,-1 0 1,1-1-1,-1 1 1,-5 6-1,9-23-7352,-2-9 3395,1-4 1149,11-11-778,7-12 334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1 172 288,'2'-1'126,"0"-1"0,-1 1-1,1-1 1,0 0 0,0 1-1,-1-1 1,1 0 0,-1 0-1,1 0 1,-1 0 0,0 0-1,0 0 1,0-1 0,0 1 0,0 0-1,-1-1 1,1 1 0,0-4-1,8-20 830,-9 25-907,4-5 304,0 0 0,-1 0 0,0 1 0,-1-2 0,1 1 0,-1 0 0,0 0 0,-1-1 0,0 1-1,0-1 1,1-10 0,-2 16-269,0 0 0,0 1 0,0-1 0,0 0 0,0 0 0,0 0-1,0 0 1,1 0 0,-1 0 0,0 0 0,1 0 0,-1 0 0,1 1-1,-1-1 1,1 0 0,-1 0 0,1 1 0,-1-1 0,1 0 0,1-1 0,-2 2-31,1 0 0,-1 0-1,1 0 1,-1 0 0,1 0 0,-1 0 0,1 0 0,-1 1 0,0-1 0,1 0 0,-1 0 0,1 0 0,-1 0 0,1 0 0,-1 1 0,0-1 0,1 0 0,-1 0 0,1 1 0,-1-1 0,0 0 0,1 1 0,-1-1 0,0 0 0,1 1 0,-1-1 0,0 1 0,0-1 0,1 0 0,-1 1 0,0-1 0,0 1 0,0-1 0,0 1 0,0-1 0,0 1 0,1-1 0,-1 0 0,0 1 0,0-1-1,0 1 1,-1 0 0,10 34 1377,-3-16-754,-2 0 0,0 0-1,-1 0 1,0 34 0,10 344 4220,-14-324-4785,3 0-1,3 0 0,23 111 1,-23-170 1304,4 4-5758,-11-39-5708,-10-15 7317,9-9 233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14 287 816,'-7'-48'2250,"5"42"-2015,1-1 0,0 0 1,0 0-1,0 0 0,1 0 1,0 0-1,0 0 0,2-10 1,2 0 331,-3 11-378,0 0 1,0 1-1,1-1 0,0 1 0,0-1 1,0 1-1,1 0 0,0 0 0,0 0 1,4-6-1,2-1 72,-5 7-87,0-1 0,0 1 0,1 0-1,0 0 1,-1 0 0,2 1 0,-1 0 0,0 0 0,1 0 0,0 0 0,12-5 0,-6 6-56,0 0 1,0 1-1,0 0 1,1 1-1,-1 0 0,0 1 1,1 0-1,-1 1 1,0 0-1,0 1 1,1 1-1,20 7 1,-11-2-60,-1 2 0,-1 0 1,0 1-1,0 1 0,-1 1 1,19 17-1,-32-24-16,0 0 0,0 0 0,-1 0-1,0 1 1,0 0 0,0 0 0,-1 1 0,0-1 0,-1 1-1,1 0 1,-2 0 0,1 0 0,-1 0 0,0 0 0,-1 0-1,0 1 1,0-1 0,-1 15 0,0-8 39,-2 0 1,0 0-1,0 0 1,-1-1-1,-1 1 1,-1-1-1,0 0 1,0 0-1,-2 0 1,-9 15-1,-137 207 3186,153-235-3216,0 0 1,-1 0-1,1 0 0,-1 0 0,1 0 0,-1 0 0,0-1 1,1 1-1,-1 0 0,0 0 0,0 0 0,0-1 0,1 1 1,-1 0-1,0-1 0,0 1 0,0 0 0,0-1 0,0 0 1,0 1-1,0-1 0,0 1 0,0-1 0,-1 0 0,1 0 1,0 0-1,-2 0 0,3-1-28,0 0-1,-1-1 1,1 1 0,0 0-1,0-1 1,0 1-1,0 0 1,0-1 0,0 1-1,0 0 1,1-1 0,-1 1-1,0 0 1,1-1 0,-1 1-1,1 0 1,-1 0 0,1-1-1,0 1 1,-1 0 0,1 0-1,0 0 1,0 0-1,0 0 1,2-2 0,13-16-26,1 1 0,0 0-1,1 1 1,1 1 0,1 1 0,0 0 0,1 2 0,1 0 0,41-17-1,-60 28-1,0 1-1,0 0 1,0 0-1,0 0 0,1 0 1,-1 0-1,1 0 1,-1 1-1,0 0 0,1 0 1,-1 0-1,1 0 1,-1 0-1,1 1 0,-1-1 1,0 1-1,1 0 1,-1 0-1,0 0 0,6 3 1,-4 0-2,0 0 1,1 0-1,-1 1 1,-1 0-1,1 0 1,-1 0-1,0 0 1,0 0-1,0 1 1,4 8-1,-6-8 86,0 0 0,0 0 0,0 0-1,-1 0 1,0 0 0,0 0 0,0 0 0,-1 1 0,0-1 0,0 0-1,0 0 1,-1 1 0,0-1 0,0 0 0,-1 0 0,-4 10-1,-2 7 525,-2 0 0,-22 36 0,6-18-310,-2-2 0,-2 0 0,-2-2 0,-1-2 0,-1-1 0,-47 36-1,75-65-558,-31 21-1066,36-25 1061,-1 0 1,1 0-1,-1 0 0,1-1 1,-1 1-1,0 0 0,1-1 1,-1 1-1,0-1 0,0 0 1,1 0-1,-1 1 0,0-1 1,0 0-1,0-1 0,1 1 1,-1 0-1,0 0 0,1-1 1,-3 0-1,1-11-4095,8-22 1,21-11 330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17 173 896,'0'0'59,"0"-4"226,0-1 1,0 0 0,0 1-1,0-1 1,-1 1 0,1-1 0,-1 1-1,-1-1 1,1 1 0,0-1 0,-4-4-1,4 5 286,0 0 0,0 0 0,0 0-1,1 0 1,-1 0 0,1-1-1,0 1 1,0-5 0,2 4 3801,-1 30-2206,-1 17-414,-1-20-1235,0-1 0,2 0 1,1 0-1,0 0 0,9 31 1,-7-38-415,0 5 7,2 0 0,0-1 0,1 0 0,0 0 1,2-1-1,0 1 0,20 27 0,-26-42-120,-1-1 1,1 0-1,-1 1 1,1-1-1,0 0 1,0 0-1,0 0 1,0-1-1,0 1 1,0-1-1,1 0 0,-1 0 1,0 0-1,1 0 1,-1 0-1,1-1 1,-1 0-1,0 1 1,1-1-1,-1 0 1,1-1-1,-1 1 0,1-1 1,-1 1-1,1-1 1,-1 0-1,0-1 1,0 1-1,1 0 1,4-4-1,-1 1-13,-1 0-1,1 0 1,-1 0-1,0-1 1,0 0-1,-1 0 1,1 0-1,-1-1 1,0 0 0,-1 0-1,1 0 1,-1 0-1,5-13 1,0-10-25,-2-1 0,-1 1 0,-1-2 1,-2 1-1,0 0 0,-5-61 0,1 33-471,-5 15-1353,0 7-3267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25 1761,'-9'-7'606,"7"6"-283,0-1 0,0 0-1,0 1 1,0-1 0,-1 1 0,1-1-1,-1 1 1,1 0 0,-1 0 0,1 1 0,-1-1-1,1 0 1,-1 1 0,0-1 0,1 1 0,-1 0-1,0 0 1,-4 0 0,5 14 2358,1 90 1277,4 171 935,1-218-4605,2 1-1,23 95 1,-29-153-286,10 22 78,-10-21-77,0-1 0,1 0 0,-1 1 0,1-1 0,-1 1 0,1-1 0,-1 0 0,1 1 0,0-1 0,-1 0-1,1 0 1,-1 0 0,1 1 0,0-1 0,-1 0 0,1 0 0,-1 0 0,1 0 0,0 0 0,-1 0 0,1 0 0,0 0 0,-1 0 0,1 0 0,-1-1 0,1 1 0,0 0 0,-1 0 0,1-1 0,-1 1 0,1 0 0,-1-1 0,1 1 0,-1 0 0,1-1 0,-1 1 0,1-1 0,-1 1 0,1-1 0,-1 1 0,0-1 0,1 1-1,-1-1 1,0 1 0,0-1 0,1 0 0,27-39-425,-1-2 0,22-47 0,-42 76 277,99-172-1306,-86 155 1290,-1-1 0,25-54 0,-41 69 127,-11 19 120,-18 26 262,13-12-47,0 0 0,2 1 0,0 0-1,1 1 1,1 1 0,1-1 0,0 1 0,2 1 0,0-1 0,2 1-1,0 0 1,-2 38 0,5-13 686,-1-27-357,2 0-1,0 0 1,5 31 0,-4-48-606,-1 0 0,1 0 0,-1-1 1,1 1-1,0 0 0,0 0 0,0-1 1,0 1-1,0-1 0,0 1 0,0-1 1,0 1-1,1-1 0,-1 0 0,0 1 1,1-1-1,0 0 0,-1 0 0,1 0 1,-1 0-1,4 1 0,-1-1-59,1 0-1,-1 0 0,1 0 1,-1 0-1,1-1 1,0 0-1,-1 0 1,9-1-1,2-1-518,1-1-1,-1 0 1,0-2 0,16-6-1,-17 5-529,1-1-1,-1 0 0,-1-2 1,1 1-1,-1-2 1,-1 1-1,0-2 1,15-16-1,0-5-2246,41-66-1,-45 64 2244,-21 30 1116,1 0 0,-1 0-1,0-1 1,0 1 0,-1 0-1,0-1 1,1 1 0,-1-1 0,-1 0-1,1 1 1,-1-1 0,0-8-1,0 13 62,0-1-1,0 1 0,0-1 0,0 0 0,0 1 1,0-1-1,0 1 0,0-1 0,0 1 0,0-1 1,1 1-1,-1-1 0,0 1 0,0-1 0,0 0 1,1 1-1,-1-1 0,0 1 0,1 0 0,-1-1 1,0 1-1,1-1 0,-1 1 0,0-1 0,1 1 1,-1 0-1,2-1 0,-2 1 30,0 0 1,1 0-1,-1 1 0,0-1 1,1 0-1,-1 0 0,0 0 0,1 1 1,-1-1-1,0 0 0,1 0 1,-1 1-1,0-1 0,0 0 1,1 1-1,-1-1 0,0 0 0,0 1 1,0-1-1,1 1 0,-1-1 1,0 0-1,0 1 0,0-1 0,0 0 1,0 1-1,0-1 0,0 1 1,0-1-1,0 1 0,0-1 1,0 0-1,0 1 0,0-1 0,0 1 1,1 18 1806,1-1 1,9 37 0,-4-19-873,-3-18-829,0 1 0,1-1 1,1 0-1,1-1 0,0 0 1,1 0-1,1 0 0,1-1 0,0 0 1,1-1-1,19 21 0,-27-34-250,-1 0 0,1 0-1,-1 0 1,1 0-1,0 0 1,0-1-1,0 1 1,0-1-1,0 0 1,0 0 0,1 0-1,-1 0 1,0-1-1,1 1 1,-1-1-1,0 0 1,1 0-1,-1 0 1,0 0-1,1-1 1,-1 1 0,0-1-1,0 0 1,0 0-1,1 0 1,-1 0-1,0-1 1,0 1-1,0-1 1,-1 0 0,1 1-1,0-1 1,-1-1-1,4-2 1,4-5-132,-1 0 1,1-1-1,-2-1 1,1 0-1,-2 0 1,1 0-1,-2-1 1,8-20-1,-2 0-134,-1-1 0,6-41-1,-14 53 276,-1 0 1,-1 0-1,-3-36 0,2 53 383,0 208 2493,0-65-5686,-1-133 2303,1-1-1,-1 1 0,0 0 1,0-1-1,-1 1 0,1 0 1,-1-1-1,0 1 0,-4 6 1,-6 15-3754,10-15 519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204 228 640,'5'-7'298,"0"-1"0,0 1 0,0-1-1,-1 0 1,0 0 0,0 0 0,-1-1 0,0 1-1,1-11 1,0-2 1060,-2-1 0,-1-36 0,-1 57-1247,1-1 0,-1 1 0,0 0 1,0-1-1,0 1 0,0 0 0,-1-1 0,1 1 1,0 0-1,0-1 0,-1 1 0,1 0 1,-1 0-1,1 0 0,-1-1 0,0 1 1,1 0-1,-1 0 0,0 0 0,0 0 1,0 0-1,0 0 0,0 0 0,0 0 1,0 0-1,0 1 0,0-1 0,0 0 1,0 1-1,-1-1 0,1 1 0,0-1 1,0 1-1,-1-1 0,1 1 0,0 0 1,-1 0-1,1 0 0,0 0 0,-1 0 1,1 0-1,0 0 0,-1 0 0,1 0 1,0 0-1,0 1 0,-1-1 0,1 1 1,0-1-1,0 1 0,-1-1 0,0 2 1,-4 4 374,0 0 0,1 1 0,-1-1 0,-6 14 0,-5 5 880,-1 3-21,2 2 1,1 0-1,1 0 1,2 2-1,1-1 1,1 2-1,-6 40 1,-6 13 728,17-68-1904,0 0-1,2 0 1,0 1 0,1-1-1,1 1 1,0-1 0,2 1-1,0 0 1,1-1 0,1 0-1,0 1 1,2-1 0,0-1-1,8 19 1,-11-32-280,0 0 0,0 0-1,1 0 1,-1-1 0,1 1 0,0-1-1,0 1 1,0-1 0,0 0 0,0 0 0,1 0-1,0-1 1,-1 1 0,1-1 0,0 0 0,0 0-1,0 0 1,1-1 0,6 3 0,-2-3-401,-1 0 1,1 0 0,0-1-1,0 0 1,0 0-1,0-1 1,0 0 0,-1-1-1,14-4 1,1-1-897,-1-2 0,0 0 0,-1-2 0,0 0 0,0-2 0,31-24 0,48-56-7010,-56 47 5354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2 202 2033,'0'23'1619,"-1"-1"-156,1-1 1,1 1 0,0-1-1,2 1 1,1-1-1,9 30 1,-13-50-1434,1 0-1,-1 1 1,1-1 0,0 0-1,-1 1 1,1-1 0,0 0-1,0 0 1,0 0 0,0 0-1,0 1 1,0-1 0,0-1-1,1 1 1,-1 0 0,0 0-1,1 0 1,-1-1 0,0 1-1,1-1 1,-1 1 0,1-1-1,-1 1 1,2-1 0,1 0-26,0 0 0,0 0 1,0 0-1,0 0 0,0-1 1,-1 0-1,1 0 0,0 0 1,5-3-1,2-1-221,0-1 1,0 0-1,0 0 0,-1-1 1,16-16-1,-13 9-125,0 0 0,-1-1 0,-1 0 0,-1-1-1,0 0 1,-1-1 0,-1 0 0,-1-1 0,0 1 0,-1-1-1,-1-1 1,-1 1 0,0-1 0,-2 1 0,1-24 0,-3 38 316,0-1 1,0 0-1,-1 0 1,0 1-1,0-1 1,0 1-1,-1-1 1,0 1-1,1-1 1,-4-3-1,4 6 34,1 1-1,-1 0 0,0 0 0,0-1 0,0 1 1,0 0-1,0 0 0,-1 0 0,1 0 0,0 0 1,0 0-1,-1 1 0,1-1 0,-1 0 0,1 1 0,0-1 1,-1 1-1,1-1 0,-1 1 0,1-1 0,-1 1 1,1 0-1,-1 0 0,0 0 0,1 0 0,-1 0 1,1 0-1,-1 1 0,1-1 0,-1 0 0,1 1 1,-1-1-1,1 1 0,-1-1 0,-1 2 0,-3 2 104,0 0 0,0 0-1,0 1 1,0 0 0,0 0-1,1 0 1,0 1 0,0-1-1,1 1 1,-6 10 0,-38 75 1476,39-72-1196,-3 7 458,2 0 0,0 1 0,-11 53-1,18-65-474,1 1 0,0-1 0,1 0 0,1 1 0,1-1 0,0 1 0,1-1 0,7 30 0,-2-21 8,11 33 140,-16-54-526,-1 0 1,1-1 0,-1 1 0,1 0-1,0 0 1,0-1 0,1 1-1,-1-1 1,0 0 0,1 0-1,-1 0 1,1 0 0,0 0 0,0 0-1,3 1 1,5 0-411,1 1 0,0-2 0,0 1 1,0-2-1,0 1 0,0-2 0,0 0 0,14-1 0,-16 0-82,-1 0 0,1 0 0,-1-1 0,1-1 0,-1 1 1,0-2-1,0 1 0,0-1 0,0 0 0,15-11 0,9-16-2041,56-64-1,-76 75 2420,-1 0-1,0-1 1,-2 0-1,0-1 1,-1 0-1,-1-1 0,-2 1 1,8-42-1,-12 20 1304,-2 40-275,-2 8 223,-3 10-484,2 0 0,0 1-1,1-1 1,0 1 0,1-1-1,0 1 1,2 0 0,2 22-1,-1 16 726,-2-11-593,-2-16-466,2 0 0,1 1 0,1-1 0,11 49-1,15 21-60,-28-96-253,0 1 0,0-1-1,0 1 1,0 0 0,0-1 0,0 1 0,1-1 0,-1 1 0,0-1 0,0 1-1,1-1 1,-1 1 0,0-1 0,1 1 0,-1-1 0,0 1 0,1-1 0,-1 1 0,1-1-1,-1 0 1,1 1 0,-1-1 0,1 0 0,-1 0 0,1 1 0,-1-1 0,2 0-1,4-13 13,-5-33-34,-9 3 8,-3-65 0,4 38 76,5 34 113,0 0 0,3 1 0,0-1 1,10-46-1,-11 79-224,1 0 0,-1 0 0,1 1 1,0-1-1,0 0 0,0 1 0,0-1 0,0 1 1,1-1-1,-1 1 0,1 0 0,0-1 1,-1 1-1,1 0 0,0 0 0,0 0 0,1 1 1,-1-1-1,0 0 0,5-2 0,14 1-3304,4 10-3484,-13 3 4157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1072,'0'0'220,"1"0"-1,-1 0 0,1 0 0,0 0 0,-1 0 0,1 0 0,-1-1 0,1 2 1,-1-1-1,1 0 0,-1 0 0,1 0 0,-1 0 0,1 0 0,-1 0 0,1 0 0,-1 1 1,1-1-1,-1 0 0,1 0 0,-1 1 0,1 0 0,-1 123 10074,0 2-4393,0-25-3514,1-88-2192,1-1 0,0 0 0,0 0 0,1 0-1,5 13 1,6 19-3041,-10-21-2106,-2 0-3382</inkml:trace>
  <inkml:trace contextRef="#ctx0" brushRef="#br0" timeOffset="1">1 107 2529,'0'-33'2353,"0"10"-672,0 9-737,0-9-127,0 9-865,12 14-5283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1857,'0'0'6456,"0"4"-4442,1 7-709,1 0 0,0 0-1,0 0 1,1-1-1,7 17 1,-5-14-22,0 1-1,-1 1 1,3 22-1,30 350 8200,-30-342-9482,3-1 0,18 55 0,-26-94-297,0 0 0,0 0 0,0-1 0,1 1 0,0-1 0,0 0 0,0 1 0,0-1 0,0-1 0,1 1 0,0 0 0,0-1 0,0 0 0,0 0 0,1 0 0,-1 0 0,1-1 0,-1 0 0,1 0 0,0 0-1,0 0 1,0-1 0,8 2 0,-8-3-52,-1 1-1,1-1 1,-1 0-1,0 0 1,1 0-1,-1-1 1,1 0-1,-1 0 1,0 0-1,1 0 1,-1-1-1,0 1 1,0-1 0,0 0-1,0 0 1,0-1-1,-1 1 1,1-1-1,-1 0 1,1 0-1,-1 0 1,0 0-1,0-1 1,-1 1-1,1-1 1,-1 1-1,3-5 1,1-5-1883,1-1 0,-2 0 1,6-19-1,-8-12-1124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84 1713,'-31'0'2049,"0"0"176,13 0 176,5 0 128,13-14-48,0 0-240,31 5-848,0-5-609,0-10-928,19 24-1072,-7-9-1250,7 9-719,-7 0-81,7 0 193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1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82 1745,'0'-2'175,"-1"0"1,1 0-1,0 0 1,-1 1-1,0-1 1,1 0-1,-1 0 1,0 1-1,0-1 1,0 0-1,0 1 1,0-1-1,0 1 1,-1-1-1,-1-2 1,1 3 16,1 0 0,-1-1 1,1 1-1,0-1 0,0 1 1,0-1-1,0 0 0,0 1 1,0-1-1,0 0 0,0 0 1,1 1-1,-1-1 0,1 0 1,-1-4-1,1 6-60,0-1 1,1 0-1,-1 0 0,0 1 0,0-1 0,0 0 1,0 1-1,0-1 0,0 0 0,0 0 0,-1 1 0,1-1 1,0 0-1,0 1 0,0-1 0,-1 0 0,1 1 1,0-1-1,-1 0 0,1 1 0,-1-1 0,1 1 1,0-1-1,-1 0 0,1 1 0,-1-1 0,0 1 1,1 0-1,-1-1 0,1 1 0,-1-1 0,0 1 1,1 0-1,-1 0 0,0-1 0,1 1 0,-1 0 1,0 0-1,0 0 0,1 0 0,-1-1 0,0 1 0,1 0 1,-1 1-1,0-1 0,0 0 0,0 0 0,-1 1 159,0-1-1,0 1 1,0 0-1,0 0 0,0 0 1,0 0-1,1 1 1,-1-1-1,1 0 0,-1 1 1,1-1-1,-1 1 1,1-1-1,0 1 0,-3 3 1,-59 149 6376,45-109-4839,-17 60-1,12-31-920,13-42-580,-11 52 0,19-71-322,0 0-1,1 1 1,0-1-1,1 1 1,1-1-1,3 23 1,-4-33-37,1 0 1,0 0-1,0-1 1,-1 1-1,2 0 1,-1 0-1,0-1 1,1 1-1,-1-1 1,1 1-1,0-1 1,-1 1-1,1-1 1,0 0 0,1 0-1,2 2 1,-3-3-11,0 0 0,-1-1 0,1 1 0,0-1 0,0 1 0,0-1 0,0 0 1,-1 0-1,1 0 0,0 0 0,0 0 0,0 0 0,0 0 0,0-1 1,-1 1-1,1-1 0,0 1 0,0-1 0,-1 0 0,1 0 0,0 0 0,-1 0 1,1 0-1,-1 0 0,1 0 0,-1 0 0,2-2 0,10-9-405,-2 1 0,1-2 0,-2 1 0,0-2 0,11-17 0,39-80-1954,-41 74 1887,-2 2 11,12-39 0,3-7 180,-24 59 269,-2 0-1,0 0 0,4-30 0,-7 29 2379,-3 64 77,2 0-1,11 62 0,-7-41-1649,-6-50-839,1 0 1,0 0 0,0 0 0,7 22 0,19 29-3325,-9-24-1474,-4-1-3338,-6-17 2621,23-5 862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4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509 179 448,'0'-8'169,"1"0"0,-1 1 0,-1-1 0,1 0 0,-2 0 0,1 1 0,-1-1 0,0 1 0,0-1 0,-1 1 0,0 0 0,0 0 0,-1 0 0,-6-9 0,6 11 43,1 1 1,-1-1 0,0 1 0,-1 0 0,1 0-1,-1 0 1,1 1 0,-1-1 0,0 1 0,-1 1-1,1-1 1,0 1 0,-1-1 0,1 1 0,-1 1-1,0-1 1,0 1 0,1 0 0,-1 1 0,0-1-1,0 1 1,0 0 0,0 1 0,0-1 0,0 1-1,1 0 1,-1 1 0,0 0 0,1-1 0,-1 2-1,1-1 1,-1 1 0,1-1 0,0 1 0,0 1-1,1-1 1,-7 6 0,1 2 325,0 1-1,1 1 1,-10 16 0,-16 24 987,20-36-863,1 0 0,1 1 0,0 1 0,2 0 0,0 1 0,1 0 0,-9 27 0,-3 22 1209,8-29-1164,2 1 0,1 0 0,2 1 0,2 0-1,-2 44 1,9-77-658,0-1-1,0 0 1,1 0-1,0 1 0,1-1 1,0 0-1,0 0 1,0 0-1,6 11 1,-6-17-68,-1 1 0,1-1 0,0 1 0,0-1 0,1 0 0,-1 0 0,0 0 0,1 0 0,-1-1 0,1 1 0,0-1 0,-1 1 0,1-1 0,0 0 0,0 0 0,0 0 0,0-1 0,0 1 0,0-1 0,0 1 0,0-1 0,0 0 0,0 0 0,0 0 0,0-1 0,0 1 0,0-1 0,0 1 0,0-1 0,4-2 0,2 0-142,0-1-1,0 0 1,0 0-1,0-1 1,-1-1-1,0 1 1,0-1-1,0 0 1,-1-1-1,8-8 1,69-87-2335,-69 82 1947,3-3-51,-2-1 0,-1 0 0,-1-2 1,-1 1-1,-1-2 0,-1 0 0,13-51 0,-17 43 522,-1 0 1,-2 0 0,0-51-1,-4 38 905,0 44-365,0 6-311,0 0 1,0 0-1,0 0 0,0 0 1,0 0-1,1 0 1,-1 0-1,1 0 0,-1 0 1,1 0-1,0 0 0,0-1 1,0 1-1,0 0 1,0 0-1,2 1 0,-1 2 253,22 41 1943,-3 0 0,27 85 0,-8 17-2571,-21-50-4949,-18-90 4047,8 35-4299,5-23-1028,1-18 2566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2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42 624,'1'-2'142,"0"0"0,0-1 0,0 1-1,0 0 1,1-1 0,-1 1 0,0 0-1,1 0 1,0 0 0,-1 0 0,1 0-1,0 1 1,0-1 0,0 1 0,0-1-1,1 1 1,-1-1 0,22-4 20546,-28 12-23121,-86 122 8532,86-122-5902,1 1 0,0-1 0,0 1 0,1 0 0,0 0-1,0 0 1,0 0 0,1 1 0,0-1 0,1 0 0,-1 1 0,2-1 0,0 13 0,0 10 202,0-25-375,0-1 1,0 1-1,1 0 0,-1 0 0,1-1 1,0 1-1,1-1 0,-1 1 1,1-1-1,0 0 0,0 0 0,0 0 1,0-1-1,1 1 0,-1-1 1,1 0-1,0 0 0,0 0 0,0 0 1,0 0-1,7 2 0,0 1-188,2 0 0,-1 0 0,1-1 0,0-1 0,0 0-1,0-1 1,21 3 0,-10-5-151,-8 0 145,1 0 0,-1 0 0,1 2 0,-1 0 0,0 0-1,0 2 1,-1 0 0,20 10 0,-34-15 188,0 1 1,0-1-1,0 1 0,0-1 1,0 1-1,0 0 0,-1 0 1,1-1-1,0 1 0,0 0 1,-1 0-1,1 0 0,-1 0 1,1 0-1,-1 0 0,1 0 1,-1 0-1,0 0 1,1 0-1,-1 0 0,0 0 1,0 0-1,0 0 0,0 0 1,0 0-1,0 0 0,0 0 1,0 1-1,0-1 0,0 0 1,0 0-1,-1 0 0,1 0 1,-1 0-1,0 1 1,-29 38 778,15-22-225,4-7-319,0 1-1,-1-2 1,0 0-1,-1 0 1,0-1-1,-1-1 0,-16 8 1,-43 30 403,38-17-1748,22-18-648,0 0 0,-29 17 0,25-24-1304,13-27-14604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2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70 1040,'-30'-23'14636,"42"23"-12480,81 14 8108,-31-17-7649,99-17 1,15-2-7447,-106 16-1908,-18-1-2524,-3 4-3215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2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98 784,'0'-4'1310,"0"-65"5531,0 68-6663,0 1 1,0-1-1,0 1 0,0-1 1,0 0-1,0 1 1,0-1-1,0 1 0,1-1 1,-1 1-1,0 0 1,0-1-1,0 1 1,1-1-1,-1 1 0,0-1 1,1 1-1,-1-1 1,0 1-1,1 0 0,-1-1 1,0 1-1,1 0 1,-1-1-1,1 1 1,5-12 9276,-6 17-4991,0 11-3114,0-12-347,-1 10-751,-1-1 0,0 1 1,-1-1-1,-1 0 0,0 0 0,-1 0 1,0-1-1,-1 1 0,-1-1 1,-14 21-1,-9 18-106,3 6-146,13-27 0,-30 47 0,-96 146 0,116-184 0,19-33 0,1 0 0,-1 1 0,2-1 0,-1 1 0,1 0 0,0 0 0,0 0 0,0 0 0,1 0 0,1 1 0,-2 7 0,3-14 0,0 0 0,0 0 0,0 0 0,0 0 0,0 0 0,1 0 0,-1 0 0,0-1 0,0 1 0,1 0 0,-1 0 0,1 0 0,-1 0 0,1-1 0,-1 1 0,1 0 0,-1 0 0,1-1 0,0 1 0,-1-1 0,1 1 0,0 0 0,-1-1 0,1 1 0,0-1 0,0 1 0,0-1 0,0 0 0,1 1 0,1 0 0,1-1 0,-1 1 0,1-1 0,-1 0 0,1 0 0,0 0 0,-1 0 0,6-1 0,4-2 0,-1 0 0,1-1 0,-1 0 0,14-7 0,11-10 0,-26 14 0,1 1 0,0 0 0,21-8 0,27-6 0,-46 14 0,1 1 0,0 1 0,0 0 0,0 1 0,0 0 0,0 1 0,17 1 0,-26 1-98,-4-1-243,0 1 0,0 0 0,0 0 0,0 0 1,0 0-1,0 0 0,0 1 0,-1-1 0,1 0 1,0 1-1,0-1 0,0 1 0,2 1 0,-3 0-94,0 0 0,0-1 0,-1 1 0,1 0 0,0 0 0,-1 0 0,1 0 0,-1 0 0,1 0 0,-1 0 0,0 0 1,0 0-1,0 0 0,0 0 0,-1 2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2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2049,'0'-31'1126,"2"-47"2818,-1 73-3113,-1 0 0,1 0 1,1-1-1,-1 1 0,1 0 0,0 0 0,0 1 0,1-1 1,-1 0-1,1 1 0,5-8 0,-7 12-582,0-1-1,-1 1 0,1-1 1,0 0-1,0 1 1,-1 0-1,1-1 1,0 1-1,0-1 0,0 1 1,0 0-1,0 0 1,-1-1-1,1 1 1,0 0-1,0 0 1,0 0-1,0 0 0,0 0 1,0 0-1,0 0 1,0 1-1,0-1 1,-1 0-1,1 0 0,0 1 1,0-1-1,0 0 1,0 1-1,-1-1 1,1 1-1,0-1 0,0 1 1,-1-1-1,2 2 1,19 21 3301,-12-6-3250,-1 0-1,0 1 1,-2 0 0,0 0 0,-1 0 0,-1 1 0,4 32-1,0 139 483,7 84-782,1 2 0,-15-266-278,1-1 1,0 0-1,0 1 0,4 9 0,1-3-1773,-12-27-1184,-7-16-5441,9-15 400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2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 1377,'0'-3'193,"-1"0"0,1 1 0,0-1 0,-1 0 0,0 1 0,0-1 0,0 0 1,0 1-1,0-1 0,-2-2 0,-3-7 2132,3-1 4308,16 192 5988,-5-87-8880,23 176 205,-24-209-3946,4-1 0,1 0 0,30 83 0,-26-91 0,-13-21 0,-3-31 0,0-1 0,-2-57-468,0 42 124,1-1 1,1 1-1,0-1 1,1 1-1,1-1 1,1 1-1,1 0 1,0 0-1,8-18 1,-5 21 211,0 1-1,1-1 1,1 1 0,0 1-1,1 0 1,1 0 0,0 1-1,18-15 1,-24 22 162,1 0 1,1 1-1,-1 0 0,1 1 0,-1-1 1,1 1-1,0 0 0,0 1 1,0 0-1,1 0 0,-1 0 0,0 1 1,1 0-1,-1 1 0,1 0 1,-1 0-1,1 0 0,-1 1 0,0 0 1,14 4-1,-16-3 53,1 0 0,-1 1 1,0 0-1,-1 0 0,1 0 0,0 1 1,-1 0-1,0-1 0,0 1 0,0 1 0,0-1 1,-1 1-1,0-1 0,1 1 0,-2 0 1,1 0-1,3 9 0,-3-6 83,1 1 0,-2-1-1,1 1 1,-1 0 0,0-1 0,-1 1-1,0 0 1,-1 0 0,0 0 0,-1 13-1,-2-3 34,-2 0-1,0-1 0,-11 26 0,13-36-167,-1 0 0,0-1 1,0 1-1,-1-1 0,0 0 1,0 0-1,-1-1 0,1 0 0,-2 0 1,-9 8-1,6-6-53,-1-1 1,0 0-1,0-1 1,-1 0-1,0 0 1,0-2-1,0 1 0,0-2 1,-1 1-1,0-2 1,-13 2-1,25-4-132,-1 0 1,1 0-1,0 0 0,-1 0 0,1 0 0,0-1 1,-1 1-1,1 0 0,0-1 0,0 1 1,-1-1-1,1 0 0,0 1 0,0-1 0,0 0 1,0 0-1,0 1 0,0-1 0,0 0 0,0 0 1,0 0-1,0 0 0,0-1 0,1 1 1,-1 0-1,0-2 0,-1 0-282,1-1-1,0 0 1,1 1-1,-1-1 1,0 0-1,1 0 1,0 0-1,0 1 1,1-6 0,0-3-696,1 1 1,0-1 0,1 1 0,1 0 0,6-14 0,-2 10 122,0 1 1,1 0-1,1 0 0,1 1 0,0 0 1,14-12-1,8-3-398,37-25 0,-23 18 912,-35 27 727,0-1-1,1 2 1,-1-1-1,2 2 1,-1 0 0,1 0-1,0 1 1,0 1-1,17-3 1,-27 6 130,1 1 0,-1-1 0,0 1-1,0 0 1,1 0 0,-1 0 0,0 1 0,0 0 0,0-1 0,0 2 0,0-1 0,0 0 0,0 1 0,0 0 0,0-1-1,0 1 1,-1 1 0,1-1 0,-1 1 0,0-1 0,0 1 0,0 0 0,0 0 0,0 0 0,0 1 0,-1-1 0,0 1 0,1-1-1,-1 1 1,-1 0 0,1 0 0,0 0 0,-1 0 0,2 8 0,3 12 124,34 108 3358,-35-120-3546,0 0 1,1 0-1,1 0 1,-1 0-1,2-1 1,0-1-1,17 20 1,-20-27-378,0 0-1,0-1 1,0 0 0,1 0 0,-1 0 0,0 0 0,1-1 0,-1 0 0,1 0 0,0-1-1,-1 1 1,1-1 0,-1 0 0,11-2 0,0 1-263,-11 1 163,1-1-1,-1 1 1,1-1 0,-1-1-1,1 1 1,-1-1-1,0 0 1,0 0 0,0-1-1,0 1 1,0-1 0,-1 0-1,1 0 1,-1-1-1,0 0 1,0 1 0,0-1-1,0 0 1,-1-1 0,1 1-1,-1-1 1,0 1 0,4-10-1,4-11-602,-1 0 0,-1 0 0,10-44 0,-9 31 22,0 9 540,2 1 1,27-51-1,-30 63 706,-9 16-445,0-1 0,1 1 0,-1-1 0,0 1 1,1-1-1,-1 1 0,0 0 0,1-1 1,-1 1-1,1-1 0,-1 1 0,1 0 0,-1 0 1,1-1-1,-1 1 0,1 0 0,0 0 0,-1 0 1,1-1-1,-1 1 0,1 0 0,-1 0 1,1 0-1,0 0 0,-1 0 0,1 0 0,-1 0 1,1 0-1,-1 0 0,1 0 0,0 1 1,-1-1-1,1 0 0,-1 0 0,1 1 0,-1-1 1,1 0-1,-1 0 0,1 1 0,-1-1 1,1 1-1,-1-1 0,1 0 0,-1 2 0,2-1 107,0 0-1,-1 1 0,1 0 1,-1-1-1,1 1 0,-1 0 1,0-1-1,0 1 1,0 0-1,0 0 0,1 3 1,3 76 3725,1-47-2364,-1 1 0,-2-1-1,-1 44 1,-3-55-1360,2 1 0,1-1-1,9 45 1,-1-2-1439,3 19-2425,-11-79 3371,0 0 1,0 0-1,0-1 0,0 1 1,1-1-1,0 1 0,0-1 0,0 0 1,1 0-1,0 0 0,5 5 0,-9-10 150,1 0-1,-1 0 0,1 1 1,-1-1-1,1 0 0,-1 0 1,1 0-1,-1 0 0,1 0 1,-1 0-1,1 0 0,-1 0 1,1 0-1,-1 0 0,1 0 1,-1 0-1,1 0 0,-1 0 1,1 0-1,-1 0 0,0-1 0,1 1 1,-1 0-1,1 0 0,-1-1 1,1 1-1,-1 0 0,0 0 1,1-1-1,-1 1 0,0-1 1,1 1-1,-1 0 0,0-1 1,0 1-1,1-1 0,-1 1 1,0 0-1,0-1 0,0 1 0,1-1 1,-1 1-1,0-1 0,0 0 1,13-34-4812,-8 21 3096,9-30-1777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2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33 140 2097,'4'-13'904,"0"-1"-1,-1 0 1,0-1 0,-1 1-1,0 0 1,-2-30 0,-3 33 1799,-3 14-853,-5 17 1315,1 19 86,3 0 0,-3 46 1,6 166 1055,6-145-3468,-1-78-749,2-1 0,9 42 0,1 5-285,-13-65 64,1-1 0,0 0 0,1 0 1,0 0-1,0 0 0,7 14 0,-9-22 70,0 1-1,0-1 1,0 0-1,1 1 0,-1-1 1,0 1-1,0-1 1,0 0-1,1 1 0,-1-1 1,0 0-1,0 0 1,1 1-1,-1-1 0,0 0 1,0 1-1,1-1 1,-1 0-1,0 0 0,1 0 1,-1 1-1,0-1 1,1 0-1,-1 0 1,0 0-1,1 0 0,-1 0 1,1 0-1,-1 0 1,0 0-1,1 0 0,-1 0 1,1 0-1,-1 0 1,0 0-1,1 0 0,-1 0 1,0 0-1,1 0 1,-1 0-1,1 0 0,-1-1 1,0 1-1,1 0 1,15-21-1634,6-32-97,40-112-1239,-30 85 2871,-24 66 476,-2-1 0,0 0 0,7-25 0,-11 19 1490,-13 43-359,-14 45 273,17-45-1303,2-1 0,1 1 1,0 1-1,-1 25 0,5-37-366,1-1 1,1 1-1,0-1 0,0 1 1,1-1-1,0 0 1,1 0-1,0 0 1,1 0-1,0 0 0,6 10 1,-9-18-111,1 0 0,-1 0 0,1 0 0,-1 0 1,1 0-1,0-1 0,0 1 0,0 0 0,0-1 0,0 1 0,1-1 0,-1 0 1,0 0-1,1 0 0,-1 0 0,0 0 0,1 0 0,-1-1 0,1 1 0,0-1 1,-1 1-1,1-1 0,-1 0 0,1 0 0,-1-1 0,1 1 0,0 0 0,-1-1 0,1 1 1,-1-1-1,0 0 0,4-1 0,6-3-532,-1 0-1,0 0 1,0-1 0,0-1 0,13-9-1,-5 0-378,0-1 0,-1 0 0,0-1 0,-2-1 0,0-1 0,-1 0 0,-1-1 0,-1 0 0,15-34 0,-8 16 611,10-21 177,-22 19 2887,-6 62-662,0 0 0,6 23 1,1 10 96,-7-40-1846,0 1 1,1-1-1,0 0 0,1 0 1,1 0-1,0 0 0,1-1 1,1 0-1,0 0 0,0-1 0,1 1 1,1-2-1,0 1 0,1-1 1,13 12-1,-19-20-400,0-1 0,1 1 1,0-1-1,0 0 0,-1 0 1,1 0-1,0-1 0,0 0 0,1 0 1,-1 0-1,0-1 0,0 1 1,0-1-1,0 0 0,1-1 0,-1 1 1,0-1-1,0 0 0,9-3 1,-5 1-307,0-1 0,-1 1 0,1-2 0,-1 1 0,0-1 0,0 0 0,0-1 0,-1 0 0,0 0 0,8-9 0,3-8-1078,-1-2-1,-1-1 0,-1 0 1,19-45-1,19-36-666,-40 75 1938,-12 28 270,0 1-1,0 0 1,0-1-1,0 1 1,1 0-1,-1 0 1,1 0-1,0 0 1,0 0-1,2-3 1,-4 6 25,1 0 0,-1-1 1,0 1-1,1 0 1,-1 0-1,0-1 0,1 1 1,-1 0-1,1 0 1,-1-1-1,0 1 0,1 0 1,-1 0-1,1 0 0,-1 0 1,1 0-1,-1 0 1,0 0-1,1 0 0,-1 0 1,1 0-1,-1 0 1,1 0-1,-1 0 0,1 0 1,-1 0-1,0 0 1,1 0-1,-1 0 0,1 1 1,-1-1-1,0 0 1,1 0-1,-1 1 0,0-1 1,1 0-1,-1 0 0,0 1 1,1-1-1,-1 0 1,0 1-1,1-1 0,-1 0 1,0 1-1,0-1 1,0 1-1,1-1 0,-1 0 1,0 1-1,0-1 1,0 1-1,0-1 0,0 1 1,0 0-1,3 24 2397,-3-25-2355,6 139 10458,-2-72-11030,-2-3-8041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2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3954,'19'-23'5554,"-19"13"-479,12 10-865,-12-23-1217,0 9-1552,-12 5-6788,-7 9-1216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2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47 384,'-4'-2'133,"2"1"49,0-1 1,0 1-1,0 0 1,1-1-1,-1 1 1,0 0 0,1-1-1,-1 0 1,1 0-1,-1 1 1,1-1-1,0 0 1,-1 0 0,1 0-1,0 0 1,-1-4-1,2 3 349,-19-6 1892,14 10-2256,0-1 0,-1 1 1,1 1-1,0-1 1,-1 1-1,1 0 0,0 0 1,0 1-1,1-1 1,-1 1-1,0 0 0,1 0 1,0 1-1,0-1 1,0 1-1,0 0 0,0 0 1,1 1-1,-4 5 1,-5 8 170,0 0 1,1 1 0,-11 30 0,11-20 140,2 0 0,-10 58 0,6-21-56,6-35-245,1-1 0,-3 47 0,8-64-136,1 0 1,1 0 0,0 0-1,1-1 1,0 1 0,1 0-1,0-1 1,8 19-1,-11-29-28,1 0 0,0 0 0,0 0-1,0 0 1,0 0 0,0 0 0,0-1-1,0 1 1,1 0 0,-1 0 0,1-1-1,-1 1 1,1-1 0,-1 1 0,1-1-1,0 0 1,0 0 0,0 0 0,0 0-1,0 0 1,3 1 0,-2-2-2,0 0 0,0-1-1,0 1 1,0-1 0,0 0 0,0 0-1,0 0 1,0 0 0,-1-1 0,1 1-1,0-1 1,-1 1 0,1-1 0,-1 0 0,5-4-1,14-12-21,0-1-1,0-1 0,-2-1 1,-1-1-1,0 0 0,-2-2 1,23-42-1,-14 23-87,-12 20-50,-1 1-1,0-2 1,-2 0-1,8-26 1,-17 45 136,8-24-384,-2 0 1,-1 0 0,3-58 0,-9 83 354,-1-1 1,1 0-1,-1 0 0,0 1 1,0-1-1,-1 1 1,-2-7-1,-4-26 553,8 36 325,3 24 841,83 224 5410,-63-178-6657,-11-12-427,-10-45-320,0-1-1,0 0 1,1 1 0,7 16 0,13 30-3681,-16-21-3193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2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47 816,'-2'0'237,"0"-1"-1,0 0 0,1 0 0,-1 0 1,0 0-1,1 0 0,-1 0 0,1 0 1,-1 0-1,1 0 0,-1-1 0,1 1 1,0-1-1,0 1 0,0-1 0,0 1 1,0-1-1,0 0 0,0 0 0,0 1 1,1-1-1,-1 0 0,1 0 0,-1 0 1,1 0-1,0 1 0,0-1 0,0-3 1,0 3 902,0 4-190,2 8-540,0 0 0,1 0 0,0 0 0,1-1 0,0 0 0,1 1 0,0-1 0,9 12 0,6 13 280,45 117 816,-38-86-545,-3 2 0,27 120 0,0 143 2974,-45-215-1660,-5 0-1,-5 0 1,-28 173 0,22-228-2099,-3 0 0,-3-1 1,-2-1-1,-2-1 0,-3-1 1,-32 56-1,45-93-175,-10 15 0,19-33 0,0 0 0,0 0 0,0 0 0,0 0 0,0-1 0,0 1 0,0 0 0,0-1 0,0 1 0,0-1 0,-1 0 0,1 1 0,0-1 0,0 0 0,0 1 0,-1-1 0,1 0 0,0 0 0,0 0 0,-1 0 0,1 0 0,0 0 0,0-1 0,-1 1 0,1 0 0,-1-1 0,0 0-99,1 0 1,-1-1-1,1 1 0,-1 0 0,1-1 1,0 1-1,-1-1 0,1 1 0,0-1 1,0 0-1,0 1 0,0-1 1,1 0-1,-1 0 0,0 0 0,0-2 1,-9-35-4452,9 33 3249,-2-39-5825,3-1 123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3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33 220 512,'0'0'3092,"0"-35"-1456,1 26 376,0 5-1546,-1-1-1,0 1 1,1 0 0,-1-1-1,-1 1 1,1-1-1,-1 1 1,-2-8 0,1 8-361,1 1 0,-1-1 0,0 0 0,1 0 0,0 0 0,0 0 1,0 0-1,1 0 0,-1 0 0,1 0 0,0 0 0,0 0 0,0 0 1,1 0-1,-1 0 0,1 0 0,0 0 0,0 0 0,1 0 0,-1 0 0,4-6 1,0-5 689,-2 11-846,13-13 1080,-9 17-173,-5 14-60,-2 18 467,-13 337 7009,-36 379-3144,49-688-4974,-2-9 31,3 0 0,2 0 0,11 57 0,-9-87-168,5 40-141,-10-58-767,0-20-5355,0-69-6199,0-3 5220,0 20 1433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4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1953,'0'0'1766,"0"4"-296,0 32 1083,0 39 3912,16 142-1,-12-196-5895,-1 0-145,0-1 0,2 1 0,13 34 0,-5-17-205,-12-33-194,0 0-1,1 0 1,0 0-1,0-1 1,0 1-1,0-1 1,1 1 0,3 4-1,-6-9-21,0 0-1,0 0 1,0 0-1,0 0 1,0-1-1,0 1 1,0 0-1,0 0 1,0 0 0,0 0-1,1-1 1,-1 1-1,0 0 1,0 0-1,0 0 1,0 0-1,0 0 1,0 0 0,0-1-1,0 1 1,1 0-1,-1 0 1,0 0-1,0 0 1,0 0 0,0 0-1,0 0 1,1 0-1,-1 0 1,0-1-1,0 1 1,0 0-1,0 0 1,1 0 0,-1 0-1,0 0 1,0 0-1,0 0 1,0 0-1,1 0 1,-1 0-1,0 0 1,0 0 0,0 1-1,0-1 1,0 0-1,1 0 1,-1 0-1,0 0 1,0 0-1,0 0 1,0 0 0,0 0-1,1 0 1,-1 1-1,-10-22 50,7 17-61,1-1 1,-1 1-1,1-1 1,0 0-1,0 1 1,1-1-1,-1 0 1,1 0-1,0 0 1,1 0-1,-1 0 1,1-1-1,0 1 1,0 0-1,1-6 0,-2-23-124,-4-22-381,3-102-1,4 129 476,1 1 0,1 0 1,2 0-1,1 0 0,15-38 0,-18 57 58,0 1 0,1-1 0,0 1 0,1 1 0,0-1 0,0 1 0,1 0 0,0 0 0,0 1 0,0 0 0,1 0 0,0 1 0,0 0 0,10-5 0,-13 7 45,0 1 0,-1 0 0,1 1 0,0-1 0,0 1-1,0 0 1,0 0 0,0 0 0,0 1 0,0-1 0,0 1 0,0 1 0,0-1-1,0 1 1,0 0 0,0 0 0,0 0 0,0 0 0,0 1 0,-1 0 0,1 0-1,0 1 1,-1-1 0,0 1 0,0 0 0,0 0 0,0 0 0,0 1 0,4 4-1,9 14 652,-1 1-1,-1 1 0,-1 0 0,0 1 0,-3 1 0,0 0 0,-1 0 0,7 32 0,8 18 376,-14-47-797,12 54 0,-10-29-1364,5-14-4253,-18-40 5152,0 1 1,0-1-1,0 0 1,0 1-1,0-1 1,0 0-1,1 0 1,-1 1-1,0-1 1,0 0-1,0 1 1,1-1-1,-1 0 1,0 0-1,0 1 1,1-1-1,-1 0 1,0 0-1,0 0 1,1 0-1,-1 1 1,0-1-1,1 0 1,-1 0-1,0 0 1,1 0-1,-1 0 1,0 0-1,1 0 1,-1 0-1,0 0 1,1 0-1,-1 0 1,0 0-1,1 0 0,-1 0 1,0 0-1,1 0 1,-1 0-1,0 0 1,1 0-1,-1-1 1,0 1-1,1 0 1,-1 0-1,0 0 1,0 0-1,1-1 1,-1 1-1,0 0 1,1-1-1,8-13-4911,7-8-444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3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53 357 720,'-9'-27'1185,"8"23"-1034,0 0 0,0 0 0,0 1 0,0-1 1,-1 1-1,0-1 0,0 1 0,0-1 0,0 1 1,0 0-1,-3-3 0,3 4-39,0 1-1,1-1 1,-1 0 0,0 0-1,1 0 1,-1 0-1,1 0 1,0 0 0,0 0-1,0-1 1,0 1 0,0 0-1,0-1 1,0 1 0,1-1-1,0 1 1,-1 0-1,1-1 1,0 1 0,0-1-1,0 1 1,0-1 0,1-3-1,2-3 448,0 0-1,0 0 1,1 0-1,8-15 1,1-2 340,-8 16-662,0 1 0,1-1 0,0 1 0,1 1 0,0-1 0,0 1-1,1 0 1,0 1 0,1 0 0,-1 0 0,1 0 0,1 1 0,-1 1 0,1 0 0,0 0 0,0 1 0,0 0 0,1 1 0,0 0 0,-1 0-1,1 1 1,0 1 0,0 0 0,0 0 0,19 2 0,-23 0-194,1 1 0,0-1 0,-1 2 0,1-1 0,-1 1 0,0 0 0,0 0 0,0 1 0,0 0 0,0 0 0,-1 1 0,0 0 0,0 0 0,0 0 0,0 1 0,-1 0 0,0 0 0,-1 0 0,6 8 0,-4-2 59,0 1-1,-1 0 1,0 0-1,-1 1 1,0-1-1,-1 1 1,-1 0-1,0 0 1,-1 0 0,-1 16-1,-1 6 133,-1 0 0,-2 0 1,-2 0-1,-1-1 0,-2 1 0,-1-2 0,-1 1 0,-32 61 1,25-61 237,-24 51 2350,62-114-386,-13 20-2432,1 1-1,0 1 0,0 0 0,1 0 0,0 0 1,0 1-1,0 1 0,0-1 0,20-5 0,-16 6-45,-1 1 0,1 1-1,20-2 1,-29 3 35,-1 1 0,0 0 0,0 0-1,0 1 1,1-1 0,-1 0 0,0 1 0,0 0-1,0 0 1,0 0 0,0 0 0,0 0 0,0 1-1,0-1 1,-1 1 0,1 0 0,0 0 0,-1 0 0,0 0-1,5 4 1,1 6 116,-1 1 0,0-1-1,0 1 1,-1 0 0,-1 1 0,0 0 0,-1-1-1,0 1 1,2 28 0,-4-21 234,-1 0 0,-2 1 1,0-1-1,-1 0 0,-1 0 1,-8 26-1,1-13 46,-1-1 0,-2 0-1,-1-1 1,-2-1 0,-1 0 0,-2-1-1,0-1 1,-28 31 0,44-56-588,-1 0 0,1-1-1,-1 1 1,1-1 0,-1 1 0,0-1 0,0 0 0,-1-1 0,1 1-1,0-1 1,-1 0 0,0 0 0,1 0 0,-1 0 0,0-1-1,0 0 1,0 0 0,0 0 0,0-1 0,0 0 0,0 0-1,-8-1 1,12 1-79,0 0 0,0-1-1,0 1 1,0-1 0,0 1 0,0-1-1,0 0 1,0 1 0,0-1-1,0 0 1,0 0 0,0 1 0,1-1-1,-1 0 1,0 0 0,0 0 0,1 0-1,-1 0 1,1 0 0,-1 0-1,1 0 1,-1-1 0,1 1 0,0 0-1,0 0 1,-1-2 0,4-35-4686,12-28-1189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3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1841,'15'-1'3984,"20"1"1713,-34 1-5545,0-1 0,0 0 1,0 0-1,1 0 0,-1 1 0,0-1 0,0 0 1,0 1-1,0-1 0,0 1 0,0-1 0,0 1 1,0 0-1,-1-1 0,1 1 0,0 0 0,0 0 1,0 0-1,-1-1 0,1 1 0,0 0 0,-1 0 1,1 0-1,0 1 0,33 116 5724,15 42-3710,-40-138-2090,0 0 1,2-1 0,0 0-1,26 35 1,-36-54-82,0-1-1,0 1 1,0-1-1,0 1 1,0-1-1,0 0 0,1 0 1,-1 0-1,0 0 1,1 0-1,-1 0 1,1 0-1,-1 0 1,1 0-1,0-1 1,-1 1-1,1 0 1,-1-1-1,1 0 1,0 1-1,0-1 1,-1 0-1,1 0 0,0 0 1,0 0-1,-1 0 1,1 0-1,0-1 1,-1 1-1,1 0 1,0-1-1,-1 0 1,1 1-1,0-1 1,-1 0-1,1 0 1,-1 0-1,1 0 0,-1 0 1,0 0-1,1 0 1,-1 0-1,2-3 1,2-2-57,0 0 1,0-1-1,0 1 0,-1-1 1,0 0-1,0-1 1,-1 1-1,4-14 1,8-24-262,-7 21 107,-1 0 1,-1 0-1,5-38 1,-5-1 21,9-152-7,-15 188 433,0 34 482,0 45 277,0 5-290,-2 60-130,6 0 0,22 134 0,-20-218-4402,3 52 0,-9-85 3679,0 1 0,0-1-1,-1 0 1,1 1-1,0-1 1,0 1 0,0-1-1,0 1 1,0-1 0,0 1-1,0-1 1,0 1 0,0-1-1,0 0 1,1 1-1,-1-1 1,0 1 0,0-1-1,0 1 1,0-1 0,1 0-1,-1 1 1,0-1 0,1 1-1,-1-1 1,0 0-1,0 1 1,1-1 0,-1 0-1,0 0 1,1 1 0,-1-1-1,1 0 1,-1 0 0,0 1-1,1-1 1,-1 0-1,1 0 1,-1 0 0,1 0-1,-1 0 1,1 0 0,-1 0-1,0 0 1,1 0 0,-1 0-1,1 0 1,-1 0-1,1 0 1,0 0 0,2 0-940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3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25 1697,'-1'-2'258,"-1"0"0,0 0 1,1 0-1,-1 1 1,0-1-1,0 0 0,0 1 1,0-1-1,0 1 0,-1 0 1,1 0-1,0 0 0,-1 0 1,1 0-1,0 0 0,-1 1 1,1-1-1,-1 1 0,1-1 1,-1 1-1,1 0 0,-1 0 1,0 0-1,1 1 0,-4 0 1,2-1 243,3 0-342,0 1-1,0 0 1,0 0-1,0-1 1,0 1-1,0 0 1,0 0-1,0 0 1,0 0-1,0 0 1,0 0-1,0 0 1,1 0-1,-1 0 1,1 1-1,-1-1 1,1 0 0,-1 0-1,1 1 1,0-1-1,-1 0 1,1 0-1,0 1 1,0-1-1,0 0 1,0 1-1,0-1 1,1 3-1,-1 58 2460,1-40-1772,-1 291 7362,0-5-5093,1-259-2755,13 74-1,-9-81-342,-5-39-28,0 0 1,1 0 0,-1 0-1,1 0 1,-1 0-1,1 0 1,0 0-1,0 0 1,0 0-1,0 0 1,1 0-1,-1-1 1,1 1-1,0-1 1,-1 1-1,1-1 1,0 0-1,1 1 1,3 2 0,-5-4-7,-1-1 0,1 0 0,0 0 1,-1 0-1,1 0 0,-1 0 1,1 0-1,0 0 0,-1 0 1,1 0-1,0 0 0,-1 0 1,1 0-1,-1 0 0,1 0 1,0-1-1,-1 1 0,1 0 0,-1 0 1,1-1-1,-1 1 0,1 0 1,-1-1-1,1 1 0,-1-1 1,1 1-1,-1-1 0,1 1 1,-1-1-1,0 1 0,1-1 0,11-22-397,-8 14 147,21-47-1002,-2-1-1,-3-1 1,-3 0 0,-2-2 0,8-71 0,23-89-231,-43 158 1216,-16 92 821,-6 34 359,-34 204 3795,47-222-3408,2 0 0,2 0 0,8 86 1,-6-130-1266,0 0 0,0 1 1,1-1-1,-1 0 1,1 0-1,-1 1 1,1-1-1,0 0 0,0 0 1,0 0-1,0 0 1,0 0-1,1 0 1,-1 0-1,1 0 1,-1-1-1,1 1 0,-1 0 1,1-1-1,0 1 1,0-1-1,0 0 1,0 0-1,0 1 0,0-1 1,0-1-1,0 1 1,0 0-1,1 0 1,-1-1-1,0 1 1,0-1-1,1 0 0,-1 0 1,0 0-1,1 0 1,-1 0-1,0 0 1,0-1-1,1 1 0,-1-1 1,0 1-1,3-2 1,7-2-470,-1 0 1,1 0-1,-1-1 1,0-1-1,-1 0 0,16-11 1,23-23-5218,-1-3 1,71-84-1,-83 77 2033,-5-5 428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3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36 198 1377,'0'0'2902,"-1"0"-2663,0 0-1,0 0 0,0 1 0,1-1 1,-1 0-1,0 1 0,0-1 0,0 1 0,0-1 1,1 1-1,-1-1 0,0 1 0,1 0 1,-1-1-1,0 1 0,1 0 0,-1-1 1,1 1-1,-1 1 0,-3 7 248,0-1 0,1 1-1,1 0 1,0 0 0,0 0 0,0 0-1,1 1 1,1-1 0,0 0 0,0 1-1,0-1 1,4 14 0,3 17 1009,17 56 0,-23-94-1465,3 9 62,-1 1 0,2-1 0,0-1 1,0 1-1,1 0 0,0-1 0,1 0 0,0-1 0,0 0 0,14 13 0,-18-19-122,0 0-1,1-1 0,-1 1 0,1-1 0,-1 0 0,1 0 0,0 0 1,0 0-1,-1-1 0,1 1 0,0-1 0,1 0 0,-1-1 0,0 1 0,0-1 1,0 1-1,0-1 0,1 0 0,-1-1 0,0 1 0,0-1 0,0 0 0,0 0 1,0 0-1,0 0 0,0-1 0,0 0 0,0 1 0,-1-2 0,1 1 0,-1 0 1,5-4-1,3-3-167,-1 0-1,0-1 1,0 0 0,-1-1 0,-1 0 0,1-1 0,-2 1-1,0-1 1,0-1 0,-1 1 0,5-18 0,4-17-505,17-93 0,-13 44 389,-12 55 318,3-61 0,-9 70 2720,-2 135-23,3 131 1749,12-119-5161,-8-87-1361,17 53 1,-23-81 2069,1 3-564,0 1 1,0-1-1,1 0 0,-1 0 1,1 1-1,-1-1 0,1 0 1,0 0-1,0-1 0,1 1 1,-1 0-1,0-1 1,1 1-1,3 2 0,12-3-4217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3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131 140 1569,'-34'-45'1807,"22"29"-650,1 0 1,-2 1 0,0 1-1,-19-17 1,32 31-1106,0 0 1,0 0-1,-1-1 0,1 1 1,0 0-1,0 0 0,0 0 0,-1 0 1,1 0-1,0-1 0,0 1 0,-1 0 1,1 0-1,0 0 0,0 0 1,-1 0-1,1 0 0,0 0 0,-1 0 1,1 0-1,0 0 0,0 0 0,-1 0 1,1 0-1,0 0 0,0 0 1,-1 0-1,1 0 0,0 1 0,-1-1 1,1 0-1,0 0 0,0 0 0,0 0 1,-1 0-1,1 1 0,0-1 1,0 0-1,0 0 0,-1 0 0,1 1 1,0-1-1,-5 19 2761,4 33 2363,2-38-4117,-1 68 505,18 420 9179,-2-358-10743,20 123 0,-21-192-304,-1-3-2028,45 135 0,-57-199-3189,-6-15 1873,-7-19-335,6-7 761,-1-51 1,4 51 2143,0-77-2014,2-28-926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3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64 210 2273,'0'-205'8993,"0"205"-8958,0-1 0,0 1 0,0 0 0,0 0 0,0 0 0,0 0 0,0 0 0,0-1 0,0 1 0,0 0 0,0 0 0,0 0 0,0 0 0,0 0 0,0-1 0,0 1 0,0 0 0,1 0 0,-1 0 0,0 0 0,0 0 0,0 0 0,0-1 0,0 1 0,0 0 0,0 0 0,0 0-1,0 0 1,1 0 0,-1 0 0,0 0 0,0 0 0,0 0 0,0-1 0,0 1 0,1 0 0,-1 0 0,0 0 0,0 0 0,0 0 0,0 0 0,0 0 0,1 0 0,-1 0 0,0 0 0,0 0 0,0 0 0,0 0 0,0 0 0,1 0 0,-1 0 0,0 0 0,0 1 0,0-1 0,0 0-1,1 0 1,21 0 797,0 1-1,1 1 0,-1 1 0,0 1 1,31 9-1,-44-10-800,1 1 1,-1 0-1,0 0 0,0 1 1,0 1-1,0-1 1,-1 1-1,0 0 0,0 1 1,-1 0-1,0 0 1,0 1-1,-1 0 0,9 13 1,-12-14 30,1-1 0,-2 1 1,1 0-1,-1 1 0,0-1 0,0 0 1,-1 1-1,0-1 0,-1 1 0,1-1 1,-1 1-1,-1-1 0,-1 10 1,0-5 24,0 1 1,-2-1 0,1 1 0,-2-1-1,1 0 1,-12 18 0,-53 72 252,33-53-261,5-7-236,-36 38-1,9-13-1021,55-63 821,-1 1 1,1-1 0,-1 0 0,0 0-1,0 0 1,0-1 0,0 1-1,-1-1 1,0 0 0,0 0 0,1-1-1,-9 4 1,12-6 231,1 0-1,-1 0 1,0 0 0,1 1-1,-1-1 1,0 0 0,0 0-1,1 0 1,-1 0 0,0 0-1,1 0 1,-1-1 0,0 1-1,0 0 1,1 0 0,-1 0 0,0-1-1,1 1 1,-1 0 0,1-1-1,-1 1 1,0 0 0,1-1-1,-1 1 1,1-1 0,-1 1-1,1-1 1,-1 1 0,1-1-1,-1 0 1,1 1 0,0-1-1,-1 0 1,1 1 0,0-1-1,-1 0 1,1 1 0,0-1-1,0 0 1,0 1 0,0-1 0,0 0-1,0 1 1,0-1 0,0 0-1,0 0 1,0 0 0,4-42-2874,12-9 556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3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1777,'1'0'152,"1"1"0,0-1 1,-1 1-1,1-1 0,-1 1 0,1 0 1,-1-1-1,1 1 0,-1 0 0,1 0 1,-1 0-1,0 0 0,1 0 0,-1 1 1,0-1-1,0 0 0,0 0 1,0 1-1,0-1 0,0 1 0,0-1 1,-1 1-1,1-1 0,0 1 0,-1-1 1,1 1-1,-1 0 0,0-1 0,0 1 1,1 0-1,-1-1 0,-1 4 0,1 72 3048,-1-52-1870,1 1 228,1 0 1,8 50-1,-7-68-1303,0-1 1,1 1-1,-1-1 0,1 0 1,1 0-1,5 9 0,-8-13-172,1-1-1,0 1 1,0 0-1,1-1 1,-1 0-1,0 0 1,1 0-1,-1 0 0,1 0 1,0 0-1,0-1 1,0 1-1,0-1 1,0 1-1,5 0 1,-3-1-48,0-1-1,0 0 1,0 0 0,0 0 0,-1-1 0,1 0 0,0 0 0,0 0 0,-1 0-1,1-1 1,0 0 0,-1 0 0,0 0 0,1 0 0,-1-1 0,0 1 0,4-5-1,3-2-112,0 0 0,0-1 0,-1 0 0,13-17 0,8-13-311,-4 7-213,-2-2 0,34-59 0,-54 83 490,1-1-1,-1 0 1,-1 0 0,0-1 0,-1 1 0,0-1 0,-1 0 0,0 0 0,-1 0 0,-1 0 0,0 0 0,0 0 0,-3-13 0,2 23 129,1 0-1,-1 0 1,0 0 0,1 0 0,-2 0-1,1 0 1,0 0 0,0 0 0,-1 1-1,0-1 1,1 0 0,-1 1 0,0-1-1,0 1 1,0 0 0,-1 0 0,1 0-1,-1 0 1,1 0 0,-1 0 0,1 1-1,-1-1 1,0 1 0,0-1 0,0 1-1,0 0 1,0 0 0,0 1 0,0-1-1,0 1 1,0-1 0,0 1 0,0 0-1,-1 0 1,1 1 0,0-1 0,0 0-1,0 1 1,0 0 0,0 0 0,0 0-1,0 0 1,0 0 0,0 1 0,1-1-1,-1 1 1,0 0 0,1-1 0,-4 5 0,-4 3 299,2 1 0,-1 0 0,1 1 0,0 0 0,1 0 0,-11 23 0,-27 83 2327,33-81-1682,0 4 249,3 1 0,1 1 0,2 0 0,2 0 1,2 0-1,1 0 0,10 75 0,-7-100-1114,0-1 0,2 1 0,0-1 0,0 0 0,2 0 0,0-1 0,1 1-1,16 26 1,-15-30-438,1 0 0,1 0 0,0-1 0,0-1 0,1 1 0,13 8 0,-18-15-138,-1 0 1,1-1-1,0 0 0,0 0 1,0-1-1,0 0 0,1 0 1,-1 0-1,0-1 0,1 0 1,-1 0-1,1 0 0,0-1 1,-1 0-1,1 0 0,-1-1 1,1 0-1,-1 0 0,1-1 1,-1 1-1,1-1 0,-1-1 1,9-4-1,-4 2-359,-1-1-1,1 0 0,-1-1 1,-1-1-1,1 1 1,-1-1-1,0-1 1,-1 0-1,0 0 0,-1 0 1,0-1-1,8-15 1,1-7-444,-2-1 0,-1 0 0,15-64 1,11-113-1198,-24 114 2188,-6 36 835,-1-79-1,-7 21 6764,-1 94-3307,12 151 4456,0 32-3264,-3-62-3337,-1 57-291,1 11-1350,6 0-3605,11-48-5306,-25-112 8143,6 22-3944,-7-26 4345,1-1 0,-1 1 0,1-1 0,0 1 0,-1-1 0,1 1 0,0-1 0,-1 1 0,1-1 0,0 0 0,0 1-1,-1-1 1,1 0 0,0 0 0,0 0 0,0 1 0,-1-1 0,1 0 0,0 0 0,0 0 0,0 0 0,0 0 0,-1-1-1,1 1 1,0 0 0,0 0 0,-1 0 0,1-1 0,1 1 0,19-12-3821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3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218 197 2049,'2'-44'1884,"0"30"-943,-1 0 1,-1 0 0,0 0 0,-1 1-1,-5-26 1,6 38-801,-1 0 0,1 0 1,-1 0-1,1 0 0,-1 0 0,0 0 0,0 0 1,1 0-1,-1 0 0,0 0 0,0 0 0,0 1 1,0-1-1,0 0 0,0 1 0,0-1 0,0 0 1,0 1-1,0 0 0,0-1 0,-1 1 0,1 0 0,0-1 1,0 1-1,0 0 0,0 0 0,-1 0 0,1 0 1,0 0-1,0 0 0,0 0 0,-1 1 0,1-1 1,0 0-1,0 1 0,0-1 0,0 1 0,0-1 1,0 1-1,0-1 0,0 1 0,0 0 0,-1 0 0,-4 3 425,0-1 0,0 1 0,1 0-1,-1 0 1,1 1 0,-6 6 0,-2 7 450,1 1 1,0 1-1,2 0 1,0 1-1,-8 25 1,0-3-44,10-19-601,1 0 0,1 1 0,1-1 0,1 1-1,2 0 1,0 0 0,3 43 0,-1-39-188,0-28-177,0 1 0,0 0 0,0 0 1,0 0-1,0 0 0,0 0 0,0 0 0,0-1 0,1 1 0,-1 0 0,1 0 0,0 0 1,-1-1-1,1 1 0,0 0 0,0-1 0,0 1 0,0-1 0,0 1 0,1-1 0,-1 1 1,0-1-1,1 0 0,-1 1 0,3 0 0,-3-2-17,1 0 1,0 0-1,-1 0 1,1 0-1,-1 0 1,1 0-1,0 0 1,-1-1-1,1 1 0,-1-1 1,1 1-1,-1-1 1,1 1-1,-1-1 1,1 0-1,-1 0 1,0 0-1,1 0 0,-1 0 1,0 0-1,0 0 1,0 0-1,1-1 1,-2 1-1,1 0 1,0-1-1,1-1 0,11-16-263,-2-1 0,17-37-1,-1 0-306,10-23-1539,54-165 1,-74 209 1899,-2 3 945,-17 134 3091,-1-30-1903,10 92 1,-4-145-2449,0 1 0,10 26 0,-12-39-207,1-1 1,0 1-1,0-1 0,1 0 1,-1 0-1,1 0 0,1 0 1,-1 0-1,0 0 0,1-1 1,8 8-1,-11-11 267,1-1 0,-1 1 0,1-1 1,0 1-1,-1-1 0,1 0 0,-1 1 0,1-1 0,0 0 0,-1 0 0,1 0 1,0 0-1,-1 0 0,1-1 0,-1 1 0,1 0 0,0-1 0,-1 1 0,1-1 1,-1 0-1,1 1 0,-1-1 0,1 0 0,1-1 0,16-13-2552,1-9-509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3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2401,'-6'31'8288,"0"35"-4389,6-21-1418,13 300 7972,46 50-6761,-50-345-3559,-2-1-1,-2 1 0,-3 1 0,-1-1 0,-3 0 1,-2 0-1,-3 0 0,-17 70 0,19-104-154,-1-1 0,0-1 0,-1 1 0,0-1 0,-1 0 0,-1-1 0,-1 0 0,1 0 0,-21 19 0,23-25-154,1-1 0,-1 0 0,0-1 0,0 1 0,-1-2 1,1 1-1,-1-1 0,0 0 0,-1 0 0,1-1 0,-1 0 0,1-1 1,-1 0-1,0 0 0,0-1 0,0 0 0,0 0 0,-11-2 1,14 0-166,2 0 0,-1-1 0,0 1 1,0-1-1,0-1 0,1 1 1,-1 0-1,1-1 0,0 0 0,0 0 1,0-1-1,0 1 0,1-1 1,-1 0-1,1 1 0,-5-8 0,3 4-386,1 0-1,0 0 1,0-1-1,0 1 1,1-1-1,0 0 1,1 0-1,0 0 1,-2-13-1,2-49-3997,2-1 350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3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376 308 2081,'0'-5'237,"-1"0"0,1 0-1,-1 0 1,0 0 0,0 1 0,-1-1 0,1 0-1,-1 1 1,0-1 0,0 1 0,-4-6-1,-8-20 1533,11 26-1347,-1-1 0,1 1 0,0 0 0,-1 0 0,0 1 0,0-1 0,0 1 0,0 0 0,-1 0 0,0 0 0,1 0 0,-1 1 0,0 0 0,0 0 0,-7-2 0,9 5-186,1-1 0,-1 1 0,0 0-1,1-1 1,-1 1 0,0 0-1,1 1 1,-1-1 0,1 0-1,0 1 1,-1-1 0,1 1-1,0 0 1,-3 2 0,-31 37 2963,15-17-1426,10-12-1005,1 0-1,1 0 1,-1 1-1,2 1 1,0-1-1,-12 30 1,5-1 560,-11 49 0,8-23-395,8-34-500,1 0 1,-6 53-1,14-78-408,0-1 0,1 1 0,-1 0-1,2 0 1,-1 0 0,2 0 0,-1 0-1,1 0 1,0-1 0,1 1 0,0-1 0,0 1-1,1-1 1,0 0 0,8 12 0,-10-18-56,0 0 1,0 0 0,0 0-1,0-1 1,1 1 0,-1-1-1,0 1 1,1-1 0,-1 0 0,1 1-1,0-1 1,0-1 0,-1 1-1,1 0 1,0-1 0,0 1-1,0-1 1,-1 0 0,1 0 0,0 0-1,0 0 1,0-1 0,0 1-1,-1-1 1,1 1 0,0-1-1,0 0 1,-1 0 0,1 0 0,-1-1-1,1 1 1,-1-1 0,1 1-1,1-3 1,8-4-174,-1 0-1,-1-1 1,1-1-1,-2 1 1,1-1-1,7-12 1,9-17-572,-3-1-1,-1-1 1,20-52 0,13-24-631,-41 92 1166,-9 17 163,-1 1 1,1-1-1,-2-1 1,1 1-1,-1 0 1,0-1-1,2-15 1,-2 6 34,0 0 0,9-27 1,-6 18 503,-6 21 450,-6 16 352,1 4-667,1 0-1,1 0 0,0 0 0,1 1 0,1-1 0,0 1 0,1-1 0,2 25 0,-1 8-460,-3 42-219,0-49-200,1-1 1,2 1-1,1 0 1,2 0 0,12 45-1,-15-80-308,1 0 0,-1 0 0,1 0 0,1 0 0,-1 0 0,1 0 0,-1-1 0,1 1 0,1-1 0,5 7 0,-7-10 212,0 0 0,0 1 0,0-1 0,0 0-1,0 0 1,0-1 0,0 1 0,0 0 0,0-1 0,1 1 0,-1-1 0,0 0 0,0 0 0,1 1 0,-1-2 0,0 1-1,0 0 1,1 0 0,-1-1 0,0 1 0,0-1 0,0 0 0,0 1 0,0-1 0,1 0 0,-1 0 0,2-2 0,2-1-73,-1 0 0,1 0 1,-1 0-1,0 0 0,0-1 1,-1 0-1,1 0 0,-1 0 1,0-1-1,-1 0 0,1 1 1,-1-1-1,0 0 0,4-12 1,2-11-212,-1 0 0,4-35 0,4-10-4,37-168 106,-17 64 1433,-31 157-347,-2 1-1,2-29 1,-4 11 3935,-14 219 2835,13-149-6890,1 1-1,1 0 1,2 0 0,1-1-1,2 0 1,1 0-1,1 0 1,2-1 0,22 45-1,-33-74-401,1-1 0,-1 0 0,1 1 0,-1-1-1,1 0 1,0 1 0,0-1 0,-1 0-1,1 0 1,0 0 0,0 0 0,0 0 0,0 0-1,0 0 1,0 0 0,1 0 0,-1 0-1,0 0 1,0-1 0,1 1 0,-1-1 0,0 1-1,1-1 1,-1 1 0,0-1 0,3 1-1,-4-1-8,1-1-1,-1 1 0,0 0 0,0 0 0,1 0 1,-1-1-1,0 1 0,0 0 0,1 0 1,-1-1-1,0 1 0,0 0 0,0-1 0,0 1 1,1 0-1,-1-1 0,0 1 0,0 0 0,0-1 1,0 1-1,0 0 0,0-1 0,0 1 1,0 0-1,0-1 0,0 1 0,0 0 0,0-1 1,0 1-1,0 0 0,0-1 0,0 1 0,-1-1 1,1-2-46,0-28-202,8-202-556,-5 202 808,1 1-1,2-1 0,1 1 0,1 1 0,20-47 0,-22 64-35,1 0 0,0 1 0,0-1 0,1 2 0,1-1 0,15-15 0,-18 21-225,-1 1 0,1 0 0,0-1 0,0 2 0,0-1 0,7-2 1,-9 4-184,0 1 1,-1 0-1,1 0 1,0 0-1,0 0 1,-1 1 0,1 0-1,0 0 1,0 0-1,0 0 1,7 1-1,-7 1-15,1 0 0,-1 1 0,0-1 0,0 1 0,0 0 0,0 0-1,0 0 1,-1 1 0,1-1 0,-1 1 0,0 0 0,0 0 0,0 0-1,-1 0 1,1 1 0,-1-1 0,3 8 0,8 25-1910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5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81 451 1697,'0'-2'222,"0"1"0,0-1 1,0 1-1,-1-1 1,1 0-1,0 1 0,-1-1 1,1 1-1,-1-1 0,0 1 1,1-1-1,-1 1 0,0 0 1,0-1-1,0 1 0,0 0 1,0-1-1,0 1 1,0 0-1,-1 0 0,1 0 1,0 0-1,-1 0 0,1 1 1,0-1-1,-1 0 0,1 0 1,-4 0-1,5 1-186,0 0-1,0 0 0,-1 0 1,1 0-1,0 0 1,0 0-1,0 0 1,0 0-1,-1 0 1,1 0-1,0 0 1,0 0-1,0 0 1,0 0-1,0 1 1,-1-1-1,1 0 1,0 0-1,0 0 1,0 0-1,0 0 0,0 0 1,0 0-1,0 1 1,-1-1-1,1 0 1,0 0-1,0 0 1,0 0-1,0 0 1,0 1-1,0-1 1,0 0-1,0 0 1,0 0-1,0 0 1,0 0-1,0 1 0,0-1 1,0 0-1,0 0 1,0 0-1,0 0 1,0 1-1,0-1 1,0 0-1,0 0 1,0 0-1,0 0 1,0 0-1,1 1 1,-1-1-1,0 0 1,0 11 878,4 144 8726,-1-121-8416,2 0 1,15 58-1,1-24-1147,9 29-5673,-14-69 934,-7-23-1898,-24-5 2823</inkml:trace>
  <inkml:trace contextRef="#ctx0" brushRef="#br0" timeOffset="1">0 107 4722,'0'-23'4434,"0"-1"-864,19 1-769,-19 9-592,0 5-384,12-5-881,7 14-2864,0 0-1938,-7 0-992,-12 14 15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3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299 156 1937,'-11'-32'1997,"1"9"-1257,6 5-235,4 14-240,-1 0 0,1 1 0,-1-1-1,0 1 1,0-1 0,0 1 0,-1 0-1,1-1 1,-1 1 0,0 0 0,0 0 0,0 0-1,0 0 1,-4-3 0,-3-6 1576,8 11-1696,1 0 0,0 0 0,0 0 0,-1 0 0,1 0 1,0 1-1,-1-1 0,1 0 0,-1 0 0,1 1 1,-1-1-1,1 0 0,-1 1 0,0-1 0,1 0 1,-1 1-1,0-1 0,0 1 0,1-1 0,-1 1 1,0 0-1,0-1 0,0 1 0,1 0 0,-1-1 0,0 1 1,0 0-1,0 0 0,0 0 0,0 0 0,1 0 1,-1 0-1,0 0 0,0 0 0,0 0 0,0 0 1,0 0-1,0 0 0,1 1 0,-1-1 0,0 0 1,0 1-1,0-1 0,0 1 0,1-1 0,-1 1 0,0-1 1,1 1-1,-2 1 0,-11 10 678,1 1-1,0 1 1,1 0-1,0 1 1,2 0-1,-1 1 1,-9 23-1,-39 123 6464,42-111-6636,7-16-650,1 0 0,2 0 0,1 1 0,2 0 0,1 55 0,2-87 0,0-1 0,0 1 0,0-1 0,0 1 0,1 0 0,-1-1 0,1 1 0,0-1 0,0 1 0,1-1 0,-1 1 0,1-1 0,3 6 0,-4-8 0,-1 0 0,1-1 0,0 1 0,-1-1 0,1 1 0,0-1 0,0 1 0,0-1 0,0 0 0,-1 1 0,1-1 0,0 0 0,0 0 0,0 1 0,0-1 0,0 0 0,0 0 0,0 0 0,0 0 0,1-1 0,27-13 0,-22 8 4,0-1-1,0 0 1,-1 0-1,0 0 1,8-14-1,4-5-269,6-5-809,-2-1 0,-2-1 0,-1-1 1,-2-1-1,18-47 0,58-173-1232,-90 405 11308,-5-52-9001,-1-41 0,3-1 0,8 59 0,18-27-4135,-25-77 2120,5 9-3635,10-15-1151,13-5-114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3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 3522,'-9'-10'1098,"9"9"-971,-1 0 1,1 0-1,-1 1 1,1-1 0,-1 0-1,1 0 1,-1 1-1,0-1 1,1 0-1,-1 1 1,0-1 0,0 1-1,1-1 1,-1 1-1,0-1 1,0 1-1,0 0 1,0-1 0,0 1-1,0 0 1,1 0-1,-1-1 1,0 1-1,-1 0 1,-1 0 1486,6 69 5703,10 33-2594,-1-2-1599,-3-27-1786,-3-23-612,0 50 1,13 132-1525,-10-310-1340,-3 42 1344,3-3-223,2 0 0,1 1-1,1 1 1,25-47 0,-12 26 159,-15 33 885,1 1 0,2 0 0,0 1 1,2 1-1,28-33 0,-42 52 148,1 0 1,-1 1-1,0-1 1,1 1-1,-1 0 1,1 0-1,0 0 1,0 0-1,0 0 1,0 1-1,0-1 1,0 1-1,0 0 1,0 0-1,0 0 1,1 0-1,-1 1 1,0-1-1,7 1 1,-8 0 47,0 1 1,0 0-1,1 0 1,-1 0-1,0 0 1,0 0-1,0 1 1,0-1-1,0 1 1,-1-1 0,1 1-1,0 0 1,-1-1-1,1 1 1,-1 0-1,0 0 1,1 0-1,-1 0 1,0 1-1,0-1 1,0 0-1,-1 0 1,1 1-1,0-1 1,-1 0-1,0 1 1,1-1-1,-1 0 1,0 4-1,36 297 4462,0-161-6030,-35-136 406,4 20-2544,2-13-3687,9-10-334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4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47 117 1281,'-15'0'1221,"12"0"-36,-13 0 11709,3 5-3871,14-5-8724,-1 1-1,1-1 1,0 1-1,-1-1 1,1 1-1,-1-1 0,1 0 1,0 1-1,0-1 1,-1 0-1,1 1 1,0-1-1,-1 0 1,1 0-1,0 0 0,0 0 1,-1 0-1,1 0 1,0 0-1,0 0 1,0 0-1,-1 0 1,2-1-1,21 2-298,0-2 0,-1 0 0,1-1 0,-1-2 0,0 0 0,0-2 0,23-8 0,21-6-2039,-52 17 636,0-1 1,-1-1 0,1 0 0,-1 0-1,22-14 1,-27 11-4926,-2-4 1179,-4 9 2951,0-7-6409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4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61 2193,'-18'23'2641,"-13"-14"-192,18-9 257,-5 14 12340,36-14-8723,-5 0-4914,5 0-1409,13 0 0,0 0 0,13-14 0,5 5 0,-18-5 0,19 5 0,-7-15-4562,7 1-4018,0 9 688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4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38 144,'0'0'121,"1"0"1,-1 1-1,1-1 0,-1 0 1,1 0-1,-1 0 0,1 0 1,-1 0-1,1 0 0,0 0 1,-1 0-1,1 0 0,-1-1 1,1 1-1,-1 0 0,1 0 1,-1 0-1,1-1 0,-1 1 1,1 0-1,-1 0 0,1-1 1,7-13 473,-7 14-528,0-1 0,0 0 0,0 1 1,-1-1-1,1 0 0,0 0 0,4-15 13466,-5 31-11337,-1 27 505,0-14-746,5 52-1,-3-72-1787,0-1-1,1 1 0,0-1 0,0 0 0,0 0 0,1 0 0,0 0 0,1 0 1,-1 0-1,1-1 0,8 10 0,-6-10-101,0 0 0,1 0 0,-1 0 0,1-1 0,1 0 0,-1-1 0,1 1 0,-1-1 0,1-1 1,10 4-1,5-1-9,1 0 1,30 3 0,-35-7-80,0 1 1,0 1-1,0 1 1,32 12 0,-49-16 81,0 0 0,-1 0 0,1 0 1,-1 0-1,1 0 0,-1 0 0,1 1 0,-1-1 1,0 1-1,0-1 0,1 1 0,-1-1 1,0 1-1,0 0 0,-1-1 0,1 1 0,0 0 1,0 0-1,-1-1 0,0 1 0,1 0 1,-1 0-1,0 0 0,0 0 0,1 0 0,-2 0 1,1 0-1,0 0 0,0-1 0,-1 1 1,1 0-1,-1 0 0,0 2 0,-2 5 199,0-1 0,-1 0 0,1-1 0,-2 1 0,-9 14 0,0-2-156,8-11-103,-1 1 1,0-1-1,0 0 1,-15 13-1,6-9 1,1 2 0,0 0 0,-15 20 0,25-30 0,3-2-24,0-1 1,0 0-1,0 0 1,0 0-1,0-1 1,0 1-1,-1 0 1,1-1-1,-1 0 1,0 1-1,1-1 1,-1 0-1,0 0 0,1-1 1,-1 1-1,-4 0 1,7-1-155,-1 0 0,1 0 0,0-1 0,-1 1 0,1 0 0,0 0 0,0 0 0,0-1 0,-1 1 0,1 0 0,0 0 0,0-1 0,0 1-1,-1 0 1,1-1 0,0 1 0,0 0 0,0 0 0,0-1 0,0 1 0,0 0 0,0-1 0,0 1 0,0 0 0,0-1 0,0 1 0,0 0 0,0-1 0,0 1 0,0 0 0,0-1 0,0 1 0,1-1 0,-1-1-1090,0-77-15214,0 54 12304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4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70 1056,'-1'0'71,"0"-1"-1,0 1 0,0 0 0,0-1 0,0 1 0,0-1 0,0 0 0,1 1 0,-1-1 0,0 0 0,0 1 0,0-1 1,1 0-1,-1 0 0,0 1 0,1-1 0,-1 0 0,1 0 0,-1 0 0,1 0 0,-1 0 0,1 0 0,-1 0 0,1 0 1,0-2-1,-13-2 9646,14 4-9288,-1 0 1,1 0-1,0 0 1,-1 1-1,1-1 0,0 0 1,0 0-1,0 0 1,-1 1-1,1-1 0,0 0 1,0 1-1,0-1 0,0 1 1,0-1-1,0 1 1,0-1-1,0 1 0,0 0 1,1 0-1,-1-1 1,0 1-1,0 0 0,0 0 1,0 0-1,0 0 0,0 0 1,2 1-1,49 3 6838,-10 2-7133,1-1-1,-1-3 0,49-3 1,-30 1-180,-42-1-563,0-1 1,29-7-1,-30 5-1031,1 1 0,28-2 0,-46 6 1385,-1-1 1,1 0 0,-1 0 0,1 0 0,-1 0 0,1 0 0,-1 1 0,0-1 0,1 0 0,-1 0 0,1 0-1,-1 0 1,1 0 0,-1-1 0,1 1 0,-1 0 0,1 0 0,-1 0 0,1 0 0,-1 0 0,0-1-1,1 1 1,-1 0 0,1 0 0,-1-1 0,0 1 0,1 0 0,-1-1 0,0 1 0,1 0 0,-1-1-1,0 1 1,1 0 0,-1-1 0,0 1 0,0-1 0,0 1 0,1-1 0,-1 1 0,0 0 0,0-1-1,0 1 1,0-1 0,0 1 0,0-1 0,0 1 0,0-1 0,0 1 0,0-1 0,0 1 0,0-1 0,0 0 4,0-9-5797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94 1649,'-50'-6'20553,"50"155"-9988,0-148-10565,0 0 0,0 0 0,1 0 0,-1 0 0,0 0 0,1 0 0,-1 0 0,0 0 0,1 0 0,-1 0 0,1 0 0,0 0 0,-1 0 0,1 0 0,0-1 0,-1 1 0,1 0 0,0 0 0,0-1 0,0 1 0,0-1 0,-1 1 0,1-1 0,0 1 0,0-1 0,0 1 0,0-1 0,0 0 0,0 1 0,0-1 0,1 0 0,0 0 0,43 2 0,-30-3 0,72 1 0,0-3 0,-1-4 0,91-20 0,-133 17 0,-12 4 0,-1-1 0,1-2 0,-2-1 0,38-18 0,-53 21 0,11-6 0,-1-1 0,33-22 0,-57 35-326,0 0 1,0 0-1,1 0 0,-1 0 1,0-1-1,0 1 0,0 0 1,0 0-1,0-1 0,-1 1 1,1 0-1,0-1 0,-1 1 1,1-1-1,-1 1 0,1-1 0,-1 1 1,1-1-1,-1 0 0,0 1 1,0-1-1,0 1 0,0-3 1,-14-33-10985,11 26 4744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4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1313,'0'0'6226,"2"-4"-4590,2-2-1277,-1 0 0,2 1 0,-1 0 0,1 0 0,-1 0 0,1 0 0,1 1 0,-1-1 0,1 1 0,-1 1 0,1-1 0,0 1 0,1 0 0,8-3 0,-1 1-26,0 1 1,0 1 0,1 0-1,-1 1 1,1 0 0,16 1 0,-28 1-239,1 0 1,0 0-1,-1 1 1,1-1 0,0 1-1,-1 0 1,1 0-1,0 1 1,-1-1-1,0 1 1,1-1-1,-1 1 1,0 0-1,0 0 1,0 1 0,0-1-1,0 0 1,0 1-1,-1 0 1,1 0-1,-1 0 1,0 0-1,0 0 1,0 0 0,0 0-1,-1 1 1,1-1-1,-1 1 1,0-1-1,0 1 1,0 0-1,0-1 1,-1 1 0,1 4-1,0 7 252,0 1 0,-1-1 0,-1 0 0,0 0 0,-1 1 0,0-1 0,-7 19 0,-6 8-53,-1-1 1,-2 0-1,-2-2 0,-2 0 1,-30 41-1,51-79-281,0 0 1,0 0-1,0 1 0,0-1 1,1 0-1,-1 1 1,0-1-1,1 1 0,-1-1 1,1 1-1,-1-1 0,1 1 1,0-1-1,-1 1 1,1-1-1,0 1 0,0 0 1,0 2-1,1-4-4,-1 1 0,1 0 0,-1-1 0,1 1 0,0-1 1,-1 1-1,1-1 0,-1 0 0,1 1 0,0-1 0,-1 0 0,1 1 0,0-1 0,0 0 0,-1 0 0,1 1 0,0-1 0,0 0 1,-1 0-1,1 0 0,0 0 0,0 0 0,-1 0 0,1 0 0,0 0 0,0-1 0,5 0 8,0 0-1,0 0 1,0-1-1,-1 0 1,1 0 0,0-1-1,-1 0 1,8-4-1,16-17 25,-21 17-37,1 0 0,0 1-1,0 0 1,0 0 0,1 1-1,15-6 1,-16 7 0,4-2-32,0 1 0,1 0 0,-1 1 0,1 0 0,0 1 0,20-1 0,-29 3 23,0 1 0,0 0 0,0 0 1,0 1-1,0-1 0,0 1 0,-1 0 0,1 0 0,0 1 0,5 2 1,-8-2 30,0 0 0,0-1 0,-1 1 0,1 0 1,-1 0-1,0 1 0,1-1 0,-1 0 0,0 0 1,0 1-1,0-1 0,-1 0 0,1 1 0,-1-1 0,1 1 1,-1-1-1,0 1 0,0-1 0,0 1 0,0-1 1,0 4-1,-1 3 152,0 0 1,0 0-1,0 0 1,-1 0-1,-1 0 1,1 0-1,-1-1 0,-1 1 1,0-1-1,0 1 1,-6 6-1,-7 10 971,-1-1 0,-22 22 0,-22 28 202,41-43-1351,14-19 0,0-2 0,0 1 0,-1-1 0,-1 0 0,0-1 0,-17 15 0,4-4-806,20-18 510,0 0 0,0 0 0,0 0 0,0 0-1,0 0 1,0 0 0,-1 0 0,1-1 0,-1 1 0,1-1 0,-1 0 0,0 0-1,1 0 1,-1 0 0,0 0 0,0 0 0,0-1 0,1 1 0,-1-1 0,0 0-1,0 0 1,0 0 0,0 0 0,0 0 0,-4-2 0,6 2 0,0 0 0,0-1 1,0 1-1,1 0 1,-1-1-1,0 1 0,0 0 1,0-1-1,1 1 0,-1-1 1,0 1-1,1-1 0,-1 0 1,0 1-1,1-1 0,-1 0 1,1 1-1,-1-1 0,1 0 1,-1 0-1,0 0 0,-2-32-6560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5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2033,'-4'9'22502,"11"-9"-20425,86-1 4157,-24-2-6423,79-14 0,-131 14-727,33-6-5318,-3-7-6286,-34 5 6797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5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2209,'-19'4'10021,"15"13"-6047,-5 23 6573,9-39-10401,0 0 1,-1-1 0,1 1-1,0 0 1,0 0 0,0-1 0,0 1-1,0 0 1,0-1 0,0 1 0,0 0-1,0 0 1,1-1 0,-1 1 0,0 0-1,0-1 1,1 1 0,-1 0 0,0-1-1,1 1 1,-1-1 0,0 1 0,1 0-1,-1-1 1,1 1 0,-1-1 0,1 1-1,-1-1 1,1 1 0,0-1 0,-1 0-1,1 1 1,-1-1 0,1 0 0,0 1-1,-1-1 1,1 0 0,0 0 0,0 0-1,0 1 1,18-1-146,11 1-17,0-2 0,-1 0 0,1-2-1,0-2 1,38-10 0,-42 9-2,2 0-3478,29-3-10702,-26 7 6698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5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47 464,'0'0'6243,"0"-46"8777,-30 50-11901,26 0-2877,-1 1-1,2 1 1,-1-1 0,0 0-1,1 1 1,0 0 0,1 0 0,-1 0-1,1 0 1,0 0 0,1 0-1,-2 9 1,-6 15 463,6-21-509,-10 24 521,2 0 0,2 0 0,1 1 0,-5 36 0,11-38-655,1 0 0,1 1 0,2-1 0,11 61 0,-11-84-62,0 1-1,0-1 0,1 0 0,0 0 0,1 0 0,0 0 1,0 0-1,1-1 0,0 0 0,1 0 0,-1 0 0,2-1 1,-1 0-1,1 0 0,0 0 0,0-1 0,1 0 0,0 0 1,0-1-1,13 6 0,4-2-235,1-2-1,46 8 1,-51-12 74,-1 1 0,0 0 0,0 2 0,0 0 0,25 12 0,-43-17 182,0 1 0,0-1 0,1 0 0,-1 1 0,0-1-1,0 1 1,0-1 0,0 1 0,0 0 0,-1 0 0,1 0 0,-1 0 0,1 0 0,-1 0-1,1 1 1,-1-1 0,0 0 0,0 1 0,0-1 0,-1 1 0,1-1 0,-1 1-1,1-1 1,-1 1 0,0-1 0,0 1 0,0-1 0,0 1 0,0 0 0,0-1-1,-1 1 1,1-1 0,-1 1 0,-1 2 0,-3 7 135,-1 1 0,-1-1 0,0 1 0,-1-2 0,-10 14 0,5-7-100,-5 2-55,0 0 0,-36 29 0,-10 11 0,60-56-505,1 0 1,-1-1-1,0 0 0,1 1 1,-1-2-1,-1 1 0,-7 4 1,11-6 221,-1-1 0,0 1 1,0-1-1,0 1 0,0-1 0,1 0 0,-1 0 1,0 0-1,0 0 0,0 0 0,0 0 1,0 0-1,0-1 0,1 1 0,-1-1 1,0 1-1,0-1 0,1 0 0,-1 0 0,0 0 1,1 0-1,-1 0 0,-1-1 0,-9-15-5435,10-15 2086,2 20 2143,0-43-3004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5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 3009,'-13'-10'3065,"13"10"-2810,-1-1 0,1 1-1,0 0 1,0-1 0,0 1 0,0 0-1,0-1 1,-1 1 0,1 0-1,0-1 1,0 1 0,0 0 0,0-1-1,0 1 1,0 0 0,0-1-1,0 1 1,0 0 0,0-1 0,1 1-1,-1-1 1,0 1 0,0 0-1,0-1 1,0 1 0,0 0 0,1-1-1,-1 1 87,1 0 0,-1-1 0,1 1 0,-1 0 0,1 0 0,-1 0-1,1 0 1,-1 0 0,1 0 0,-1-1 0,1 1 0,-1 0 0,1 0 0,-1 0-1,1 1 1,-1-1 0,1 0 0,-1 0 0,0 0 0,1 0 0,-1 0 0,1 1-1,-1-1 1,1 0 0,-1 0 0,1 1 0,13 11 2869,88 94 2122,-14-16-3517,162 173-1815,-234-247 0,2 0 0,-1-1 0,27 17 0,-18-15 144,-23-15-215,0 0 0,-1 0 0,1 0 0,0 0 0,0-1 0,0 1 0,0-1 0,1 0-1,-1 0 1,0 0 0,1 0 0,-1 0 0,6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5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24 4818,'-19'-14'2049,"7"4"800,-7 10-736,7 24 737,-7 8 415,-12 15-335,19 13-753,-19 24-401,-19 9-415,1 14-337,-13 9-367,18 5-337,-5-14-768,-1 9-1217,7-32-2017,24 0-1808,7-52-785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5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1052 1969,'24'-23'6265,"54"-40"-3433,56-36 274,112-75-919,374-209-1890,-553 343-607,210-120-1491,-260 151 1385,1-1-1,-2-1 1,0 0-1,0-1 0,-1-1 1,17-18-1,-23 20-1822,-17 10-566,-4 2 2273,-9-1-1791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5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69 966 1281,'-33'0'3284,"6"-4"-811,27 4-2311,-1 0 0,1 0 0,-1 0 1,1 0-1,-1-1 0,1 1 0,0 0 0,-1 0 0,1-1 1,-1 1-1,1 0 0,0-1 0,-1 1 0,1 0 1,0-1-1,0 1 0,-1-1 0,1 1 0,0-1 1,0 1-1,-1 0 0,1-1 0,0 1 0,0-1 0,0 1 1,0-1-1,0 0 0,10-22 3899,6 2-4534,55-61 1512,126-111-1,98-49-1600,-166 142-1437,206-120-1,-266 175 38,-43 26-1511,-18 13 1518,-24 17-569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5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33 1537,'-4'-33'10903,"-10"48"106,-1 5-10057,1 1 866,1 0 1,1 1-1,-17 44 1,8-19-727,16-32-1092,0 0 0,1 1 0,1-1 0,0 1 0,1-1 0,0 1 0,2 0 0,0 0 0,1 0 0,0 0 0,1-1 0,1 1 0,0 0 0,9 22 0,-5-23 0,0 1 0,1-1 0,1-1 0,20 26 0,-22-33 0,0 0 0,0 0 0,1 0 0,-1-1 0,2-1 0,-1 1 0,1-1 0,-1-1 0,17 7 0,-10-6 0,-7-3 0,0 1 0,-1 0 0,1 0 0,-1 1 0,1 0 0,-1 0 0,-1 0 0,1 1 0,10 10 0,-8-5 0,-8-9 0,0-1 0,1 1 0,-1 1 0,0-1 0,0 0 0,0 0 0,0 0 0,0 1 0,0-1 0,0 0 0,0 1 0,0-1 0,-1 1 0,1-1 0,-1 1 0,1-1 0,-1 1 0,1-1 0,-1 1 0,0 0 0,0-1 0,0 1 0,0-1 0,0 1 0,0 0 0,0-1 0,-1 1 0,1-1 0,-1 1 0,1 0 0,-1-1 0,1 1 0,-1-1 0,0 0 0,0 1 0,1-1 0,-1 1 0,0-1 0,-2 2 0,-7 10 0,0 0 0,-1 0 0,-1-1 0,0-1 0,0 0 0,-1 0 0,-23 13 0,-9 2 0,-50 20 0,86-42 0,-24 8-1713,28-11 951,0 0-1,1 0 1,-1-1-1,0 1 1,1-1-1,-1 0 1,0-1-1,-5 0 1,8 0 473,0 1 1,0-1 0,0 1-1,1-1 1,-1 0 0,0 0 0,1 0-1,-1 0 1,1 0 0,-1 0-1,1 0 1,-1 0 0,1-1-1,0 1 1,0-1 0,0 1-1,-1-1 1,1 1 0,1-1-1,-1 0 1,0 1 0,0-1-1,1 0 1,-1 0 0,1 1 0,-1-1-1,1 0 1,0 0 0,0 0-1,0 0 1,0 0 0,0 1-1,0-1 1,0 0 0,0 0-1,1 0 1,-1 0 0,1 1-1,1-3 1,13-41-5216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5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37 2161,'0'0'87,"-5"-4"617,1 0 0,-1 0 1,0 1-1,0 0 0,0 0 0,0 0 0,0 1 1,-1-1-1,1 1 0,-1 1 0,1-1 0,-14-1 9285,19 7-6998,0-2-2830,0 0 1,0 0 0,0 0 0,1 0 0,-1 0 0,1 0-1,0 0 1,-1-1 0,1 1 0,0 0 0,0 0 0,0-1-1,0 1 1,0 0 0,1-1 0,-1 1 0,0-1 0,1 1 0,-1-1-1,1 0 1,-1 0 0,1 0 0,0 0 0,-1 0 0,1 0-1,0 0 1,2 0 0,6 3 690,0-1-1,0-1 1,1 0 0,10 1-1,-5-1-551,50 6-2522,119 4-14982,-106-11 12387,-48-1 503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2:5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3586,'0'4'2091,"-1"59"6040,-1 48 268,3-94-7769,0-1 0,2 1-1,-1 0 1,8 21 0,-1-7-201,-7-22-360,0 1 0,1 0 0,0-1-1,1 0 1,0 0 0,0 0 0,1-1-1,10 14 1,-12-19-96,0 1 0,1-1 0,-1 0 0,1 0 0,0-1 0,0 1 0,0-1 0,0 0-1,0 0 1,1 0 0,-1 0 0,0-1 0,1 0 0,-1 0 0,1 0 0,0 0 0,-1-1 0,1 0 0,6 0 0,-1-3-113,-1 1 0,1-1 0,0-1 0,-1 0 0,0-1 0,0 1 0,0-2 0,12-8 0,-11 6 14,1 0 0,-2-1 0,1 0 0,-1-1 0,0 0 0,-1 0 0,0-1 0,-1 0 0,0 0 0,0-1 0,-2 0 0,8-20 0,13-26-704,28-91 1,-47 130 1704,-9 41 209,-8 42 903,1 1 214,2 0 0,6 129 0,2-93-1289,2-49-3247,9 55 0,-4-55-2032,0 61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0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1 149 592,'1'0'97,"0"-1"-1,0 1 1,0 0 0,0 0-1,0-1 1,0 1-1,0-1 1,0 1 0,0-1-1,0 1 1,0-1-1,0 0 1,0 0 0,0 1-1,0-1 1,-1 0-1,1 0 1,0 0-1,-1 0 1,1 0 0,0 0-1,-1 0 1,0 0-1,1 0 1,-1 0 0,1 0-1,-1 0 1,0 0-1,0 0 1,0 0 0,1 0-1,-1-2 1,6-16 405,-5 16-302,0-1 1,0 0-1,0 1 1,-1-1-1,0 0 0,1 0 1,-1 1-1,0-1 0,-1 0 1,0-4-1,0-10 1643,1 18-1809,0 0-1,0-1 0,0 1 1,0 0-1,0-1 1,0 1-1,0 0 0,0-1 1,0 1-1,1 0 1,-1 0-1,0-1 0,0 1 1,0 0-1,0 0 1,1-1-1,-1 1 0,0 0 1,0 0-1,0-1 1,1 1-1,-1 0 0,0 0 1,0 0-1,1-1 1,-1 1-1,0 0 1,1 0-1,-1 0 0,0 0 1,0 0-1,1 0 1,-1 0-1,0 0 0,1 0 1,-1 0-1,1 0 33,-1-1 0,1 1 1,0 0-1,-1 0 0,1 0 0,-1 0 0,1-1 0,-1 1 0,1 0 0,-1 0 0,1-1 1,-1 1-1,0 0 0,1-1 0,-1 1 0,1-1 0,-1 1 0,0 0 0,1-1 0,-1 1 1,0-1-1,0 1 0,1-1 0,-1 1 0,0-1 0,0 1 0,0-1 0,1 1 0,-1-1 1,0 1-1,0-1 0,0 0 0,0 1 0,0-1 0,0 1 0,0-1 0,0 0 1,6-16 3470,-2 17-2565,-2 11 30,-2 152 3597,0 85-3083,19-143-5411,-20-104 3762,1 0-1,0-1 1,0 1 0,0 0-1,0 0 1,0-1 0,0 1-1,0 0 1,1 0-1,-1-1 1,0 1 0,0 0-1,1 0 1,-1-1 0,0 1-1,1 0 1,-1-1-1,0 1 1,1 0 0,-1-1-1,1 1 1,-1-1 0,1 1-1,0-1 1,-1 1 0,1-1-1,0 1 1,-1-1-1,2 1 1,4 4-3012,-4 4-2638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0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127 343 480,'-15'-29'1100,"12"22"-708,0 0 0,-1 0 0,0 0 0,0 1 0,-10-13 0,11 17 305,2 2-539,-1 0 1,1 0 0,0 0-1,0 1 1,-1-1-1,1 0 1,0 1-1,0-1 1,-1 1 0,1-1-1,0 1 1,0 0-1,0-1 1,0 1 0,0 0-1,0 0 1,0 0-1,0 0 1,0 0-1,0 0 1,0 0 0,1 0-1,-1 0 1,0 0-1,0 2 1,-10 36 1361,6-15-710,-4 10 183,1 0 0,2 1 0,1 0-1,2 0 1,2 0 0,2 36-1,0-32-489,-2-34-443,1-1 1,0 1 0,0-1-1,1 1 1,-1-1 0,1 1-1,0-1 1,0 1 0,1-1-1,-1 0 1,1 1-1,0-1 1,0 0 0,0 0-1,1-1 1,0 1 0,3 4-1,-3-6-38,1 1-1,-1-1 1,1 0-1,0-1 1,0 1-1,0-1 1,-1 0-1,1 1 0,0-2 1,1 1-1,-1 0 1,0-1-1,0 0 1,0 0-1,0 0 1,0 0-1,0-1 1,8-2-1,2 0-4,0-1 0,0-1-1,0 0 1,-1-1 0,0 0 0,19-13-1,-23 13-40,0 0 0,0-1 0,0 0-1,-1 0 1,0-1 0,0 0 0,-1-1-1,0 1 1,8-14 0,-13 18-1,0 0 0,0 0 0,0-1 0,-1 1 0,0 0 0,0-1 0,0 1 0,0-1 0,0 1 1,-1-1-1,0 1 0,0-1 0,0 1 0,-1-1 0,1 1 0,-1-1 0,0 1 0,-1-1 0,1 1 0,-1 0 0,1 0 0,-1 0 0,-4-6 1,-1 1-9,0 0 1,-1 0 0,-1 1 0,1 0-1,-1 0 1,0 1 0,-1 0 0,-14-8-1,-15-3 51,32 15-8,0 0-1,1 0 0,-1-1 0,1 1 1,0-1-1,-7-6 0,-11-8-8,21 16-6,0 0 0,0 0-1,0-1 1,0 1 0,0-1 0,0 1-1,1-1 1,-1 0 0,1 0 0,0 0 0,0 0-1,0 0 1,-2-5 0,-10-35-28,10 31-72,0 1-1,1-1 0,0 0 0,1 0 0,1 1 0,-1-18 0,2 18 20,0 1 0,2-1-1,-1 1 1,1 0 0,0-1-1,1 1 1,1 0 0,-1 0 0,1 1-1,10-16 1,-12 21 71,1 0 1,-1 1-1,1-1 1,0 1-1,0 0 1,1 0-1,-1 0 1,1 0-1,-1 0 0,1 1 1,0-1-1,0 1 1,0 0-1,0 1 1,1-1-1,-1 1 1,0-1-1,1 1 1,-1 0-1,1 1 0,-1-1 1,1 1-1,-1 0 1,1 0-1,-1 1 1,1-1-1,-1 1 1,8 2-1,-9-2 17,-1 1 0,1 0 0,0 0 0,-1 0-1,1 0 1,-1 1 0,0-1 0,1 0 0,-1 1 0,0 0 0,-1-1-1,1 1 1,0 0 0,-1 0 0,0 0 0,1 0 0,-1 0 0,0 1 0,-1-1-1,2 6 1,1 6-44,0 0 1,-2 0-1,1 18 0,-2-15-143,1-3-406,-1 0-1,0 0 0,-1 1 0,-1-1 0,0 0 0,-2 0 0,-8 27 0,-15 16-2652,6 1-179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0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392 122 272,'19'0'4357,"-19"-47"1229,0 45-5526,0 1-1,1 0 0,-1 0 0,0-1 0,-1 1 0,1 0 1,0 0-1,0-1 0,0 1 0,-1 0 0,1 0 1,-1 0-1,1-1 0,-1 1 0,1 0 0,-1 0 1,0 0-1,1 0 0,-1 0 0,0 0 0,0 0 1,0 0-1,0 0 0,0 0 0,0 1 0,0-1 0,0 0 1,0 1-1,0-1 0,-3 0 0,3 0 14,-1 1 0,1-1 0,0 0 0,-1 0 0,1 0 0,0 0 0,-1 0 0,1 0 0,0 0 0,0 0 0,0 0 0,0 0 0,0-1 0,-1-1 0,1 1 28,0 1 0,-1-1 0,1 1-1,0-1 1,-1 1 0,1-1 0,-1 1 0,1 0 0,-1 0 0,0-1 0,1 1 0,-1 1 0,0-1 0,0 0 0,0 0 0,0 1 0,0-1 0,-3 0 0,-38-1 1941,32 2-1728,7 1-160,-1 0-1,1 0 1,0 0 0,-1 0 0,1 1 0,0 0 0,0-1 0,0 2 0,0-1 0,1 0-1,-1 1 1,-6 5 0,-39 41 1258,43-42-1100,-14 15 492,0 2 0,2 0 0,0 2-1,2 0 1,-25 53 0,33-61-581,2 1-1,0-1 1,1 1 0,1 1 0,1-1-1,0 1 1,2-1 0,0 1-1,1-1 1,4 26 0,-4-40-179,1 1 1,0-1-1,0 1 1,1-1-1,-1 0 0,1 1 1,0-1-1,0 0 1,1 0-1,0 0 1,4 5-1,-5-7-18,1-1 0,0 1 0,0-1 0,0 0-1,0 0 1,1 0 0,-1-1 0,0 1 0,1-1 0,-1 0-1,1 0 1,-1 0 0,1 0 0,0 0 0,-1-1 0,1 0-1,0 0 1,4 0 0,1 0-28,1-1 1,-1 0-1,1-1 0,-1 0 1,0 0-1,0-1 0,0 0 1,0 0-1,-1-1 0,1 0 1,-1-1-1,0 0 0,0 0 1,0-1-1,-1 0 0,0 0 0,0-1 1,8-10-1,11-13-227,-2 0 0,-2-2 0,-1-1-1,-1 0 1,-2-1 0,-1-2 0,-2 1 0,-1-2 0,14-61-1,-26 90 220,-1 0 0,0-1 0,0 1 0,-1-1 0,-1-14 0,0 3 30,1 18 60,0 6 198,12 229 4826,4-46-4834,-1 3-311,-13-92 41,1-30 0,-10 96 0,5-152 0,-1 1 0,-1-1 0,0 0 0,-1 0 0,0 0 0,0 0 0,-2-1 0,-8 13 0,7-10 0,4-10-205,1 0 0,-1-1-1,0 1 1,0-1 0,0 1 0,-1-1 0,1-1-1,-1 1 1,0 0 0,1-1 0,-1 0-1,0 0 1,0-1 0,0 1 0,-11 0 0,-29 13-4214,29-6-4532,2-7 809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5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19 354 2081,'-19'-79'5504,"19"72"-4544,0 0 0,0-1 0,1 1 0,0 0 0,0 0 0,1 0 0,0 0 0,0 0 0,0 1 0,1-1 0,0 0 1,1 1-1,-1 0 0,1 0 0,0 0 0,0 0 0,1 1 0,0-1 0,0 1 0,10-7 0,-6 7-525,0 1 0,1 0 0,-1 0-1,1 1 1,0 0 0,0 1 0,1 0 0,-1 1 0,14-1 0,18-4 237,75-10-919,-81 12-674,63-14 0,5-3-6631,12-3-5452,-82 11 8180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0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91 1361,'-2'-19'11952,"-11"47"-10117,2 1 1,1 0-1,2 1 1,-6 32-1,-11 40 1177,5-35-895,-11 76 0,26-112-1673,2 0 0,1 0 0,1 1 0,6 57 0,-4-83-421,-1 0 0,1 0 0,1 0 0,-1 0-1,1 0 1,0 0 0,0-1 0,1 1 0,-1-1 0,1 1 0,0-1 0,1 0 0,0 0 0,-1-1-1,1 1 1,1-1 0,-1 0 0,1 0 0,-1 0 0,1 0 0,0-1 0,1 0 0,7 4 0,-5-5-8,1 0 0,-1 0 1,0-1-1,0 0 0,1-1 1,-1 0-1,1 0 1,-1 0-1,0-1 0,0-1 1,1 1-1,-1-1 0,0-1 1,0 0-1,0 0 1,10-5-1,37-20-15,-1-2 0,88-65 0,-111 71 0,-2-2 0,0-1 0,-1-1 0,-2-1 0,32-47 0,-50 63-1,-1 0-1,-1 0 1,-1-1-1,1 0 1,-2 0-1,0 0 1,-1 0 0,0-1-1,-1 0 1,-1 1-1,0-1 1,-1 0-1,-1 1 1,0-1-1,-1 0 1,-1 1 0,0-1-1,-1 1 1,0 0-1,-1 0 1,-1 0-1,0 1 1,-1 0 0,0 0-1,-1 1 1,-1 0-1,0 0 1,0 1-1,-1 0 1,0 0-1,-1 1 1,0 1 0,-1 0-1,0 0 1,-1 1-1,1 1 1,-2 0-1,-25-9 1,16 9-1442,0 1 0,-30-3 0,44 8 34,0 1 1,0 0-1,0 0 0,0 1 0,0 0 0,0 1 1,0-1-1,-15 7 0,-25 13-5842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0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2 119 416,'0'-5'498,"-1"2"-105,1-1 0,0 1 0,0 0 0,0 0 0,0-1 0,0 1 0,1 0 0,-1 0 0,1 0 0,1-5 0,0 7-304,-1 0 0,0 0 0,0 1 0,0-1-1,0 0 1,0 0 0,0 0 0,0 0 0,0-1 0,0 1 0,0 0 0,-1 0-1,1 0 1,0-1 0,-1 1 0,1 0 0,-1-1 0,1 1 0,-1 0 0,0-1-1,0 1 1,1-1 0,-1 1 0,0-1 0,0 1 0,0 0 0,-1-1 0,1 1-1,0-1 1,-1-1 0,1-9 1382,3-9 12229,1 39-6098,-1 2-9503,2 118 5540,9 29-3379,11 96-200,-18-220-71,2 0 0,2-1-1,1 0 1,20 43 0,-32-84 11,1 1 0,-1-1 0,0 0 0,1 1 0,-1-1 0,1 0 0,0 1 0,-1-1 0,1 0 0,0 0 0,0 0 0,0 0 0,0 0 0,0 0 0,0 0 0,0 0 0,0 0 0,0 0 0,1 0 0,-1-1 0,0 1 0,1 0 0,-1-1 0,0 1 0,1-1 0,-1 0 0,2 1 0,-1-2 0,0 0 0,1 0 0,-1 0 0,0 0 0,0-1 0,-1 1 0,1 0 0,0-1 0,0 0 0,-1 1 0,1-1 0,-1 0 0,1 0 0,-1 0 0,0 0 0,2-3 0,18-34 0,-1-1 0,18-52 0,14-30 0,-44 107 0,25-50 0,53-78 0,-81 136 0,1-1 0,0 1 0,0 1 0,0-1 0,1 1 0,0 0 0,0 1 0,1-1 0,12-6 0,-17 11 0,0 0 0,-1 0 0,1 0 0,0 0 0,0 0 0,0 0 0,0 1 0,0-1 0,0 1 0,0 0 0,0 0 0,0 0 0,0 1 0,0-1 0,0 0 0,0 1 0,0 0 0,0 0 0,0 0 0,-1 0 0,1 0 0,0 1 0,-1-1 0,1 1 0,-1 0 0,1 0 0,-1 0 0,0 0 0,0 0 0,0 0 0,4 5 0,0 2 0,0 1 0,0 0 0,0 0 0,-1 1 0,-1-1 0,0 1 0,-1 0 0,0 0 0,0 0 0,-1 1 0,0-1 0,-1 1 0,-1-1 0,0 1 0,0-1 0,-1 1 0,-1-1 0,0 1 0,0-1 0,-8 20 0,3-10 0,-2-1 0,0 0 0,-1 0 0,-1-1 0,-1-1 0,0 1 0,-1-2 0,-2 0 0,1-1 0,-19 16 0,9-11 0,-1-1 0,-45 27 0,63-42 0,0-1 0,0 0 0,-1 0 0,0-1 0,0 0 0,0-1 0,0 0 0,0 0 0,0 0 0,0-1 0,-1 0 0,1-1 0,-1 0 0,1 0 0,-16-3 0,21 2-159,1 0 0,0 1 0,0-1 0,0 0 0,0 0 0,0 0 0,1 0-1,-1 0 1,0-1 0,0 1 0,1-1 0,-4-2 0,4 2-301,0 1-1,0-1 0,0 0 1,1 0-1,-1 0 1,0 0-1,1 0 1,-1 0-1,1 0 0,0 0 1,-1 0-1,1 0 1,0 0-1,0 0 1,1 0-1,-1 0 0,1-3 1,1-4-1868,1 1 0,0-1 0,1 1 0,0 0 0,8-13 0,4-13-6097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1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51 232 1969,'-14'-29'1026,"12"24"-790,-1 1 1,1-1-1,0 1 1,0-1-1,1 0 1,-1 0-1,1 0 1,0 0-1,0-9 1,1 2 186,1 8-237,-1 0 0,0 0 0,0 0 0,0 0 0,0 0 0,-1 0 0,1 0 0,-1 0 0,-1-4 1,-3 0 420,4 7-496,-1-1 0,1 1 1,0-1-1,0 0 0,0 1 0,0-1 1,1 0-1,-1 0 0,0 0 0,1 0 1,-1 1-1,1-1 0,0 0 0,-1 0 0,1 0 1,0 0-1,0 0 0,0 0 0,1 0 1,-1 0-1,0 0 0,1 0 0,-1 0 0,2-3 1,-1 3 11,0 0 0,0 0-1,0 1 1,0-1 0,0 0 0,0 0 0,0 0 0,1 1 0,-1-1 0,1 1 0,-1-1 0,1 1 0,0 0 0,0-1-1,-1 1 1,1 0 0,0 0 0,0 0 0,0 0 0,0 1 0,0-1 0,0 1 0,0-1 0,0 1 0,1-1-1,-1 1 1,0 0 0,0 0 0,0 0 0,0 1 0,0-1 0,0 0 0,1 1 0,-1-1 0,0 1 0,0 0 0,0-1-1,0 1 1,-1 0 0,1 0 0,0 1 0,0-1 0,2 2 0,6 5 298,0-1 1,-1 2-1,0-1 1,-1 2-1,1-1 1,11 19-1,13 28 1158,-2 0-1,33 90 1,-32-60-1004,-4 1 0,-5 2 0,-3 0 0,-4 1 0,-3 1 0,-5 0 0,-4 0 0,-9 114 0,0-154-228,-1 0 0,-3 0-1,-2 0 1,-2-1-1,-2-1 1,-3-1-1,-2 0 1,-1-1-1,-32 49 1,25-48-347,13-21 0,-31 41 0,42-63 0,0 0 0,0 0 0,-1 0 0,0-1 0,0 1 0,0-1 0,0-1 0,0 1 0,-1-1 0,0 0 0,0 0 0,0 0 0,-9 2 0,13-5-219,1 1-1,-1-1 1,1-1 0,-1 1-1,1 0 1,-1 0 0,1 0-1,-1-1 1,1 1 0,0-1 0,-1 1-1,1-1 1,0 1 0,-1-1-1,1 0 1,0 0 0,0 0-1,-1 0 1,1 0 0,0 0-1,0 0 1,0 0 0,0 0-1,0 0 1,1-1 0,-1 1-1,0 0 1,0 0 0,1-1 0,-1 1-1,1-1 1,-1 1 0,1-3-1,-3-4-1966,2 0 0,-1 1 0,1-1 0,-1-15 0,2-22-4462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1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61 384,'12'-4'5118,"0"-13"-1743,-5-22 4009,-5 40-7216,-1 1 1,1-1 0,-1 1-1,1 0 1,-1-1 0,0 1-1,1 0 1,-1 0 0,0 0-1,1 4 1,-1-4 94,10 24 566,-2 1 1,-1 0-1,-1 0 1,-1 1-1,3 50 0,6 27-18,26 62 56,6 33-286,-13-40-383,18 128 1616,-50-269-1522,1-4 191,-2-1-1,0 1 0,0 0 0,-2-1 0,-3 30 0,3-41-423,0 1 1,0-1-1,0 0 0,-1 0 0,1 1 1,-1-1-1,0 0 0,0 0 0,0 0 1,0-1-1,0 1 0,0 0 1,-1-1-1,0 0 0,1 1 0,-1-1 1,0 0-1,0 0 0,0-1 0,0 1 1,0-1-1,-1 1 0,1-1 1,0 0-1,-1 0 0,1 0 0,0-1 1,-1 1-1,1-1 0,-1 0 0,1 0 1,-5 0-1,-11 0-59,9 1 0,1-1 0,0 1 0,0-2 0,-1 1 0,1-1 0,0-1 0,0 0 0,0 0 0,0 0 0,1-1 0,-1-1 0,-13-6 0,-11-11-3100,26 18 1859,1 0 0,-1-1 0,1 0 0,0 0 1,0-1-1,1 1 0,-1-1 0,1-1 0,-6-6 1,11 11 932,-1 0 0,1 0 0,0 0 0,0 0 0,-1 0 0,1 0 0,0 0 0,0 0 0,0 0 0,0 0 0,0 0 0,0 0 0,0 0 1,1 0-1,-1-1 0,0 1 0,0 0 0,1-1 0,15-21-4713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1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1313,'-1'-18'182,"2"-51"4075,0 62-2798,1 8-23,5 37 1005,0 59 477,-5-61-1759,10 62 1,1-27-172,-7-33-324,17 58 1,-19-85-584,0 1-1,1-1 1,0 0 0,1 0-1,1-1 1,-1 0 0,1 0-1,1 0 1,9 9 0,-15-17-73,1 0 1,-1 0-1,0 0 1,1 0-1,-1 0 1,1 0 0,0-1-1,-1 1 1,1-1-1,0 0 1,0 0-1,0 0 1,0 0-1,0 0 1,0-1-1,0 0 1,0 1-1,1-1 1,-1 0-1,0 0 1,0-1-1,0 1 1,0-1-1,0 1 1,0-1-1,0 0 1,0 0-1,0 0 1,0-1-1,0 1 1,-1-1-1,1 1 1,-1-1-1,1 0 1,-1 0-1,4-4 1,2-1-5,-1-1-1,0 0 1,-1-1-1,0 1 1,0-1 0,-1 0-1,0-1 1,0 1-1,-1-1 1,3-10 0,5-38-152,-2 0 0,-3-1 0,-2 1 0,-6-109 0,0 74-251,1 86 282,-1 0 0,1 0 0,-1 0 0,0 0 1,-1 0-1,0 0 0,0 0 0,-5-9 0,4-15-2957,3 42-1396,0 20 1431,0-5-229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1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44 115 1329,'-41'-65'3844,"38"61"-1232,3 9-814,0 169 6782,0 92-3551,3-233-4877,0 0-1,2 0 1,2 0-1,11 33 1,-12-43-139,-6-23-16,0 0 0,0 0 1,0 0-1,0 0 0,0 0 0,0-1 0,1 1 0,-1 0 1,0 0-1,0 0 0,0 0 0,0 0 0,0 0 1,0 0-1,1 0 0,-1 0 0,0 0 0,0 0 0,0 0 1,0 0-1,0 0 0,1 0 0,-1 0 0,0 0 0,0 0 1,0 0-1,0 0 0,0 0 0,0 0 0,1 0 1,-1 0-1,0 0 0,0 0 0,0 0 0,0 0 0,0 0 1,1 0-1,-1 0 0,0 1 0,0-1 0,0 0 1,0 0-1,0 0 0,0 0 0,0 0 0,0 0 0,0 0 1,0 1-1,1-1 0,-1 0 0,0 0 0,0 0 1,0 0-1,0 0 0,0 0 0,0 1 0,0-1 0,0 0 1,0 0-1,0 0 0,0 0 0,0 0 0,0 1 0,0-1 1,0 0-1,0 0 0,6-18-451,6-37-573,-7 23 609,33-180-2430,-2 18 1645,-30 172 1138,33-99-57,-38 118 146,1-1 0,-1 1-1,1-1 1,0 1 0,0 0-1,1 0 1,-1 0 0,1 0-1,0 0 1,-1 0 0,1 1-1,6-5 1,-7 7 6,-1-1 1,0 1-1,0-1 0,0 1 1,1 0-1,-1-1 1,0 1-1,0 0 0,1 0 1,-1 0-1,0 0 0,1 0 1,-1 0-1,0 1 0,0-1 1,1 0-1,-1 1 0,0-1 1,0 0-1,0 1 0,1 0 1,-1-1-1,0 1 0,0 0 1,0-1-1,0 1 1,0 0-1,0 0 0,0 0 1,-1 0-1,1 0 0,0 0 1,0 0-1,-1 0 0,1 0 1,0 0-1,-1 1 0,1 1 1,20 44 223,-2 2 1,-3 0-1,-2 1 1,-1 1 0,5 56-1,-5-32-186,29 93-1,-14-89 237,-27-79-289,1-1 0,-1 0 0,1 0 0,-1 0 1,0-1-1,0 1 0,0 0 0,0 0 0,0-1 0,0 1 0,0 0 0,0-1 1,0 1-1,1-3 0,10-41-57,8-50 0,2-10-493,2 2 19,-15 59 383,2 0 0,18-47 0,19-35-14,-47 124 160,-1 0 1,1 0-1,-1 0 0,1 1 1,0-1-1,-1 0 0,1 0 1,0 1-1,0-1 0,1 0 1,-1 1-1,0-1 0,0 1 0,1 0 1,-1-1-1,1 1 0,-1 0 1,1 0-1,0 0 0,-1 0 1,1 0-1,0 0 0,0 0 1,-1 1-1,1-1 0,0 1 1,0-1-1,3 1 0,-2 0 34,-1 1-1,0-1 0,0 1 1,0 0-1,1 0 0,-1 0 1,0 0-1,-1 1 0,1-1 1,0 0-1,0 1 0,0-1 1,-1 1-1,1 0 1,-1 0-1,1-1 0,-1 1 1,0 0-1,0 0 0,0 0 1,2 5-1,13 37 299,-1 2-1,-2 0 1,-3 1 0,9 87-1,-11-76-1467,2 30-2843,-7-25-4196,-3-40 4069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1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1377,'0'46'10154,"13"158"-3567,3-39-2731,-1-12-1179,-8-107-2142,35 190 795,-26-153-1987,-10-49-2379,18 60 1,-21-86 1620,-4-8 1296,1 1 0,0-1 0,0 0-1,0 1 1,0-1 0,0 0-1,0 1 1,1-1 0,-1 0 0,0 1-1,0-1 1,0 0 0,0 1-1,0-1 1,0 0 0,1 1 0,-1-1-1,0 0 1,0 1 0,0-1-1,1 0 1,-1 0 0,0 1 0,1-1-1,-1 0 1,0 0 0,0 1-1,1-1 1,-1 0 0,0 0 0,1 0-1,-1 0 1,0 0 0,1 1-1,-1-1 1,1 0 0,-1 0 0,0 0-1,1 0 1,-1 0 0,0 0-1,1 0 1,-1 0 0,0 0 0,1-1-1,-1 1 1,0 0 0,1 0-1,-1 0 1,0 0 0,1 0 0,-1-1-1,0 1 1,1 0 0,0-1-1,16-10-4146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1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70 1281,'-3'-1'165,"1"-1"1,-1 0-1,1 0 1,0 0-1,-1 0 1,1 0-1,0 0 1,0-1 0,1 1-1,-1 0 1,0-1-1,1 0 1,0 1-1,-1-1 1,1 0 0,0 0-1,0-3 1,0 5-55,1-1 1,-1 1-1,0 0 1,0 0-1,1-1 1,-1 1-1,0 0 1,0 0-1,0 0 1,0 0-1,-1 0 1,1 0-1,0 0 1,0 0-1,0 0 1,-1 1 0,1-1-1,0 0 1,-1 1-1,1-1 1,-1 1-1,-1-1 1,-38-2 3459,35 3-2968,4 1-377,-1 0 0,0 0 0,0 0 0,1 0 0,-1 0 0,1 0 0,-1 0 0,1 1 0,-1 0 0,1-1 0,0 1 0,0 0 0,0 0 0,0 0 0,0 0 0,0 0 0,1 1 0,-1-1 0,1 1 0,-1-1 0,1 1 0,-1 4 0,-26 69 3696,25-65-3355,-22 53 1457,18-49-1521,1 1 0,0 0-1,1 0 1,-5 32 0,1 19 472,4-33-430,-2 51 0,7-84-541,0 0 1,0 0-1,-1 0 1,1 0-1,0 0 1,0 1-1,1-1 1,-1 0-1,0 0 1,0 0-1,0 0 1,1 0-1,-1 1 1,1-1-1,-1 0 1,1 0-1,-1 0 1,1 0 0,-1 0-1,1 0 1,0-1-1,0 1 1,0 0-1,1 1 1,-1-2-35,0 0 1,0 0 0,1 0-1,-1 0 1,0 0 0,0 0 0,0 0-1,0-1 1,1 1 0,-1-1-1,0 1 1,0-1 0,0 1 0,0-1-1,0 1 1,0-1 0,0 0-1,0 1 1,1-2 0,7-7-293,-1 1 1,0-1-1,0 0 0,7-12 1,8-21-859,-1-1 0,-2-2 1,-2 0-1,24-91 0,-17 72 640,-21 57 687,0 0-1,-1-1 1,0 0-1,0 0 1,-1 0-1,2-11 1,-4 19-135,11 304 7144,6-131-6056,-14-136-1405,3 25-2813,-6-61 2784,0 1 0,0-1 0,0 0 1,0 1-1,1-1 0,-1 0 0,0 1 0,1-1 0,-1 0 0,1 1 0,-1-1 1,1 0-1,0 0 0,-1 0 0,1 0 0,0 1 0,0-1 0,0 0 1,0-1-1,0 1 0,0 0 0,0 0 0,0 0 0,0 0 0,0-1 0,1 1 1,-1-1-1,2 2 0,5-8-5330,-1-11 4382,-5 12 246,15-37-2387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1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1681,'-6'-14'1680,"0"10"1759,5 120 2896,-2-15-917,20 182 0,16-12-2713,-7-128-2259,-24-126-396,0 0 0,1-1 0,8 27 0,-8-29-53,5 18 46,-2-28-160,1-20-198,0-5-142,0 0 1,19-34-1,6-13-252,0-15-40,-17 40 513,2 1 0,2 0 0,44-72-1,-53 99 191,-1 1 28,0 1 1,2 0-1,12-13 0,-23 25 33,1 1 1,0-1-1,0 0 0,-1 1 1,1-1-1,0 1 0,0-1 1,0 1-1,0-1 0,0 1 1,0 0-1,0-1 0,0 1 1,0 0-1,0 0 0,0 0 1,0 0-1,0 0 0,0 0 1,0 0-1,0 0 0,0 0 1,0 0-1,0 0 0,0 1 1,-1-1-1,2 1 0,1 0 41,-1 1 0,0-1 0,0 1 0,-1 0 0,1-1 1,0 1-1,0 0 0,-1 0 0,0 0 0,3 5 0,3 6 332,-2 1 0,9 27 0,-12-35-298,2 13 255,0 1 1,-1-1 0,-2 1 0,0 26 0,3 26 318,11 126 502,-14-185-1199,0 0 1,0-1 0,6 21 0,2 31-2315,-9-60 1248,0 22 330,5-15-2358,5-6-5127,6-5 2812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1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1569,'7'11'19468,"10"-6"-11034,24-6-6819,-29 0-99,-1 1-1497,0-2 0,0 0 0,0 0 0,-1-1 1,1 0-1,-1-1 0,0 0 0,16-9 0,12-4-2783,0 5-4561,-7 2-3325,-29-1 5898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5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84 1697,'1'-5'538,"-1"0"0,0-1 0,-1 1 1,1 0-1,-1-1 0,0 1 0,-1 0 0,1 0 0,-4-8 1,4 12-244,-1-1 1,1 0 0,-1 0 0,1 0-1,-1 1 1,0-1 0,0 1 0,0-1 0,0 1-1,0 0 1,0 0 0,0 0 0,0 0-1,-1 0 1,1 0 0,0 1 0,0-1 0,-1 1-1,1-1 1,-1 1 0,1 0 0,0 0-1,-5 1 1,4-1 43,0 0 0,0 1 0,0 0 0,0 0-1,1 0 1,-1 0 0,0 0 0,0 0 0,1 1 0,-1 0 0,0-1-1,1 1 1,0 0 0,-1 0 0,1 0 0,0 0 0,0 1 0,0-1 0,0 1-1,1-1 1,-1 1 0,1 0 0,-1-1 0,1 1 0,-1 4 0,-5 11 1121,0 2 0,-6 36-1,7-31-138,6-23-1292,-27 108 1996,-22 199 0,45-39-2025,5-166 0,-1-72 0,1-1 0,2 1 0,8 40 0,-8-60 0,0-1 0,0 0 0,1 0 0,1 0 0,0 0 0,1-1 0,-1 0 0,2 0 0,0 0 0,0-1 0,14 14 0,-17-20 0,1 1 0,-1-1 0,1 0 0,0-1 0,0 1 0,0-1 0,0 0 0,0 0 0,0 0 0,1-1 0,-1 0 0,1 0 0,-1 0 0,1-1 0,-1 0 0,1 0 0,-1 0 0,1-1 0,-1 1 0,7-3 0,1 0 0,0-1 0,0 0 0,-1-1 0,1 0 0,-1-1 0,22-14 0,-14 7 0,0-1 0,-1-1 0,-1 0 0,0-1 0,-1-1 0,-1-1 0,0-1 0,-2 0 0,0 0 0,19-38 0,-28 45 0,5-6 0,-2-1 0,0-1 0,-1 1 0,-1-1 0,0 0 0,-2-1 0,-1 1 0,2-22 0,-5 12 0,1 17 0,-1-1 0,0 1 0,-4-22 0,3 33 0,1 0 0,-1 1 0,0-1 0,1 0 0,-1 0 0,0 1 0,0-1 0,0 0 0,0 1 0,-1-1 0,1 1 0,0 0 0,-1-1 0,1 1 0,-1 0 0,1 0 0,-1 0 0,1 0 0,-1 0 0,0 0 0,1 0 0,-1 1 0,0-1 0,0 0 0,0 1 0,-2-1 0,0 1 0,0 0 0,0-1 0,-1 2 0,1-1 0,0 0 0,0 1 0,0 0 0,0 0 0,0 0 0,0 0 0,0 1 0,-4 2 0,-16 10 0,0 0 0,1 2 0,1 1 0,1 1 0,1 0 0,-30 35 0,-100 143 0,113-145 0,-54 81-6416,40-56-118,17-26-1181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2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2033,'-14'10'894,"10"-9"-592,1 1 0,-1 0 0,1 1 0,0-1 0,0 1 0,0-1 0,0 1 0,-3 4 0,-3 12 2408,1 22 6948,8-39-9134,0 0-1,0 0 1,0 0-1,1 0 1,-1-1-1,0 1 1,1 0-1,-1 0 1,1 0 0,-1-1-1,1 1 1,0 0-1,0-1 1,0 1-1,0 0 1,0-1-1,0 1 1,1-1-1,0 2 1,0-2-227,0 0 0,0 0-1,0 0 1,0 0 0,0 0 0,0 0-1,0-1 1,0 1 0,0-1 0,0 0 0,0 1-1,0-1 1,4 0 0,23-4 341,2-7-3313,-22 6 629,0 1-1,0-1 0,-1 0 0,0-1 0,0 0 0,0 0 1,12-14-1,1-15-3665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2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409 108 1585,'0'0'3799,"-3"-14"-1972,-9-2-122,-29-34 2969,39 47-4268,-1 1 0,0-1 0,1 1 0,-1 0 0,0 0 0,-1 0 0,1 0 0,0 0 0,-1 1 0,1 0 0,0-1 0,-1 1 0,0 0 0,1 1 0,-6-1 1,6 1-251,1 0 1,0 1-1,-1-1 1,1 1 0,0 0-1,-1 0 1,1 0 0,0 0-1,0 0 1,0 0-1,0 1 1,0-1 0,0 1-1,1-1 1,-1 1-1,0 0 1,-2 3 0,-27 42 1232,20-30-705,-14 22 704,2 0-1,2 2 0,-32 84 1,-12 101 209,56-182-1437,1 1 1,3 0-1,-1 48 0,6-87-160,0-1 0,1 1 0,-1 0 0,1-1 0,0 1 0,1-1 0,-1 1 0,1-1 0,0 0 0,1 0 0,-1 0 0,1 0 0,3 5 0,-4-8 0,-1-1 0,1 1 0,-1-1 0,1 1 0,0-1 0,-1 0 0,1 0 0,0 0 0,0 0 0,0 0 0,0 0 0,0 0 0,0 0 0,0-1 0,0 1 0,0-1 0,0 0 0,0 1 0,0-1 0,0 0 0,0 0 0,1 0 0,-1-1 0,0 1 0,0 0 0,0-1 0,0 0 0,0 1 0,0-1 0,0 0 0,0 0 0,0 0 0,-1 0 0,3-2 0,7-4 1,-1 0 0,1-2 0,-2 1 1,1-1-1,-1 0 0,15-21 0,38-70-31,-55 89 20,7-18-289,-1-1-1,15-51 1,0 1-492,47-160-1313,-68 211 1962,-6 29 141,-1-1 0,0 0 0,0 0 1,1 0-1,-1 0 0,0 1 0,1-1 0,-1 0 1,1 0-1,-1 1 0,1-1 0,-1 0 0,1 1 1,0-1-1,-1 1 0,1-1 0,0 0 0,0 1 1,-1 0-1,1-1 0,0 1 0,0-1 0,-1 1 1,1 0-1,0 0 0,0-1 0,0 1 0,0 0 1,0 0-1,0 0 0,-1 0 0,1 0 0,0 0 1,0 0-1,0 0 0,0 0 0,0 1 0,-1-1 1,1 0-1,0 1 0,0-1 0,0 0 0,-1 1 1,1-1-1,0 1 0,0-1 0,-1 1 0,1-1 1,0 1-1,-1 0 0,1-1 0,-1 1 0,1 0 1,-1-1-1,1 1 0,-1 0 0,1 0 0,-1 0 1,1 1-1,7 28 194,0 1 0,-2 0 0,3 59 0,-7 99-26,-2-117-55,-3 26 347,-5-1 0,-3 0 0,-43 166-1,49-247-304,0 0 0,-1 0 0,-1-1 0,-1 0 0,0 0 0,-15 19 0,23-32-180,-1-1 1,0 0-1,0 1 0,0-1 0,0 0 0,0 0 0,0 0 0,0 0 0,0 1 0,0-2 0,-1 1 0,1 0 1,0 0-1,-1 0 0,1 0 0,-1-1 0,1 1 0,-1-1 0,1 1 0,-1-1 0,1 0 0,-1 1 1,-2-1-1,2-1-233,0 1 0,0-1 0,0 1 0,0-1 0,1 0 0,-1 0 0,0 0 0,0 0 0,1 0 0,-1-1 0,0 1 0,1 0 0,-1-1 0,1 1 0,-2-3 1,-2-3-1014,1 1 0,-1-1 1,1 0-1,1 0 1,-1-1-1,1 1 0,-3-12 1,3-32-4580,3-15 646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3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78 144 1072,'0'-93'6051,"0"88"-4373,-2 8-18,-3 3-1181,1 1-1,0-1 1,0 1 0,1 0 0,0 1 0,0-1-1,1 0 1,0 1 0,0 0 0,1-1-1,0 1 1,0 11 0,-7 29 1167,-5 34 2787,-7 147-1,26 80 128,-5-281-4419,1 1 1,1-1-1,2-1 0,1 1 1,1-1-1,13 33 1,-17-54-169,-1-1 1,1 0 0,0 0 0,1 0 0,-1 0-1,1 0 1,0-1 0,0 0 0,1 0 0,-1 0-1,8 4 1,-9-6-28,0 0-1,0 0 1,0 0-1,0-1 1,0 0-1,1 0 1,-1 0-1,1 0 0,-1 0 1,1 0-1,-1-1 1,1 0-1,-1 0 1,1 0-1,-1 0 1,1 0-1,-1-1 1,1 0-1,-1 1 1,5-3-1,7-5-267,0-1 0,-1-1-1,0 0 1,-1-1-1,20-21 1,-12 11 115,-2-1 0,-1-1 1,-1-1-1,-1 0 0,-1-1 0,-1-1 0,-1 0 0,15-45 1,-12 20 173,-2 0 1,-3-1 0,10-95 0,-18 101 227,-1 1-1,-9-87 1,5 115-353,-1-1 0,0 1 0,-2 0 0,0 0 1,-1 0-1,0 1 0,-2 0 0,1 0 0,-2 1 0,-15-21 0,19 31-308,1 1-1,-1-1 0,-1 1 0,1 0 1,0 1-1,-1-1 0,0 1 1,0 0-1,0 1 0,0-1 0,0 1 1,-1 0-1,1 1 0,-1-1 1,-12 0-1,14 2-130,0-1 0,-1 1 1,1 0-1,0 0 0,0 0 1,0 1-1,0 0 0,-8 2 0,-61 28-4770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2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67 160,'0'0'4191,"0"0"-4051,1 0-1,-1 0 0,1 0 0,0 0 0,-1 0 0,1 0 1,-1 0-1,1 0 0,-1 0 0,1 0 0,-1 0 1,1 0-1,-1 0 0,1 0 0,-1 0 0,1-1 1,-1 1-1,1 0 0,-1 0 0,1-1 0,-1 1 1,1-1-1,-6-46 5970,4 46-6054,1 1-1,0-1 0,0 0 1,-1 0-1,1 0 1,-1 0-1,1 0 0,-1 1 1,1-1-1,-1 0 0,1 1 1,-1-1-1,0 0 0,1 1 1,-1-1-1,0 0 0,0 1 1,1-1-1,-1 1 1,0 0-1,0-1 0,0 1 1,0-1-1,1 1 0,-1 0 1,0 0-1,0 0 0,0 0 1,0-1-1,0 1 1,0 0-1,0 0 0,0 1 1,0-1-1,0 0 0,0 0 1,1 0-1,-1 1 0,0-1 1,0 0-1,0 1 1,0-1-1,1 1 0,-1-1 1,0 1-1,0-1 0,1 1 1,-1-1-1,0 1 0,1 0 1,-1 0-1,0 0 1,-2 2 64,1 0 1,-1-1 0,1 1 0,0 1 0,0-1-1,0 0 1,0 0 0,-2 7 0,-7 12 349,-4 0-121,1 1 1,2 1-1,0 0 0,1 1 1,2 0-1,0 1 1,2-1-1,1 2 0,1-1 1,1 1-1,-1 38 1,5-40-101,-1-10-89,1 1-1,1 0 1,0-1 0,1 1-1,0-1 1,6 20-1,-6-31-122,0 0-1,0 1 0,1-1 0,-1 0 0,1 0 0,0 0 0,0-1 0,1 1 0,-1-1 0,1 1 0,-1-1 0,1 0 0,0-1 0,0 1 1,0-1-1,1 1 0,-1-1 0,1-1 0,-1 1 0,1 0 0,-1-1 0,1 0 0,0 0 0,9 0 0,63 1 111,-62-3-141,0 1-1,1 0 0,-1 1 1,17 4-1,-26-3 6,-1-1 1,0 1-1,0 0 1,0 0 0,0 1-1,-1-1 1,1 1-1,0 0 1,-1 1-1,0-1 1,0 1-1,0-1 1,0 1-1,-1 1 1,6 7-1,-6-7 122,-1 0-1,0 0 0,0 1 1,0-1-1,-1 1 0,1-1 0,-1 1 1,-1 0-1,1-1 0,-1 1 1,0 0-1,0-1 0,0 1 1,-1 0-1,0-1 0,0 1 0,-1-1 1,-3 10-1,-6 13 893,0-1 1,-23 37-1,19-37-287,-2 7-28,11-20-603,0-1 1,-1 0-1,0 0 0,-1 0 0,-1-1 0,0 0 0,-14 14 0,22-25-276,-1-1-1,1 1 1,-1 0 0,1-1 0,0 1 0,-1-1 0,1 1 0,-1-1 0,1 0 0,-1 0 0,0 1-1,1-1 1,-1 0 0,1-1 0,-1 1 0,1 0 0,-1 0 0,1-1 0,-1 1 0,1 0 0,-1-1 0,1 0-1,-1 1 1,1-1 0,0 0 0,-1 0 0,1 1 0,0-1 0,0 0 0,0 0 0,0-1 0,0 1 0,-2-2-1,-1-1-783,1 0-1,0-1 0,0 1 0,0 0 0,0-1 0,1 0 0,-1 0 0,-1-5 0,2-2-724,0 0 0,1 0 0,0 0 0,1 0 0,2-20 0,-1-8-1333,-1-15-2166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2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15 377 1473,'-1'-2'91,"-1"0"1,1 1-1,0-1 1,-1 0-1,1 0 1,0 0 0,0 0-1,0 0 1,0-1-1,1 1 1,-1 0-1,0 0 1,1 0-1,0-1 1,0 1 0,-1-4-1,3-47 31,-1 29-42,0 16-79,1 0 0,-1 0 0,2 0 0,-1 1-1,1-1 1,0 1 0,1 0 0,0 0 0,5-8 0,3-7 24,-8 15-25,-1 0 246,1-1 1,-1 1-1,2 0 1,-1 0-1,1 0 1,0 1-1,11-10 3515,30 25 8137,-38-9-11141,97-3 6426,-81 1-6325,0-1 0,39-11 1,-8 4-1226,14-3-3476,-28-1-531,26-10-7217,-36 14 6349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2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40 928,'0'-30'2485,"0"20"-253,0 17 2133,0 213 5516,0 113-3269,1-312-6432,0-1 0,1 1-1,1-1 1,1 1 0,1-1 0,1 0 0,0 0 0,2-1 0,0 0 0,1-1 0,1 1 0,1-2-1,14 20 1,-22-33-209,0 0-1,0-1 1,0 1-1,0-1 1,1 0-1,-1 0 1,1 0-1,0-1 1,0 1-1,0-1 1,0 0-1,0 0 1,0 0-1,1-1 1,-1 1-1,1-1 1,-1 0 0,1-1-1,-1 1 1,1-1-1,-1 1 1,1-1-1,0-1 1,-1 1-1,1-1 1,-1 0-1,1 0 1,-1 0-1,1 0 1,-1-1-1,0 0 1,0 0-1,0 0 1,0 0-1,0-1 1,0 1-1,3-4 1,6-4-397,-1 1 1,0-1 0,-1-1-1,0 0 1,-1-1 0,0 0-1,-1 0 1,0-1 0,-1 0-1,-1-1 1,0 0 0,-1 0-1,8-24 1,11-62-2337,-1 3 736,19-144 0,-41 116 2887,-2 86 2115,0 82-957,1 42 1264,-15 124 0,-11 7-1337,16-122-1496,-6 5-193,8-67-517,2 1 0,-2 47 0,7-15-1290,0-3-3236,0-22-9114,0-52 9639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2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14 261 2049,'-2'-5'177,"0"1"1,0-1-1,0 0 1,1 1-1,0-1 1,0 0-1,0 0 1,0 0-1,1 0 1,0 0-1,0 0 1,0 0-1,1 0 1,0 0-1,0 0 1,2-7-1,-2 9 127,0 0-1,0 0 1,1 0-1,0 0 1,-1 1-1,1-1 1,0 0-1,0 1 1,0-1-1,1 1 1,3-3-1,-3 3 401,0 0 0,0 0 0,0 1 1,0-1-1,0 1 0,0 0 0,0 0 0,1 0 0,-1 1 0,0-1 0,1 1 0,5-1 1,5 2 1263,-1 1 1,1 0-1,-1 1 1,15 5 0,-14-4-989,0 0 0,0-1-1,1 0 1,18 0 0,2-3-976,-13 2-165,0-2 1,0-1-1,-1-1 1,1 0-1,0-2 1,0 0-1,25-10 1,-11 3-2034,-24 8 809,-1-1 1,0 0 0,0 0 0,15-10-1,-23 13 804,0-1 0,-1 0 0,0 0 0,1 0 0,-1 0 0,0 0 0,0 0 0,0-1 0,0 1 0,-1-1 0,1 1 0,-1-1 0,1 0 0,-1 1-1,0-1 1,0 0 0,0 0 0,-1 0 0,1 0 0,-1 0 0,1 0 0,-1-4 0,0-20-3397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2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 2145,'-17'-9'2114,"16"9"-1926,1-1 0,-1 1 0,1-1 0,0 1 0,-1 0 0,1-1 0,-1 1 1,1 0-1,-1-1 0,1 1 0,-1 0 0,1 0 0,-1-1 0,0 1 0,1 0 0,-1 0 1,1 0-1,-1 0 0,1 0 0,-1 0 0,0 0 0,1 0 0,-1 0 0,0 0 0,1 20 4259,0-13-3512,0 128 1200,-4 320 11580,-7-258-11141,6 84-8876,6-173 2519,3-87-2873,11-17 138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3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55 48,'0'0'2217,"-12"-8"-1534,12 7-542,0-3 75,0 4-197,0 0 1,0-1 0,0 1-1,0 0 1,0-1-1,0 1 1,0 0 0,0-1-1,0 1 1,0 0-1,0-1 1,0 1-1,0 0 1,0-1 0,0 1-1,0-1 1,0 1-1,0 0 1,0-1 0,0 1-1,-1 0 1,1 0-1,0-1 1,0 1-1,0 0 1,0-1 0,-1 1-1,1 0 1,0 0-1,0-1 1,-1 1 0,0 0-1,1 0-23,-1 0 0,1 0 0,-1 0 0,1 0 0,-1 0 0,1 0 0,-1 0 0,0 0 0,1 0 0,-1-1 0,1 1 0,-1 0 0,1 0 0,-1 0 0,1-1 0,-1 1 0,1 0 0,-1-1 0,1 1 0,-1 0 1,1-1-1,0 1 0,-1 0 0,1-1 0,-1 1 0,1-1 0,-2-18 4158,2 13-1070,-16 464 3114,11-408-5703,-5 87 1051,-2 207 1212,12-63-2013,0-279-692,0-49-2075,0-1-7281,-19 36 2089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3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9 448,'0'42'3971,"0"-23"11288,0-4-4311,2-6-8807,-1-8-2141,1 1 0,0-1 0,-1 1 0,1-1 0,0 0 0,0 0 0,0 0 0,0 0 0,0 0 0,0 0 0,0-1 0,0 1 0,0-1 0,0 1 0,0-1 0,0 0 0,1 0 0,2 0 0,54-1 0,-36 0 0,11 1 0,0-2 0,51-9 0,-35 2-1483,-37 7 70,1 0-1,-1 0 1,0-2 0,0 0-1,0 0 1,-1-1 0,22-12-1,30-18-10132,-47 25 7405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0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80 2577,'0'0'44,"-1"0"-1,1 1 1,0-1 0,-1 0-1,1 0 1,-1 0 0,1 0-1,-1 0 1,1 1 0,-1-1-1,1 0 1,-1 0 0,1 0-1,-1 0 1,1 0 0,-1-1-1,1 1 1,-1 0 0,1 0-1,0 0 1,-1 0 0,1 0-1,-1-1 1,1 1 0,-1 0-1,1 0 1,0-1-1,-1 1 1,1 0 0,0-1-1,-1 1 1,1 0 0,0-1-1,-1 1 1,1-1 0,0 1-1,0 0 1,-1-1 0,1 1-1,0-1 1,0 1 0,0-1-1,0 1 1,0-1 0,-1 1-1,1-1 1,0 1 0,0 0-1,0-1 1,0 1-1,0-1 1,1 1 0,-1-1-1,0 1 1,0-1 0,0 0-1,0 1 46,1-1 0,-1 0-1,0 1 1,0-1 0,0 0-1,0 1 1,0-1 0,0 0-1,0 1 1,0-1-1,0 1 1,0-1 0,0 0-1,0 1 1,0-1 0,-1 0-1,1 1 1,0-1 0,0 1-1,-1-1 1,1 0 0,-1 1-1,1-1 1,0 1 0,-1-1-1,1 1 1,-1-1-1,0 1 18,0-1 0,0 1-1,1-1 1,-1 1-1,1-1 1,-1 1-1,0-1 1,1 1-1,-1-1 1,1 1 0,-1-1-1,1 0 1,-1 1-1,1-1 1,0 0-1,-1 1 1,1-1-1,0 0 1,-1 0-1,1 1 1,0-1 0,0 0-1,0 0 1,0 1-1,0-1 1,0 0-1,0 0 1,0 0-1,0 1 1,0-1 0,0 0-1,0 0 1,1 1-1,-1-1 1,0 0-1,0 0 1,1 1-1,-1-1 1,1 0 0,-1 1-1,0-1 1,1 0-1,0 1 1,-1-1-1,1 1 1,-1-1-1,1 1 1,0-1-1,-1 1 1,1-1 0,0 1-1,0-1 1,3-1 337,0 0 0,-1 0 1,1 1-1,0-1 1,1 1-1,-1 0 0,0 0 1,0 0-1,0 0 1,6 1-1,-3 0-168,-1 0 1,0 0-1,1 0 0,-1 1 1,0 0-1,0 1 0,0-1 1,0 1-1,0 0 1,0 1-1,9 4 0,-6 0-85,1 1 0,-1 1 0,-1-1 1,1 1-1,9 15 0,12 17-128,-1 2 1,-3 0-1,-1 2 1,-2 1-1,-3 1 1,-1 1 0,13 55-1,-10-16-79,-4 1 0,-5 0 0,5 118 0,-18-69 463,-7 1 0,-5-1 0,-39 178 1,46-292-279,-6 34 556,-25 77 0,10-51-197,21-59-480,-2 0 0,0-1 0,-2 0 0,0-1 0,-2 0 1,-24 38-1,32-56-1266,3-33-7938,0-17 2685,0-9 1721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5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2 154 1024,'0'-47'4178,"0"40"-3766,-1 0 272,0-1 0,1 0-1,1 1 1,-1-1-1,1 0 1,0 1 0,1-1-1,0 0 1,0 1-1,6-12 1,-5 15 895,0 8 33,0 0-1221,-1 0 0,0 0 1,0 0-1,0 1 0,-1-1 1,0 1-1,1-1 0,-2 1 1,1 0-1,0 0 0,-1 8 1,1-3 114,28 407 3710,46 347 2808,-55-634-8011,-3-67-1494,-15-58 1916,-1-1 0,1 0 0,-1 0 0,1 0 0,1-1-1,-1 1 1,0 0 0,1-1 0,0 0 0,3 5 0,-1-34-12279,6-17 8784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3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68 131 1088,'-20'8'820,"-27"9"9085,49-5-1858,22-12-4457,1-1 0,39-6 1,-20-7-1455,56-30-5426,36-32-10236,-92 51-2361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3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264 108 352,'-1'-3'253,"1"-1"-1,-1 1 0,0 0 1,0 0-1,0 0 1,0 0-1,0 0 1,-1 1-1,1-1 1,-1 0-1,-3-3 0,3 4-29,1 0 0,-1-1 0,1 1 0,-1 0 1,1-1-1,0 1 0,0 0 0,0-1 0,0 0 0,0-4 0,1 5-27,-1 1-1,1-1 1,0 0 0,-1 1 0,1-1 0,-1 0 0,1 1 0,-1-1 0,0 1-1,0-1 1,1 1 0,-1-1 0,0 1 0,-1 0 0,1-1 0,0 1 0,0 0-1,0 0 1,-1 0 0,1 0 0,-1 0 0,1 0 0,-1 0 0,1 0-1,-1 1 1,1-1 0,-1 1 0,1-1 0,-1 1 0,0-1 0,0 1 0,-3 0-1,3 0-21,0-1 0,0 1 0,0 0 0,-1 0 0,1 1 0,0-1 0,0 0 0,0 1 0,0-1 0,0 1-1,0 0 1,0 0 0,0 0 0,0 0 0,0 0 0,0 0 0,0 0 0,0 0 0,1 1 0,-1-1 0,1 1-1,-1 0 1,1-1 0,-1 1 0,1 0 0,0 0 0,-1 2 0,-21 49 1305,1-4-434,3 1-1,-14 56 1,23-68-746,1-7-129,1 0 1,2 1 0,1-1-1,2 1 1,0 0 0,3 34 0,2-48-132,0 0 0,2 1 0,0-1 0,1-1 0,0 1 0,1-1 0,2 0 0,-1 0 0,2-1 0,14 21 0,-10-18-28,0-1-1,2 0 0,0-1 1,1 0-1,0-2 0,1 0 1,1 0-1,35 20 1,-44-30 10,-1 0 0,0 1 0,0 0 0,0 1 0,-1 0 0,0 0 0,-1 0 0,0 1 0,0 0 0,0 0 0,-1 0 0,0 1 0,4 11 0,-6-12 15,0 0 0,-1 1 0,-1-1 0,1 1 0,-1-1 1,-1 1-1,0-1 0,0 1 0,0 0 0,-1-1 0,-1 1 0,1-1 1,-1 1-1,-1-1 0,-4 10 0,0-1 212,-2 0 1,0 0 0,0 0-1,-2-2 1,0 1-1,-24 24 1,5-10-690,-65 48 1,94-77 270,0 1 0,-1-1 0,1 0 1,-1 0-1,0 1 0,1-1 0,-1 0 0,0-1 0,0 1 0,1 0 0,-1 0 1,0-1-1,0 1 0,0-1 0,0 0 0,0 0 0,0 1 0,0-1 0,-3-1 1,4 1-49,0-1 1,0 0 0,0 1-1,1-1 1,-1 0 0,0 0-1,0 0 1,1 0 0,-1 0 0,1 0-1,-1 0 1,1 0 0,-1 0-1,1 0 1,-1 0 0,1 0-1,0 0 1,0 0 0,-1 0 0,1 0-1,0-1 1,0 1 0,0 0-1,1-1 1,-1-9-962,1 1 0,1 0 0,0-1 0,0 1 0,1 0 0,5-12 1,21-44-2323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3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1 621 2881,'0'1'120,"0"-1"0,0 0-1,0 1 1,-1-1-1,1 1 1,0-1-1,0 0 1,0 1 0,0-1-1,0 1 1,0-1-1,0 1 1,0-1 0,1 0-1,-1 1 1,0-1-1,0 1 1,0-1 0,0 0-1,1 1 1,-1-1-1,0 1 1,0-1 0,0 0-1,1 1 1,-1-1-1,0 0 1,1 1 0,15 18 2047,-15-17-1973,0-1-1,0 1 0,0 0 1,0-1-1,0 1 0,1-1 1,-1 0-1,0 1 0,1-1 1,-1 0-1,1 0 0,-1 0 0,1 0 1,0 0-1,-1 0 0,1 0 1,0 0-1,0-1 0,-1 1 1,1-1-1,0 1 0,0-1 1,0 0-1,0 0 0,0 0 1,2 0-1,2 0-101,0 0 1,0 0-1,0-1 1,0 0-1,0 0 1,-1-1-1,1 1 1,0-1-1,-1 0 1,1-1-1,-1 1 1,0-1-1,0 0 1,0-1-1,0 1 1,0-1-1,-1 0 1,0 0-1,1 0 1,-2-1-1,1 1 1,0-1-1,3-7 1,2-2-205,0 0 0,-1-1 1,-1 0-1,-1 0 0,0-1 1,-1 0-1,0 0 1,-1 0-1,-1-1 0,-1 1 1,0-1-1,-2-33 0,1 33-27,-4-48-281,3 63 404,0 0 1,0-1 0,-1 1 0,0 0-1,1 0 1,-1-1 0,0 1 0,0 0-1,0 0 1,0 0 0,0 0 0,-1 0-1,1 0 1,0 0 0,-1 1 0,0-1-1,1 0 1,-1 1 0,0-1 0,0 1-1,0 0 1,0 0 0,-3-2 0,3 3 14,0 0 0,0 0 0,1 0 0,-1 0 0,0 0 0,0 1 0,0-1 1,0 0-1,1 1 0,-1 0 0,0-1 0,0 1 0,1 0 0,-1 0 0,0 0 0,1 0 1,-1 0-1,1 0 0,-1 0 0,1 1 0,0-1 0,0 1 0,-1-1 0,1 1 1,0-1-1,0 1 0,-1 2 0,-28 58 236,15-19 217,2 0 0,2 2 0,2-1 0,2 1 0,2 1 0,1 61 0,2-41 639,1-5 593,6 71-1,-3-117-1486,0 1-1,1-1 0,0 1 0,1-1 0,1 0 0,0-1 0,2 1 0,-1-1 0,17 25 0,-21-36-257,1 1-1,0-1 1,0 1-1,0-1 1,0 0-1,0 0 1,1-1-1,-1 1 0,1-1 1,0 1-1,0-1 1,0 0-1,0-1 1,0 1-1,0-1 1,0 1-1,1-1 0,-1-1 1,0 1-1,1-1 1,-1 1-1,1-1 1,-1-1-1,0 1 1,1 0-1,-1-1 0,1 0 1,-1 0-1,0 0 1,0-1-1,0 0 1,0 1-1,0-1 1,0-1-1,4-2 0,6-4-517,-1 0-1,-1-1 1,0 0-1,0-1 0,-1 0 1,0-1-1,-1-1 0,14-21 1,-2-3-439,-2 0 0,-2-2 1,-1 0-1,-2 0 1,-1-2-1,10-58 0,-10 39 505,-3 18 143,8-68-1,-1-164 307,-15 89 2882,-3 153-1556,0 23 13,0 22 734,-18 272 6115,17-206-6933,5 0 1,25 154-1,-27-224-1178,1 11-28,2 0 1,0-1-1,1 0 0,17 37 0,-22-53-119,0 0 0,1-1-1,-1 1 1,1 0 0,0-1 0,0 1 0,0-1-1,0 1 1,0-1 0,1 0 0,-1 0-1,1 0 1,0 0 0,-1 0 0,1-1-1,0 1 1,0-1 0,0 0 0,0 0-1,0 0 1,0 0 0,0 0 0,0-1-1,1 1 1,-1-1 0,0 0 0,0 0-1,1 0 1,-1 0 0,0-1 0,0 1-1,0-1 1,0 0 0,0 0 0,0 0 0,0 0-1,0-1 1,0 1 0,0-1 0,3-2-1,11-7-748,-1-1-1,0-1 1,-1 0-1,-1-1 1,0-1-1,-1 0 0,0-1 1,17-28-1,73-150-2774,-80 138 3391,-16 38 427,1-1 0,17-29 0,-25 47-94,1 0 1,-1 0-1,1 0 0,-1 0 0,1 0 1,-1 0-1,1 1 0,0-1 0,-1 0 1,1 0-1,0 1 0,0-1 0,0 0 1,-1 1-1,1-1 0,0 1 0,0-1 1,0 1-1,0 0 0,0-1 1,0 1-1,2-1 0,-3 2-1,1-1 1,0 1-1,-1-1 0,1 1 1,-1 0-1,1-1 0,-1 1 1,1-1-1,-1 1 0,1 0 1,-1 0-1,1-1 0,-1 1 1,0 0-1,1 0 0,-1-1 1,0 1-1,0 0 0,0 0 1,0 0-1,1 0 0,1 59 2143,-2-53-1913,-1 45 1062,1-8-6,5 55 1,-4-84-1267,2 0 0,0-1 0,1 0 0,0 1 0,1-2 0,1 1 1,13 23-1,-18-35-351,0 0 1,0-1-1,1 1 1,-1 0 0,1-1-1,-1 1 1,1-1-1,0 1 1,0-1 0,-1 0-1,1 0 1,0 0-1,0 0 1,0 0-1,5 1 1,-7-1 102,1-1 0,0 0 0,-1 0 1,1 0-1,0 0 0,0 0 0,-1 0 0,1 0 0,0-1 0,0 1 0,-1 0 1,1 0-1,0-1 0,-1 1 0,1 0 0,0-1 0,-1 1 0,1 0 0,0-1 1,-1 1-1,1-1 0,-1 1 0,1-1 0,-1 1 0,1-1 0,-1 0 1,0 1-1,1-1 0,-1 0 0,0 1 0,1-1 0,-1 0 0,0 1 0,0-1 1,1 0-1,-1 1 0,0-1 0,0 0 0,0 0 0,0 1 0,0-1 1,0 0-1,0 0 0,0 1 0,-1-2 0,1-13-3484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3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47 3602,'0'-23'2241,"-19"9"-1009,7 5-607,-7 9-305,19 23-1185,0 0-799,0-9-706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3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164 131 816,'0'-81'5220,"0"45"-339,0 35-4778,0 1 1,0-1-1,0 1 0,0-1 1,0 1-1,0-1 0,-1 1 1,1-1-1,0 1 1,0-1-1,0 1 0,-1-1 1,1 1-1,0-1 0,-1 1 1,1-1-1,0 1 0,-1-1 1,1 1-1,-1 0 0,1-1 1,0 1-1,-1 0 0,1-1 1,-1 1-1,1 0 0,-1 0 1,1-1-1,-1 1 1,1 0-1,-1 0 0,0 0 1,1 0-1,-1 0 0,1 0 1,-1 0-1,1 0 0,-1 0 1,1 0-1,-1 0 0,1 0 1,-1 0-1,0 0 0,1 0 1,-1 1-1,1-1 0,-1 0 1,0 1-1,-26 14 2367,17 0-1696,-1 0 0,2 1 0,0 0 0,1 0 0,1 1 0,0 0 0,1 0 0,1 1 0,-4 28 0,-6 12 229,10-38-803,0 0 0,1 0 0,1 0 0,1 0 0,1 30 0,1-41-178,1 1 0,0-1 0,1 0 0,0 1 0,0-1 1,1 0-1,0 0 0,1-1 0,0 1 0,0-1 0,1 0 0,0 0 1,10 13-1,-6-11-223,1 0 0,0 0 0,0-1 0,1 0 0,0-1-1,0-1 1,1 0 0,0 0 0,0-1 0,20 7 0,-16-8-190,0 0 0,27 14 0,-39-18 378,-1 1 0,0 0 0,1 0 0,-1 0 0,0 0 0,0 1 0,0-1 0,0 1 1,-1 0-1,1 0 0,-1 0 0,0 0 0,1 0 0,-1 0 0,-1 1 0,1-1 0,2 6 0,-3 0 74,0 0 0,-1 0-1,0 0 1,-1 0 0,0 0 0,0 0 0,-1 0-1,0 0 1,0 0 0,-1-1 0,0 1 0,-1-1-1,-5 11 1,-2 0 132,-1 0-1,0-1 1,-2 0 0,-20 21-1,33-38-183,-1 0 0,1 1-1,-1-1 1,0 0 0,0 0-1,1 0 1,-1 0-1,0 0 1,0-1 0,0 1-1,0 0 1,-3 0 0,4-1-49,0 0 0,1 0 1,-1 0-1,1 0 1,-1 0-1,0 0 1,1 0-1,-1 0 0,0 0 1,1 0-1,-1 0 1,1-1-1,-1 1 0,1 0 1,-1 0-1,0 0 1,1-1-1,-1 1 0,1 0 1,-1-1-1,1 1 1,-1-1-1,1 1 0,0 0 1,-1-1-1,1 1 1,-1-1-1,1 1 1,0-1-1,-1 1 0,1-1 1,0 0-1,0 1 1,-1-1-1,1 1 0,0-1 1,0 0-1,0 1 1,0-1-1,0 1 0,0-1 1,0-1-1,1-11-663,0 1 0,1-1-1,1 0 1,0 1 0,1-1-1,0 1 1,1 0 0,9-17-1,62-95-4106,-65 108 4281,0-1 244,0 2 1,1-1-1,1 2 0,20-19 1,-27 28 469,0 1 0,0-1 0,0 1 0,0 0 0,1 1 0,0-1 0,0 1 0,0 0 0,0 1 0,0 0 0,0 0 0,0 1 0,1 0 0,9-1 1,-15 3-13,1-1 0,-1 1 0,0 0 0,1 0 1,-1 0-1,0 0 0,0 1 0,0-1 0,0 1 1,0-1-1,0 1 0,-1-1 0,1 1 0,0 0 1,-1 0-1,1 0 0,-1 0 0,0 0 1,0 0-1,1 0 0,0 5 0,17 47 1448,-15-30-1335,-2 0 0,0 0 0,-1 0 0,-4 34 0,0 12-3239,3-66 2027,0 20-926,0-14-4897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4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13 191 4146,'0'-23'1553,"0"9"255,0 38-1856,-13-1-752,13 0-705,0 0-448</inkml:trace>
  <inkml:trace contextRef="#ctx0" brushRef="#br0" timeOffset="1">236 1 3249,'5'88'14100,"14"98"-6973,3 37-4190,-6 222-1331,-16-436-1609,0 0 1,1 0 0,1 0-1,-1 0 1,1 0 0,1 0-1,3 9 1,27-109-2573,-15 27 797,39-117-1931,-50 162 3527,1 2 0,1-1 0,1 1 0,0 0-1,1 1 1,0 0 0,20-19 0,-19 22 119,18-15 812,-29 27-699,0 0 0,0 0 1,0 1-1,0-1 0,0 1 0,0-1 1,1 1-1,-1 0 0,0-1 0,0 1 0,0 0 1,0 0-1,0 0 0,1-1 0,-1 1 0,0 0 1,0 1-1,0-1 0,0 0 0,0 0 1,1 0-1,-1 1 0,0-1 0,0 1 0,0-1 1,0 1-1,0-1 0,1 2 0,3 3 292,0 0 0,-1 1-1,0-1 1,0 1 0,0 1 0,-1-1-1,1 0 1,-2 1 0,1-1 0,1 8-1,2 5 277,-1 0 0,4 29 0,9 60-808,-4-40-4249,-4-21-2089,0-22 390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4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1153,'-1'-12'25735,"4"3"-20387,14-1-5216,0 0-1,1 2 1,0 0-1,25-7 1,-21 8-196,42-21 1,-18 3-4356,-32 18 668,1 0-1,0 1 1,18-5 0,-3 7-244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4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5074,'0'14'23419,"31"-14"-19145,-19-14-4274,19 14 0,0 0 0,6-9 0,-6-5 0,0 0 0,-18 4-3009,18-4-5667,0-9 256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4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29 848,'-2'0'163,"-1"-1"1,1 1-1,0-1 0,-1 1 0,1-1 0,0 0 0,-1 0 0,1 0 0,0 0 1,0 0-1,-4-3 0,4 3-40,0-1-1,0 1 1,0 0 0,-1 0 0,1 0 0,0 0-1,0 0 1,-1 0 0,1 1 0,-1-1-1,-4 0 1,-21-1 1166,25 1-1167,1 0 0,0 1 0,-1 0 0,1-1 0,-1 1 0,1 0 0,0 0 0,-1 0 0,1 0-1,-1 1 1,1-1 0,0 1 0,-1-1 0,1 1 0,0 0 0,0 0 0,0 0 0,-1 0 0,1 0 0,0 1 0,0-1 0,1 1 0,-1-1 0,0 1 0,0 0 0,1-1 0,-1 1-1,1 0 1,-1 0 0,-1 4 0,-24 32 1928,1 1-1,1 1 1,-34 82 0,3 55 1818,16-40-1427,25-94-1329,-13 67-1,25-97-969,1-1 0,1 1 0,0-1-1,1 1 1,1-1 0,0 1 0,0-1 0,1 1 0,1-1-1,4 13 1,-7-22-112,1 0 0,0 0-1,0-1 1,1 1 0,-1-1-1,0 1 1,1-1 0,0 0-1,-1 1 1,1-1-1,0 0 1,0 0 0,0 0-1,1 0 1,-1-1 0,0 1-1,4 1 1,-4-2-13,0-1 0,0 1 0,1-1 1,-1 1-1,0-1 0,0 0 0,1 0 0,-1 0 0,0 0 0,1-1 0,-1 1 0,0-1 1,0 1-1,1-1 0,-1 0 0,3-1 0,7-5 14,-1 0 0,-1-1 0,1 0 0,-1 0 0,14-17 0,-17 18-20,9-11 6,0-1-1,-1-1 1,-1 0 0,-1-1-1,20-42 1,-14 17-247,26-90 0,-28 51-63,-3-1 0,-5 0 1,-2-158-1,-6 259 596,1 1 1,1 0-1,8 27 1,4 18 157,80 572 1743,-87-449-1764,-9-155-317,-1-1 0,-1 0-1,-1 0 1,-12 40 0,15-63-106,-12 34 256,-19 42 0,25-68-292,0 0 0,0-1 1,-1 0-1,-1 0 0,0-1 1,-18 17-1,3-3-532,16-15-363,0-1 0,-1-1-1,-18 14 1,-3-10-4170,27-12 4370,1 0 1,-1 0-1,0 0 0,1 0 1,-1 0-1,1 0 0,-1-1 0,1 1 1,0-1-1,-1 0 0,-2-1 1,4 2 507,1-1 0,0 1-1,-1 0 1,1 0 0,0-1 0,-1 1 0,1 0 0,0-1 0,-1 1 0,1 0 0,0-1 0,0 1-1,0-1 1,-1 1 0,1-1 0,0 1 0,0 0 0,0-1 0,0 1 0,0-1 0,0 1 0,-1-1 0,1 1-1,0-1 1,0 1 0,1-1 0,-1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4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240 112 2273,'-9'-19'716,"7"14"-443,0 0 1,0 0-1,0 1 0,0-1 1,-1 1-1,0 0 0,0 0 0,0 0 1,0 0-1,-1 0 0,1 0 0,-1 1 1,0 0-1,0 0 0,0 0 0,-1 0 1,1 1-1,0-1 0,-6-1 1,8 4-150,1-1 1,-1 1 0,1 0 0,-1 0 0,1-1 0,-1 1 0,1 0 0,-1 0 0,1 0 0,-1 1 0,1-1 0,-1 0 0,1 1 0,0-1 0,-1 1 0,1-1 0,-1 1 0,1-1 0,0 1 0,0 0 0,-1 0 0,1 0 0,0 0 0,0 0 0,0 0 0,0 0-1,0 0 1,0 0 0,-1 2 0,-2 3 356,0 0-1,1 0 0,0 1 0,0-1 0,-2 10 0,-22 77 5550,-25 177-1,43-205-4904,4 1 0,2 0-1,3 0 1,17 129 0,-15-182-1125,1 0 0,1 0 0,0 0 0,0-1 0,1 1 0,1-1 0,0 0 0,1-1 0,11 16 0,-16-24 0,1 1 0,0-1 0,0 0 0,0 0 0,1 0 0,-1 0 0,1 0 0,-1-1 0,1 0 0,0 0 0,0 0 0,0 0 0,0 0 0,0-1 0,0 1 0,1-1 0,5 0 0,-3 0 0,-1-1 0,1-1 0,0 1 0,-1-1 0,1 0 0,-1-1 0,1 0 0,-1 0 0,1 0 0,7-5 0,3-2 0,0-1 0,-1-1 0,0 0 0,-1-2 0,-1 1 0,25-29 0,-18 15-20,-1-1-1,-1-1 1,-2 0-1,-1-2 1,-1 0-1,-1 0 1,12-41 0,-10 12-28,-2 0 0,-3-1 0,4-67 0,-14 101-49,0 0 0,-2 0 0,-1 0 0,-1 0 0,-1 0 0,-9-30 0,8 37-504,-2 0 1,0 1-1,-1 0 0,-1 0 0,-12-17 0,19 31 179,0 1 0,0 0 1,0 0-1,-1 0 1,0 0-1,1 0 0,-1 0 1,0 1-1,0 0 1,-1-1-1,1 1 0,0 0 1,-1 0-1,-6-2 1,7 4 10,1-1 1,-1 1-1,0 0 1,0 0-1,0 0 0,0 1 1,1-1-1,-1 1 1,0-1-1,0 1 1,1 0-1,-1 0 1,0 0-1,1 0 1,-1 1-1,1-1 1,-1 1-1,-3 3 1,-32 30-4886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5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90 2177,'-1'-6'475,"1"0"1,-1 0-1,-1 0 1,1 0-1,-1 0 1,0 0-1,0 1 1,0-1-1,-1 1 1,0-1-1,0 1 0,-1 0 1,-5-7-1,5 8 2496,3 20-1190,-8 13 158,-2 0 0,-27 49 1,3-6-360,30-59-1366,-33 71 923,-55 93 1,58-119-951,3 2 0,-28 72-1,59-130-164,0 0 0,0-1 1,0 1-1,0 0 0,1 0 0,-1 0 0,0-1 0,1 1 0,0 0 0,-1 0 0,1 0 0,0 0 0,0 0 0,0 0 0,0 0 0,0 0 0,1 0 0,-1-1 1,1 1-1,-1 0 0,1 0 0,-1 0 0,1 0 0,2 2 0,0-2 68,0-1-1,0 1 1,-1-1-1,2 0 1,-1 0-1,0 0 1,0-1 0,0 1-1,0-1 1,0 0-1,0 0 1,1 0-1,-1 0 1,0 0 0,6-2-1,11-2 369,1 0 0,27-11 1,30-6 301,24-6-263,-75 18-797,1 2 0,31-5 0,8 3-3354,25-9-11186,-75 6 10355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4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4674,'0'-10'2801,"0"-4"-127,19 14 447,-7-9 641,7 9 32,12-14-417,0 5-1280,0-5-1072,18 5-641,-18-5-1233,13 0-1760,18 4-1633,-13-13-1312,-18 9 79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4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34 1937,'0'-2'232,"0"0"1,0 1 0,0-1-1,0 0 1,0 1-1,0-1 1,-1 0-1,1 1 1,0-1-1,-1 1 1,1-1 0,-1 1-1,0-1 1,1 1-1,-1-1 1,0 1-1,0-1 1,-1 0 0,1 1-70,0 1 0,0 0 0,1-1 0,-1 1 0,0 0 0,0 0 0,0 0 0,0-1 0,0 1 0,0 0 0,1 0 0,-1 0 0,0 0 0,0 1 1,0-1-1,0 0 0,0 0 0,1 0 0,-1 1 0,0-1 0,0 1 0,0-1 0,-1 1 0,-6 5 1152,1-1-1,-1 2 1,1-1 0,-12 14-1,7-4 221,1 1 1,0 0-1,2 1 0,0 0 0,0 0 0,-9 36 0,3-13 403,5-13-1579,1 0 0,2 0 0,1 1 1,1 1-1,1-1 0,0 37 1,4-53-315,0 1 0,1-1 1,0 0-1,1 0 1,1 1-1,0-1 0,1-1 1,0 1-1,1 0 1,0-1-1,1 0 0,0 0 1,1-1-1,0 0 1,16 18-1,-12-20-45,0 0 0,1-1 0,0-1 0,1 0 0,-1-1 0,1 0 0,0-1 0,1 0 0,-1-1 0,24 4 0,-5 0 0,-5-2 0,48 4 0,-56-9 0,-1 1 0,1 0 0,-1 2 0,0 0 0,0 1 0,32 13 0,-49-17 0,0 0 0,0-1 0,0 1 0,0 0 0,0 0 0,0 0 0,0 0 0,0 0 0,0 0 0,-1 0 0,1 0 0,0 0 0,-1 0 0,1 0 0,-1 0 0,1 0 0,-1 1 0,1-1 0,-1 0 0,0 0 0,0 1 0,1-1 0,-1 0 0,0 1 0,0-1 0,0 0 0,-1 0 0,1 1 0,0 1 0,-1 0 0,0 0 0,0 1 0,-1-1 0,1 0 0,-1 0 0,1 0 0,-1 0 0,0 0 0,-3 4 0,-23 22 0,-2-1 0,0-1 0,-2-2 0,0-1 0,-2-1 0,-41 19 0,33-19-351,-36 14-2102,71-34 1967,1-1 0,-1 0 0,0 0 0,0-1 0,0 0-1,0 0 1,0-1 0,0 0 0,-11-1 0,-7-9-7376,-4-11 627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4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 2513,'-9'-20'1524,"5"1"4258,4 18-5459,0 0 1,0 1 0,1-1-1,-1 0 1,0 1 0,0-1-1,0 0 1,1 1 0,-1-1-1,0 1 1,0-1 0,1 0-1,-1 1 1,1-1 0,-1 1-1,0-1 1,1 1 0,-1-1-1,1 1 1,-1 0 0,1-1-1,0 0 1,24 0 6189,-15 4-5373,-1 0 0,0 0-1,-1 1 1,1 0 0,13 10 0,20 8 1012,2-4-2141,-22-8-36,0 0 1,1-2-1,0-1 0,0 0 0,0-2 1,1-1-1,36 3 0,-21-7-1459,-19 1-2130,0-1 0,0 0 0,0-2 0,0-1 0,28-6 0,-15-2-5734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4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2785,'2'1'7569,"0"2"-7139,1-1 1,-1 1-1,0 0 1,1-1-1,-1 1 1,-1 0-1,1 0 0,0 1 1,-1-1-1,0 0 1,1 0-1,-1 1 1,0 4-1,9 56 3425,-3-12-1208,9 19-15,23 84 1047,-34-139-3571,1 0 1,1 0-1,0-1 0,2 0 0,-1 0 1,2-1-1,12 15 0,-18-26-290,0 1-1,0-1 1,0-1-1,0 1 1,0 0-1,0-1 1,1 0-1,-1 0 1,1 0 0,-1-1-1,1 1 1,0-1-1,0 0 1,0-1-1,0 1 1,-1-1-1,1 0 1,0 0-1,0-1 1,0 1-1,0-1 1,0 0 0,-1 0-1,1-1 1,0 1-1,6-4 1,1 0-302,0-1 1,0 0 0,0 0-1,0-1 1,-1-1 0,-1 0 0,1-1-1,13-14 1,-13 9 128,-1-1 1,-1 0-1,0-1 1,-1 0-1,11-32 0,-4 10 34,-7 13 472,-1-1-1,-1 1 1,-1-1 0,-1 0 0,-1 0 0,-2-1 0,-2-35 0,1 57 18,-16 86 3524,-17 123 1512,27-160-4277,3 0 0,1 67 1,-3 54 445,-3-80-4451,0 119-11643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4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3890,'0'10'5026,"0"3"2802,19-13-2946,0 0-656,12 0-1041,12-13-1040,7-11-1152,-7 1-689,25 14-1345,-24-19-1744,-13 19-1681,18-15-1040,-36 10 47,24 14 833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4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32 145 3906,'-19'0'2513,"7"0"8052,12-14-5763,12 0-592,19 5-769,0-5-303,0 14-2946,19-23-192,-19 13 0,18 10 0,-18-23-1137,13 9-3281,-13 5-1792,6 9-770,-25-14 786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4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31 332 1249,'-1'-1'297,"-1"1"0,1-1 0,0 0 1,0 0-1,0 1 0,0-1 1,0 0-1,0 0 0,0 0 1,0 0-1,0 0 0,0 0 0,0-1 1,0 1-1,1 0 0,-1 0 1,1-1-1,-1 1 0,1 0 1,-1-1-1,1 1 0,0 0 0,-1-1 1,1 1-1,0 0 0,0-1 1,0 1-1,0-1 0,0 1 1,1-3-1,-1-5 6494,0-18 3498,0 9-9125,0 17-1121,0-106-6203,8 107 5919,15-2-2405,-22-2 2641,-1 1 0,0 0 1,1-1-1,0 1 0,0 0 0,0 0 0,0 0 0,1 0 0,-1 0 1,1 0-1,0 0 0,-1 1 0,1-1 0,1 0 0,-1 1 1,4-4-1,49-34-61,-27 21 54,-26 17 16,1 0 0,0 1 0,-1-1 0,1 0-1,0 1 1,0 0 0,0 0 0,0 0 0,0 0 0,0 0 0,0 0 0,1 1 0,-1 0 0,0-1 0,0 1-1,0 0 1,1 1 0,-1-1 0,0 1 0,0-1 0,0 1 0,0 0 0,0 0 0,0 0 0,0 1 0,0-1-1,0 1 1,-1-1 0,1 1 0,0 0 0,-1 0 0,1 0 0,-1 0 0,2 3 0,2 2 27,-1-1 0,1 1 0,-2 0 0,1 0 0,-1 0 1,0 1-1,-1-1 0,1 1 0,-1 0 0,-1 0 0,0 0 0,2 11 1,-2 5 296,-2-1 1,0 0 0,-1 1-1,-1-1 1,-2 0 0,0 0 0,-1 0-1,-2 0 1,0-1 0,-1 0 0,-15 28-1,-14 16 668,-3-1 0,-56 69 0,82-115-856,-2 1 36,-17 22 176,32-35-302,20-19-180,11-12-110,-17 12 66,0 2 1,1 0 0,22-13 0,-22 17 42,0 0 0,1 1 1,-1 0-1,1 1 0,0 1 1,0 0-1,0 1 1,0 1-1,21 0 0,-31 1 124,-1 0 0,0 0-1,1 1 1,-1-1-1,0 1 1,1 0 0,-1 1-1,0-1 1,0 1 0,0-1-1,0 1 1,0 0-1,-1 1 1,1-1 0,-1 1-1,1-1 1,-1 1-1,0 0 1,0 0 0,0 1-1,0-1 1,-1 0 0,1 1-1,-1 0 1,0 0-1,0-1 1,0 1 0,-1 1-1,1-1 1,-1 0-1,0 0 1,0 0 0,0 1-1,-1-1 1,0 0 0,0 8-1,1 4 225,-1-1 0,0 0 1,-2 0-1,1 0 0,-2 0 0,0-1 0,-1 1 0,0-1 0,-1 1 0,-1-1 1,0-1-1,-14 23 0,-8 5 11,-2-1 0,-2-2 0,-2-1-1,-1-1 1,-2-2 0,-46 32 0,54-51-770,1-9-3465,27-6 3783,0 0 0,0 0 1,0 0-1,1-1 1,-1 1-1,0 0 0,0 0 1,0 0-1,1-1 1,-1 1-1,0 0 1,0-1-1,1 1 0,-1-1 1,0 1-1,1-1 1,-1 1-1,0-1 0,1 0 1,-1 1-1,1-1 1,-1 0-1,1 1 0,-1-2 1,0 0-130,1 0 1,0 0-1,-1 0 0,1 0 1,0 0-1,0 0 1,0 0-1,1 0 0,-1 0 1,0 0-1,1 0 1,-1 0-1,1 0 0,1-3 1,24-40-5072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4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205 154 2929,'0'-14'815,"-1"1"-1,-1-1 0,1 0 0,-6-15 1,5-23 4998,2 37-2846,0 13-1071,0 8-100,-7 193 5756,-32 105-2397,30-239-5008,3 0 0,3 0-1,7 88 1,-3-142-165,0 0-1,0-1 1,1 1-1,0 0 1,1-1-1,0 1 1,1-1 0,0 0-1,1 0 1,9 15-1,-10-20-22,0 0-1,1 0 1,-1 0-1,1-1 1,0 0-1,1 0 1,-1 0-1,1 0 1,0-1-1,0 0 1,0 0-1,0-1 1,0 1-1,1-1 1,-1-1-1,1 1 1,12 0-1,-6-1-225,0-2-1,0 1 1,0-2-1,-1 0 1,1 0-1,-1-1 1,1 0-1,-1-1 1,0-1-1,0 0 1,-1-1-1,0 0 0,0 0 1,0-2-1,11-8 1,-4 1 15,0 0-1,-2-1 1,1 0 0,-2-1-1,-1-1 1,0-1 0,18-31-1,-28 41 188,9-13 56,-2-1 1,0-1-1,10-36 1,-19 56 50,-1-1 0,1 1 0,-1-1 0,-1 1 1,1-1-1,-1 1 0,1-1 0,-1 1 0,-1-1 0,1 0 0,-1 1 0,1-1 0,-1 1 1,-1-1-1,1 1 0,-1 0 0,1 0 0,-1-1 0,0 1 0,-1 0 0,1 0 1,-1 1-1,1-1 0,-1 1 0,-1-1 0,-3-3 0,4 5 5,-1 1-1,1-1 0,0 1 1,0 0-1,-1 0 1,1 1-1,0-1 1,-1 1-1,1 0 1,-1-1-1,1 1 0,0 1 1,-1-1-1,1 0 1,0 1-1,-1 0 1,1 0-1,0 0 1,-1 0-1,1 0 0,0 1 1,0-1-1,-5 5 1,-5-1 95,-13 8 55,0 1-1,0 2 1,1 0 0,1 2 0,-34 31 0,-99 115-1256,54-31-2899,15 5-4697,54-78 2841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4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38 2001,'-10'-13'187,"0"-12"7918,11 31-5973,2 9-943,4 20 1135,-2 1-1,1 53 1,-7 84 1036,0-79-2230,1 332 1464,0-433-2611,-1-14-191,0 1-1,2-1 0,1 0 1,0 1-1,1 0 0,2-1 1,0 1-1,13-32 0,-11 37 42,18-40-823,50-82 1,-67 123 882,1 1 1,1 1-1,0-1 1,0 2-1,1-1 0,1 1 1,0 1-1,0 0 1,1 1-1,0 1 0,21-11 1,-30 17 106,0 0 0,0 0 1,1 1-1,-1 0 0,0 0 0,0 0 1,1 0-1,-1 1 0,0-1 0,1 1 1,-1 0-1,1 0 0,-1 1 0,0 0 1,1-1-1,-1 1 0,0 1 0,0-1 1,0 0-1,0 1 0,0 0 0,0 0 0,0 0 1,0 1-1,-1-1 0,1 1 0,-1 0 1,0 0-1,0 0 0,0 0 0,0 1 1,0-1-1,-1 1 0,3 4 0,1 4 192,0 1-1,-1-1 0,0 1 0,-1 0 1,0 1-1,-1-1 0,-1 0 0,0 1 1,0 25-1,-2-21 97,-1-1 0,-1 0-1,0 0 1,-1 0 0,-1 0 0,0-1 0,-2 1 0,-13 28 0,13-33-115,0-1 0,-1 0 0,-1-1 0,0 0 0,0 0 0,-1-1 0,0 0 0,-1 0-1,0-1 1,0-1 0,0 1 0,-21 9 0,26-14-127,-2-1-1,1 0 1,0 0-1,0 0 1,-1 0-1,1-1 1,-1 0-1,1-1 1,-13 0 0,17 0-77,0 0 1,0 0 0,0 0-1,0-1 1,0 1 0,1-1 0,-1 1-1,0-1 1,0 0 0,0 1 0,1-1-1,-1 0 1,0 0 0,1 0 0,-1 0-1,1-1 1,-1 1 0,1 0 0,0-1-1,-1 1 1,1-1 0,0 1 0,0-1-1,0 0 1,0 1 0,0-1 0,1 0-1,-1 0 1,0 0 0,1 1 0,-1-1-1,1 0 1,0 0 0,0 0 0,-1 0-1,2-2 1,0-11-490,1 0 0,1 0 1,0 0-1,1 0 0,0 1 0,2-1 1,-1 1-1,2 1 0,0-1 0,12-17 0,4-2-1167,1 0-1,53-54 0,-66 76 1451,11-12-354,2 0 1,49-36 0,-67 55 650,1-1 1,0 1-1,-1 1 1,1-1-1,1 1 1,-1 0-1,0 1 1,1-1-1,0 2 1,-1-1-1,1 1 1,0 0-1,0 0 1,-1 1-1,1 0 1,0 1-1,0 0 1,8 2-1,-13-2 74,1 1 0,0 0-1,-1 0 1,1 0 0,-1 1 0,0-1-1,0 1 1,0 0 0,0 0 0,0 0 0,-1 0-1,1 0 1,2 6 0,27 51 1800,-30-55-1718,3 6 186,-2 1 0,1 0 0,-1 0 0,-1 1 0,2 23 0,8 42 1055,-5-55-1199,1 0 0,0-1 0,2 0 1,0-1-1,18 27 0,-24-43-284,0 0 0,-1 0 0,1-1 0,1 0 0,-1 1 0,1-1 0,0-1 0,-1 1 0,2-1 0,-1 0-1,9 4 1,-10-6-72,0 0-1,0 0 0,0 0 0,0-1 0,0 0 1,-1 1-1,1-2 0,0 1 0,0 0 1,0-1-1,0 0 0,0 1 0,0-2 0,-1 1 1,1 0-1,-1-1 0,1 0 0,-1 1 0,7-6 1,-5 2-81,-1 0 0,1 0 1,-1 0-1,0-1 1,-1 1-1,0-1 0,1 0 1,-2 0-1,1-1 1,-1 1-1,0 0 0,2-11 1,2-3-254,-3 7 121,1 0 0,-2 0-1,0 0 1,0-15-1,1-9-260,42-209-1362,-45 243 1948,0 0 1,0 1-1,1-1 0,-1 0 1,1 1-1,0-1 0,-1 0 0,1 1 1,0-1-1,1 1 0,-1-1 1,0 1-1,1 0 0,-1-1 0,1 1 1,3-4-1,-4 6 29,0 0-1,-1 0 1,1 1 0,0-1 0,-1 0-1,1 0 1,0 0 0,-1 0-1,1 1 1,-1-1 0,1 0 0,0 0-1,-1 1 1,1-1 0,-1 1-1,1-1 1,-1 0 0,1 1 0,-1-1-1,1 1 1,-1-1 0,0 1-1,1-1 1,-1 1 0,0 0 0,1-1-1,-1 1 1,0-1 0,0 1-1,1 0 1,-1-1 0,0 1 0,0 0-1,0 0 1,13 36 1083,-11-29-780,4 16 178,-1 1 0,-2-1 0,-1 1 1,0-1-1,-2 1 0,-4 35 0,2-28-676,1 1 0,1-1-1,6 35 1,12 17-5710,-18-83 5611,0 0-1,0 0 1,0 1-1,0-1 1,1 0-1,-1 0 1,0 0-1,1 0 0,-1 0 1,1 0-1,-1 0 1,1 0-1,0 0 1,-1 0-1,1 0 1,0 0-1,0-1 1,-1 1-1,1 0 0,0 0 1,0-1-1,0 1 1,0-1-1,0 1 1,0-1-1,0 1 1,0-1-1,0 1 1,1-1-1,-1 0 1,0 0-1,0 1 0,0-1 1,2 0-1,11 0-3787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5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3282,'0'-7'343,"0"3"-62,0 0 0,0 0 1,0 0-1,0 0 0,1 0 1,0 0-1,0 0 0,0 0 1,0 0-1,0 1 0,3-6 1,-2 32 5910,-2 51-1734,0 139 417,0 111-3302,0-317-1588,0 0-1,1 0 1,-1-1 0,1 1 0,0-1-1,1 1 1,-1-1 0,2 1 0,-1-1-1,5 10 1,-6-15-5,0 1-1,0-1 1,0 1 0,0-1 0,0 0-1,1 0 1,-1 1 0,0-1 0,1 0-1,-1 0 1,1 0 0,-1 0-1,1-1 1,-1 1 0,1 0 0,0-1-1,-1 1 1,1-1 0,0 1 0,-1-1-1,1 0 1,0 0 0,0 0 0,0 0-1,-1 0 1,1 0 0,0 0-1,0 0 1,-1-1 0,1 1 0,0-1-1,-1 1 1,1-1 0,-1 0 0,1 0-1,0 0 1,2-2 0,4-2-114,-1 0 0,1-1 0,-1 0 0,0 0 0,8-10 0,50-70-1432,-26 30 904,-25 33 663,-1 0-1,-1-1 1,-1 0-1,-2 0 0,12-42 1,-21 66 10,0-1-1,0 1 1,1 0 0,-1 0-1,0-1 1,0 1 0,0 0-1,0-1 1,1 1 0,-1 0-1,0-1 1,0 1 0,0 0 0,0-1-1,0 1 1,0 0 0,0-1-1,0 1 1,0 0 0,0-1-1,0 1 1,0 0 0,0-1-1,0 1 1,0 0 0,0-1-1,-1 1 1,1 0 0,0-1 0,0 1-1,0 0 1,0-1 0,-1 1-1,1 0 1,0 0 0,0-1-1,-1 1 1,1 0 0,0 0-1,0-1 1,-1 1 0,1 0 0,0 0-1,-1 0 1,1 0 0,0-1-1,-1 1 1,1 0 0,0 0-1,-1 0 1,1 0 0,0 0-1,-1 0 1,1 0 0,0 0-1,-1 0 1,1 0 0,-1 0 0,1 0-1,0 0 1,-1 0 0,1 1-1,-19 12 397,6 7-128,1 0-1,1 1 1,0 0-1,2 0 1,1 1 0,0 1-1,2-1 1,1 1-1,0 0 1,2 1-1,0-1 1,2 1-1,1-1 1,3 30-1,-3-51-282,0 0 1,1 0-1,-1 0 0,1 0 0,-1 0 0,1 0 0,0 0 1,0 0-1,0 0 0,0 0 0,0 0 0,0-1 0,0 1 1,1 0-1,-1-1 0,1 1 0,-1-1 0,1 1 0,-1-1 1,1 0-1,0 0 0,0 0 0,0 0 0,2 1 1,2 0-357,1-1 1,-1 0 0,0 0 0,0-1 0,1 0 0,-1 0 0,0-1 0,7 0 0,-3-1-499,1-1 1,-1 0-1,1 0 0,-1-1 0,0-1 0,0 1 0,-1-2 0,1 1 0,9-9 0,83-72-5590,-81 67 5556,29-31-375,55-70-1,-104 117 1279,2-1 142,0 0-1,0-1 0,0 1 0,-1-1 1,0 0-1,0 1 0,1-8 0,8-13 1538,-7 21 285,-4 25 2190,0-16-3416,-2 59 2947,0-25-2112,8 77 0,-6-112-1576,0 0-1,1 0 1,-1 0-1,1 0 1,0 0-1,1 0 1,-1 0-1,1 0 1,-1-1 0,1 1-1,0-1 1,1 1-1,-1-1 1,1 0-1,-1 0 1,1 0-1,0 0 1,0 0-1,0 0 1,0-1-1,1 0 1,-1 1-1,1-1 1,-1-1-1,1 1 1,0 0-1,0-1 1,-1 0 0,1 0-1,0 0 1,0 0-1,0-1 1,0 1-1,8-1 1,-3-1-152,0 0 1,-1-1 0,1 0-1,-1 0 1,0-1 0,0 0-1,0 0 1,0-1-1,0 0 1,-1 0 0,1-1-1,-1 0 1,0 0 0,-1-1-1,10-9 1,-2 0-445,0-1 0,-1 0 1,-1-1-1,-1 0 0,15-31 0,5-24-1107,19-56 423,-46 114 1232,-1 5 925,-4 13 635,-2 38 920,2 12-616,0 10-1116,3 0 0,13 92 1,-12-146-1638,0 0 1,0-1-1,1 1 1,0-1 0,8 13-1,6-4-4022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5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174 145 1233,'-31'1'10543,"31"56"-3609,31-55-5531,-28-3-1461,0 0 1,1 1-1,-1-2 0,0 1 1,0 0-1,0-1 0,0 1 1,0-1-1,-1 0 0,1 0 0,0 0 1,-1 0-1,1-1 0,-1 1 1,0-1-1,0 1 0,0-1 0,0 0 1,0 0-1,2-5 0,-1 2-109,1-1 0,-1 0-1,0 0 1,-1 0-1,0 0 1,0 0-1,0 0 1,0-13 0,-1 15 95,-2 0 0,1 1 0,0-1 0,-1 0 1,0 0-1,0 0 0,0 1 0,-1-1 0,0 1 0,-3-7 1,4 9 63,-1 0 0,1 0 1,-1 0-1,1 0 0,-1 1 1,0-1-1,0 1 1,1-1-1,-1 1 0,0 0 1,-1 0-1,1 0 0,0 0 1,0 0-1,0 0 0,-1 0 1,1 1-1,0-1 0,-1 1 1,1 0-1,0-1 0,-5 1 1,2 1 32,0 1-1,0-1 1,0 1 0,0 0 0,0 0 0,1 0-1,-1 1 1,1 0 0,-1 0 0,1 0 0,0 0-1,0 1 1,0-1 0,1 1 0,-1 0 0,1 0-1,0 0 1,0 1 0,-4 7 0,-5 9 328,1-1 1,1 1-1,-9 28 1,5-1 785,2 0 0,-11 92 1,22-119-689,0 0 1,1 0-1,1 0 1,1 0-1,1 0 1,1 0-1,10 33 1,-11-45-354,-1-1 1,1 0-1,1 0 0,-1 0 1,2-1-1,-1 1 0,1-1 1,0 0-1,0 0 0,1-1 1,0 1-1,0-1 0,0-1 1,1 1-1,0-1 0,0 0 1,0-1-1,1 1 1,-1-1-1,1-1 0,9 4 1,-7-6-269,1 0 0,-1 0 0,0-1 0,0-1 0,1 1 0,-1-2 0,0 1 0,0-1 0,0-1 0,0 0 0,-1 0 0,1-1 0,-1 0 0,0-1 0,0 0 1,0 0-1,-1-1 0,16-13 0,3-5-2730,0 0 0,-2-2 0,-1-1 0,20-30 0,-15 14-426,-8-13 162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5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6867,'0'-33'4114,"19"-4"-2081,-19 14-1281,0-1-1200,0 1-1905,0 9-1665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5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1681,'2'-34'959,"2"1"0,15-64 1,-2 13 526,-2 5-4,-1 7 1416,-10 22 1945,-4 48-3503,1 8-525,0 1 0,-1-1 0,1 0 0,-1 1 0,-1-1 0,0 7 0,0 11 451,-27 843 7922,23-565-9534,7-177-469,-2-123 541,0 0-1,0-1 0,0 1 1,0 0-1,0-1 1,1 1-1,-1-1 0,0 1 1,1-1-1,0 1 0,-1-1 1,1 1-1,0-1 0,0 0 1,0 1-1,0-1 0,0 0 1,0 0-1,0 1 0,0-1 1,0 0-1,0 0 0,1 0 1,1 1-1,-2-2-378,0 0 1,1 1-1,-1-1 1,0 0-1,1 1 1,-1-1-1,0 0 1,1 0-1,-1 0 1,0 0-1,1 0 0,-1-1 1,0 1-1,1 0 1,-1-1-1,0 1 1,1 0-1,1-2 1,2-8-3505,6-11 422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5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74 2049,'0'-13'645,"1"-16"1421,-1 29-1987,0-1 0,0 1 0,0-1 1,0 1-1,-1-1 0,1 0 0,0 1 1,0-1-1,0 1 0,0-1 0,-1 1 1,1-1-1,0 1 0,0-1 0,-1 1 1,1-1-1,0 1 0,-1-1 0,1 1 1,0 0-1,-1-1 0,1 1 0,-1-1 1,1 1-1,-1 0 0,1 0 0,-1-1 1,1 1-1,-1 0 0,1 0 0,-1-1 1,1 1-1,-1 0 0,-1 16 3597,1 84 1225,-1 22-460,20 169 0,-16-281-4362,1 1-1,-1-1 1,2 0 0,0 0 0,0 0 0,1 0 0,0-1 0,10 15-1,-13-22-69,-1 0 0,1 0 0,-1 0-1,1 0 1,0 0 0,0-1 0,0 1-1,0-1 1,0 1 0,0-1 0,0 0-1,0 0 1,1 0 0,-1 0 0,0 0-1,1 0 1,-1-1 0,1 1 0,-1-1-1,5 1 1,-2-2-24,-1 1-1,1-1 1,0 0 0,0 0-1,0 0 1,-1-1-1,1 0 1,-1 0 0,9-5-1,1-2-108,0 0 0,-1-2 0,0 0 0,-1 0 0,13-15-1,-4-3-197,-1 0 0,-1-2 0,21-46 0,-18 34 74,2-10 71,-2 0 0,-3-1 0,17-77 0,-26 93 194,-7-7 999,-4 61-457,0 0-1,-2-1 1,-7 30-1,-7 28 1127,-13 138 891,-7 357 0,51-388-2576,-12-168 0,0 8-48,1 0 1,1-1-1,7 21 0,-10-36-38,0 0 0,0-1 0,1 1 0,0 0-1,-1-1 1,1 0 0,0 1 0,1-1 0,-1 0 0,1 0-1,-1 0 1,1 0 0,0 0 0,0-1 0,0 1 0,0-1 0,1 0-1,-1 0 1,0 0 0,1-1 0,5 3 0,-6-4-580,-1 1 1,0-1-1,1 0 1,-1 0-1,1 0 0,-1 0 1,0-1-1,1 1 1,-1 0-1,0-1 1,1 0-1,2-1 1,25-18-4568,-23 12 3962,0 1 1,-1-1-1,0 0 0,0-1 1,5-9-1,9-38-3051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03:5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20 139 1345,'0'-5'371,"0"-1"0,-1 1 0,1-1 0,-1 1 0,0 0 0,0 0 0,0-1 0,-1 1 0,0 0 0,0 0 0,-3-5 0,4 29 8395,-1 80-2421,2-72-5176,-1 34 1703,3 0-1,15 93 0,-12-122-2442,-1-11-51,0 0 0,13 37 0,-15-53-349,0 0-1,0-1 1,0 0-1,0 1 1,1-1-1,0 0 1,0 0-1,0 0 1,0-1-1,1 1 1,-1-1-1,1 1 1,0-1-1,0 0 1,0-1-1,1 1 1,6 2-1,-7-4-28,0 0 0,0-1 0,0 0 0,1 1 0,-1-1 0,0-1 0,0 1 0,0-1 0,1 1 0,-1-1 0,0-1 0,0 1 0,7-4 0,45-24 0,-40 18 1,-2 0 1,0-1-1,0 0 1,-1-1-1,0 0 1,19-30-1,-8 8-26,33-69 0,-37 62-69,-5 14 6,-1-2 0,-2 1 0,-1-1 0,9-37 0,-12 26 176,-3 16 33,0-1 0,2 1 0,13-33-1,-20 258-117,-34 166-3197,9 185-6903,25-526 2418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0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9 336,'-6'-7'19285,"4"6"-17724,-2 0-3681,4 32 4153,0 52-966,10 342 3482,-7-362-4038,-2-37-258,1-1 0,0 1 0,10 35 0,2 7 195,-10-46-196,0 0-1,2 0 1,8 20-1,-12-37 467,-2-11-1304,0 1-1,0-1 1,0 1 0,-1-1 0,0 1 0,0-1-1,-1 1 1,-1-6 0,-23-38-8088,16 30 4581,-8-12-939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0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72 1553,'-9'-8'3672,"3"-19"6435,6 26-9589,-1-1 0,1 1 1,0 0-1,0 0 0,0-1 1,0 1-1,0 0 0,0-1 1,0 1-1,1 0 0,-1 0 1,0-1-1,1 1 0,-1 0 1,1 0-1,-1 0 1,1 0-1,0 0 0,-1-1 1,1 1-1,0 0 0,0 0 1,0 1-1,0-1 0,0 0 1,0 0-1,0 0 0,0 1 1,0-1-1,0 0 0,2 0 1,5 1-153,-5-1-341,0 1 1,0 0-1,0 0 0,0 0 1,-1 0-1,1 0 0,0 1 1,0-1-1,0 1 1,0 0-1,-1 0 0,1 0 1,0 0-1,-1 0 0,1 0 1,-1 1-1,1 0 1,3 2-1,29 28-25,-28-27 0,-1 0 0,0 0 0,0 1 0,9 11 0,24 30 0,-28-34 0,0 0 0,0 1 0,-1 0 0,-1 1 0,10 21 0,-7-8 0,-1 1 0,-1 0 0,-2 1 0,-1-1 0,-1 2 0,-1-1 0,0 60 0,-5-72 0,0 51 0,-13 115 0,-2-88 0,6-29 0,-32 122 0,-23 10 0,44-147 0,16-44 0,0 1 0,1-1 0,0 1 0,0 0 0,1 0 0,0 0 0,-1 9 0,3-18 0,0 0 0,-1-1 0,1 1 0,0 0 0,-1-1 0,1 1 0,0 0 0,-1-1 0,1 1 0,0 0 0,-1-1 0,1 1 0,0 0 0,-1 0 0,1 0 0,-1-1 0,1 1 0,-1 0 0,1 0 0,0 0 0,-1 0 0,1 0 0,-1 0 0,1 0 0,-1 0 0,1 0 0,-1 0 0,1 0 0,-1 0 0,1 0 0,0 0 0,-1 0 0,1 1 0,-1-1 0,1 0 0,-1 0 0,1 0 0,0 1 0,-1-1 0,1 0 0,0 1 0,-1-1 0,1 0 0,0 1 0,-1-1 0,1 0 0,-1 1 0,-11-47-9188,12 44 8612,0 0-1,0 0 1,-1 1 0,1-1 0,0 0 0,-1 0 0,1 1 0,-1-1-1,0 0 1,0 1 0,0-1 0,0 0 0,-1-1 0,-4-8-2710,2-11-1706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1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0 131 336,'0'-3'132,"0"1"-1,0-1 1,1 0 0,-1 1-1,1-1 1,0 0-1,-1 1 1,1-1 0,0 1-1,1-1 1,-1 1 0,0-1-1,1 1 1,3-4-1,5-21 834,-7 13-521,1 1-278,-4-4 8033,1 3 3729,15 11-7412,-10 17-892,0 11-3076,-7 56-476,-1-13-75,8 73 1,0-99 2,4 61 0,2 120 0,7-71-638,-33-152-6322,7-22-6025,-3 9 7812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1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46 131 368,'-12'0'-3116,"-21"7"26715,46-5-15968,-7-1-7280,0 0 0,0 0-1,0 1 1,-1 0-1,1 0 1,-1 1-1,1-1 1,-1 1 0,0 0-1,5 4 1,21 11 77,-14-13-428,0-1 0,0-1 0,0 0 0,0-1 0,0-1 0,1-1 0,24-2 0,-2 1 0,-15 0 0,-1-2 0,1-1 0,-1 0 0,40-14 0,-4 1 0,-46 13 0,0 0 0,0-1 0,0-1 0,-1 0 0,0-1 0,0-1 0,16-12 0,-28 20-170,0-1 1,0 0-1,0 0 0,0 0 0,0 0 1,0 0-1,0 0 0,0 0 0,0 0 1,0 0-1,-1-1 0,1 1 1,0 0-1,-1 0 0,1-1 0,-1 1 1,1 0-1,-1-1 0,0 1 1,0-1-1,0 1 0,0 0 0,0-1 1,0 1-1,0-1 0,0 1 0,-1-2 1,0 0-858,-1 0 0,0 0 0,1 1 0,-1-1 0,-1 1 0,1-1 0,0 1 0,-6-4 0,-11-15-4643,14 13 700,-11 6 904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1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311 329 1409,'-16'5'9660,"5"18"-7715,0 1-1,2 0 1,1 1 0,-7 32-1,9-34-1206,-54 264 6756,42-187-5680,10-44-1211,3 0-1,4 92 1,1-80-482,0-63-121,0 1 0,0-1 0,1 0 0,0 1 0,0-1 0,0 0 0,0 0 0,1 1 0,3 6 0,-4-11 0,0 0 0,0 1 0,0-1 0,0 0 0,0 0 0,0 0 0,0 0 0,1 0 0,-1 0 0,0 0 0,1 0 0,-1 0 0,1-1 0,-1 1 0,1-1 0,-1 1 0,1-1 0,-1 1 0,1-1 0,-1 0 0,1 0 0,0 0 0,-1 0 0,1 0 0,-1 0 0,1 0 0,0 0 0,-1-1 0,1 1 0,-1-1 0,1 1 0,-1-1 0,3-1 0,2-2 0,0 1 0,-1-2 0,1 1 0,-1 0 0,0-1 0,-1 0 0,1 0 0,-1-1 0,0 1 0,4-8 0,9-10 0,-6 6 0,-1 0 0,0 0 0,11-29 0,5-8 0,-15 31 0,-2 0 0,13-46 0,1-5 0,-18 61 0,-1-1 0,-1 0 0,-1 0 0,0 0 0,0 0 0,-1 0 0,-2-19 0,1 23 0,-2 5 0,0 0 0,-1-1 0,0 1 0,0 1 0,0-1 0,0 0 0,-1 1 0,0 0 0,0 0 0,0 0 0,0 0 0,0 0 0,-1 1 0,0 0 0,-7-4 0,7 4 0,-1 0 0,0 0 0,0-1 0,0 2 0,-1-1 0,1 1 0,-1 0 0,1 0 0,-1 1 0,-9-1 0,-108-7 0,117 9 0,0 0 0,-1-1 0,1 0 0,0 0 0,0 0 0,-1-1 0,1 0 0,0 0 0,0-1 0,1 0 0,-1 0 0,1-1 0,-1 0 0,1 0 0,0 0 0,1-1 0,-1 1 0,1-2 0,0 1 0,0 0 0,-4-8 0,4 5 0,1 0 0,0 0 0,1-1 0,0 0 0,1 1 0,-1-1 0,2 0 0,-1 0 0,1-1 0,1 1 0,0-11 0,0 1 0,0-1 0,2 0 0,0 1 0,1-1 0,1 1 0,1 0 0,9-21 0,0 1 0,-8 21 0,1-1 0,1 2 0,0-1 0,1 1 0,1 0 0,20-25 0,-9 16 0,-18 22 0,-1 0 0,2 0 0,-1 0 0,0 0 0,1 1 0,-1-1 0,1 1 0,0 0 0,0 0 0,1 0 0,-1 1 0,0 0 0,7-3 0,-9 5 0,-1 0 0,1 0 0,0 0 0,-1 0 0,1 0 0,0 0 0,-1 0 0,1 0 0,0 1 0,-1-1 0,1 1 0,-1-1 0,1 1 0,-1 0 0,1 0 0,-1 0 0,0-1 0,1 1 0,-1 1 0,0-1 0,1 0 0,-1 0 0,0 0 0,0 0 0,0 1 0,1 1 0,22 40 0,-6 8 0,-2 1 0,-2 0 0,-3 1 0,7 76 0,-16-116 0,2 38 39,-4 83 1,-1-61-1109,0-61-908,0 1-1,0-1 1,-6 19-1,-2 33-9198,9-27 5000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1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27 201 336,'0'0'12174,"-4"0"-9228,-16 0 12535,17 0-13790,37 0-1575,-6 1-110,0-1-1,0-2 1,39-7 0,0-3-6,-36 7 0,57-16 0,102-37 0,-161 51-1130,14-4-2782,-42 11 3726,0-1 1,1 1-1,-1-1 1,0 1 0,0-1-1,0 0 1,0 0 0,0 1-1,0-1 1,0 0 0,0 0-1,0 0 1,0 0-1,-1 0 1,1 0 0,0 0-1,-1 0 1,1-1 0,-1 1-1,1 0 1,-1 0 0,1 0-1,-1-1 1,0 1-1,0 0 1,1-2 0,-1-11-9962,-2 2 7517,-9-11-2303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5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50 154 1249,'-8'-15'938,"0"-1"0,1 1 1,1-2-1,1 1 1,0-1-1,1 1 1,-3-25 1976,11 77 863,47 210 2955,-15 5-3518,48 236-3135,-83-482-123,3 13-874,1 0 0,1 0 1,0 0-1,1 0 0,10 16 0,-14-30-1841,-3-16-4787,0-9 3703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1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0 240,'-31'4'13233,"31"107"-10220,0 152 9966,0-118-9677,0 228-13472,4-384 2792,2-2 5448,-1-23-2611,11-9 403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1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111 295 672,'-13'7'12119,"13"-14"-13313,0-28 8824,-1 10-6317,0 18-856,0 0 0,1 0 0,0 0-1,0 0 1,0 0 0,1 0 0,0 0 0,0 0 0,1 1-1,0-1 1,0 0 0,6-11 0,24-28 596,-28 38-992,0 1 0,0-1 0,1 1 1,1 1-1,-1-1 0,1 1 0,0 0 0,0 0 1,1 0-1,0 1 0,10-6 0,-14 10-23,-1 0 1,0 0-1,1 1 0,-1-1 0,1 1 0,0-1 1,-1 1-1,1 0 0,-1 0 0,1 0 0,-1 1 0,1-1 1,-1 0-1,1 1 0,-1 0 0,1 0 0,-1-1 1,0 2-1,1-1 0,-1 0 0,0 0 0,0 1 0,0-1 1,0 1-1,0-1 0,0 1 0,0 0 0,0 0 1,-1 0-1,1 0 0,-1 0 0,2 3 0,4 5 210,-1 1-1,0 0 1,-1 1-1,8 21 0,-8-16-116,-2 1-1,1-1 0,-2 1 1,0-1-1,-1 1 0,-1 0 1,-1 0-1,0-1 0,-6 25 1,-6 20 117,-29 77 1,20-69-203,8-26-24,-1-1 1,-2 0-1,-2-2 1,-2 0-1,-1 0 1,-37 47-1,41-63-22,-16 16 0,32-39 0,0 0 0,0 0 0,0 0 0,-1-1 0,1 1 0,-1-1 0,1 1 0,-1-1 0,0 0 0,1 0 0,-1 0 0,0-1 0,0 1 0,0-1 0,-4 1 0,133-27 0,32-8 0,-67 6 0,-57 16 0,48-11 0,-58 15-3743,-21 6 2779,-1 1-1,1-1 0,-1 0 0,0 0 1,1 0-1,-1-1 0,0 1 0,0 0 1,0-1-1,-1 1 0,1-1 0,-1 0 1,1 1-1,-1-1 0,0 0 0,0 0 0,1-3 1,0-17-4964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1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1473,'1'0'29143,"11"0"-27478,68 14-1179,-23-16-486,0-3 0,0-3 0,-1-2 0,79-24 0,-82 24 0,-45 10 0,0-1 0,0 0 0,-1-1 0,1 0 0,10-4 0,-14 5-2454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0 544,'-65'40'3877,"21"-25"28,41-7-2996,3-7-829,0-1 0,0 1 0,0-1 0,0 1 1,0-1-1,0 1 0,0-1 0,0 0 0,-1 1 1,1-1-1,0 1 0,0-1 0,0 1 0,-1-1 1,1 0-1,0 1 0,-1-1 0,1 1 1,0-1-1,-1 0 0,1 0 0,-1 1 0,1-1 1,0 0-1,-1 0 0,1 1 0,-1-1 0,1 0 1,-1 0-1,1 0 0,-1 0 0,1 1 1,-1-1-1,1 0 0,-1 0 0,1 0 0,-1 0 1,1 0-1,-1-1 0,-7 3 247,-14 6 16727,24-18-14111,0 7-2943,1 0 0,-1 1 0,1-1 0,0 1 0,-1 0 0,1 0 0,0 0 0,0 0 0,1 1 0,-1-1 0,0 1 0,1 0 0,-1 0 0,0 0 0,1 0 0,3 0 0,57-6 0,-56 7 0,12 0 0,1 0 0,0 2 0,25 4 0,-39-4 0,0 0 0,0 0 0,0 1 0,0 0 0,-1 0 0,1 1 0,-1 0 0,0 0 0,0 1 0,0-1 0,-1 1 0,6 7 0,-8-10 0,-1 1 0,-1 0 0,1 0 0,0 0 0,-1 0 0,1 0 0,-1 0 0,0 1 0,0-1 0,0 0 0,0 1 0,-1-1 0,1 7 0,-5 47 0,3-46 0,-6 23 0,-1-1 0,-1 0 0,-18 43 0,2-9 0,12-35 0,-2 0 0,-1-1 0,-20 30 0,17-30 0,-24 53 0,35-74 0,8-10 0,-1 0 0,1 0 0,0 1 0,-1-1 0,1 0 0,-1 0 0,1 1 0,0-1 0,-1 0 0,1 1 0,0-1 0,0 0 0,-1 1 0,1-1 0,0 0 0,0 1 0,-1-1 0,1 1 0,0-1 0,0 0 0,0 1 0,0-1 0,0 1 0,-1-1 0,1 1 0,0-1 0,0 0 0,0 1 0,0-1 0,0 1 0,0-1 0,1 1 0,-1-1 0,0 1 0,0-1 0,0 0 0,0 1 0,0-1 0,1 1 0,-1 0 0,28-9 0,-12 3 0,20-7 0,-32 10 0,1 0 0,0 1 0,-1-1 0,1 1 0,0 0 0,-1 1 0,1-1 0,5 1 0,-1 0 0,5-1 0,0 1 0,1 1 0,-1 1 0,26 5 0,-36-6 0,0 1 0,-1-1 0,1 1 0,0 0 0,-1 0 0,1 0 0,-1 0 0,0 1 0,1-1 0,-1 1 0,0 0 0,-1 0 0,1 0 0,0 0 0,-1 0 0,0 1 0,0-1 0,0 1 0,0 0 0,-1-1 0,3 8 0,-2 1 0,0 0 0,-1 1 0,0-1 0,-1 0 0,-2 17 0,1 7 0,1-30 0,-1 0 0,0 1 0,0-1 0,-1 0 0,1 0 0,-2 0 0,1 0 0,0 0 0,-1 0 0,0 0 0,-1-1 0,-4 7 0,-14 25 0,14-23 0,0-1 0,-1-1 0,-1 1 0,0-1 0,0-1 0,-1 0 0,-1-1 0,-17 13 0,6-7 0,-1-1 0,-1-1 0,-46 19 0,61-29 16,0-1 1,0 0-1,0-1 0,0 0 0,-1 0 0,1-1 1,-1-1-1,1 0 0,-1 0 0,-16-3 1,23 2-49,0 1 0,-1-1 0,1-1 0,0 1 0,0-1 0,0 1 0,0-1 0,0 0 0,1 0 1,-1-1-1,1 1 0,-1-1 0,1 0 0,0 0 0,0 0 0,0 0 0,0-1 0,1 1 0,-1-1 0,1 1 0,0-1 1,0 0-1,0 0 0,0 0 0,1 0 0,0 0 0,-2-8 0,1-10-3434,1 1 0,1-1-1,3-29 1,8-8-5597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1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9 224,'-31'14'27327,"44"9"-22111,-7-20-5216,0-1 0,1 0 0,-1 0 0,0 0 0,1 0 0,0-1 0,-1 0 0,1-1 0,0 0 0,-1 0 0,1 0 0,8-2 0,83-13 0,-42-1-1559,-6 0-3485,-35 4-6994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1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38 464,'-12'8'4189,"26"19"18978,-7-23-17489,1 1-6921,2-2 1316,0-1 0,0 1 0,0-2 0,0 0 1,0 0-1,11 0 0,-16-2-404,0 1 0,0-1 0,1 1 0,-1-1 0,0-1 1,-1 1-1,1-1 0,0 0 0,7-4 0,0-1-1799,-1-1 0,0-1 0,0 0 0,12-14 1,-4 2-5875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2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32 293 896,'-21'-22'23586,"11"21"-16944,42 1-4999,78 0-1643,187-24 0,-96-20 0,-170 37 0,1 2 0,-1 0 0,1 3 0,-1 0 0,52 5 0,-1-1 0,-81-2-17,-1 0 1,1 0-1,0 0 0,0 0 0,-1 0 1,1 0-1,0 0 0,0-1 0,-1 1 1,1 0-1,0 0 0,-1-1 1,1 1-1,-1-1 0,1 1 0,0-1 1,-1 1-1,1-1 0,-1 1 0,1-1 1,-1 1-1,1-1 0,-1 1 1,1-1-1,-1 0 0,0 1 0,1-1 1,-1-1-1,2-29-1303,-20-41-3007,14 57 2658,-22-29-10723,23 32 6941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2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75 208,'0'0'878,"0"-16"3161,11 8 599,31 3 8712,6 6-3035,-27 2-11075,6 2 782,0-1 0,1-1-1,-1-2 1,41-2 0,-20 0-32,-20-1-2063,-1-1 0,44-10 0,-57 10 1017,-11 2-69,0 1 0,0-1 1,0 0-1,1 0 0,-1 0 1,0 0-1,0 0 0,0-1 1,-1 1-1,1-1 0,0 0 0,0 0 1,-1 0-1,0 0 0,4-4 1,10-7-2307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2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1 115 880,'0'-70'4448,"0"25"14183,0 60-16437,0 433 6136,0-255-7775,0 16-7063,0-109-742,0-4-3324,0-121 5775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2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1 576,'-5'11'3064,"-8"23"23904,32-33-24809,-16 0-2159,1 0 0,0-1 0,0 1 0,0 1 0,-1-1 0,1 0 0,0 1 0,-1 0 0,1 0 0,-1 0 0,0 0 0,4 4 0,-3-3 0,0 0 0,1 0 0,-1-1 0,1 1 0,0-1 0,10 4 0,27 1 0,57 3 0,-35-4 0,8-3 0,0-3 0,136-17 0,-122 8 0,-14 0 0,-31 3 0,53 0 0,32-8 0,-50 4-11,-76 10-137,0 0-1,0 0 0,0 0 1,1-1-1,-1 1 0,0 0 0,0-1 1,0 1-1,1 0 0,-1 0 1,0-1-1,0 1 0,0 0 1,0-1-1,0 1 0,0 0 0,0-1 1,0 1-1,0 0 0,0 0 1,0-1-1,0 1 0,0 0 1,0-1-1,0 1 0,0 0 1,0-1-1,0 1 0,0 0 0,0-1 1,0 1-1,-1 0 0,1 0 1,0-1-1,0 1 0,0 0 1,-1-1-1,1 1 0,0 0 0,0 0 1,0 0-1,-1-1 0,-7-11-5929,3 2-232,-10 7 644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5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30 343 576,'0'0'2903,"0"3"-2068,-1 4-228,1-1 0,0 0 1,1 1-1,0-1 0,0 0 0,0 0 1,1 0-1,-1 0 0,6 10 0,-7-15-500,1 1-1,0-1 0,0 0 0,0 0 0,0 0 0,0 0 0,0 0 0,0 0 0,1 0 0,-1 0 1,0-1-1,0 1 0,1 0 0,-1-1 0,0 1 0,1-1 0,-1 1 0,2-1 0,1 1-70,-1-1-1,0 0 1,0-1-1,0 1 0,1 0 1,-1-1-1,0 0 1,0 0-1,0 0 0,0 0 1,4-3-1,-2 1-44,-1 0-1,1-1 1,-1 0 0,0 1-1,0-2 1,-1 1-1,1 0 1,-1-1 0,0 0-1,0 0 1,2-6-1,12-17-184,-8 16 84,-2-1 0,1 0 0,-2 0-1,0 0 1,0-1 0,-1 0 0,-1 0-1,0 0 1,3-28 0,-6 33 105,-1 0-1,1 0 1,-1 0 0,-1 0 0,1 1 0,-2-1 0,1 0 0,-1 0-1,-1 1 1,1-1 0,-1 1 0,-1 0 0,1 0 0,-2 0 0,1 0-1,-1 1 1,-8-11 0,11 16 33,0 1 0,1-1-1,-1 1 1,0-1 0,0 1-1,0 0 1,0 0 0,0 0-1,0 0 1,-1 0 0,1 0-1,0 1 1,0-1 0,-1 1-1,1 0 1,0-1 0,-1 1-1,1 0 1,0 0 0,-1 0-1,1 1 1,0-1 0,0 1-1,-1-1 1,1 1 0,0 0-1,0 0 1,0 0 0,0 0-1,-1 0 1,1 0 0,1 0-1,-1 1 1,0-1 0,0 1-1,1-1 1,-4 4 0,-2 3 172,-1-1 1,2 2-1,-1-1 0,1 1 1,0-1-1,1 2 0,-6 10 1,-1 16 627,2 0 1,1 1 0,2 1-1,-3 50 1,8-53 5,2 1 0,2 0 0,6 39 0,1 11 541,-6-66-1049,0 1 1,1-1-1,13 38 0,-14-48-288,0-1 0,1-1 1,0 1-1,1 0 0,0-1 1,0 0-1,1 0 0,0-1 1,0 1-1,11 9 1,-13-15-239,0 1 1,1-1 0,-1 0 0,0-1 0,1 1-1,-1-1 1,1 0 0,-1 0 0,1 0-1,0-1 1,-1 0 0,1 1 0,0-2 0,0 1-1,-1 0 1,1-1 0,-1 0 0,1 0 0,-1-1-1,8-2 1,-3 1-673,-1-1 0,1 0 0,-1-1 0,0 1 0,0-2 0,0 1 0,-1-1-1,12-11 1,3-24-2825,6 2 437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2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8 384,'-4'1'204,"0"0"0,0 0-1,1 0 1,-1 0 0,0 0-1,0 1 1,1-1 0,-1 1 0,1 0-1,-1 1 1,1-1 0,-6 5-1,7-4-49,-1-1 0,0 0 0,1 0 0,-1 0 0,0 0 0,0-1 0,0 1 0,0-1 0,-1 0 0,1 0 0,0 0 0,-5 1 0,5-2 37,0 1 0,0 0 0,0 0 0,0 0 0,0 0-1,0 1 1,0-1 0,1 1 0,-1-1 0,1 1 0,-1 0-1,1 0 1,-1 0 0,-2 4 0,-15-9 12176,20 2-11981,2-6 1854,2 2-1841,-1 1 0,1 0 0,0 0-1,0 0 1,0 1 0,1-1-1,-1 1 1,1 0 0,0 0 0,0 1-1,0-1 1,8-2 0,15-8 911,-25 12-1228,0-1 1,0 1-1,0 0 0,0 0 1,0 1-1,0-1 1,0 0-1,0 1 0,0 0 1,0 0-1,0 0 0,0 0 1,1 0-1,-1 1 0,0-1 1,0 1-1,0 0 0,0 0 1,0 0-1,0 0 0,-1 0 1,1 1-1,0 0 0,-1-1 1,1 1-1,-1 0 0,1 0 1,-1 0-1,0 0 0,0 1 1,0-1-1,0 1 0,2 3 1,2 2-26,-1 1 0,0-1 1,0 1-1,-1 0 0,0 0 0,-1 0 1,0 1-1,-1-1 0,3 13 0,-2 18-160,-1-1 0,-2 0 0,-2 1-1,-1-1 1,-2 0 0,-2 0 0,-1-1 0,-2 0-1,-2 0 1,-1-1 0,-2-1 0,-39 69-1,44-91 62,1-1-1,-2 1 1,1-2 0,-2 0-1,0 0 1,0-1-1,-1 0 1,0-1-1,-1-1 1,-23 12 0,32-19-15,0-1 1,0 1 0,0-1 0,0-1 0,0 1 0,-1-1 0,-7 0 0,12 0 46,0 0 0,0 1 0,-1-1 1,1 0-1,0 0 0,0 0 0,0-1 0,-1 1 0,1 0 0,0 0 0,0-1 0,0 1 1,-1-1-1,1 1 0,0-1 0,0 1 0,0-1 0,0 0 0,0 1 0,0-1 0,0 0 1,0 0-1,0 0 0,1 0 0,-1 0 0,0 0 0,0 0 0,1 0 0,-1 0 0,0-1 0,1-9 107,-1 5 74,1 0-1,0 0 1,0 0-1,0 0 1,1 0-1,0 0 1,0 0-1,1 0 1,-1 0-1,1 1 1,0-1-1,1 0 1,6-10-1,-5 10-166,1 1 0,0-1 0,0 1 0,0 0 0,1 0 0,-1 0 0,1 1 0,1-1 0,-1 2 0,0-1 0,1 1 0,0 0 0,0 0 0,0 1-1,0-1 1,0 2 0,1-1 0,-1 1 0,0 0 0,1 1 0,-1 0 0,10 0 0,74 6-1384,-61-3-291,0-1 1,0-1-1,40-5 1,-68 4 1056,1-1 0,-1 1 0,1-1 0,-1 0 0,1 0 0,-1 0 0,1 0 0,-1 0 0,0 0 0,0-1 0,0 1 0,0-1 0,0 0 0,0 1 0,0-1 0,0 0 0,-1 0 0,1 0 0,0 0 0,1-5 0,25-28-4650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2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64 2257,'-20'-45'3948,"11"27"2874,7 48-2089,4 10-942,8 51 0,-1-23-965,22 123 1722,-30-179-4541,2-1 1,-1 0-1,2 1 0,0-1 0,0-1 0,1 1 0,11 18 0,-12-22-9,0 0 0,1-1 0,-1 0 0,2 0 1,-1 0-1,1-1 0,-1 1 0,2-1 0,-1-1 0,0 1 0,1-1 0,10 5 0,-13-8-64,0 0-1,-1-1 1,1 1-1,0-1 1,0 0-1,-1 0 1,1 0 0,0 0-1,0-1 1,-1 1-1,1-1 1,0 0-1,6-3 1,39-20-1377,-48 23 1415,7-4-211,-1 0 0,0-1 0,0 0 0,0-1 1,-1 0-1,0 0 0,0 0 0,0 0 0,-1-1 0,0 0 0,5-12 0,6-9-410,-1 0 237,-1-1 0,-2 0 0,11-39-1,4-10 248,-18 49 316,-2 0 0,4-38 1,-5 14 5677,-10 114-5096,-22 114 1,10-94-734,3 2 0,-2 118 0,-4 62-3020,19-239 1189,0 17-1815,0-10-3029,0-29 6478,0-1 1,0 1-1,0-1 1,1 0-1,-1 1 1,0-1 0,0 1-1,0-1 1,0 1-1,0-1 1,-1 1-1,1-1 1,0 0-1,0 1 1,0-1-1,0 1 1,0-1 0,-1 0-1,1 1 1,0-1-1,0 0 1,-1 1-1,1-1 1,0 0-1,0 1 1,-1-1-1,1 0 1,0 1 0,-1-1-1,1 0 1,0 0-1,-1 1 1,1-1-1,-1 0 1,1 0-1,0 0 1,-1 0-1,1 0 1,-1 0 0,1 1-1,-1-1 1,1 0-1,-1 0 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2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1857,'0'0'2881,"0"-37"5072,0 34-7644,1 0 0,1 0 0,-1 0-1,0 0 1,1 0 0,-1 0 0,1 0 0,0 1 0,0-1-1,0 1 1,0-1 0,1 1 0,-1 0 0,1 0 0,-1 0-1,1 0 1,4-2 0,1-3 380,3-1-118,0-1-1,0 2 1,22-12-1,-3 2 59,-26 15-557,-1 0 0,1 0 0,-1 1 0,1-1 0,0 1 0,0 0 0,0 0 0,0 0 0,0 0 0,-1 1 0,1 0 0,0 0-1,0 0 1,0 0 0,0 0 0,0 1 0,0 0 0,0 0 0,0 0 0,0 0 0,0 0 0,-1 1 0,1 0 0,-1 0 0,1 0 0,-1 0 0,0 0 0,1 1 0,-1 0 0,-1-1 0,1 1 0,0 0 0,-1 0 0,1 1 0,3 6 0,-1-2 137,1 1 1,-2 0-1,1 0 1,-1 0 0,-1 0-1,0 1 1,0 0 0,0 0-1,-2-1 1,1 1-1,-1 1 1,0-1 0,-2 19-1,-12 39 460,-3-1-1,-2-1 1,-4 0-1,-31 67 1,15-30 260,29-75-708,0-1-1,-2 1 1,-1-2 0,-21 34 0,32-59-220,1 1 0,-1-1 0,0 0 0,0 1 0,0-1 0,0 0 0,0 0 1,0 0-1,-1 0 0,1 0 0,0 0 0,0 0 0,-1 0 0,-2 1 0,4-2-1,-1 0 0,1 0 0,0 0 0,-1 0 1,1-1-1,-1 1 0,1 0 0,0 0 0,-1-1 0,1 1 0,0 0 0,-1 0 1,1-1-1,0 1 0,0 0 0,-1-1 0,1 1 0,0 0 0,0-1 0,0 1 0,-1 0 1,1-1-1,0 1 0,0-1 0,0 1 0,0 0 0,0-1 0,0 1 0,0-1 1,0 1-1,0 0 0,0-1 0,0 0 0,0-4 0,0 1-1,0-1 1,0 0-1,1 0 1,0 1 0,0-1-1,0 0 1,1 1-1,2-5 1,-1 2 0,2 0 0,-1 1 0,1 0 0,0 0 0,0 0 0,9-6 0,9-11 0,-18 19 0,1-1 0,0 1 0,0 0 0,1 0 0,-1 0 0,1 1 0,0 0 0,0 0 0,0 1 0,0 0 0,0 0 0,0 1 0,1 0 0,-1 0 0,1 1 0,-1 0 0,0 0 0,1 0 0,13 4 0,4 0 0,-1 2 0,0 0 0,-1 1 0,41 19 0,-56-22-105,0 0 0,1-1 0,-1 0 1,1-1-1,0 1 0,0-2 0,0 0 0,0 0 0,9 0 1,-16-2-692,1 1 0,-1-1 0,0 0 0,1 0 1,-1 0-1,0-1 0,0 1 0,1 0 0,-1-1 0,0 1 1,0-1-1,-1 0 0,1 0 0,0 0 0,-1 0 1,1 0-1,2-4 0,23-46-8149,-14 4 4834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2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1553,'0'-117'8121,"6"98"-5583,-5 18-2049,0 0 0,0 1 0,0-1 0,0 0-1,0 0 1,1 1 0,-1-1 0,0 1 0,0-1-1,0 1 1,1 0 0,-1-1 0,0 1-1,0 0 1,1 0 0,-1 0 0,0 0 0,1 0-1,1 0 1,-1 0 272,0 1-1,0-1 1,1 1 0,-1 0-1,0 0 1,0-1 0,0 1-1,0 0 1,0 1 0,0-1-1,3 3 1,7 12 626,-2 22-1279,-2 0 0,6 66 0,5 21-168,-9-46 60,-9-62 0,0-1 0,2 1 0,0-1 0,1 1 0,8 21 0,34 67 0,-45-102 0,0 0 0,0-1 0,1 1 0,-1 0 0,1 0 0,0-1 0,-1 1 0,1-1 0,0 1 0,0-1 0,1 0 0,-1 0 0,0 0 0,1 0 0,0 0 0,-1 0 0,1-1 0,0 1 0,0-1 0,-1 0 0,1 0 0,0 0 0,0 0 0,1 0 0,-1-1 0,0 1 0,0-1 0,0 0 0,0 0 0,5-1 0,-2 0 0,0 0 0,0 0 0,0-1 0,0 0 0,0 0 0,-1-1 0,1 0 0,-1 0 0,1 0 0,-1 0 0,0-1 0,-1 0 0,1 0 0,-1 0 0,6-6 0,10-18 0,0-1 0,-2 0 0,-1-1 0,25-64 0,34-140 0,-50 148 0,-21 71 0,-4 19 0,-7 33 0,-2-1 0,-22 114 0,-12 168 0,32 116-1793,10-465-22234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3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53 656,'-15'0'31908,"24"-1"-31876,0 0 0,0-1-1,-1 0 1,1 0 0,0-1-1,-1 0 1,15-8 0,-15 7-39,0 0 1,0 0 0,1 1-1,0 0 1,-1 1 0,1 0-1,16-2 1,0 3 6,26 0 0,-49 1 0,0 0 0,-1 1 0,1-1 0,0 0 0,0 1 0,-1-1 0,1 0 0,0 1 0,-1 0 0,1-1 0,-1 1 0,1 0 0,0 0 0,-1 0 0,0 0 0,1 0 0,-1 1 0,0-1 0,1 0 0,1 3 0,0 1 0,-1 0 0,1 1 0,-1 0 0,0-1 0,0 1 0,0 0 0,-1 0 0,0 0 0,0 0 0,-1 0 0,0 0 0,0 1 0,0-1 0,0 0 0,-1 0 0,0 0 0,-1 0 0,1 0 0,-1-1 0,0 1 0,-5 9 0,-12 27 0,14-30 0,0 1 0,-1-1 0,-11 16 0,-9 13 0,-18 23 0,36-54 0,0 0 0,1 1 0,-7 15 0,0-2 0,12-20 0,-1 0 0,1 0 0,1 0 0,-1 0 0,0 1 0,1-1 0,0 0 0,0 1 0,0-1 0,1 1 0,-1 9 0,1-13 0,0 1 0,0-1 0,1 1 0,-1-1 0,0 1 0,0-1 0,1 1 0,-1-1 0,1 0 0,-1 1 0,1-1 0,0 0 0,-1 1 0,1-1 0,0 0 0,0 1 0,0-1 0,0 0 0,0 0 0,0 0 0,0 0 0,1 0 0,-1 0 0,0-1 0,0 1 0,1 0 0,-1-1 0,1 1 0,-1 0 0,0-1 0,1 0 0,-1 1 0,1-1 0,-1 0 0,1 0 0,2 0 0,9 0 0,15 0 0,1 0 0,0 2 0,45 9 0,-67-9 0,0-1 0,-1 1 0,1 1 0,-1-1 0,1 1 0,-1 0 0,0 0 0,0 1 0,0 0 0,0 0 0,-1 1 0,0-1 0,1 1 0,-2 0 0,1 0 0,-1 1 0,1-1 0,-2 1 0,1 0 0,4 10 0,-6-9 0,0-1 0,-1 1 0,0-1 0,0 1 0,0 0 0,-1 0 0,0-1 0,0 1 0,-1 0 0,0-1 0,0 1 0,-1 0 0,0-1 0,0 0 0,0 1 0,-1-1 0,0 0 0,0 0 0,0 0 0,-8 9 0,3-4 0,0-1 0,-1 0 0,0 0 0,0-1 0,-1 0 0,-1-1 0,1 0 0,-1 0 0,-20 9 0,10-10 0,1-1 0,-1-2 0,0 0 0,0-1 0,-1-1 0,1-1 0,-40-3 0,18 2 0,43 0-4,0 0 0,-1 0 0,1 0 0,-1 1 0,1-1 0,-1 0 0,1 0 0,-1 0 0,1 0 0,0 0 0,-1-1 0,1 1 0,-1 0 0,1 0 0,-1 0 0,1 0 0,0 0 0,-1-1 0,1 1-1,-1 0 1,1 0 0,0 0 0,-1-1 0,1 1 0,0 0 0,-1-1 0,1 1 0,0 0 0,-1-1 0,1 1 0,0 0 0,0-1 0,0 1 0,-1-1 0,1 1 0,0-1 0,0 1 0,0 0 0,0-1 0,0 1 0,0-1 0,0 1 0,0-1 0,0 1 0,0 0 0,0-1 0,0 1 0,0-1 0,0 1 0,0-1 0,0 1 0,0-1 0,1 1 0,-1-1 0,0 0-75,1 1 1,-1-1-1,0 1 0,0-1 1,0 1-1,0-1 1,0 1-1,0-1 1,1 1-1,-1-1 1,0 1-1,-1-1 1,1 1-1,0-1 1,0 1-1,0-1 0,0 1 1,0-1-1,0 1 1,-1-1-1,1 1 1,0-1-1,0 1 1,-1-1-1,1 1 1,0-1-1,-1 1 1,1 0-1,0-1 1,-1 1-1,0-1 0,-5-1-2893,5 2 2630,1 0-1,0 0 1,-1 0-1,1-1 1,-1 1 0,1 0-1,-1 0 1,1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4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0 107 112,'0'0'2692,"19"9"-40,-19 3 4106,0-140 6336,0 132-12844,0 900 6959,6-847-7209,-5-54 0,0 1 0,0-1 0,0 1 0,0-1 0,0 0 0,1 0 0,0 1 0,-1-1 0,1 0 0,0 0 0,1-1 0,3 5 0,-6-7-23,0 0-1,0 1 1,0-1-1,1 0 1,-1 0-1,0 0 1,0 0 0,0 0-1,1 1 1,-1-1-1,0 0 1,0 0 0,0 0-1,1 0 1,-1 0-1,0 0 1,0 0-1,1 0 1,-1 0 0,0 0-1,0 0 1,1 0-1,-1 0 1,0 0 0,0 0-1,1 0 1,-1 0-1,0 0 1,0 0-1,0-1 1,1 1 0,-1 0-1,0 0 1,0 0-1,0 0 1,1 0-1,-1-1 1,0 1 0,0 0-1,0 0 1,0 0-1,1-1 1,3-14-2490,-4-27-3986,0 34 4833,0-41-9110,0 15 6249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4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175 107 816,'1'-4'234,"-1"-1"0,1 0 0,-1 1-1,2-1 1,-1 1 0,3-9 0,-2 9 6,0-1 0,0 0 1,-1 1-1,0-1 0,0 0 1,-1 0-1,1-5 0,-3-10 4650,-12 16-2747,11 4 466,3 5-2058,-1 1 0,1-1 0,-1 0-1,-1 0 1,1 0 0,-1 0 0,0 0 0,0-1 0,-3 6-1,-9 23 1073,7-4-224,2 1 0,-3 32 0,-3 13 340,4-35-933,-2 3 337,2-1 0,-2 72-1,9-85-844,-1-5-107,2-1 1,0 1 0,1 0 0,2-1 0,7 30 0,-7-39-192,0 0 0,1 0 0,0-1 0,1 0 0,13 19 0,-17-27 0,1-2 0,1 1 0,-1 0 0,0 0 0,1-1 0,0 0 0,0 0 0,0 0 0,0 0 0,0-1 0,1 1 0,-1-1 0,1 0 0,0-1 0,-1 1 0,1-1 0,0 0 0,0 0 0,0 0 0,0-1 0,5 0 0,1 0 0,-1-2 0,0 1 0,0-1 0,1-1 0,-2 0 0,1 0 0,0-1 0,-1-1 0,1 1 0,-1-1 0,11-9 0,5-4 0,-1-1 0,36-38 0,-51 47 0,0-1 0,-1 0 0,0 0 0,-1-1 0,-1 0 0,9-19 0,-12 24 0,-1 0 0,1-1 0,-1 1 0,0 0 0,-1-1 0,1 1 0,-2-1 0,1 1 0,-1-1 0,0 1 0,-1-1 0,1 1 0,-3-10 0,1 13 0,1 1 0,-1 0 0,1 0 0,-1 1 0,0-1 0,0 0 0,0 0 0,0 1 0,-1 0 0,1-1 0,0 1 0,-1 0 0,0 0 0,0 0 0,0 0 0,1 1 0,-2-1 0,1 1 0,0 0 0,0 0 0,0 0 0,0 0 0,-1 0 0,1 1 0,0 0 0,-1-1 0,-3 1 0,-1 0 0,0 1 0,0-1 0,1 1 0,-1 1 0,0-1 0,1 1 0,-1 1 0,1-1 0,-1 1 0,-12 8 0,-7 6 0,1 1 0,0 2 0,2 0 0,0 2 0,2 0 0,0 2 0,1 0 0,-33 53 0,19-19 92,18-32-441,2 0 0,0 1 1,2 1-1,-19 57 1,28-56-4503,8-3-4030,11-22 1742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4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84 1649,'-31'22'25035,"31"-21"-24882,0 0 0,1 0 0,-1 0 0,1 0 0,-1 0 0,0 0 0,1 0 0,0 0 0,-1 0 0,1 0 0,0-1 0,-1 1 0,1 0 0,0 0 0,0 0 0,0-1 0,0 1-1,-1-1 1,1 1 0,0-1 0,0 1 0,0-1 0,0 1 0,0-1 0,1 0 0,0 1 0,25 4 1800,7-5-1953,0-1 0,-1-2 0,0-1 0,0-1 0,0-2 0,0-2 0,-1-1 0,44-20 0,-66 26 0,0 0 0,0 0 0,1 1 0,-1 0 0,1 1 0,-1 0 0,1 1 0,20 0 0,-14-6-6476,-17 7 6278,1-1 0,-1 1 0,0 0 0,1 0 0,-1-1 0,0 1 0,1 0 0,-1-1 0,0 1 0,0 0 0,1-1 0,-1 1 0,0-1 0,0 1 0,0 0 0,0-1 0,1 1 0,-1-1 0,0 1 0,0-1 0,0 1 0,0 0 0,0-1 0,0 1 0,0-1 0,0 1 0,0-1 0,0 1 0,0-1 0,-1 1 0,1 0-1,0-1 1,0 1 0,0-1 0,0 1 0,-1-1 0,1 1 0,0 0 0,0-1 0,-1 1 0,1 0 0,0-1 0,-1 1 0,1 0 0,0 0 0,-1-1 0,1 1 0,-1 0 0,1 0 0,0-1 0,-1 1 0,-15-12-6896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4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1889,'11'15'22442,"14"-15"-17838,-13-1-1292,48 3-2793,-40 0-519,0-1 0,0-1 0,0-1 0,0-1 1,0 0-1,37-11 0,-11 0 0,-39 12 0,0 0 0,0-1 0,0 0 0,-1-1 0,1 1 0,-1-1 0,1 0 0,-1-1 0,0 0 0,7-5 0,1-3-2539,9-5-6480,-14 11 4836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4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1521,'0'-3'344,"1"-1"-1,0 0 1,0 0 0,0 0 0,1 1 0,-1-1 0,1 1 0,0-1 0,0 1 0,0 0-1,0 0 1,1-1 0,-1 2 0,1-1 0,0 0 0,0 0 0,0 1 0,0 0 0,9-6 7715,-12 15-4519,0 21-1320,0 361 8673,19-165-10893,-17-185 0,1 0 0,3-1 0,12 48 0,-6-30 0,-11-50 0,1 1 0,0-1 0,0 1 0,0-1 0,7 11 0,-2-1-2587,-1-29-8208,-1-13 4272,11-9 672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5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20 306 400,'0'-35'3250,"0"31"-3049,0 0 0,0 0 0,0 0 0,-1 0 0,0 0 0,0-1 0,0 1 1,0 1-1,0-1 0,-1 0 0,0 0 0,-3-6 0,1-1-69,4-24 7771,0 23-6838,0 10-608,0-33-129,0 34-322,0 1-1,0-1 1,0 1 0,0-1 0,1 1 0,-1-1-1,0 1 1,0-1 0,0 1 0,0 0 0,0-1-1,1 1 1,-1-1 0,0 1 0,0-1 0,1 1-1,-1 0 1,0-1 0,1 1 0,-1 0 0,0-1-1,1 1 1,-1 0 0,0-1 0,1 1 0,-1 0 0,1 0-1,-1-1 1,1 1 0,-1 0 0,1 0 0,-1 0-1,0 0 1,1 0 0,-1 0 0,1-1 0,-1 1-1,1 0 1,-1 0 0,1 1 0,-1-1 0,1 0-1,-1 0 1,2 0 0,-2 0-6,3 0 1038,7 17 307,8 67 1968,10 113 0,-8-43-1821,-16-122-1280,10 62 212,46 162-1,-59-252-411,16 37 185,-16-40-178,0 0-1,-1 1 1,1-1 0,0 0 0,0 0 0,0 0 0,0 0 0,0 0 0,0 0 0,1 0-1,-1 0 1,0 0 0,0 0 0,1-1 0,-1 1 0,1-1 0,-1 1 0,0-1 0,1 1-1,-1-1 1,1 0 0,2 1 0,-3-2-7,0 0 1,0 0-1,0 1 0,-1-1 1,1 0-1,0 0 0,0 0 0,0 0 1,-1 0-1,1 0 0,0 0 1,-1 0-1,1-1 0,-1 1 1,1 0-1,-1 0 0,0 0 1,0-1-1,1 1 0,-1 0 0,0-2 1,0 2 7,3-27-72,0 0 1,-2 0-1,-4-36 0,1 0-373,0-45-585,-1 57 601,2-1-1,3 1 0,1 0 1,19-87-1,1 63 368,44-93-1,-66 165 33,0 0 1,1 0 0,0 1-1,0-1 1,0 1-1,0-1 1,1 1 0,-1 0-1,1 0 1,0 0 0,0 0-1,0 1 1,0-1-1,0 1 1,1 0 0,-1 0-1,1 0 1,-1 0-1,1 0 1,0 1 0,0 0-1,7-2 1,-7 3-274,-1 0-1,1 0 1,-1 0 0,1 1-1,-1-1 1,0 1 0,1 0 0,-1 0-1,0 0 1,7 3 0,-5-1-799,-1 0-1,1 0 1,0 1 0,-1-1 0,1 1 0,-1 0 0,5 6-1,7 7-3385,-2 5 263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4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349 111 3169,'-3'-2'276,"1"1"-1,0 0 0,0-1 1,0 0-1,0 1 0,0-1 1,1 0-1,-1 0 0,0 0 0,1 0 1,-1 0-1,1 0 0,0 0 1,0-1-1,0 1 0,0 0 1,0-1-1,0 1 0,1-1 0,-1-4 1,1 6-140,0 0 1,0 0-1,0 0 1,-1 0 0,1 0-1,0 0 1,0 1-1,0-1 1,-1 0-1,1 0 1,-1 0-1,1 0 1,0 0-1,-1 1 1,1-1 0,-1 0-1,0 0 1,1 1-1,-1-1 1,0 0-1,1 1 1,-1-1-1,0 0 1,0 1-1,0-1 1,1 1 0,-1 0-1,0-1 1,0 1-1,0 0 1,0-1-1,-1 1 1,2-2 1044,0 1-1088,0 1 1,0-1-1,0 0 1,0 0 0,0 0-1,-1 0 1,1 0-1,0 0 1,0 1-1,-1-1 1,1 0 0,0 0-1,-1 0 1,1 1-1,-1-1 1,1 0-1,-1 1 1,1-1 0,-1 0-1,1 1 1,-1-1-1,0 0 1,1 1-1,-1-1 1,0 1 0,0 0-1,1-1 1,-1 1-1,0-1 1,0 1-1,-1 0 1,-5 0 1108,4-1-890,1 1 0,0 0 0,-1-1 0,1 1 0,0 0 0,-1 1 1,1-1-1,0 0 0,-1 1 0,1-1 0,0 1 0,0 0 0,0-1 0,0 1 0,-1 0 0,1 1 0,0-1 1,1 0-1,-1 0 0,0 1 0,0-1 0,0 1 0,1 0 0,-1 0 0,-2 3 0,-35 48 2541,-16 26 113,-24 96-2966,71-160 0,1 1 0,1 0 0,0 0 0,1 1 0,1-1 0,1 1 0,0 0 0,1 0 0,1 0 0,1 32 0,0-47 0,0 0 0,0 0 0,0 0 0,0-1 0,0 1 0,1 0 0,-1 0 0,0 0 0,1 0 0,0 0 0,-1-1 0,1 1 0,0 0 0,0 0 0,0-1 0,0 1 0,0-1 0,0 1 0,0-1 0,1 1 0,-1-1 0,0 0 0,1 1 0,-1-1 0,1 0 0,2 1 0,-1-1 0,1 0 0,0 0 0,0-1 0,-1 1 0,1-1 0,0 0 0,0 0 0,0 0 0,0-1 0,-1 1 0,1-1 0,0 0 0,5-2 0,2-1 0,0 0 0,-1-1 0,0-1 0,0 0 0,0 0 0,0-1 0,-1 0 0,10-10 0,66-74 0,-68 69 0,-1 0 0,-1-1 0,-2 0 0,15-33 0,36-108 0,-44 112 0,-18 45 0,1-1 0,-1 1 0,0-1 0,-1 1 0,1-1 0,-2 1 0,1-15 0,2 8 0,3 18 0,4 30 0,-10-25 0,1 0 0,0 1 0,0-1 0,5 15 0,-4-15 0,1 0 0,-2 0 0,1 0 0,-1 14 0,12 367 0,-13-356 0,1-6 0,-1 0 0,-1 0 0,-1-1 0,-1 1 0,-2 0 0,-1-1 0,-9 27 0,9-40 0,0 3 0,-1-1 0,0-1 0,-1 1 0,-11 15 0,15-26 0,0 0 0,-1 0 0,1-1 0,-1 1 0,0-1 0,0 0 0,0-1 0,-1 1 0,1-1 0,-1 0 0,0-1 0,0 1 0,0-1 0,-12 2 0,-8 0-1926,0-2 1,0 0-1,-50-5 0,15 1-3798,28 2-3611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4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8 260 400,'0'-1'172,"1"0"-1,-1-1 0,0 1 0,0 0 1,0-1-1,0 1 0,0-1 1,-1 1-1,1 0 0,0-1 1,-1 1-1,1 0 0,-1-1 1,1 1-1,-1 0 0,1 0 1,-1-1-1,0 1 0,0 0 1,0 0-1,0 0 0,2-24 20909,1 24-20126,4 0 2897,26 1-3464,0-2 1,-1 0 0,1-3-1,-1 0 1,0-2-1,39-13 1,-36 8-388,315-90 0,-276 78-206,-62 19-190,-1 1-1,1 0 0,0 1 0,0 0 0,1 0 0,-1 1 1,13 0-1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4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208 237 2129,'-9'-6'1158,"8"6"-1019,-1-1 1,1 0-1,0 1 0,-1-1 0,1 0 0,0 0 1,0 0-1,0 0 0,0 0 0,-1 0 0,1-1 1,1 1-1,-1 0 0,0 0 0,0-1 0,0 1 1,1-1-1,-1 1 0,1 0 0,-1-1 0,0-2 1,1 2 48,0 0 1,0 1 0,-1-1 0,1 0 0,-1 1 0,1-1 0,-1 0 0,0 1-1,1-1 1,-1 1 0,0-1 0,-2-1 0,2 1 84,0 1-1,0-1 1,0 0 0,0 1-1,0-1 1,1 0 0,-1 0-1,0 0 1,1 1 0,-1-1-1,1 0 1,0-4 0,0-1 598,0-1 1,1 1 0,0-1 0,0 1-1,1 0 1,0-1 0,3-7 0,-3 10-583,1 0 0,0-1 1,0 1-1,0 0 0,1 1 0,0-1 1,0 1-1,0-1 0,0 1 1,1 0-1,-1 1 0,1-1 0,0 1 1,0 0-1,8-3 0,-6 3-126,0 0 0,0 1 0,1 0 0,-1 0 0,0 1 0,1 0 0,-1 0 0,1 1 0,-1 0 0,1 0 0,-1 0 0,1 1-1,-1 1 1,11 2 0,-13-3-70,-1 1-1,1 0 1,-1 0-1,0 0 1,0 0-1,0 1 1,0 0-1,0-1 1,0 2-1,-1-1 1,1 0 0,-1 1-1,0-1 1,0 1-1,0 0 1,-1 0-1,1 0 1,-1 0-1,0 1 1,0-1-1,0 0 1,-1 1-1,0 0 1,2 7-1,-1 10 88,-2 0 0,0 0 0,-1-1 0,0 1 0,-2 0 0,-1-1 0,-1 1 0,-1-1 0,0-1 0,-11 24 0,-4 1-129,-1-2-1,-2 0 1,-42 57-1,46-74-13,-1-1 0,-1-1 0,-1-1 0,-44 34 0,63-54 44,-1 0 0,1 0 1,-1 0-1,0-1 0,0 0 1,0 0-1,0 0 1,-1 0-1,1-1 0,0 0 1,-1 0-1,1 0 0,0-1 1,-1 0-1,1 0 0,-1 0 1,1-1-1,-1 0 1,-4-1-1,9 2-80,1 0 1,0 0-1,-1-1 0,1 1 1,0 0-1,-1 0 1,1 0-1,0 0 0,0 0 1,-1-1-1,1 1 1,0 0-1,0 0 0,-1-1 1,1 1-1,0 0 0,0 0 1,-1-1-1,1 1 1,0 0-1,0-1 0,0 1 1,0 0-1,0 0 0,-1-1 1,1 1-1,0 0 1,0-1-1,0 1 0,0 0 1,0-1-1,0 1 1,0 0-1,0-1 0,0 1 1,0 0-1,0-1 0,1 1 1,-1 0-1,0-1 1,0 1-1,0 0 0,0-1 1,0 1-1,1 0 0,-1 0 1,0-1-1,0 1 1,0 0-1,1 0 0,-1-1 1,0 1-1,0 0 1,1 0-1,-1 0 0,0-1 1,1 1-1,15-8-17,13-7 16,-26 13 0,0 0 0,0 0 0,1 0 0,-1 1 0,0-1 0,1 1 0,-1 0 0,5-1 0,14 0 0,-1 1 0,29 2 0,-28 0 0,0-1 0,28-3 0,7-4 0,-17 2 0,70-17 0,-83 16-1928,-22 5 912,1 0 0,0 0 1,-1 0-1,1 0 0,0-1 1,-1 0-1,0 0 1,0-1-1,1 0 0,-1 0 1,-1 0-1,1 0 0,0-1 1,-1 1-1,0-1 0,0 0 1,0-1-1,5-6 0,7-20-3693,12-6 1207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0:4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1729,'0'-91'4529,"0"31"1523,0 59-5937,0 1 0,0-1 1,-1 0-1,1 1 0,0-1 1,0 1-1,0-1 0,0 1 1,0-1-1,1 1 0,-1-1 0,0 1 1,0-1-1,0 1 0,0-1 1,0 1-1,1-1 0,-1 1 1,0-1-1,0 1 0,1 0 1,-1-1-1,0 1 0,1-1 1,-1 1-1,1 0 0,-1-1 1,0 1-1,1 0 0,-1-1 1,1 1-1,-1 0 0,1 0 1,-1-1-1,1 1 0,-1 0 0,1 0 1,-1 0-1,1 0 0,-1 0 1,10-1 8008,-10 1-8072,1 0 1,-1 0-1,0 0 1,0 0-1,1 0 1,-1 0 0,0 0-1,1 0 1,-1 0-1,0 0 1,1 0-1,-1 0 1,0 0-1,0 0 1,1 0-1,-1 0 1,0 0 0,0 1-1,1-1 1,-1 0-1,0 0 1,0 0-1,1 0 1,-1 1-1,0-1 1,0 0 0,0 0-1,1 1 1,-1-1-1,0 0 1,0 0-1,0 1 1,0-1-1,0 0 1,1 0 0,-1 1-1,0-1 1,0 0-1,0 1 1,0-1-1,0 0 1,0 0-1,0 1 1,3 16 707,-1 0 0,-1-1 0,0 1 0,-1 0 0,-3 18 0,1 20-27,2-14-733,-1 45 0,17 141 0,-11-199 0,-3-10 0,0 0 0,2 0 0,0 0 0,13 31 0,-16-45 0,1 0 0,0-1 0,0 1 0,1 0 0,-1-1 0,1 0 0,-1 1 0,1-1 0,0 0 0,1 0 0,-1-1 0,0 1 0,1-1 0,-1 0 0,1 1 0,0-1 0,0-1 0,0 1 0,0-1 0,0 1 0,0-1 0,0-1 0,0 1 0,1 0 0,-1-1 0,5 0 0,-1-1 0,-1 0 0,1-1 0,0 0 0,0-1 0,-1 1 0,1-1 0,-1-1 0,0 1 0,0-1 0,9-7 0,1 1 0,-7 3 0,-1 0 0,1 0 0,-1-1 0,-1 0 0,0 0 0,0-1 0,0 0 0,-1-1 0,8-14 0,4-11 0,20-50 0,-31 65 0,14-39 0,-3 0 0,-3-2 0,13-89 0,-24 120 0,-2-27 0,-3 45 0,-1 31 0,-2 32 0,-2 0 0,-18 78 0,-5 41 0,-19 254 0,33-269 0,9 203 0,6-215 0,0-135 0,0 0 0,0 0 0,0 0 0,6 15 0,1 15 0,-11-105-2411,2 54 711,-1 0-1,-1 1 1,-7-22 0,-7-24-8198,3-13-3743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1:0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19 270 176,'0'35'18280,"1"-46"-17416,0 0 0,0 1 0,2-1 0,-1 0 0,1 1 0,5-11 0,6-22 905,-12 36-1622,1 1-1,1 0 0,-1 0 0,1 0 0,0 0 1,0 0-1,9-9 0,7-10-6,-10 8-94,-5 8-35,0 0 0,1 0 0,1 1 0,11-14 0,-15 20-33,-1 0 0,0 0-1,1 0 1,0 1 0,-1-1-1,1 1 1,0-1 0,0 1-1,0 0 1,0 0 0,0 0-1,0 0 1,0 1 0,0 0-1,0-1 1,0 1-1,0 0 1,1 0 0,-1 0-1,5 2 1,-6-2 21,0 1-1,0 0 1,1 0-1,-1 0 1,0 1-1,0-1 1,0 0-1,0 1 1,0-1 0,-1 1-1,1 0 1,0 0-1,-1-1 1,1 1-1,-1 0 1,1 0-1,-1 0 1,0 1 0,0-1-1,0 0 1,0 0-1,0 4 1,14 63 229,-12-48-97,0-3 36,-2 1 0,0 0 1,-1 0-1,-5 37 1,-22 79 880,9-50-380,13-58-482,0 6 106,-2-1 1,-1 1-1,-1-1 1,-20 46 0,4-24 10,20-39-231,-1-1 0,0-1 0,-1 1 0,0-1 1,-1 0-1,-1-1 0,0 0 0,0 0 0,-22 19 0,23-24-72,8-6 0,-1 0 0,0 0 0,0 0 0,0 0 0,0 0 0,-1 0 0,1 0 0,0 0 0,0 0 0,-1 0 0,1-1 0,0 1 0,-1 0 0,1-1 0,0 1 0,-1-1 0,1 0 0,-1 1 0,1-1 0,-1 0 0,1 0 0,-1 0 0,1 0 0,-1 0 0,1 0 0,-1 0 0,1-1 0,-1 1 0,-1-1 0,3 1 0,0 0 0,0 0 0,0-1 0,0 1 0,-1 0 0,1 0 0,0 0 0,0 0 0,0 0 0,0 0 0,0-1 0,0 1 0,-1 0 0,1 0 0,0 0 0,0 0 0,0-1 0,0 1 0,0 0 0,0 0 0,0 0 0,0 0 0,0-1 0,0 1 0,0 0 0,0 0 0,0 0 0,0-1 0,0 1 0,0 0 0,0 0 0,0 0 0,0-1 0,0 1 0,0 0 0,0 0 0,1 0 0,-1 0 0,0 0 0,0-1 0,0 1 0,0 0 0,0 0 0,0 0 0,0 0 0,1 0 0,-1-1 0,13-5 0,23-1 0,-19 7 0,0 0 0,0-1 0,0-1 0,-1-1 0,1 0 0,0-1 0,18-7 0,-10 2 0,-15 6 0,-1 0 0,0-1 0,-1 0 0,14-7 0,-10 3-955,-1 0 0,1-1 0,11-13 0,0 2-7866,-20 18 7818,0-1 0,0 1 0,-1-1 0,1 1-1,-1-1 1,1 0 0,-1 0 0,2-3 0,-1-9-4316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1:0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70 928,'-12'-23'2817,"12"22"-2587,-1-1 0,1 1 0,-1-1-1,0 1 1,1 0 0,-1-1 0,0 1 0,0 0-1,0-1 1,0 1 0,0 0 0,0 0 0,0 0-1,0 0 1,-2-2 0,-1-3 1860,8-11 11907,-4 17-13778,1 0-1,0-1 0,-1 1 0,1 0 0,0 0 1,-1 0-1,1 0 0,0 0 0,-1 0 0,1 0 1,0 0-1,-1 0 0,1 0 0,0 0 0,-1 0 1,1 0-1,0 1 0,-1-1 0,1 0 0,0 1 1,-1-1-1,1 0 0,0 1 0,-1-1 0,1 1 1,-1-1-1,1 1 0,-1-1 0,1 1 0,16 23 1367,-5-6-674,4 3-871,-1 1-1,-1 0 1,-1 1-1,-1 0 1,15 42 0,31 134-85,-39-125 55,-7-29-301,-2 1 0,7 72 0,-8 4-156,-2-46 580,-5 153 0,-11-135 223,-4-2-1,-43 156 1,30-138-356,17-70 0,-1 1 0,-20 52 0,-68 140 0,88-197 0,10-34 0,0 0 0,-1 0 0,1 0 0,-1 1 0,1-1 0,-1 0 0,0 0 0,0 0 0,0 0 0,0 0 0,0 0 0,0 0 0,-1 0 0,1-1 0,-1 1 0,1 0 0,-1-1 0,-2 2 0,4-2-114,-2 0 0,1 0 0,0-1 1,0 1-1,0 0 0,0-1 0,0 1 0,0-1 0,-1 1 0,1-1 0,0 1 1,-1-1-1,1 0 0,0 0 0,-1 0 0,1 1 0,0-1 0,0-1 0,-2 1 1,2 0-197,-1-1 1,1 1 0,0-1 0,0 0-1,0 1 1,0-1 0,0 0 0,0 0-1,1 1 1,-1-1 0,0 0 0,0 0-1,1 0 1,-1 0 0,0 0 0,1 0 0,-1-2-1,-3-6-2371,1 0 1,1-1-1,0 1 0,-2-16 0,1 3-1034,-1-17-4025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1:3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1 320,'10'1'22528,"-16"5"-21851,0-1 0,1 1 0,0 1 0,0-1 0,0 1 1,1-1-1,0 1 0,0 1 0,-5 12 0,-22 75 2350,25-72-2986,-106 500 39,105-453-80,1 134 0,6-149 0,0-41 0,0 1 0,2-1 0,-1 0 0,2 0 0,0 0 0,0 0 0,2 0 0,6 16 0,-9-26 0,1 1 0,0 0 0,-1-1 0,1 1 0,1-1 0,-1 0 0,1 0 0,-1 0 0,1-1 0,0 1 0,0-1 0,1 0 0,-1 0 0,1-1 0,0 1 0,-1-1 0,1 0 0,0 0 0,0 0 0,0-1 0,1 0 0,-1 0 0,0 0 0,0-1 0,7 1 0,11-2 0,-10 1 0,0 0 0,0 0 0,23 5 0,-33-4 0,1 0 0,-1 0 0,0 0 0,0 0 0,1 1 0,-1-1 0,0 1 0,0 0 0,-1 0 0,1 0 0,0 0 0,-1 1 0,1-1 0,-1 1 0,0 0 0,0-1 0,0 1 0,3 4 0,-5-7-44,0-1 0,0 1 0,0-1 0,0 1 0,0-1 0,0 1 0,0-1 0,0 1 0,0 0 0,1-1 0,-1 1 0,0-1 0,0 1 0,1-1 0,-1 1 0,0 0 0,1-1 0,-1 1 0,0 0 0,1-1 0,-1 1 0,0 0 0,1-1 0,-1 1 0,1 0 0,-1 0 0,1 0 0,-1-1 0,0 1 0,1 0 0,-1 0 0,1 0 0,-1 0 0,1 0 0,-1 0 0,1 0 0,-1 0 0,1 0 0,-1 0 0,1 0 0,-1 0 0,1 0 0,-1 0 0,1 0 0,-1 1 0,1-1 0,-1 0 0,0 0 0,1 1 0,-1-1 0,1 0 0,-1 0 0,0 1 0,1-1 0,-1 0 0,0 1 0,1-1 0,-1 1 0,0-1 0,0 0 0,1 1 0,-1-1 0,0 1 0,0-1 0,0 1 0,1-1 0,-1 1 1,12-50-6100,-10 39 4229,12-37-4795,0-11 343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1:4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27 992,'0'0'2698,"16"0"-1276,20 0 779,21 0 6165,-54 0-6864,-6-9 5397,-62-5 1615,30 13-8361,27 0-152,0 0 1,0 1-1,0-1 1,0 2-1,0-1 0,0 1 1,1 1-1,-1-1 1,0 1-1,0 0 1,1 1-1,0 0 1,-15 8-1,-3 6-1,17-12 0,1 0 0,0 0 0,0 1 0,0 0 0,0 0 0,-5 8 0,-18 18 0,20-23 0,2 0 0,-1 1 0,1 0 0,1 0 0,-9 15 0,10-12 0,-7 13 0,1 1 0,1 1 0,-13 52 0,13-27 0,-4 16 0,-8 97 0,22-143 0,1 0 0,0 0 0,2 0 0,1-1 0,0 1 0,2-1 0,0 1 0,12 28 0,-14-46 0,-1 1 0,1-1 0,0 0 0,0 0 0,1 0 0,-1 0 0,1 0 0,0-1 0,0 0 0,1 1 0,-1-2 0,1 1 0,0 0 0,0-1 0,0 0 0,1 0 0,-1-1 0,1 0 0,10 4 0,3-2 0,0-1 0,0-1 0,1 0 0,29-2 0,-35 0 0,-3 0-459,-1-1-1,1 0 1,-1 0 0,0-1-1,12-4 1,-10 2-730,-1-1 0,0 0-1,-1-1 1,1 0 0,-1-1 0,0 0 0,0 0-1,-1-1 1,0 0 0,0-1 0,11-14 0,-17 13-5764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1:4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81 171 576,'0'-92'6431,"0"31"5544,2 47-6372,-1 14-5594,-1 0 0,1 0 1,-1 0-1,1 0 1,-1 1-1,1-1 0,-1 0 1,1 0-1,-1 1 0,1-1 1,-1 0-1,1 1 1,-1-1-1,1 0 0,-1 1 1,0-1-1,1 1 1,-1-1-1,0 1 0,1-1 1,-1 1-1,0-1 1,0 1-1,1-1 0,-1 1 1,0-1-1,0 1 1,0-1-1,0 1 0,0 0 1,0-1-1,0 1 0,0-1 1,0 1-1,0-1 1,0 1-1,0 0 0,0-1 1,0 1-1,-1 0 1,1 2-35,0-1 14,81-2 3202,-81-1-2922,0 0 0,1 0 0,-1 0 0,1 0 0,-1 0 0,1 0 0,-1 0 0,1 0 0,0 0 0,-1 0 0,1 0 0,0 0 0,0 0-1,0 1 1,-1-1 0,1 0 0,0 0 0,0 1 0,2-1 0,-1-2-1049,0 2 782,0 0 0,0 1 0,0-1 0,0 0 0,-1 1 0,1-1 0,0 1 0,0 0 0,0 0 0,0-1 0,0 1 0,0 1 0,0-1 0,0 0 0,0 0 0,0 1 0,0-1 0,0 1 0,-1-1 0,1 1 0,0 0 0,0 0 0,0 0 0,-1 0 0,3 2 0,1 2-3,0 0 0,-1 0 0,1 1 0,-1-1 0,6 12 0,3 3-2,16 27 3,-2 1 0,-2 2 0,-2 0 0,23 75 0,-34-87 0,-2-1 0,-2 2 0,7 65 0,-8 116 0,-11-142 0,-3-1 0,-4 1 0,-3-2 0,-4 0 0,-2 0 0,-38 87 0,45-134 0,-1 0 0,-31 45 0,-2 5 0,41-68 0,-1-1 0,0 0 0,0 0 0,-1-1 0,0 0 0,-1 0 0,0-1 0,-11 8 0,2-1 0,15-13-270,1 0-1,0 0 1,-1-1 0,1 1-1,-1-1 1,0 1 0,0-1-1,1 0 1,-1 0 0,0 0 0,0-1-1,0 1 1,0-1 0,0 1-1,0-1 1,0 0 0,0 0-1,0-1 1,0 1 0,-5-2-1,3 1-451,0-1-1,1 0 0,-1 0 1,1 0-1,0 0 1,-1-1-1,1 0 0,0 0 1,1 0-1,-1 0 0,0-1 1,-3-4-1,-11-14-6472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0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80,'0'0'256,"0"25"1268,0-8 386,0 24-4478,0-26 4714,0 18 19352,0-33-21493,-1 0 0,1 0 0,0 0 0,0 0 0,0 0-1,-1 1 1,1-1 0,0 0 0,0 0 0,0 0 0,-1 0 0,1 0 0,0 0 0,0 0 0,-1 0-1,1 0 1,0 0 0,0 0 0,-1 0 0,1 0 0,0 0 0,0 0 0,0 0 0,-1 0 0,1 0-1,0 0 1,0 0 0,-1 0 0,1 0 0,0-1 0,0 1 0,0 0 0,-1 0 0,1 0 0,0 0-1,0 0 1,0-1 0,0 1 0,-1 0 0,1 0 0,0 0 0,0-1 0,0 1 0,0 0 0,0 0-1,0 0 1,0-1 0,0 1 0,0 0 0,0 0 0,-1-1 0,-5-7 23,2 6 14,2 1-19,1 1 0,0-1 0,-1 1 0,1-1-1,0 0 1,0 1 0,-1-1 0,1 0 0,0 0-1,0 0 1,0 0 0,0 0 0,0 0 0,0 0-1,0 0 1,1 0 0,-1-1 0,0 1-1,1 0 1,-1-1 0,1 1 0,-1 0 0,0-2-1,1 2-10,0 1 0,-1-1 0,1 0-1,0 1 1,-1-1 0,1 1-1,-1-1 1,1 1 0,-1-1-1,1 1 1,-1-1 0,1 1-1,-1-1 1,1 1 0,-1 0 0,0-1-1,1 1 1,-1 0 0,1 0-1,-1-1 1,0 1 0,0 0-1,-16-11 126,16 9-90,-1-1-1,0 1 1,-1 0-1,1 0 1,0 0-1,-1 1 1,1-1-1,-1 1 1,1-1-1,-1 1 1,0 0 0,1 0-1,-1 0 1,0 0-1,0 0 1,0 1-1,0-1 1,0 1-1,1 0 1,-1 0-1,0 0 1,0 0 0,0 0-1,0 1 1,0-1-1,0 1 1,0 0-1,-4 2 1,-9 10 129,1 1 1,1 1-1,1 0 0,0 1 0,1 0 1,0 1-1,1 0 0,1 1 1,1 0-1,1 1 0,0 0 1,2 0-1,-5 21 0,1-1 164,3 1 0,1-1 0,2 1 0,1 0 1,6 72-1,0-78-232,1 0 0,2 0 0,2-1 0,14 41 0,-18-61-92,1-1 0,0 0 1,1-1-1,0 0 0,0 0 1,2 0-1,-1 0 0,1-1 0,1-1 1,0 1-1,0-1 0,1-1 0,0 0 1,15 9-1,-16-13-16,-1-1 0,1 0 0,0-1 0,0 0 0,0 0 0,0-1 0,0 0 0,0-1 0,0 0 0,0 0 0,0-1 0,0 0 0,0-1 0,0 0 0,0 0 0,-1-1 0,1 0 0,-1 0 0,1-1 0,-1 0 0,0-1 0,-1 1 0,12-11 0,-11 9-866,-7 5 391,0 1-1,-1-1 1,1 0-1,0 0 0,0 1 1,0-1-1,-1 0 1,1 0-1,-1 0 0,1 0 1,0 0-1,-1 0 1,0 0-1,1 0 0,-1 0 1,0 0-1,1 0 1,-1-1-1,0 1 0,0 0 1,0 0-1,0 0 1,0 0-1,0 0 0,0 0 1,0-1-1,-1 0 1,-18-14-11483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5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32 292 2033,'-1'0'138,"-1"0"0,1 1 0,0-1 0,0 1 0,0-1 0,-1 1 0,1-1 0,0 1 0,0 0 0,0-1 0,0 1 0,0 0 0,0 0 0,0 0 0,1 0 0,-1 0 0,0 0 0,0 0 0,1 0-1,-1 0 1,0 1 0,1-1 0,-1 0 0,1 2 0,-8 35 3371,8-31-2861,0 1 0,1-1 1,0 0-1,0 1 0,0-1 0,1 0 1,5 13-1,1 1 819,-8-20-1402,1 0-1,-1 0 1,1 0-1,0 0 1,0 0-1,0 0 1,0 0-1,0 0 1,0 0-1,0 0 1,0 0-1,0 0 1,0-1-1,0 1 1,0 0-1,0-1 1,1 1-1,-1-1 1,0 1-1,1-1 1,-1 0-1,0 0 1,1 1-1,-1-1 1,0 0-1,1 0 1,-1 0-1,0 0 1,1-1-1,-1 1 1,0 0-1,1-1 1,-1 1-1,0 0 1,0-1-1,1 0 1,-1 1-1,0-1 1,2-1-1,53-31 580,-53 31-613,16-14-230,0-1 0,-1-1-1,-1 0 1,0-2 0,-2 0-1,20-32 1,-30 42 38,0 0 0,-1 0 0,1-1 0,-2 0 0,0 1-1,0-1 1,-1 0 0,0-1 0,-1 1 0,0 0 0,-2-16 0,1 20 92,-1 0-1,0 1 1,0-1 0,0 0 0,-1 1-1,0-1 1,-1 1 0,1 0 0,-5-8-1,5 11 57,0 0-1,-1 0 0,1 0 0,0 0 0,-1 1 0,0-1 0,0 1 0,0-1 0,0 1 0,0 0 0,0 0 1,-1 1-1,1-1 0,0 0 0,-1 1 0,0 0 0,-4-1 0,4 2 45,0-1 0,0 1 0,0 1 0,0-1 0,0 0 1,0 1-1,0 0 0,0 0 0,0 0 0,1 1 0,-1-1 0,0 1 0,1 0 0,-1 0 0,1 0 0,-1 0 1,1 0-1,0 1 0,0 0 0,0 0 0,0 0 0,-3 5 0,-4 5 253,1 0 0,0 0 0,1 1-1,-11 26 1,1 0 820,3 0 1,2 1-1,-16 80 0,26-101-630,1 0 0,1 1 1,0-1-1,2 1 0,0-1 1,2 1-1,0-1 0,1 0 0,1 0 1,10 26-1,-6-25-218,0-1 0,2 0 0,0 0 0,1-1 0,1-1 0,1 0 0,28 29 0,-36-42-396,0 0 0,0 0 0,1-1 0,-1 1 0,1-1 0,0-1-1,0 0 1,0 0 0,0 0 0,1-1 0,9 2 0,-12-3-212,1-1-1,0 1 1,0-2 0,-1 1 0,1-1 0,0 0 0,0 0 0,-1 0 0,1-1 0,-1 0 0,1 0 0,-1 0 0,0-1 0,0 1 0,0-1 0,8-7 0,-5 3-489,0 0 0,-1 0 1,0-1-1,0 0 1,-1 0-1,0 0 0,10-19 1,25-70-4403,-22 49 3799,-6 10 1005,-1-1-1,-3 0 1,-1-1 0,-1 0-1,0-47 1,17-88 1109,-21 121 720,-3 38-395,0 13 56,0 20 1942,2 146 4795,6 4-3450,-4-102-3450,-1-16-138,14 79 0,-10-105-686,1 16 37,-1-18-4,-3-21-137,-2-13-276,-2 3-18,1-1-1,1 1 1,-1 0-1,4-11 0,6-35-1052,-3 8 698,1 0 0,3 1 0,1 1-1,3 0 1,28-57 0,-43 99 683,1-1 1,-1 0 1,1 1-1,0-1 1,1 1-1,-1-1 1,1 1-1,-1 0 1,1 0-1,1 0 1,-1 0-1,0 1 1,1-1-1,0 1 1,0 0-1,0 0 1,0 0-1,0 1 1,1-1-1,4-1 1,-7 4 41,-1 0 0,1-1 0,0 1-1,-1 1 1,1-1 0,0 0 0,-1 0 0,1 1-1,0-1 1,-1 1 0,1-1 0,-1 1 0,1-1 0,-1 1-1,1 0 1,-1 0 0,1 0 0,-1 0 0,0 0 0,1 0-1,-1 0 1,0 1 0,0-1 0,1 2 0,22 35 797,49 149 1165,-54-140-1965,-14-33-498,1 0 0,0 0 0,10 15 0,-2-4-2326,-13-22 2181,0 0 0,0 0 1,0-1-1,1 1 1,0 0-1,-1-1 0,1 1 1,0-1-1,0 0 0,0 0 1,4 4-1,-4-6 351,0 1 0,0-1 0,0 0 1,0 0-1,0 0 0,0 0 0,0 0 0,0 0 0,0 0 0,0 0 0,0-1 0,0 1 0,0-1 1,0 0-1,-1 1 0,1-1 0,0 0 0,0 0 0,-1 0 0,1 0 0,0-1 0,-1 1 0,1 0 1,1-3-1,36-25-4027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0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1905,'0'10'1587,"0"16"8551,0-16-10231,-19-10-8418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0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12 304,'0'1'88,"0"1"-1,0-1 1,0 1-1,0 0 0,0-1 1,0 1-1,-1-1 1,1 1-1,0-1 1,-1 1-1,0-1 1,1 1-1,-1-1 1,0 1-1,0-1 1,0 0-1,1 1 0,-1-1 1,-1 0-1,1 0 1,0 1-1,-2 0 1,-18 23 1230,9-9-449,12-15-834,-1-1 0,1 1 0,-1-1 0,1 1 0,0-1 1,-1 1-1,1 0 0,0-1 0,-1 1 0,1-1 0,0 1 0,-1 0 0,1-1 0,0 1 0,0 0 0,0-1 0,0 1 0,0 0 0,0-1 0,0 1 0,0 0 0,0-1 0,0 1 0,0 0 0,0 0 0,0-1 0,1 2 0,-1-2 10,0 0 1,0 1-1,0-1 1,0 0 0,1 1-1,-1-1 1,0 1-1,0-1 1,0 1-1,0-1 1,0 0-1,0 1 1,0-1-1,0 1 1,0-1-1,-1 0 1,1 1-1,0-1 1,0 1-1,0-1 1,0 0-1,-1 1 1,1-1-1,0 0 1,0 1-1,0-1 1,-1 0-1,1 1 1,0-1 0,-1 0-1,1 1 1,0-1-1,-1 0 1,1 0-1,0 0 1,-1 1-1,1-1 1,0 0-1,-1 0 1,1 0-1,-1 0 1,1 0-1,0 0 1,-1 0-1,1 0 1,-1 0-1,1 0 1,-1 0-1,-18 13 16476,21-28-14341,3 7-1661,0-1 1,0 1-1,0 1 1,1-1-1,0 1 0,1 0 1,0 0-1,0 1 1,15-11-1,-20 15-470,1-1-1,1 0 1,-1 1-1,0-1 0,1 0 0,0 1 0,-1 0 1,1 0-1,0 0 0,0 0 0,0 1 0,1 0 1,-1-1-1,0 2 0,0-1 0,1 0 1,-1 1-1,0 0 0,1 0 0,-1 0 0,0 0 1,1 1-1,4 1 0,-6-1-48,0-1 0,0 1 0,-1 1 0,1-1 0,0 0 0,-1 1 0,1-1 0,-1 1 0,0 0 0,1 0 0,-1 0 0,0 0 0,0 0 0,0 0 0,0 0 0,-1 1 0,1-1 0,-1 1 0,3 5 0,18 59 0,-18-47 0,2 5 0,-1 2 0,-1-1 0,-2 0 0,0 1 0,-2-1 0,-5 38 0,-2-11 0,-3-1 0,-19 59 0,-7 44 0,-2 4 0,28-128 0,-5 23 0,-2-1 0,-3-1 0,-48 89 0,48-103 0,15-29 0,1 1 0,-2-1 0,1 0 0,-1 0 0,-11 12 0,15-19 0,0 0 0,-1 0 0,1-1 0,-1 1 0,1 0 0,-1-1 0,1 0 0,-1 0 0,0 1 0,0-1 0,0-1 0,0 1 0,0 0 0,0-1 0,0 0 0,1 1 0,-1-1 0,0 0 0,0-1 0,0 1 0,0-1 0,0 1 0,-6-3 0,8 3 0,0-1 0,-1 0 0,1 0 0,-1 0 0,1 0 0,0 0 0,0 0 0,-1 0 0,1 0 0,0 0 0,0-1 0,0 1 0,0 0 0,1-1 0,-1 1 0,0-1 0,0 1 0,1-1 0,-1 1 0,1-1 0,-1 1 0,1-1 0,0 0 0,0 1 0,0-1 0,0 0 0,0 1 0,0-1 0,0 1 0,1-4 0,-1 3 0,0 1 0,0-1 0,1 1 0,-1-1 0,0 0 0,1 1 0,-1-1 0,1 1 0,0-1 0,0 1 0,-1-1 0,1 1 0,0-1 0,0 1 0,0 0 0,0 0 0,0-1 0,1 1 0,-1 0 0,0 0 0,1 0 0,-1 0 0,0 1 0,1-1 0,-1 0 0,1 0 0,-1 1 0,1-1 0,0 1 0,2-1 0,2 0 0,1 1 0,0 0 0,-1 0 0,1 0 0,-1 1 0,1 0 0,-1 0 0,1 1 0,-1 0 0,0 0 0,0 0 0,0 1 0,0 0 0,0 0 0,0 1 0,5 4 0,21 14 0,52 25 0,-16-9 0,-63-35-671,0-1 1,-1 0-1,1 0 1,0 0-1,0-1 1,0 1-1,0-1 1,1 0-1,-1-1 1,6 1-1,-8-1 169,0 0-1,-1 0 1,1 0 0,-1-1-1,1 1 1,0-1-1,-1 0 1,1 1 0,-1-1-1,0 0 1,1 0 0,-1-1-1,0 1 1,1 0 0,-1-1-1,0 0 1,0 1 0,0-1-1,-1 0 1,4-4-1,13-17-5614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0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19 115 416,'-9'-32'2181,"8"29"-1721,-1-1 1,1 1-1,-1-1 1,1 1-1,0-1 1,1 0 0,-1 1-1,0-7 1,1-6 581,7-12 13749,2 47-12733,-5-4-1065,-1 0 0,-1 0 0,0 0 0,0 16 0,3 32 1170,7 68-1666,-7 203-1,-6-187-483,7-67-7306,0 6-2923,-6-100 785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0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25 131 544,'-25'9'35918,"28"-9"-36160,35-1-3605,-5-1 3926,0-2 0,0-1 0,-1-1-1,57-20 1,-3 6-1541,-71 19 689,0-2 1,-1 0-1,1 0 0,-1-2 0,0 0 0,0 0 0,0-1 1,22-14-1,-5 7-11289,-14 2 6705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0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187 193 1249,'-3'2'297,"-2"0"1,1 0 0,0-1 0,0 0 0,0 0 0,-1 0 0,1 0 0,0-1-1,-1 1 1,1-1 0,0 0 0,-9-2 0,-4 2 3724,20-25 1655,2 14-4684,0 0 0,1 1 1,0 0-1,1 0 0,0 1 0,1 0 0,0 0 1,0 0-1,1 1 0,18-13 0,9-2 456,-29 17-1166,0 1-1,0 1 1,0-1 0,1 1 0,-1 1-1,1-1 1,12-2 0,-18 5-242,1 1 1,0 0 0,-1 0 0,1 0-1,0 1 1,-1-1 0,1 1 0,0-1-1,-1 1 1,1 0 0,-1 0-1,1 0 1,-1 0 0,1 0 0,-1 1-1,0-1 1,0 1 0,0 0-1,0-1 1,0 1 0,0 0 0,0 0-1,0 0 1,-1 1 0,1-1 0,-1 0-1,0 0 1,0 1 0,2 2-1,2 8-3,1-1 0,-2 1 0,0 0 0,0 0-1,-1 0 1,-1 1 0,0-1 0,-1 0 0,0 1-1,-1 0 1,0-1 0,-2 1 0,1-1 0,-2 0-1,1 1 1,-8 17 0,-8 20-246,-2 0 0,-47 82 0,59-118 160,-12 26-47,15-29 71,0 0 0,-1-1 0,0 0 1,-1 0-1,-1 0 0,0-1 0,0 0 0,-15 14 1,-2-3 46,0 0 0,-30 16 0,53-36 19,0 0 0,1 0 0,-1 0-1,0 0 1,0 0 0,0 0 0,0-1 0,0 1 0,-1-1-1,1 1 1,0-1 0,0 0 0,0 0 0,0 0 0,0 0 0,-1 0-1,1 0 1,0-1 0,0 1 0,0-1 0,0 1 0,0-1 0,0 0-1,0 0 1,0 0 0,0 0 0,0 0 0,1 0 0,-1-1 0,0 1-1,1-1 1,-1 1 0,1-1 0,0 1 0,-1-1 0,1 0 0,0 0-1,0 0 1,0 1 0,0-1 0,0 0 0,0 0 0,1 0 0,-2-5-1,2 5-20,0 0 0,0-1 0,0 1-1,0-1 1,0 1 0,0-1 0,0 1-1,1-1 1,-1 1 0,1-1 0,0 1-1,0 0 1,0-1 0,0 1 0,2-4-1,-1 5-11,1 0-1,-1 0 1,1 1-1,-1-1 1,1 0-1,-1 1 0,1-1 1,0 1-1,-1 0 1,1 0-1,0 0 1,4 1-1,11-1-4,-13 0-4,0 0 0,0 0 0,0 0 0,0 1 0,0-1 0,0 1 0,0 0 0,0 1 0,0-1 0,0 1 0,-1 0 0,7 4 0,-1 0 0,0 1 0,1-1 0,0-1 0,0 0 0,0-1 0,0 0 0,1-1 0,0 0 0,18 2 0,11-1 0,59-2 0,-67-2 0,-30 0-392,0 0-1,1 0 1,-1-1 0,0 1 0,1-1-1,-1 1 1,0-1 0,0 0 0,1-1-1,-1 1 1,0 0 0,0-1 0,0 0-1,-1 0 1,1 0 0,0 0 0,2-2-1,0-3-1429,1 1 0,-1-1-1,-1-1 1,1 1-1,3-10 1,-4 10 896,9-28-5140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1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137 121 176,'7'-19'20996,"-21"16"-18349,2 2-3528,6 1 923,-1 1-1,1 0 1,0 0-1,0 0 0,0 1 1,-1 0-1,2 0 0,-1 1 1,0 0-1,0 0 0,-7 5 1,-17 9-85,23-12 458,11-3 653,23 0 2153,39-10 1450,2-13-4671,-46 12 0,0 2 0,0 1 0,0 1 0,1 0 0,40-1 0,207 6-4997,-270 0 4743,1 0-1,-1 0 1,1 0-1,-1-1 1,1 1-1,-1 0 0,1 0 1,-1 0-1,1 0 1,-1-1-1,0 1 1,1 0-1,-1 0 1,1-1-1,-1 1 1,0 0-1,1-1 1,-1 1-1,0 0 1,1-1-1,-1 1 1,0-1-1,0 1 1,0 0-1,1-1 1,-1 1-1,0-1 1,0 1-1,0-1 1,0 1-1,0-1 1,1 1-1,-1-1 1,0-23-7206,-1 10 5519,1-21-2060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1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1633,'-49'0'8878,"49"4"-6572,-1 42 4011,0-5-2682,6 56 0,9 12-453,0 148-1,4-22-4427,-18-178-2081,0-21-2852,11-35-3371,-9-10 2303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1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32 176 224,'-15'0'344,"12"0"1260,3 11 5866,1-19-6838,0 1-1,1-1 1,0 1 0,1-1 0,0 1 0,0 0 0,0 0-1,1 0 1,0 0 0,0 1 0,1-1 0,0 1 0,0 0 0,1 1-1,10-10 1,-8 7-328,1 1-1,1 0 1,-1 0-1,1 0 1,0 1-1,1 1 1,-1 0-1,1 0 1,23-6-1,-31 11-224,1-1 0,0 1 0,-1 0 0,1 1 0,0-1 0,-1 0 0,1 1 0,-1 0 0,1 0 0,-1 0 0,1 0 0,-1 1 0,1-1 0,-1 1 0,0 0 0,0 0 0,0 0 0,0 0 0,0 1 0,-1-1 0,1 1 0,-1 0 0,1-1 0,-1 1 0,0 0 0,0 0 0,0 1 0,2 4 0,4 9 340,-1 1 1,-1 0-1,0 0 0,3 20 1,-7-32-294,5 29 262,-2 1 0,-2 0 0,0 0 0,-3 0-1,-1 0 1,-6 39 0,-1-26 250,-1 1 0,-3-1 0,-32 86 0,19-71-439,12-28-199,-1-2 1,-1 0-1,-30 46 0,25-47 0,16-25 0,0 0 0,-1 0 0,0-1 0,-1 1 0,0-1 0,0 0 0,0-1 0,-11 9 0,-25 7 0,18-18 0,24-4 0,-1-1 0,1 1 0,-1 0 0,1 0 0,-1 0 0,1 0 0,-1-1 0,1 1 0,-1 0 0,1 0 0,0-1 0,-1 1 0,1 0 0,-1-1 0,1 1 0,0-1 0,-1 1 0,1 0 0,0-1 0,0 1 0,-1-1 0,1 1 0,0-1 0,0 1 0,0-1 0,-1 1 0,1-1 0,0 1 0,0-1 0,0 1 0,0-1 0,0 1 0,0-1 0,0 0 0,0-2 0,0 0 0,0 0 0,0 1 0,0-1 0,1 0 0,-1 0 0,1 0 0,0 0 0,0 1 0,0-1 0,0 0 0,0 1 0,0-1 0,1 1 0,-1-1 0,1 1 0,0 0 0,0 0 0,0 0 0,0 0 0,0 0 0,0 0 0,0 0 0,1 1 0,-1-1 0,1 1 0,-1-1 0,1 1 0,-1 0 0,1 0 0,0 0 0,0 1 0,-1-1 0,1 1 0,5-1 0,1 2 0,0 0 0,0 1 0,-1 0 0,1 1 0,-1 0 0,0 0 0,1 0 0,-1 1 0,-1 1 0,11 6 0,-5-3 0,0-1 0,0 0 0,20 7 0,-8-6 0,0-1 0,0-2 0,1 0 0,0-1 0,32 0 0,-55-4-317,0 0 0,0 0-1,0 0 1,0-1 0,0 1 0,0-1 0,0 0 0,0 0-1,0 0 1,0 0 0,0 0 0,-1 0 0,1-1 0,3-2-1,-1-1-726,-1 1 0,0-1-1,-1 1 1,1-1 0,-1 0-1,0 0 1,3-9-1,12-31-5848,-5-3 887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1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1 816,'2'0'11731,"1"16"-5080,8 46-2301,3 16-448,-4-15-1583,2 68-1,-5-41-1638,8 96-680,15 131 0,-30-305-784,2 0-1,-1 0 1,2 1 0,0-1-1,0 0 1,1-1-1,1 1 1,10 19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1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73 107 1265,'-73'-11'27658,"78"17"-27445,0-1 1,0 1-1,1-1 1,0 1-1,0-2 1,0 1 0,0-1-1,1 1 1,-1-2-1,1 1 1,0-1 0,1 0-1,-1-1 1,0 1-1,1-2 1,-1 1-1,9 0 1,22 5-214,48 0 0,-72-6 0,0-1 0,0-1 0,0 0 0,0-1 0,-1-1 0,1 0 0,15-6 0,27-11-1088,-35 13-364,0-1 1,0 0 0,0-2-1,-1-1 1,0 0 0,18-15-1,11-13-10489,-36 18 7309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5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394 182 1713,'5'-7'485,"-1"1"1,0-1 0,0 1-1,0-1 1,-1 0-1,4-11 1,-6 16-370,-1 0 1,1 0-1,-1 0 0,1 0 1,-1 0-1,1 0 1,-1-1-1,0 1 0,0 0 1,0 0-1,0 0 1,-1-1-1,1 1 0,-1 0 1,1 0-1,-1 0 1,0 0-1,1 0 0,-1 0 1,0 0-1,0 0 0,-1 0 1,1 0-1,0 0 1,-1 1-1,-2-4 0,-21-16 1046,21 17-963,1 1-1,-1-1 1,0 1 0,0 0-1,0 0 1,-1 0-1,1 0 1,-1 1-1,1 0 1,-1 0-1,0 0 1,0 1-1,0-1 1,0 1-1,0 0 1,0 1-1,-5-1 1,-22-1 1573,25 1-1404,1 0 0,-1 1 1,0-1-1,1 1 0,-1 1 1,0-1-1,1 1 0,-1 0 1,0 1-1,1-1 0,0 1 1,-1 1-1,1-1 0,0 1 0,-6 4 1,-3 6 183,1 1 0,1 0 0,1 1 0,0 0 0,0 1 0,2 1 0,0 0 0,1 0 0,1 0 0,0 1 0,-8 34 0,10-31-53,1 0 0,2 0 0,0 0 0,1 1 0,1 0 0,1-1-1,1 1 1,1-1 0,1 1 0,8 30 0,-10-46-499,1-1 0,0 1 0,0-1 0,0 1 0,1-1 0,-1 0 0,1 0 0,1 0 0,-1 0 0,1 0 0,0-1 0,0 0 0,0 0 0,0 0 0,1 0 0,-1-1 0,1 1 0,0-1 0,0 0 0,8 3 0,-7-5 0,0 0 0,-1 0 0,1 0 0,0-1 0,0 0 0,0 0 0,0 0 0,-1-1 0,1 0 0,0 0 0,0 0 0,-1-1 0,1 1 0,-1-2 0,1 1 0,-1 0 0,0-1 0,0 0 0,0 0 0,7-7 0,10-10-661,0-2-1,-1-1 1,25-34-1,-31 38 40,-8 7 11,1 0-1,-2 0 1,1-1 0,-2 0 0,0 0 0,6-24 0,15-34-1744,23-50-168,-46 139 2285,-3 25 732,0-28-345,-19 228 2748,20-148-1471,1-27 158,-3 0-1,-14 99 1,2-59-272,11-80-985,-1 1-1,-1 0 1,-1-1-1,-19 55 1,20-73-350,-24 48-936,26-55 777,0 0-1,0 0 1,0 0 0,0 0 0,-1 0-1,1-1 1,-1 1 0,1-1-1,-1 1 1,0-1 0,0 0 0,0 0-1,0-1 1,-5 3 0,-4-2-1448,1-1 1,0 0 0,-1 0-1,1-1 1,-1 0 0,-14-4-1,-19-7-4986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1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1 976,'-37'0'11019,"37"3"-8301,2 51 1549,0 40 6223,-11-34-7193,-5-22-3297,-28 57 0,10-26 0,-13 33 0,-81 137 0,124-236 0,0 1 0,0-1 0,1 1 0,-1 0 0,1-1 0,-1 1 0,1 0 0,0 0 0,0 6 0,1-9 0,0-1 0,0 1 0,0 0 0,0-1 0,0 1 0,0 0 0,0-1 0,1 1 0,-1 0 0,0-1 0,0 1 0,1-1 0,-1 1 0,0 0 0,1-1 0,-1 1 0,1-1 0,-1 1 0,0-1 0,1 1 0,-1-1 0,1 1 0,0-1 0,1 1 0,-1-1 0,1 1 0,-1-1 0,1 0 0,-1 0 0,1 1 0,-1-1 0,1 0 0,-1 0 0,1-1 0,0 1 0,-1 0 0,1 0 0,2-2 0,13-5 0,-13 5 0,0 0 0,0 0 0,0 0 0,0 1 0,0 0 0,0 0 0,0 0 0,9-1 0,0 1 0,0-1 0,0 0 0,0-1 0,-1 0 0,21-8 0,-20 6 0,0 0 0,1 1 0,-1 1 0,1 0 0,24-1 0,-22 4-677,-15 1 490,0-1 0,0 1 0,0-1 0,0 0 0,0 0 0,0 1 0,0-1 0,0 0 0,0 0 0,0 0 0,0 0 0,0 0 0,0 0 0,0 0 0,0-1 0,0 1 0,0 0 0,0-1 0,0 1 0,0 0 0,0-1 0,0 1 0,0-1 1,0 0-1,0 1 0,-1-1 0,1 0 0,0 1 0,0-1 0,-1 0 0,1 0 0,0 0 0,-1 1 0,1-1 0,-1 0 0,1 0 0,-1 0 0,0 0 0,1 0 0,-1 0 0,0 0 0,0 0 0,1 0 0,-1 0 0,0 0 0,0 0 0,0 0 0,0-1 0,-1 1 0,1-1 0,12-79-13486,-12-37 7516,0 1 5506,-12 71 2836,12-13 22666,0 215-23804,28 711 1564,-21-793-2611,-2-12 0,14 62 0,-16-80 47,-3-34-94,0-27-142,0-7-820,0-49-8462,0 4 291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1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1 704,'-6'4'743,"0"0"-1,0 0 0,0 1 0,0 0 0,1 0 1,-9 10-1,12-13-348,-3 1 490,4-3-818,1 0 0,0 0 0,0 1 0,-1-1 0,1 0 1,0 0-1,-1 0 0,1 0 0,0 0 0,0 1 0,-1-1 0,1 0 0,0 0 0,0 1 0,0-1 0,-1 0 0,1 0 1,0 1-1,0-1 0,0 0 0,0 1 0,0-1 0,-1 0 0,1 0 0,0 1 0,0-1 0,0 0 0,0 1 0,0-1 1,0 0-1,0 1 0,0-1 0,0 0 0,0 1 0,0-1 0,0 1 0,-7 8 2277,-6 10 5161,13-18-7115,-1-1 1,1 1 0,0 0-1,0-1 1,0 1-1,-1-1 1,1 1-1,0 0 1,0-1-1,0 1 1,0 0-1,0-1 1,0 1-1,0 0 1,0-1-1,1 1 1,-1-1-1,0 1 1,0 0-1,0-1 1,1 1-1,-1-1 1,0 1-1,1-1 1,-1 1-1,1 0 1,-1-1-1,0 0 1,1 1 0,-1-1-1,1 1 1,0 0-1,9 5-334,1 0 1,-1-1-1,1 0 1,1-1-1,-1 0 0,0-1 1,1 0-1,0 0 0,17 0 1,118 3-167,-144-6 111,11 0-763,0-1 0,0-1 0,0 0 0,0-1 0,0 0 0,22-10 1,-32 12 432,0 0 0,0-1 0,0 0 0,-1 1 0,1-1 0,-1-1 0,1 1 0,-1 0 0,0-1 0,0 0 0,0 0 1,0 0-1,0 0 0,0 0 0,-1-1 0,0 1 0,0-1 0,0 1 0,0-1 0,0 0 0,-1 0 0,1 0 0,-1 0 0,0 0 1,0-5-1,-1-14-7279,0 10 4199,0 1-530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1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1 592,'-94'70'5168,"93"-68"-5033,0-1 0,-1 0 1,1 1-1,0-1 0,0 1 0,-1 0 1,1-1-1,0 1 0,1 0 0,-1-1 0,0 1 1,-1 4-1,2-4 81,-1 0 0,1-1 0,-1 1 0,0 0-1,0 0 1,0 0 0,0 0 0,0-1 0,0 1 0,-1-1 0,1 1 0,-4 2 0,3-2 229,0 0 1,0 0-1,0 1 1,1-1 0,-1 0-1,1 1 1,-1-1-1,1 1 1,-2 3-1,1 0 1108,0 0-1,0 1 0,0-1 1,1 0-1,0 1 0,-1 6 0,2-10-1366,0 0 0,0 0 0,0 0 0,0-1 0,0 1 0,1 0 0,-1 0-1,1-1 1,0 1 0,0 0 0,0-1 0,0 1 0,0-1 0,0 1-1,1-1 1,-1 1 0,1-1 0,0 0 0,0 0 0,0 0 0,0 0 0,0 0-1,0 0 1,3 2 0,2-2 89,0 1 0,0-1 0,0 0 0,1-1 0,-1 0-1,0 0 1,1 0 0,13-2 0,-11 1-275,1-1 0,-1 0 0,0-1 0,0 0 0,0 0 0,0-1 0,0-1 0,11-5 0,6-5 0,37-27 0,-39 25 0,-2-2-3687,-19 14 2253,-1 0 1,0 1-1,0-1 1,-1-1-1,1 1 1,-1 0-1,1 0 1,-2-1-1,1 0 0,0 1 1,1-8-1,7-21-4536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2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9 64,'0'0'7033,"20"1"-5348,-9-3 4956,-9-5-894,5 8-2944,-6 0-2698,0 0 0,0 1 0,0-1 0,0 0 0,0 0 0,-1 0 0,1 1 0,-1-1 0,1 0 0,-1 0 0,1 1 0,-1-1 0,0 1 0,1-1 0,-1 0 0,0 3 0,-3 29 748,-2 0-1,-1-1 1,-1 0-1,-2 0 0,-1 0 1,-23 47-1,-6 24 190,14-40-1042,-40 73 0,37-82 0,3 1 0,-21 62 0,37-86 0,1-1 0,-2 0 0,-25 54 0,35-83 0,-1-1 0,1 1 0,0-1 0,-1 1 0,1-1 0,0 1 0,-1 0 0,1-1 0,0 1 0,0-1 0,0 1 0,0 0 0,0-1 0,0 1 0,-1 0 0,2-1 0,-1 1 0,0-1 0,0 1 0,0 0 0,0-1 0,0 1 0,0 0 0,1-1 0,-1 1 0,0-1 0,0 1 0,1-1 0,-1 1 0,1 0 0,20 7 0,36-9 0,-47 1 0,355 0-422,-381-47-25968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2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50 201 880,'-4'-4'210,"1"0"0,0 0-1,0 0 1,1-1-1,-1 1 1,1-1 0,0 1-1,0-1 1,0 0-1,1 0 1,0 0 0,0 0-1,0 0 1,0 0-1,1-10 1,0 12-63,-1 0 0,1 0 0,0 1 0,-1-1 0,0 0 0,1 0 0,-1 0 0,0 1 0,-3-5 1,3 4 268,-1 0 0,1-1 1,-1 1-1,1 0 1,0-1-1,1 1 0,-1-1 1,1 1-1,-1-7 1,1-19 1804,0 14 6085,0 19-5889,19 298 7537,9 486-9954,-13-421 0,-15-367-10,0-1 1,0 1-1,0 0 0,0 0 1,0 0-1,0 0 0,-1 0 1,1 0-1,0 0 1,0 0-1,0 0 0,0 0 1,0 0-1,0 0 0,0 0 1,-1 0-1,1-1 0,0 1 1,0 0-1,0 0 0,0 0 1,0 0-1,0 0 0,-1 0 1,1 0-1,0 1 1,0-1-1,0 0 0,0 0 1,0 0-1,0 0 0,0 0 1,-1 0-1,1 0 0,0 0 1,0 0-1,0 0 0,0 0 1,0 0-1,0 0 0,0 0 1,0 1-1,0-1 0,-1 0 1,1 0-1,0 0 1,0 0-1,0 0 0,0 0 1,0 0-1,0 1 0,0-1 1,0 0-1,0 0 0,0 0 1,0 0-1,0 0 0,0 0 1,0 0-1,0 1 0,0-1 1,0 0-1,0 0 1,0 0-1,0 0 0,0 0 1,0 1-1,-10-16-1776,7 10 1135,1 1-1,0 0 1,0-1-1,0 0 1,1 1-1,0-1 1,0 0-1,-1-5 1,2-62-12881,0 39 8012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2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1 320,'-39'14'31537,"44"-14"-30712,22 1-790,-1 2 0,27 5 0,32 5-55,166 16 20,-154-15 0,-71-8 0,1-2 0,41 1 0,138-5 0,-205 1-37,-1-1 1,1 0-1,-1 0 1,1 0-1,0 0 0,-1 0 1,1 0-1,-1 0 1,1 0-1,-1 0 0,1 0 1,0 0-1,-1 0 1,1-1-1,-1 1 0,1 0 1,-1 0-1,1-1 1,-1 1-1,1 0 0,-1-1 1,1 1-1,-1 0 1,1-1-1,-1 1 0,1-1 1,-9-11-2468,-31-7-4286,24 15 115,11-8 389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2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42 121 1297,'-41'9'20489,"42"-9"-20275,0 0 1,1 0-1,-1 0 1,0 0-1,0 0 1,1 0-1,-1 0 1,0 0-1,0 0 1,1 0-1,-1 1 0,0-1 1,0 0-1,1 1 1,-1-1-1,0 1 1,0 0-1,0-1 1,0 1-1,0 0 1,0 0-1,0-1 0,0 1 1,0 0-1,1 2 1,0-2-48,0 0 0,0-1 0,0 1 0,1-1-1,-1 1 1,0-1 0,0 0 0,1 0 0,-1 0 0,0 0 0,0 0 0,5-1 0,1 0 157,17 2-198,-1-2 0,1-1 1,-1 0-1,1-2 0,-1-1 0,0-1 0,25-10 0,65-21-948,-84 35-510,-7 2-4451,-23 0 5565,1 0 0,-1 0 0,1 0-1,-1 0 1,0 0 0,1-1 0,-1 1-1,1 0 1,-1 0 0,1 0 0,-1 0 0,0-1-1,1 1 1,-1 0 0,0 0 0,1-1-1,-1 1 1,0 0 0,1-1 0,-1 1-1,0 0 1,0-1 0,1 1 0,-1-1 0,0 1-1,0 0 1,0-1 0,1 1 0,-1-1-1,0 1 1,0-1 0,0 1 0,0-1-1,10-26-7594,-4 16 5734,9-11-288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2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1361,'0'0'1219,"-15"0"9215,16 1-10282,0-1 0,0 1-1,0-1 1,1 1 0,-1-1 0,0 1-1,0 0 1,0-1 0,0 1 0,-1 0-1,1 0 1,0 0 0,0 0 0,0 0 0,-1 0-1,1 0 1,-1 0 0,1 0 0,0 0-1,-1 0 1,0 0 0,1 0 0,-1 1-1,0-1 1,1 0 0,-1 0 0,0 2 0,7 50 2812,-3-23-1243,5 32 1882,1 85-1,-11 66-438,-2-70-2734,4-100-522,-4 81-828,-10-44-2833,10-56 2689,3-15-4565,0-29-10443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2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75 140 400,'-2'4'1091,"1"-2"-946,0 0-1,-1 0 1,1 0-1,-1 1 0,1-1 1,-1-1-1,0 1 0,0 0 1,0 0-1,0-1 1,0 1-1,0-1 0,-1 1 1,1-1-1,0 0 1,-1 0-1,1 0 0,-1 0 1,1-1-1,-1 1 0,1-1 1,-1 1-1,1-1 1,-6 0-1,5 0 766,1 4 50,-8 38 18252,43-42-12628,-22 1-6584,0 1 0,0-1 0,0 2 0,-1-1 0,16 7 0,-14-5 0,0 0 0,0-1 0,0 0 0,1-1 0,20 2 0,79-3 0,-26 2 0,1-4 0,123-18 0,139-62 0,-258 57 0,-76 21 0,0 0 0,0 1 0,1 1 0,29 0 0,-21 1 0,-23 0-77,-1 0 1,1 0-1,0 0 0,-1 0 0,1 0 1,-1 0-1,1 0 0,0 0 0,-1 0 1,1-1-1,-1 1 0,1 0 0,0 0 1,-1-1-1,1 1 0,-1 0 1,1-1-1,-1 1 0,1-1 0,-1 1 1,1-1-1,-1 1 0,0-1 0,1 1 1,-1-1-1,0 1 0,1-1 1,-1 1-1,0-1 0,0 0 0,0 1 1,1-1-1,-1 1 0,0-1 0,0 0 1,0 1-1,0-1 0,0 0 0,-8-36-6776,3 27 4345,0 0-1,0 0 0,-1 0 1,-12-16-1,5 14-2491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2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75 592,'0'-15'1609,"0"-16"2192,0 30-3694,0 1-1,1-1 1,-1 0-1,0 1 0,0-1 1,0 1-1,1-1 1,-1 0-1,0 1 0,0-1 1,1 1-1,-1-1 1,1 1-1,-1-1 1,0 1-1,1-1 0,-1 1 1,1-1-1,-1 1 1,1 0-1,-1-1 0,1 1 1,0 0-1,-1-1 1,1 1-1,-1 0 0,1 0 1,0-1-1,-1 1 1,1 0-1,0 0 1,-1 0-1,2 0 0,-2 0-17,0 0 0,1 0 0,-1 0 0,0 0 0,1 0 0,-1 0 0,0 0 0,1 0 1,-1 0-1,0 0 0,1 0 0,-1 0 0,0-1 0,1 1 0,-1 0 0,0 0 0,1 0 0,-1 0 0,0-1 0,0 1 0,1 0 0,-1 0 0,0-1 0,0 1 0,1 0 0,-1 0 0,0-1 0,0 1 0,0 0 0,0-1 0,0 1 0,1 0 0,-1-1 0,0 1 0,0 0 0,0-1 0,0 1 6,0-1-1,0 1 1,0 0 0,0-1 0,0 1 0,1 0-1,-1-1 1,0 1 0,0 0 0,0-1-1,0 1 1,1 0 0,-1 0 0,0-1 0,0 1-1,1 0 1,-1 0 0,0-1 0,0 1 0,1 0-1,-1 0 1,0 0 0,1 0 0,-1-1-1,0 1 1,0 0 0,1 0 0,-1 0 0,1 0-1,-1 0 1,0 0 0,1 0 0,-1 0-1,0 0 1,1 0 0,-1 0 0,1 0 310,0 0 0,0-1 1,0 1-1,0 0 0,0 0 0,0 0 1,0 0-1,0 0 0,0 0 0,0 1 1,0-1-1,0 0 0,0 0 0,0 1 1,0-1-1,0 1 0,0-1 0,0 1 1,0-1-1,-1 1 0,1-1 0,0 1 1,1 1-1,-4 14 5256,-5 2-6068,-22 38 805,-3-1-1,-74 98 1,-24 37-225,110-157-173,12-21 0,0-1 0,1 1 0,0 0 0,1 0 0,0 1 0,1 0 0,1 0 0,-5 24 0,9-36 0,1 0 0,-1 0 0,1 0 0,-1-1 0,1 1 0,0 0 0,0 0 0,-1 0 0,1-1 0,0 1 0,0 0 0,0-1 0,0 1 0,0 0 0,0-1 0,0 0 0,0 1 0,0-1 0,0 1 0,0-1 0,0 0 0,0 0 0,1 0 0,-1 0 0,0 0 0,0 0 0,0 0 0,0 0 0,0 0 0,0 0 0,0 0 0,1-1 0,-1 1 0,1-1 0,44-10 0,48-35 0,-73 34 0,1 1 0,43-16 0,-23 11-2933,-36 13 1781,1 1 0,-1-1 0,1 1 0,0 0 0,0 0 0,0 1 0,12-1-1,-19-14-10090,0-9 6511,0-9 2379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2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31 179 1489,'0'-2'134,"0"0"0,0 0 0,0 0 0,-1 0 0,1 0 1,-1 0-1,0 0 0,0 0 0,1 0 0,-1 0 0,0 0 1,-2-2-1,2 3-15,0-1 0,0 0 0,0 0 0,0 0 0,0 0 0,0 0 0,1 0 0,-1 0 1,1 0-1,-1 0 0,1 0 0,0-2 0,-7-40 4320,1 5 2583,6 33-6375,4-23 8574,-3 28-9019,0 1 0,-1-1-1,1 1 1,0-1 0,0 1 0,0-1-1,0 1 1,-1 0 0,1-1-1,0 1 1,0 0 0,0 0 0,0 0-1,0 0 1,0 0 0,0 0 0,0 0-1,0 0 1,0 0 0,0 0-1,0 0 1,-1 0 0,1 1 0,0-1-1,0 0 1,0 1 0,0-1-1,0 1 1,-1-1 0,1 1 0,0-1-1,0 2 1,12 5-202,0 2 0,-1 0 0,0 0 0,-1 1 0,12 13 0,5 5 0,1 2 0,-1 1 0,31 46 0,6 7 0,-36-47 0,37 64 0,16 19 0,-13-29 0,47 54 0,-82-102 0,-30-36 0,1 0 0,0-1 0,0 0 0,1 1 0,0-2 0,8 8 0,3-8-1636,-14-16-2432,-13-28-6319,5 26 6634,2-34-2591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1425,'4'-11'676,"-2"0"1,0-1 0,0 1 0,0-14 0,-1-22 5037,-1 46-5461,0 1-117,1-1 0,-1 1 0,1 0 0,-1 0 0,1 0 0,-1 0-1,0-1 1,1 1 0,-1 0 0,1 0 0,-1 0 0,1 0 0,-1 0 0,1 0 0,-1 0 0,1 1 0,-1-1 0,1 0 0,-1 0 0,1 0 0,-1 0 0,1 1 0,-1-1 0,1 0 0,-1 0 0,0 1 0,1-1 0,-1 0 0,1 1 0,-1-1 0,0 0 0,1 1 0,-1 0 0,3 9 737,-2 1 0,1-1-1,-1 1 1,-1 0 0,0 0 0,-2 16-1,0 7 777,1 131 3754,0 77-1809,3-146-3321,26 165 0,-24-196-1133,-4-55 244,0-1 1,0 1-1,1 0 0,1-1 0,-1 1 1,5 11-1,-4-13-928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33 1345,'0'-8'-433,"1"7"775,-1 0-1,0 1 1,0-1-1,1 0 1,-1 0-1,0 1 1,0-1 0,0 0-1,0 0 1,0 1-1,0-1 1,0 0-1,0 0 1,0 1 0,0-1-1,-1 0 1,1 0-1,0 1 1,0-1-1,-1 0 1,1 1 0,0-1-1,-1 0 1,1 1-1,-1-1 1,1 0-1,-1 1 1,1-1 0,-1 1-1,1-1 1,-1 1-1,0-1 1,1 1-1,-1 0 1,0-1 0,1 1-1,-2-1 1,0 1 1448,-17 4 2316,16-2-3775,0 1 0,1 0 0,-1 0 0,1 0 0,0 0 0,0 0 0,0 0 0,0 0 0,0 1 0,1-1 0,-2 6 0,-4 6 536,-133 253 4490,-15 25-4879,147-281-593,1 0 1,-1 1 0,2-1-1,0 2 1,0-1-1,2 1 1,-1 0-1,2 0 1,0 0-1,-3 28 1,8-41 165,0 0 1,-1-1-1,1 1 1,0 0-1,-1-1 0,1 0 1,0 1-1,0-1 1,0 0-1,-1 0 1,1 0-1,0 0 1,0 0-1,3-1 1,-2 1 75,9-1 37,0-1 0,0 0 0,-1 0 0,0-2-1,1 1 1,20-11 0,-18 8-243,1 0-1,0 1 1,23-4 0,10-3-1712,-39 9-282,2 0-1,-1 0 1,0 1-1,11 0 1,-20 2 1804,-1 0 0,1 0 1,-1-1-1,1 1 0,0 0 1,-1 0-1,1 0 0,-1-1 0,1 1 1,0 0-1,-1-1 0,1 1 0,-1 0 1,1-1-1,-1 1 0,1-1 1,-1 1-1,0-1 0,1 1 0,-1-1 1,1 1-1,-1-1 0,0 1 0,0-1 1,1 0-1,-1 1 0,0-1 1,0 1-1,1-2 0,2-23-3269,-1 10 1505,13-16-499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2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 1905,'0'-34'4430,"0"28"-322,0 25-1820,-1 177 6850,0 55-2940,13 126-2544,-9-134-4251,-4-147-7444,-12-96-3080,12 0 10883,0 0 1,0-1-1,0 1 0,0 0 0,0-1 1,0 1-1,0-1 0,0 0 1,0 1-1,0-1 0,1 0 0,-1 1 1,0-1-1,0 0 0,0-1 0,-2-19-3246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2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25 199 640,'-15'8'19505,"20"-12"-18860,1 0 0,0 0-1,-1-1 1,0 0 0,0 0-1,-1 0 1,1 0 0,-1-1-1,0 1 1,-1-1 0,4-7-1,-3 5-240,1 1-1,0-1 0,0 1 1,1 0-1,0 0 0,12-11 1,14-9 385,-25 20-649,1 0 1,1 0-1,-1 1 1,1 0-1,11-6 1,-18 11-127,1 0 0,-1 0-1,0 1 1,0-1 0,0 1 0,0-1 0,1 1-1,-1 0 1,0 0 0,0 0 0,1 0 0,-1 0 0,0 0-1,0 1 1,1-1 0,-1 1 0,0 0 0,0-1-1,0 1 1,0 0 0,0 0 0,0 0 0,0 1 0,0-1-1,0 0 1,-1 1 0,1-1 0,2 4 0,2 1-12,-1 0 0,0 1 1,-1-1-1,1 1 0,-1 0 1,0 1-1,-1-1 0,0 1 1,0-1-1,-1 1 0,3 12 1,-3-6-2,-1 0 0,0-1 0,-1 1 1,-1 0-1,0 0 0,-4 16 0,-6 15-2,-2-1-1,-2 0 0,-23 46 0,25-61 2,-2 4 0,-1-1 0,-2 0 0,-42 56 0,16-20 0,36-54 0,-1 0 0,0 0 0,-18 20 0,7-25 0,16-7 0,14-2 0,-1 0 0,4-1 0,1 1 0,-1 1 0,0 0 0,0 0 0,0 1 0,0 1 0,0 0 0,-1 1 0,20 8 0,121 59 0,-140-65 0,0-2 0,1 1 0,19 2 0,6 3 0,-20-7-2755,-18-3 2365,0-1 1,-1 1 0,1 0 0,0-1 0,0 1 0,0 0-1,-1-1 1,1 1 0,0-1 0,-1 0 0,1 1 0,0-1-1,-1 1 1,1-1 0,-1 0 0,1 1 0,-1-1 0,0 0-1,1 0 1,-1 0 0,1 1 0,-1-1 0,0 0 0,0 0-1,0 0 1,1 0 0,-1 1 0,0-1 0,0 0 0,0 0-1,0 0 1,0 0 0,-1 0 0,1 1 0,0-1 0,-1-1-1,1-20-6722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3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15 107 1841,'-2'-3'275,"0"0"0,0-1 0,1 1 0,-1-1 1,1 1-1,0-1 0,0 0 0,0 0 0,0 1 0,1-1 0,-1 0 0,1 0 1,0 0-1,0 1 0,1-1 0,0-6 0,0-29 8537,2 39-7178,6 3 2019,-1 25 157,0-8-2519,-1 22-22,-1 1-1,-3 0 1,-1-1-1,-4 45 1,1-17-563,17 200-706,-3-58 0,-10-178 0,-3-24 0,1 0 0,0 0 0,1 1 0,0-2 0,0 1 0,1 0 0,6 13 0,-9-23 0,0 0 1,0 0-1,0-1 0,0 1 0,0 0 1,0 0-1,0 0 0,0 0 0,0 0 1,0 0-1,1 0 0,-1-1 1,0 1-1,0 0 0,0 0 0,0 0 1,0 0-1,0 0 0,0 0 0,0 0 1,1 0-1,-1 0 0,0 0 0,0 0 1,0 0-1,0 0 0,0 0 1,0 0-1,1 0 0,-1 0 0,0 0 1,0 0-1,0 0 0,0 0 0,0 0 1,1 0-1,-1 0 0,0 0 1,0 0-1,0 0 0,0 0 0,0 0 1,0 0-1,1 0 0,-1 0 0,0 0 1,0 0-1,0 0 0,0 0 0,0 1 1,0-1-1,0 0 0,0 0 1,0 0-1,0 0 0,1 0 0,-1 0 1,0 0-1,0 1 0,0-1 0,0 0 1,0 0-1,0 0 0,0 0 1,0 0-1,0 1 0,0-1 0,0 0 1,3-17 17,-2-19-204,0 17-685,-1 13-560,1 1 0,-1-1 0,0 1 0,0-1-1,-1 1 1,0-1 0,0 1 0,0-1 0,-1 1 0,1 0-1,-1-1 1,-4-7 0,-12-10-4412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4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1 976,'-19'0'19591,"51"0"-7778,253 0-11426,-272 1-387,0 0 0,0 1 0,20 6 0,-21-5 0,0 0 0,1-1 0,17 1 0,51-3-3060,-115-9-21381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4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1185,'0'5'2307,"0"25"12189,3-23-14065,-2-6-200,0 0 0,0-1 1,0 1-1,0-1 0,0 1 0,1-1 0,-1 1 0,0-1 1,0 0-1,0 0 0,0 0 0,1 1 0,-1-1 0,0 0 1,0-1-1,0 1 0,2 0 0,24 3 3534,-10 9-2075,-13-9-1242,-1 0 0,1-1 0,-1 1-1,1-1 1,0 0 0,0 0 0,0 0 0,0-1 0,7 2 0,39 10-179,-35-8-273,-1-2-1,1 1 1,-1-2-1,1 0 1,18 0-1,-22-2 1245,2-3-3432,-11 3 1300,0 0 0,0-1 0,0 1 0,0-1 0,0 0 0,0 0 0,0 1 0,0-1 0,-1-1 0,1 1 0,0 0 0,-1 0 0,1-1 0,-1 1 0,1 0 0,-1-1 0,2-1 1,-1-7-5462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4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47 2129,'0'-2'362,"0"0"-1,0 0 1,1 0 0,-1 0 0,1 0-1,-1 0 1,1 0 0,0 1 0,0-1-1,0 0 1,0 0 0,2-2 0,5-14 4846,12 16 12253,-9 4-14243,-11 2-3210,1 8-4,-1 0 1,-1 1-1,0-1 1,0 0-1,-1 0 1,-1-1-1,0 1 1,-8 20-1,-76 196-4,18-52 0,-2 9 0,34-84 0,32-86 0,0 1 0,1-1 0,1 1 0,-1 18 0,3-29 0,1-1 0,0 1 0,1 0 0,-1-1 0,1 1 0,-1-1 0,1 0 0,1 1 0,1 4 0,-3-8 0,1 0 0,0 1 0,0-1 0,0 0 0,0 1 0,0-1 0,0 0 0,0 0 0,0 0 0,0 0 0,0 0 0,1 0 0,-1 0 0,0 0 0,1-1 0,-1 1 0,1 0 0,-1-1 0,0 1 0,1-1 0,0 0 0,-1 1 0,1-1 0,-1 0 0,4 0 0,23 1 0,0 1 0,0 2 0,0 0 0,-1 2 0,1 1 0,38 16 0,-51-18-582,0 0 1,0-1-1,0-1 1,0-1-1,1 0 0,-1-1 1,19 0-1,-34-1 232,1 0-1,-1 0 0,1 0 0,0 0 1,-1-1-1,1 1 0,-1 0 1,1 0-1,0 0 0,-1 0 1,1-1-1,-1 1 0,1 0 1,-1-1-1,1 1 0,-1 0 1,1-1-1,-1 1 0,0-1 1,1 1-1,-1 0 0,1-1 1,-1 1-1,0-1 0,1 1 1,-1-1-1,0 0 0,0 1 1,1-1-1,-1 1 0,0-2 0,1-23-7323,-1 15 7183,0-27-3946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4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62 124 992,'-12'-84'4957,"12"82"-4826,-1 0-1,1 1 0,0-1 1,-1 0-1,1 0 1,-1 0-1,0 0 0,0 0 1,1 1-1,-1-1 0,0 0 1,0 1-1,-1-1 0,0-1 1,-5-9 7110,-5 200 1098,-7 340 943,19 142-9282,0-716-7132,0-57-9974,0 64 8593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4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38 107 1040,'-2'0'147,"1"0"-1,0 0 1,0 0-1,0 0 0,-1 0 1,1-1-1,0 1 0,0-1 1,0 1-1,0-1 1,0 1-1,0-1 0,0 0 1,0 1-1,0-1 0,0 0 1,0 0-1,0 0 0,-1-1 1,-13-10 5183,15-26 3476,1 36-8608,-1 0 1,1 1-1,-1-1 0,1 0 0,0 0 0,0 0 0,0 1 0,0-1 1,0 0-1,0 1 0,0-1 0,0 1 0,1-1 0,-1 1 1,1 0-1,-1-1 0,1 1 0,-1 0 0,1 0 0,0 0 0,-1 0 1,1 1-1,0-1 0,0 0 0,0 1 0,0-1 0,2 0 1,5-1 114,0 0 0,0 0 1,0 1-1,15 0 1,-19 2-288,0 0 1,1 0 0,-1 1 0,0 0 0,0 0-1,0 1 1,0-1 0,0 1 0,-1 0 0,1 0-1,-1 1 1,0-1 0,0 1 0,0 0 0,0 0 0,-1 0-1,1 1 1,-1-1 0,5 10 0,-4 0 80,-1-1-1,0 1 1,-1 0 0,0 0 0,-1 0-1,0 0 1,-3 26 0,1 0 266,0-28-222,0 0 1,0 0-1,-2 0 1,1 0-1,-2 0 0,1-1 1,-2 0-1,-7 16 1,-3 8 371,-3 2 684,-43 63 1,17-53-291,20-30-517,24-16-397,-1-1 0,1 0 0,0 0 0,0 0 0,0 1 0,0-1 0,-1 0 0,1 0-1,0 0 1,0 0 0,-1 0 0,1 0 0,0 1 0,0-1 0,0 0 0,-1 0 0,1 0 0,0 0 0,0 0-1,-1 0 1,1 0 0,0 0 0,0 0 0,-1 0 0,1 0 0,0 0 0,0 0 0,-1 0 0,1 0-1,0 0 1,0-1 0,-1 1 0,1 0 0,0 0 0,0 0 0,0 0 0,-1 0 0,1 0 0,0-1 0,0 1-1,0 0 1,0 0 0,-1 0 0,1-1 0,0 1 0,0 0 0,0 0 0,0 0 0,0-1 0,0 1 0,0 0-1,-1 0 1,1-1 0,0 1 0,0 0 0,0-1 0,1 0-3,0-1 0,-1 1 0,1-1 0,0 1 0,0-1 0,0 1 0,0-1 0,0 1 0,0 0 0,0 0 0,0 0 0,1 0 0,-1 0 0,0 0 0,1 0 0,-1 0 0,1 0 0,-1 0 0,1 1 0,-1-1 0,1 1 0,-1-1 0,1 1 0,0-1 0,-1 1 0,1 0 0,0 0 0,-1 0 0,3 0 0,2 0 0,-1-1 0,1 1 0,-1 0 0,1 0 0,-1 1 0,1 0 0,-1 0 0,1 0 0,5 2 0,80 55 0,-82-50 0,1-1 0,-1 2 0,-1-1 0,0 1 0,0 1 0,7 10 0,-5-7 0,-5-6 0,1 0 0,-2 0 0,1 1 0,-1-1 0,0 1 0,-1 0 0,0 1 0,0-1 0,-1 0 0,0 1 0,0-1 0,-1 1 0,0 0 0,0 0 0,-1-1 0,-1 1 0,1 0 0,-1-1 0,-1 1 0,1 0 0,-7 16 0,3-13 0,-1 0 0,0 0 0,-1 0 0,-16 20 0,20-28 0,0-1 0,0 0 0,-1 0 0,1 0 0,-1-1 0,1 1 0,-1-1 0,0 0 0,0 0 0,0 0 0,0-1 0,0 1 0,-1-1 0,1 0 0,0 0 0,-1 0 0,1-1 0,-6 1 0,-40 1-1854,33-1-175,1 0-1,-1-1 0,0-1 0,-24-4 0,25-4-4957,13-4 557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2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93 2561,'0'-3'226,"1"0"-1,-1 0 0,0-1 1,-1 1-1,1 0 0,-1 0 1,1-1-1,-1 1 1,0 0-1,0 0 0,0 0 1,-1 0-1,1 0 0,-1 0 1,0 1-1,1-1 1,-1 0-1,-1 1 0,1-1 1,0 1-1,0 0 0,-4-3 1,-4-5 2020,-8-3 1269,17 13-3418,-1 0-1,1 0 0,0 1 0,0-1 1,0 0-1,0 1 0,0-1 1,1 1-1,-1-1 0,0 1 0,0-1 1,0 1-1,0 0 0,0-1 1,1 1-1,-1 0 0,0 0 0,1 0 1,-1 0-1,0-1 0,1 1 1,-1 0-1,1 0 0,0 0 0,-1 0 1,1 2-1,-20 42 3450,-23 76 0,10-21-1327,-62 132 464,-25 73-1628,42-43-3363,76-251 1107,1 0 0,0 1 0,2 18 0,-1-15-1177,5-35-9035,21-3 7403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1105,'-12'23'27137,"65"-23"-26006,0 2 1,0 2-1,56 12 0,-40-3-1131,0-3 0,118 1 0,-168-10 49,25-1 4,-42 1-82,-1-1-1,1-1 1,0 1-1,-1 0 1,1 0-1,-1 0 1,1-1-1,-1 1 1,1-1-1,-1 1 1,0-1-1,1 0 0,-1 1 1,0-1-1,1 0 1,-1 0-1,0 0 1,0 0-1,2-1 1,-3 1-109,0 1 1,0 0-1,0-1 0,1 1 1,-1 0-1,0 0 0,0-1 1,0 1-1,0 0 1,0-1-1,0 1 0,0 0 1,0-1-1,1 1 1,-1 0-1,0-1 0,-1 1 1,1 0-1,0-1 0,0 1 1,0 0-1,0-1 1,0 1-1,0 0 0,0-1 1,0 1-1,-1 0 0,1-1 1,0 1-1,0 0 1,0 0-1,-1-1 0,1 1 1,0 0-1,0 0 1,-1-1-1,1 1 0,0 0 1,0 0-1,-1 0 0,1-1 1,0 1-1,-1 0 1,1 0-1,0 0 0,-1 0 1,1 0-1,0 0 0,-1 0 1,1 0-1,-1 0 1,-26-1-10150,16 1 6112,-17 0-755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4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413 107 880,'0'-2'197,"0"0"-1,1 0 1,-1 0-1,1 0 1,0 0-1,-1 0 1,1 0-1,0 0 1,0 0-1,0 0 1,0 0-1,1 0 0,-1 1 1,1-1-1,1-2 1,-1 3 15,-1 0-1,0-1 1,1 1 0,-1-1 0,0 1 0,0-1-1,0 1 1,0-1 0,-1 1 0,1-1 0,0 0-1,-1 1 1,1-1 0,0-3 0,-1 1 479,1 1 1,0 0-1,0 0 1,0 0-1,1 0 1,-1 0-1,1 1 1,-1-1-1,20-18 17054,-39 38-16147,1 9-1598,-10 16 0,-2-1 0,-44 46 0,-172 199 0,243-283 0,-46 71 0,46-71 0,0 0 0,0 1 0,0 0 0,1 0 0,0-1 0,-1 1 0,1 0 0,0 0 0,1 0 0,-1 0 0,1 0 0,0 0 0,0 0 0,0 0 0,0 0 0,1 0 0,0 0 0,2 8 0,0-11 0,1 0 0,0 0 0,0 0 0,0 0 0,0-1 0,-1 1 0,1-1 0,0 0 0,0 0 0,0-1 0,5 0 0,0 1 0,20 2 0,0 1 0,1 2 0,-1 1 0,-1 2 0,1 0 0,27 13 0,40 12 0,-82-28-1773,29 10-8292,-42-15 9857,0 1-1,-1-1 1,1 0 0,0 1-1,-1-1 1,1 0 0,0 0-1,-1 0 1,1 1 0,0-1-1,-1 0 1,1 0 0,0 0-1,0 0 1,-1 0 0,1 0-1,0 0 1,-1-1 0,1 1-1,0 0 1,-1 0 0,1 0-1,0-1 1,-1 1 0,1 0-1,0-1 1,-1 1 0,1 0-1,-1-1 1,1 1 0,-1-1-1,1 1 1,-1-1 0,1 1-1,-1-1 1,1 0 0,-1 1-1,0-1 1,1 1 0,-1-1-1,0 0 1,1-1 0,-1-11-4976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4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112 101 1409,'-14'-28'1646,"12"24"-1125,-1 0 1,1-1 0,0 1-1,1-1 1,-1 1-1,1-1 1,-1 0-1,1 0 1,0-9-1,1 13-408,0 0 0,-1 1-1,1-1 1,0 0-1,0 0 1,-1 0-1,1 0 1,-1 1-1,1-1 1,-1 0-1,1 0 1,-1 0-1,1 1 1,-1-1 0,1 0-1,-1 1 1,0-1-1,0 1 1,1-1-1,-1 1 1,0-1-1,-7-1 6651,-20 694 8495,22-590-15258,6 120 0,3-73 0,-3-146-649,1-7-1073,1-14-3584,-2 14 4233,0-1 1,0 0-1,0 1 1,0-1-1,-1 0 0,0 1 1,-2-8-1,-23-54-7595,23 40 6299,3-9 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5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1 165 160,'0'2'23150,"1"-10"-20562,6-28-6416,-2 23 5753,4-1-1938,1 1-1,0 1 1,0 0 0,23-20 0,-30 30-5,0-1 0,0 0 0,0 1 0,1 0 0,-1 0 0,1 0 0,-1 0 0,1 0 0,0 1 0,0 0 0,-1-1 0,1 1 0,0 1 0,0-1 1,0 1-1,0-1 0,0 1 0,0 0 0,0 1 0,0-1 0,0 1 0,0 0 0,0-1 0,6 4 0,-8-3 12,0 0-1,0 1 1,0 0-1,0-1 1,0 1-1,0 0 1,-1 0 0,1 0-1,0 0 1,-1 1-1,0-1 1,1 0-1,-1 0 1,0 1-1,1 3 1,11 47-71,-3-14 52,-5-22 132,-1 0 0,-1 1 1,-1-1-1,0 0 0,-1 1 1,-3 31-1,1-3 153,0-33 35,0 1 0,0-1 0,-2 0 0,1 0 0,-2 0 0,0 0 0,0 0 0,-1-1 0,-9 16 0,-1-1 1169,-3-1 0,-35 44 0,32-52-705,15-14-486,16-11-166,-2 1-211,0 1 0,0 0 1,1 0-1,-1 1 0,14-5 0,-20 8 77,1 0 0,-1 1 0,1-1 0,-1 0 0,1 1 0,-1 0 1,1-1-1,-1 1 0,1 0 0,-1 0 0,1 0 0,-1 1 0,1-1 0,-1 1 0,0-1 0,1 1 0,-1 0 0,1 0 0,-1 0 1,0 0-1,0 0 0,0 1 0,1-1 0,-1 1 0,-1-1 0,3 3 0,4 4 22,0 0-1,-1 1 1,-1 0-1,1 1 1,-2-1-1,1 1 1,-1 0-1,-1 0 1,0 1-1,0 0 1,-1-1-1,0 1 1,-1 0-1,0 0 1,-1 1-1,0 15 1,-1-7 119,-2 70 684,1-84-760,1-1 0,-1 1 0,0-1 0,-1 1 0,1-1 0,-1 1 0,0-1-1,-1 0 1,1 0 0,-1 0 0,0 0 0,0-1 0,-4 6 0,3-6-38,1-1 0,-1 0 0,0 1 0,0-1 0,0-1 0,-1 1 0,1-1 0,-1 1 0,1-1 0,-1-1 0,0 1 0,0-1 0,0 1 0,1-1 0,-1-1 0,0 1 0,-9-1 0,6 0-666,0 0-1,0 0 1,0-1 0,0 0-1,0-1 1,0 0 0,1 0 0,-8-3-1,12 4 311,1-1-1,0 1 1,-1 0 0,1-1-1,0 0 1,0 1 0,0-1-1,0 0 1,1 0-1,-1 0 1,0 0 0,1 0-1,0 0 1,-1-1-1,1 1 1,0 0 0,0-1-1,0 1 1,0-1-1,1 1 1,-1-1 0,1 0-1,-1 1 1,1-1-1,0-4 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2:5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16 133 848,'0'-3'368,"0"-1"0,0 0 0,0 0 0,-1 0 0,0 1 0,1-1 0,-1 0 0,0 1 0,-1-1 0,1 1 0,-2-4 0,1 3 240,1 0 0,0-1 0,0 1 0,1 0 0,0-1 1,-1 1-1,2-1 0,-1 1 0,0 0 0,1-1 0,0 1 0,0 0 0,0 0 1,0-1-1,1 1 0,-1 0 0,4-4 0,-3 7-349,0 0 0,0 1-1,0-1 1,0 1 0,0-1 0,0 1 0,0 0-1,0 0 1,0 0 0,0 0 0,0 0 0,0 0-1,0 1 1,0-1 0,0 1 0,0-1-1,0 1 1,0 0 0,0 0 0,-1 0 0,1 0-1,0 0 1,0 0 0,-1 0 0,3 3 0,16 23 512,-1-1 1,-1 2 0,-2 1 0,15 34 0,43 127 156,-59-150-652,12 43 346,-4 1-1,-4 1 1,10 92 0,-4 264 1656,-28-390-2278,-11 69 0,2-22 0,10-79 0,-1-1 0,0 0 0,-1 1 0,-1-1 0,-1-1 0,-1 1 0,-12 23 0,19-40-3,0-1 1,0 1-1,-1 0 1,1-1-1,0 1 0,0-1 1,-1 1-1,1 0 1,-1-1-1,1 1 0,0-1 1,-1 1-1,1-1 1,-1 0-1,1 1 1,-1-1-1,1 1 0,-1-1 1,1 0-1,-1 1 1,0-1-1,1 0 0,-1 0 1,1 1-1,-1-1 1,0 0-1,1 0 0,-1 0 1,0 0-1,1 0 1,-1 0-1,0 0 0,1 0 1,-1 0-1,0 0 1,1 0-1,-1-1 1,1 1-1,-1 0 0,0 0 1,1-1-1,-1 1 1,1 0-1,-1-1 0,1 1 1,-1 0-1,1-1 1,-1 1-1,1-1 0,-1 1 1,0-1-1,-1-2-221,0 1 0,0-1 0,0 1 0,0-1 1,1 0-1,-1 1 0,1-1 0,-2-6 0,-6-23-6808,6 24 5066,1 1 1,0-1-1,0 0 1,1 0 0,-1-16-1,2-21-3775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1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61 96,'0'0'3207,"0"-9"-3794,0-27 13777,0 35-12406,-2-13 1858,0 13-2334,-1 1 0,0 0 0,1 0 0,-1 1 1,1-1-1,-1 0 0,1 1 0,-1 0 0,1-1 1,0 1-1,-1 0 0,1 0 0,0 0 0,-1 1 1,1-1-1,-3 3 0,0 2 155,1 0 0,0 0 0,0 0 0,1 0 0,-1 1 1,-1 7-1,-9 18-59,3 1 0,0 1-1,2 0 1,2 0 0,1 0 0,-3 58 0,9-44 21,1 0 1,3 0-1,2 0 1,15 61-1,-17-92-425,1-2 0,1 1 0,0-1 0,1 0 0,15 23 0,-17-30 0,0-1 0,0 0 0,0 0 0,1 0 0,0-1 0,1 0 0,0 0 0,0-1 0,0 0 0,0 0 0,1 0 0,8 3 0,-12-7 0,0-1 0,0 1 0,0-1 0,0 0 0,0 0 0,0-1 0,0 1 0,0-1 0,-1 0 0,1 0 0,0 0 0,0 0 0,-1-1 0,1 1 0,0-1 0,-1 0 0,6-4 0,-5 4 0,7-6 0,1 0 0,-1-1 0,0 0 0,-1-1 0,0 0 0,0-1 0,-1 1 0,-1-2 0,9-14 0,7-17 0,24-59 0,-22 45 0,-13 27 0,-3 0 0,0-1 0,-2 0 0,-1 0 0,-2-1 0,2-33 0,-6 56 0,0 1 0,-1-1 0,0 0 0,-1 1 0,0-1 0,0 1 0,0-1 0,-1 1 0,-1 0 0,0-1 0,0 1 0,0 1 0,-1-1 0,0 0 0,0 1 0,-10-12 0,6 10 0,0 1 0,0 0 0,-1 0 0,-1 1 0,1 0 0,-1 0 0,0 1 0,-1 0 0,1 1 0,-1 1 0,-16-6 0,-32-3-2419,20 8-3604,-65 1 0,90 4 388,-4 0 283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1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12 2737,'-1'-1'286,"0"0"0,0 0 1,0 0-1,-1 0 0,1 0 0,0 0 0,-1 0 0,1 1 0,-1-1 0,1 0 1,0 1-1,-1-1 0,0 1 0,1 0 0,-1-1 0,1 1 0,-1 0 0,1 0 0,-1 0 1,0 0-1,1 0 0,-1 0 0,1 1 0,-1-1 0,1 0 0,-1 1 0,1-1 0,-1 1 1,1 0-1,-1-1 0,1 1 0,0 0 0,-1 0 0,1 0 0,0 0 0,0 0 1,0 0-1,0 0 0,0 1 0,0-1 0,0 0 0,0 0 0,0 1 0,0-1 0,1 1 1,-1-1-1,0 1 0,1-1 0,-1 2 0,-3 11 1209,-1 0 1,2 0-1,0 1 1,-1 17-1,3-29-1364,-6 40 2963,-21 65 0,16-67-2134,-11 70 0,14-47-983,0 2-2630,7-43-2381,2 1-3399,3-39 2750,12-15 513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1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70 416,'0'-69'13156,"0"73"-10243,-2 7-1685,0 1 0,-1 0 1,0-1-1,-1 0 0,0 0 1,-1 0-1,-10 18 0,-7 16 1071,-186 422 1858,207-463-4157,-16 44 0,16-47 0,1 0 0,0 0 0,-1 0 0,1 0 0,0 0 0,0 0 0,0 0 0,0 0 0,0 0 0,0 0 0,0-1 0,0 1 0,0 0 0,1 0 0,-1 0 0,0 0 0,0 0 0,1 0 0,-1 0 0,1 0 0,-1-1 0,1 1 0,-1 0 0,1 0 0,-1-1 0,1 1 0,0 0 0,-1-1 0,1 1 0,0 0 0,0-1 0,-1 1 0,1-1 0,0 0 0,0 1 0,0-1 0,0 1 0,0-1 0,0 0 0,0 0 0,-1 0 0,1 0 0,0 1 0,0-1 0,1 0 0,325 0-5024,-324-1 4143,0 1 0,0-1 0,0 1 0,-1-1-1,1 0 1,0 0 0,0 0 0,-1-1 0,1 1-1,-1 0 1,1-1 0,-1 0 0,1 0 0,2-3-1,-3 3 331,0 0 0,0 1 0,-1-2 0,1 1 0,-1 0-1,1 0 1,-1 0 0,0-1 0,0 1 0,1-3 0,0-18-3142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1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61 1585,'-3'-1'185,"1"0"0,0-1 0,0 1 1,0-1-1,0 0 0,0 0 0,0 1 1,1-1-1,-1 0 0,1-1 0,-1 1 0,1 0 1,0 0-1,0-1 0,0 1 0,0 0 1,0-1-1,0 1 0,1-1 0,-1-4 1,1 7-134,0-1 0,0 1 0,0-1 0,0 1 0,0 0 0,0-1 0,0 1 0,0-1 1,0 1-1,0-1 0,0 1 0,0-1 0,-1 1 0,1 0 0,0-1 0,0 1 1,0-1-1,-1 1 0,1 0 0,0-1 0,0 1 0,-1 0 0,1-1 0,0 1 0,-1 0 1,1 0-1,0-1 0,-1 1 0,1 0 0,0 0 0,-1-1 0,1 1 0,-1 0 1,1 0-1,0 0 0,-1 0 0,0-1 0,-9 1 4112,10 41 1545,15 190 5069,-9-156-8783,-6 104 0,-2-70-1324,2-87-671,10 253 0,-8-134-8180,-2-189-3137,0 13 6083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1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88 1185,'-9'-14'1870,"0"1"1,-1-1 0,-17-16 0,18 20 215,7 9-1733,0 0 0,1 0 0,-1 1 0,0-1 0,0 0 0,0 1 0,0-1-1,1 1 1,-1 0 0,0 0 0,0-1 0,0 1 0,0 0 0,0 1 0,0-1 0,0 0 0,0 1 0,0-1-1,-2 1 1,-37 16 4547,35-11-4500,0 0 0,0 0-1,0 0 1,1 1 0,0 0 0,0 0 0,0 0 0,1 1 0,1-1 0,-6 14 0,-3 15 2089,-9 42-1,10-31-1809,6-28-679,0 0 0,2 0 0,0 0 0,1 1 0,1-1 0,1 1 0,1-1 0,0 1 0,2-1 0,0 0 0,1 0 0,1 0 0,1 0 0,0-1 0,2 0 0,0 0 0,1 0 0,1-2 0,0 1 0,1-1 0,1 0 0,0-1 0,1-1 0,1 0 0,0-1 0,1 0 0,24 15 0,-3 1 0,-30-24 0,0 0 0,0 0 0,0-1 0,0 1 0,1-1 0,-1 0 0,11 3 0,-16-7 0,0 1 0,0-1 0,0 0 0,0 1 0,-1-1 0,1 1 0,0-1 0,0 1 0,0-1 0,0 1 0,-1 0 0,1-1 0,0 1 0,-1 0 0,1 0 0,0-1 0,-1 1 0,1 0 0,-1 0 0,1 0 0,-1 0 0,0 0 0,1 0 0,-1 0 0,0 0 0,0 0 0,1 0 0,-1 0 0,0 0 0,0 1 0,-1 2 0,1-1 0,-1 1 0,0 0 0,0 0 0,0-1 0,0 1 0,0 0 0,-4 4 0,-1 3 0,0-1 0,-1 0 0,0 0 0,-1-1 0,-9 9 0,-12 9 31,-8 8-279,-68 47 1,104-81-76,0 0 0,0-1 0,0 1 0,0 0 0,0 0 0,0-1 0,0 1 0,0 0 0,0-1 0,0 1 0,0-1 0,0 0 0,0 1 0,-1-1 0,1 0 0,0 0 0,0 0 0,-1 1 0,1-1 0,0-1 0,0 1 0,0 0 0,-1 0 0,1 0 0,0-1 0,0 1 0,0 0 0,0-1 0,-1 1 0,1-1 0,0 1 0,0-1 1,0 0-1,0 1 0,0-1 0,0 0 0,0 0 0,1 0 0,-1 0 0,0 0 0,0 0 0,1 0 0,-1 0 0,1 0 0,-1 0 0,1 0 0,-1 0 0,0-2 0,-2-20-6374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1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1441,'0'-19'1378,"2"-44"1680,-1 61-2951,-1 0-1,0-1 1,1 1-1,-1 0 0,1-1 1,0 1-1,0 0 1,0 0-1,0 0 1,0 0-1,0 0 1,1 0-1,-1 0 1,1 0-1,-1 0 0,1 1 1,0-1-1,0 0 1,3-1-1,-5 2-69,1 1 0,-1 0 0,1 0 0,-1 0 0,0 0 0,1 0 1,-1-1-1,1 1 0,-1 0 0,0 0 0,1 0 0,-1 0 0,1 0 0,-1 0 0,0 0 0,1 1 0,-1-1 0,1 0 0,-1 0 0,0 0 0,1 0 0,-1 0 0,1 1 0,-1-1 0,0 0 0,1 0 0,-1 1 0,0-1 0,1 0 0,-1 0 0,0 1 0,0-1 0,1 0 0,-1 1 0,0-1 0,0 0 0,0 1 0,1-1 0,-1 1 0,0-1 0,0 0 0,0 1 0,0-1 0,0 1 0,0-1 0,0 0 0,0 1 1,3 30 1003,-1-11-186,8 53 2065,2 115 1,-9-100-1199,20 279 2787,-11-246-4008,37 156-1,-49-276-500,33 148-1801,-33-149 1710,0 1 1,0 0-1,1 0 1,-1-1-1,0 1 1,0 0-1,1 0 1,-1-1-1,0 1 1,1 0-1,-1 0 1,0-1-1,1 1 1,-1-1-1,1 1 0,-1 0 1,1-1-1,0 1 1,-1-1-1,1 1 1,-1-1-1,1 1 1,0-1-1,-1 0 1,1 1-1,0-1 1,0 0-1,-1 0 1,1 1-1,0-1 1,0 0-1,0 0 1,-1 0-1,1 0 1,0 0-1,0 0 1,-1 0-1,1 0 0,1-1 1,0 1-172,-1-1 1,1 0-1,-1 0 0,0 0 0,1 0 1,-1 0-1,0 0 0,0 0 1,0 0-1,0 0 0,0-1 1,0 1-1,0 0 0,0-1 0,-1 1 1,1-1-1,-1 1 0,2-3 1,3-41-4310,5-13 65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2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1635 208,'0'1'75,"0"0"0,0-1-1,0 1 1,0 0 0,0 0-1,0-1 1,0 1 0,0 0 0,0 0-1,0-1 1,1 1 0,-1 0 0,0-1-1,0 1 1,1 0 0,-1-1-1,1 1 1,-1-1 0,0 1 0,1 0-1,-1-1 1,1 1 0,0 0 0,0-1-47,-1 1 1,1-1-1,-1 1 1,1-1-1,-1 1 1,1-1 0,-1 1-1,0-1 1,1 1-1,-1-1 1,0 1-1,1-1 1,-1 1 0,0-1-1,0 1 1,0 0-1,0-1 1,1 1-1,-1 0 1,0-1 0,0 1-1,0-1 1,0 1-1,-1 0 1,1 1 366,0-2-389,0 0 0,0 0 1,0 0-1,0 0 0,0 0 0,-1 0 1,1 0-1,0 0 0,0 1 1,0-1-1,0 0 0,0 0 1,0 0-1,0 0 0,0 0 0,-1 0 1,1 1-1,0-1 0,0 0 1,0 0-1,0 0 0,0 0 0,0 0 1,0 0-1,0 1 0,0-1 1,0 0-1,0 0 0,0 0 0,0 0 1,0 1-1,0-1 0,0 0 1,0 0-1,0 0 0,0 0 0,0 0 1,0 0-1,0 1 0,0-1 1,0 0-1,1 0 0,-1 0 0,0 0 1,0 0-1,0 0 0,0 1 1,0-1-1,0 0 0,0 0 1,0 0-1,1 0 0,-1 0 0,0 0 1,0 0-1,0 0 0,0 0 1,0 0-1,1 0 0,-1 0 0,0 1 1,11 10 309,-7-7-281,-3-3 28,0 1 0,-1 0 1,1 0-1,0 0 0,-1 0 0,0-1 0,1 1 0,-1 0 0,0 0 0,0 0 0,0 0 0,0 0 0,0 0 0,-1 0 0,1 2 0,-1 6 1196,1 33 3111,-15-43 8025,17-1-12352,0 1 0,0-1 0,1 1 0,-1-1 0,0 0 0,0 0 0,0 0 0,0 0 0,0-1 0,0 1 0,0 0 0,0-1 0,0 1 0,2-4 0,30-35 257,-3 5-23,173-180 417,-113 128-571,195-181 10,-85 87-49,426-354-328,-326 289 196,-193 168-30,-102 59 46,39-17 46,-31 29 39,0-2-543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1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61 1697,'-2'-3'285,"1"1"1,-1 0-1,1 0 1,-1 0-1,0 0 1,0 0-1,0 0 1,0 1-1,0-1 0,-3-1 1,4 2 51,-1 0-1,1 0 1,0 1 0,-1-1-1,1 0 1,0 0 0,0-1-1,0 1 1,0 0 0,0 0-1,0 0 1,0-1 0,0 1-1,-4-22 19397,12 24-19399,0 1 0,0 0 0,0 0 0,-1 0 0,1 1 0,-1 0 0,0 0 0,10 7 1,21 9 142,-24-14-946,1-1 0,0 0 0,18 1 0,87 0-7262,-103-5 6541,11 0-7430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1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 1553,'-10'0'648,"2"-1"422,-1 1 0,1 0 0,0 1-1,-1 0 1,1 0 0,0 1 0,0 0 0,-27 20 16332,84-11-12797,-10-4-4605,0-3 0,48 1 0,-6-1 0,16 0 0,27 5 0,-101-7-210,0 0-1,36-3 1,-18 0-1528,-39 1 998,0 0 0,-1 0 0,1 0 0,0-1-1,-1 1 1,1-1 0,-1 1 0,1-1 0,0 1 0,-1-1 0,1 0 0,-1 0 0,2-1-1,-1 1 3,0-1 0,-1 0 0,1 1 0,-1-1 0,1 0 0,-1 0 0,0 0 0,1 0 0,-1 0 0,0-1 0,0 1 0,1-4 0,0-17-4550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1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44 576,'-12'0'1198,"-20"0"721,31 0-1829,0 0-1,1 1 0,-1-1 0,0 0 0,1 0 0,-1 0 0,0-1 1,1 1-1,-1 0 0,0 0 0,0 0 0,1 0 0,-1-1 1,0 1-1,1 0 0,-1-1 0,1 1 0,-1 0 0,0-1 0,1 1 1,-1-1-1,1 1 0,-1-1 0,1 1 0,0-1 0,-1 1 0,0-4 1481,-14 2 2115,13-5-3619,0-18 19141,2 39-17313,-10 404-1649,6 37-245,6-249 0,0-193 23,2-13-1,2-21-248,-5 7-1933,0 1 0,1 0 1,6-24-1,2-9-4816,5-10 478,-2 8 1172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1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52 320,'-2'-11'1964,"-30"-6"25287,21 22-25308,8 0-1836,0 1 0,0 0 0,0-1 0,0 1 0,1 0 0,0 0 0,1 0 0,-1 1 0,1-1 0,0 0 1,0 11-1,-5 19-103,-8 24-4,1 0 0,4 1 0,-3 89 0,12 197 0,-1-337 0,2-1 0,-1 1 0,1-1 0,1 0 0,-1 1 0,2-1 0,-1 0 0,1 0 0,1 0 0,0 0 0,0 0 0,0-1 0,1 0 0,8 11 0,-11-17 0,0 0 0,-1 0 0,1 0 0,0 0 0,0 0 0,0 0 0,0-1 0,1 1 0,-1-1 0,0 1 0,1-1 0,-1 0 0,1 0 0,-1 0 0,1 0 0,0 0 0,-1-1 0,1 1 0,4-1 0,-1 0 0,-1 0 0,1-1 0,-1 0 0,1 0 0,-1 0 0,1-1 0,-1 0 0,0 0 0,7-4 0,-1 1 0,-2-1 0,1 0 0,-1-1 0,0 0 0,0-1 0,-1 0 0,0 0 0,0 0 0,8-14 0,19-36 0,51-117 0,-75 146 0,-1 0 0,-2 0 0,-1-1 0,-1 0 0,-1 0 0,1-52 0,-7 58 0,-1-1 0,-1 1 0,0 0 0,-2 1 0,-1-1 0,-17-43 0,17 52 0,-1 1 0,0 0 0,-1 0 0,0 1 0,-2 0 0,1 0 0,-1 1 0,-1 0 0,0 1 0,-1 1 0,-23-18 0,26 24 0,-1 0 0,1 0 0,-1 1 0,0 0 0,0 1 0,0 0 0,0 1 0,0 0 0,0 0 0,-16 2 0,-11 5-1867,34-6 1430,1 1 1,0 0-1,0 0 0,0 0 0,0 1 1,0-1-1,1 0 0,-1 1 0,0-1 1,1 1-1,-1-1 0,1 1 0,-1 0 1,1 0-1,0 0 0,-2 2 0,1 3-900,0 0 0,0 1 0,0-1 0,1 1 1,0-1-1,1 1 0,0 0 0,0 7 0,0 8-3767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1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1 960,'0'2'14328,"0"22"-9521,-2 8-3159,-2 0 0,-1 0 0,-1 0 0,-14 37 0,9-30-170,1 0-1,-4 44 0,-2 23-1477,9-69 0,2 1 0,0 43 0,5-38-966,-17-40-10220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1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14 250 1505,'-13'-69'3164,"13"49"-1371,-1 10 31,1 0 0,0 0 0,1 0 0,0 0 0,3-12 0,10-2 200,30-12-175,-41 33-1795,-1 1 0,1-1 0,0 1 0,0 0 0,0 0 0,0 0 1,0 0-1,0 0 0,0 1 0,0-1 0,1 1 0,-1 0 0,1 0 0,-1 0 0,1 1 0,-1-1 0,1 1 0,0 0 0,-1 0 0,1 0 1,-1 0-1,1 1 0,-1-1 0,1 1 0,-1 0 0,1 0 0,-1 0 0,1 1 0,-1-1 0,0 1 0,0 0 0,0-1 0,0 2 0,0-1 0,0 0 1,-1 0-1,1 1 0,-1 0 0,1-1 0,-1 1 0,0 0 0,0 0 0,0 0 0,2 6 0,0 5 376,-1 1 0,0-1 0,-1 1 0,-1 0 0,0 0 0,-1-1 1,-3 26-1,-5 4 988,-15 53 1,14-61-742,-1-5-81,-1 0 0,-22 42-1,8-22-290,14-30-296,8-16-9,0 0 0,1-1 0,-1 1-1,1 0 1,0 1 0,0-1 0,1 0 0,-2 7 0,4-11 0,-1 0 0,0-1 0,1 1 0,-1 0 0,1 0 0,-1-1 0,0 1 0,1-1 0,-1 1 0,1 0 0,0-1 0,-1 1 0,1-1 0,0 1 0,-1-1 0,1 0 0,0 1 0,-1-1 0,1 0 0,0 1 0,0-1 0,-1 0 0,1 0 0,0 0 0,0 1 0,-1-1 0,1 0 0,0 0 0,0 0 0,0 0 0,-1-1 0,1 1 0,0 0 0,0 0 0,-1 0 0,1-1 0,0 1 0,1-1 0,31-9 0,-15 2-326,0 1 0,1 0 1,-1 1-1,1 1 0,0 1 0,1 1 1,-1 0-1,36 1 0,-52 1 316,1 2 1,-1-1-1,1 0 0,-1 1 1,1-1-1,-1 1 1,1 0-1,-1 0 0,0 0 1,1 1-1,-1-1 0,0 1 1,0 0-1,0 0 1,0 0-1,-1 0 0,1 0 1,0 1-1,-1-1 1,0 1-1,1 0 0,-1-1 1,0 1-1,3 6 0,-2 0 229,0 0-1,0-1 0,0 1 0,-1 0 1,-1 0-1,1 1 0,-1-1 0,-1 15 0,-1-5-110,-1 0-1,0 0 0,-2 0 1,0 0-1,-1-1 0,-1 1 1,-14 29-1,1-10 10,-1-2-1,-36 50 1,53-82-117,0 1 0,-1-1 0,1 0 0,-1 0 0,0 0 0,0-1 0,0 1 0,0-1 0,0 0 0,-1 0 0,1 0 0,-1-1 0,0 0 0,0 0 0,0 0 0,0 0 0,0-1 0,-1 0 0,1 0 0,0 0 0,0-1 0,-1 0 0,1 0 0,-1 0 0,-7-2 0,12 2-170,0-1 0,0 0 0,0 0-1,0 0 1,0 0 0,0 0 0,0 0 0,0 0 0,1 0 0,-1-1 0,0 1-1,0 0 1,1 0 0,-1-1 0,1 1 0,0 0 0,-1-1 0,1 1 0,0-1-1,0 1 1,-1 0 0,1-1 0,1-1 0,-1-43-7455,1 33 4945,1-47-7738,8 34 6443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1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1024,'-2'0'382,"0"0"0,1 0 0,-1 0-1,0 0 1,1 0 0,-1 0 0,1 0-1,-1 1 1,0-1 0,1 1-1,-1-1 1,1 1 0,-1-1 0,1 1-1,-1 0 1,1 0 0,0 0-1,-2 1 1,0 1-103,0-2-456,-6 5 4237,9-6-3676,-1 1 0,0-1 0,1 1 1,-1 0-1,1-1 0,-1 1 0,1-1 0,-1 1 0,1 0 0,0-1 0,-1 1 0,1 0 0,0-1 0,0 1 0,-1 0 0,1 0 0,0 0 1,0-1-1,0 1 0,0 0 0,0 0 0,0-1 0,0 1 0,0 0 0,0 0 0,0-1 0,0 1 0,1 0 0,-1 0 0,0-1 1,0 1-1,1 0 0,-1 0 0,1-1 0,-1 1 0,0-1 0,1 1 0,-1 0 0,1-1 0,0 1 0,11 15 1033,-9-12-1259,-1 0 0,1-1 0,-1 1 0,1-1 1,0 1-1,0-1 0,1 0 0,-1 0 1,1-1-1,0 1 0,-1-1 0,1 0 0,0 0 1,0 0-1,0 0 0,1-1 0,-1 1 1,0-1-1,8 1 0,25 1-158,0-1 0,1-2 0,41-5 0,-67 4-818,0-1 0,0-1-1,0 1 1,-1-2 0,1 1 0,-1-2-1,0 0 1,0 0 0,-1-1 0,0 0 0,0 0-1,13-12 1,1 3-7567,-23 14 7961,1 0-1,-1 1 1,1-1-1,0 0 1,-1 0 0,1 0-1,-1 0 1,0 0 0,1 0-1,-1-1 1,0 1-1,0 0 1,0-1 0,2-1-1,0-13-3176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1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1 304,'-2'3'259,"-1"0"1,1 0-1,-1 0 0,0 0 0,1-1 1,-1 1-1,-1-1 0,1 0 0,0 1 1,-1-1-1,1-1 0,-1 1 0,1-1 1,-1 1-1,0-1 0,-7 1 0,9 0 205,0-1-1,0 0 0,0 0 1,0 1-1,0-1 0,0 1 1,0-1-1,1 1 0,-1 0 1,0 0-1,1 0 0,0 0 1,-1 0-1,1 0 0,0 0 1,0 0-1,0 1 0,0-1 1,1 0-1,-1 1 0,1-1 1,-1 0-1,1 1 0,0-1 1,0 1-1,0 2 0,0 10 947,-1-12-711,1 0 1,0 0-1,0 0 0,0 0 0,0-1 0,0 1 0,1 0 0,-1 0 0,1 0 1,0 0-1,0 0 0,0 0 0,0 0 0,0-1 0,1 1 0,1 2 1,20 12 1550,-17-14-2250,0 0 0,0-1 0,0 0 0,0 0 0,0-1 0,1 1 0,-1-1 0,0-1 0,1 1 0,-1-1 0,1 0 0,6-1 0,7-3 0,1 0 0,27-10 0,8-1 0,-39 12-2021,11 3-5713,-10 0 2898,-1 0-3752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2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47 336,'0'0'74,"0"-1"-1,0 0 0,0 0 1,0 0-1,0 1 1,0-1-1,0 0 1,-1 0-1,1 0 1,0 1-1,0-1 0,-1 0 1,1 0-1,-1 1 1,1-1-1,0 0 1,-1 1-1,1-1 1,-2-1-1,-4-14 7297,-26 2 225,28 14-7138,1 0 0,-1 1-1,1-1 1,-1 1 0,1 0-1,-1 0 1,1 0 0,-1 0-1,1 0 1,0 1 0,0 0-1,0 0 1,0 0 0,0 0-1,0 0 1,1 0 0,-1 1-1,-3 3 1,-2 5 487,0 1 1,0 0-1,-9 20 1,-2 5 1122,7-15-1891,2 1 1,0 0-1,2 1 1,0 0-1,2 0 1,-5 32 0,4 2-58,-1 98 1,8-132-120,1 0 0,1 0 0,2 0 0,0 0 0,13 41 0,-15-58 0,1 1 0,0 0 0,1-1 0,-1 0 0,1 0 0,1 0 0,-1 0 0,1-1 0,1 1 0,-1-1 0,1-1 0,0 1 0,0-1 0,1 0 0,-1 0 0,1-1 0,0 0 0,0 0 0,1-1 0,-1 1 0,10 1 0,-10-3 0,-1-1 0,1-1 0,0 1 0,0-1 0,-1 0 0,1-1 0,0 1 0,-1-1 0,1-1 0,0 1 0,-1-1 0,0 0 0,1-1 0,-1 1 0,9-6 0,4-4 0,1-2 0,-2 0 0,18-16 0,-24 19 0,1-1 0,-1-1 0,-1 0 0,0 0 0,0-1 0,-2-1 0,0 0 0,0 0 0,-2-1 0,0 1 0,0-2 0,5-23 0,-3 3 0,-2 0 0,-2 0 0,-1 0 0,-1-46 0,-4 64 0,0 0 0,-2 0 0,0 0 0,-1 1 0,0-1 0,-2 1 0,0 0 0,-15-28 0,18 39 0,-1 0 0,0 0 0,0 0 0,0 1 0,-1-1 0,0 1 0,-1 0 0,1 1 0,-1-1 0,0 1 0,-1 0 0,1 0 0,-1 1 0,0 0 0,0 0 0,0 1 0,0 0 0,-1 0 0,1 1 0,-1-1 0,0 2 0,0-1 0,-12 0 0,7 2-456,-1 0-1,1 1 1,-1 1-1,-17 4 1,26-5 107,0 1 0,0 0-1,0 0 1,0 0 0,0 1 0,1 0 0,-1 0 0,1 0 0,-1 0 0,1 1 0,0 0 0,1-1 0,-1 2 0,-5 7 0,2-2-2469,4-7 1659,1 1 1,-1 0-1,1-1 0,-1 1 1,1 0-1,0 1 0,1-1 1,-1 0-1,1 0 1,0 1-1,0-1 0,-1 6 1,2 5-6195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2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1249,'0'5'17469,"-1"8"-7944,-2 14-5312,-5 25-5650,3-33 3172,-58 184-1722,57-184 10,2 0 0,-4 38 0,-3 14-396,9-51-622,1 14-5495,2-24 3519,-1-43-15322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1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22 652 864,'0'-37'12822,"-19"34"-1958,18-8-9476,1 7-767,-1 1 0,1-1 0,0 0 0,0 0-1,0 1 1,0-1 0,1 0 0,0 1-1,-1-1 1,3-5 0,-1 7-621,2-5 0,1 1 0,1 0 0,-1 0 0,1 0 0,0 0 0,1 1 0,-1 0 0,1 0 0,0 1 0,12-6 0,33-14 0,2-3 0,2 6 0,110-27 0,-121 37 0,-1-1 0,-1-3 0,58-28 0,122-76 0,-179 93 0,-18 13 0,0 1 0,1 1 0,0 1 0,0 2 0,1 0 0,0 2 0,0 1 0,1 1 0,0 2 0,45 1 0,-73 2 0,0-1 0,0 0 0,0 0 0,0 0 0,0 0 0,1 0 0,-1 0 0,0 0 0,0 0 0,0 0 0,0-1 0,0 1 0,0 0 0,0-1 0,0 1 0,0-1 0,0 1 0,0-1 0,0 1 0,0-1 0,0 0 0,0 1 0,0-1 0,1-1 0,-2 0 0,0 0 0,0 0 0,0 0 0,-1 0 0,1 0 0,0 0 0,-1 0 0,0 0 0,1 0 0,-1 0 0,0 0 0,-2-3 0,2 4-278,0-1-1,0 0 1,0 1 0,0 0-1,0-1 1,-1 1-1,1 0 1,-1 0 0,1 0-1,-1 0 1,1 0 0,-1 0-1,1 0 1,-1 0 0,0 0-1,0 1 1,1-1-1,-1 1 1,0-1 0,-3 1-1,-47-2-9647,38 2 7882,1 0-4071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2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1 269 176,'0'-10'921,"9"-25"23958,-7 33-23962,19-9 4957,2 2-5874,0 2 0,1 1 0,43-6 0,-37 7 0,53-14 0,42-29 0,-121 46 0,1-1 0,-1 1 0,0-1 0,0 0 0,0-1 0,0 1 0,0-1 0,-1 0 0,0 1 0,0-1 0,0-1 0,0 1 0,-1 0 0,1-1 0,-1 0 0,0 1 0,0-1 0,-1 0 0,0 0 0,0 0 0,1-6 0,-2 11 0,0 0 0,0-1 0,0 1 0,0-1 0,0 1 0,0 0 0,0-1 0,0 1 0,0-1 0,0 1 0,0 0 0,0-1 0,0 1 0,0-1 0,0 1 0,-1 0 0,1-1 0,0 1 0,0 0 0,0-1 0,-1 1 0,1 0 0,0-1 0,0 1 0,-1 0 0,1 0 0,0-1 0,-1 1 0,1 0 0,0 0 0,-1-1 0,1 1 0,0 0 0,-1 0 0,1 0 0,-1 0 0,1 0 0,0 0 0,-1 0 0,1-1 0,-1 1 0,1 0 0,0 0 0,-1 0 0,1 1 0,-1-1 0,0 0 0,-1 1 0,1 0 0,0-1 0,-1 1 0,1 0 0,0 0 0,0 0 0,0-1 0,0 1 0,0 1 0,0-1 0,0 0 0,0 0 0,0 0 0,1 0 0,-2 3 0,-3 10 0,0 2 0,1-1 0,-4 28 0,-1 4 0,-69 282 0,29-9 0,36-207 0,9-77 0,4 55 0,0-50 0,6-56-1957,9-43-5434,-1-33-5487,1 44 7812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2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80 233 608,'0'-162'5558,"0"128"384,-2-3 9017,-9 41-12693,6 1-2011,1 0-1,0 0 0,0 0 1,0 1-1,0-1 0,1 1 1,0 0-1,0 0 0,-2 7 1,0 1-33,0 0 1,1 1-1,-2 16 1,2-6-223,2 1 0,1-1 0,1 0 0,1 1 0,1-1 0,1 0 0,9 35 0,-8-49 0,0-1 0,1 1 0,0-1 0,1 0 0,0-1 0,0 0 0,1 0 0,0 0 0,16 14 0,0-3 0,2-2 0,32 20 0,21 14 0,-73-48 0,1 0 0,-1 1 0,0-1 0,0 1 0,0 0 0,0 1 0,-1-1 0,0 1 0,0 0 0,-1 0 0,1 0 0,-1 1 0,-1-1 0,1 1 0,-1-1 0,0 1 0,-1 0 0,1 0 0,-1 0 0,-1 0 0,1 0 0,-1 0 0,-1 0 0,1 0 0,-1 0 0,0-1 0,-1 1 0,0 0 0,-5 13 0,-1 0 0,-2 1 0,0-1 0,-2-1 0,0 1 0,-1-2 0,-1 0 0,0-1 0,-1 0 0,-1-1 0,-1-1 0,0-1 0,-1 0 0,-25 14 0,42-27-94,-1 0 1,0 0-1,0-1 0,0 1 0,1 0 1,-1-1-1,0 1 0,0-1 1,0 0-1,0 0 0,0 0 0,0 0 1,0 0-1,0 0 0,0 0 1,0 0-1,0-1 0,0 1 0,0-1 1,1 0-1,-1 1 0,0-1 1,0 0-1,1 0 0,-1 0 0,0 0 1,1-1-1,-1 1 0,1 0 1,-1-1-1,1 1 0,0-1 0,0 1 1,-1-1-1,0-2 0,-4-6-1324,1 0 0,0 0 0,1 0-1,-6-19 1,8 23 536,-9-45-6478,9-15 1048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2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28 154 1777,'-28'-47'6894,"30"35"3275,19 10 2637,-15 3-11685,35-1-1121,-1-1 0,0-1 0,0-3 0,49-11 0,-59 7 0,14-4 0,59-10 0,-70 18-3465,14-7-7706,-34 5 2756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2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189 107 512,'0'-2'130,"-1"1"-59,1-1-1,0 1 1,-1 0 0,1 0 0,0-1 0,0 1 0,0 0 0,0 0-1,0 0 1,0-1 0,0 1 0,1 0 0,-1 0 0,0-1 0,1 1-1,-1 0 1,1 0 0,-1 0 0,1 0 0,-1 0 0,1 0 0,0 0-1,-1 0 1,1 0 0,0 0 0,0 0 0,0 0 0,0 0 0,0 1-1,0-1 1,0 0 0,2 0 0,-2-1 108,0 0 0,0 0 0,-1 0 0,1 0 0,0 0 0,-1 0 0,0 0 0,0 0 0,1 0 0,-1-1 0,0 1 0,-1-4 0,-1-32 17359,-30 42-10268,26 2-7144,-1 0-1,1 0 1,0 1-1,1-1 1,0 1-1,0 0 1,0 1-1,1-1 1,0 1 0,-5 14-1,-2 12 388,-10 47-1,2-6-266,5-34-246,2 1 0,2 0 0,1 1 0,3 0 0,-2 63 0,6-40 0,2 71 0,1-124 0,0-1 0,1 1 0,1 0 0,0-1 0,1 0 0,0 0 0,1 0 0,7 14 0,-8-20-257,1 1-1,1-1 1,-1-1 0,1 1-1,0-1 1,0 0-1,0 0 1,1 0 0,0-1-1,-1 0 1,2-1 0,-1 0-1,0 0 1,1 0 0,-1-1-1,1 0 1,0 0 0,0-1-1,0 0 1,-1 0-1,17-2 1,-13 1-353,1 0 0,0-1 1,0-1-1,-1 0 0,1-1 0,-1 0 0,0-1 0,0 0 1,0 0-1,0-1 0,-1-1 0,0 0 0,0 0 0,12-11 1,-5-6-5906,1 0 947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2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283 807 848,'0'0'8668,"-10"-3"-6170,-1-9-912,6 4 85,-1 1 0,0 0 0,-1 1 0,-12-11 0,17 16-1234,0-1 0,0 1-1,-1 0 1,1 0 0,0 0-1,-1 0 1,1 0 0,-1 0 0,1 0-1,-1 1 1,1 0 0,-1-1-1,1 1 1,-1 0 0,0 0-1,1 0 1,-1 0 0,1 1 0,-1-1-1,1 1 1,-1 0 0,1 0-1,-4 1 1,-1 2-402,-1 1-1,1-1 0,0 1 1,0 1-1,1 0 1,-1 0-1,1 0 1,1 0-1,-1 1 0,1 0 1,-8 15-1,-2 6-74,-20 56 0,32-74 38,-3 14 2,1-1 0,1 1 0,1 1 0,2-1 0,0 0 0,4 34 0,-2-2 0,-1-54 0,0 0 0,0 0 0,0 0 0,0 0 0,0 0 0,1-1 0,-1 1 0,1 0 0,-1 0 0,1 0 0,0 0 0,-1-1 0,1 1 0,0 0 0,0-1 0,0 1 0,1-1 0,-1 1 0,0-1 0,0 1 0,1-1 0,-1 0 0,1 0 0,-1 0 0,1 0 0,0 0 0,-1 0 0,4 1 0,-1-1 0,1 0 0,-1 0 0,1-1 0,-1 1 0,1-1 0,-1 0 0,1 0 0,-1-1 0,1 0 0,-1 1 0,8-4 0,-3 1 0,-1-1 0,0 0 0,0 0 0,0-1 0,-1 0 0,13-11 0,-5 5 0,2-5-1259,-1 1-1,0-2 1,-1 0 0,-1-1 0,16-26-1,-16 23-145,-1 1-663,-1-1 0,0 0 1,-2-1-1,11-31 0,-10 19-63,-2 1 0,6-51-1,-7-9-473,-4-126 0,-5 142 2095,0 51 647,-1 1 0,-10-49 0,-2-2 1026,-5-36 2137,5 54 16472,20 101-14023,1 3-4765,11 144-949,-18 521-35,1-684 0,1-1 0,1 1 0,1-1 0,14 46 0,-15-52-837,3 10-2520,-6-30 3254,0 1 1,1-1-1,-1 1 0,0-1 1,1 1-1,-1-1 0,1 0 1,-1 1-1,1-1 1,-1 0-1,1 1 0,-1-1 1,1 0-1,-1 0 1,1 0-1,-1 1 0,1-1 1,0 0-1,-1 0 0,1 0 1,-1 0-1,1 0 1,-1 0-1,1 0 0,0 0 1,-1 0-1,1 0 1,-1-1-1,1 1 0,-1 0 1,1 0-1,-1 0 0,1-1 1,0 1-1,-1 0 1,0-1-1,1 1 0,-1 0 1,1-1-1,-1 1 0,1 0 1,-1-1-1,0 1 1,1-2-1,0 1-639,0-1 0,-1 0 0,1 0 0,-1 1 0,1-1 0,-1 0-1,0 0 1,1 0 0,-1 1 0,0-1 0,0 0 0,0 0 0,-1-3 0,0-2-1165,1-16-3157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2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37 896,'0'-10'941,"1"10"-828,-1-1 0,0 0 0,1 0 0,-1 0 0,0 1 0,0-1 0,0 0 1,0 0-1,0 0 0,0 0 0,0 1 0,0-1 0,0 0 0,0 0 0,0 0 0,0 0 0,0 1 0,-1-1 0,1 0 0,0 0 0,-1 1 0,1-1 1,-1 0-1,1 0 0,-11-6 9555,14 32-3623,-2-20-5490,-1-1 0,1 0 1,0 1-1,0-1 0,0 0 1,0 1-1,3 4 0,89 225 7393,-63-161-7948,37 140 0,-2 83 0,-56-254 0,0 11 0,-3 1 0,-1-1 0,-3 1 0,-10 105 0,-6-62 0,-46 174 0,50-237 0,-2 1 0,-1-1 0,-1-1 0,-2 0 0,-30 45 0,41-71 34,-19 27 173,23-33-241,1 0 0,-1-1 0,1 1 1,-1 0-1,0-1 0,1 1 1,-1-1-1,0 1 0,0-1 1,1 1-1,-1-1 0,0 1 1,0-1-1,0 0 0,0 1 1,0-1-1,0 0 0,1 0 1,-1 0-1,0 0 0,0 0 0,0 0 1,0 0-1,0 0 0,0 0 1,0 0-1,0 0 0,0-1 1,1 1-1,-1 0 0,0-1 1,0 1-1,0 0 0,0-1 1,1 1-1,-2-2 0,-13-27-5317,14 26 4649,-17-42-10455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4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0 208,'10'14'19173,"-6"-14"-18940,1 0 2123,-5 14 1593,-11 52 1293,1-16-3844,7-33-1348,-1 0 0,0-1 0,-1 0 0,-12 25-1,-6 18-90,-91 242 41,110-290 0,1 0 0,1 0 0,0 0 0,1 1 0,0-1 0,0 20 0,2-30 0,-1-1 0,0 1 0,0-1 0,0 1 0,0-1 0,0 1 0,1-1 0,-1 1 0,0-1 0,0 1 0,1-1 0,-1 1 0,0-1 0,1 0 0,-1 1 0,1-1 0,-1 0 0,0 1 0,1-1 0,-1 0 0,1 1 0,-1-1 0,1 0 0,-1 0 0,1 0 0,-1 1 0,1-1 0,-1 0 0,1 0 0,-1 0 0,1 0 0,0 0 0,28 0 0,20-11 0,-32 8 0,1 0 0,-1 1 0,0 1 0,1 1 0,-1 1 0,0 0 0,1 1 0,-1 0 0,0 2 0,17 5 0,-24-6 53,14 7-773,-15-6-1019,-2-43-22076,-7 30 23445,0-14-5790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4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53 124 304,'-6'-7'423,"0"0"0,1 0 0,0-1 0,0 1-1,-6-15 1,6 10 392,-2-4 494,6 3-1194,-1-11 14608,7 40-10390,3 21-715,4 45-1,-6-32-2493,0 101-852,10 211-272,-4-32 0,-12-103-496,8-258-15258,-6 27 14855,0 0 1,-1-1-1,1 1 0,-1-1 0,0 1 1,0-1-1,0-7 0,-1-33-3594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3:4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88 736,'-21'-24'3903,"19"20"-2798,1 0 1,-1 0-1,1 0 0,0 0 1,0 0-1,0 0 1,0 0-1,1-1 0,0-5 1,0 9-694,1 0 1,0 0 0,0 0 0,0 0 0,0 0 0,0 0 0,0 0 0,0 0 0,0 0-1,0 0 1,0 0 0,1 1 0,-1-1 0,0 0 0,0 1 0,1-1 0,-1 1 0,0 0-1,1-1 1,-1 1 0,1 0 0,-1 0 0,0 0 0,1 0 0,-1 0 0,1 0 0,-1 0-1,0 0 1,1 1 0,-1-1 0,0 1 0,1-1 0,-1 1 0,0-1 0,1 1 0,-1 0 0,2 1-1,2 3-186,0 0 0,0 0 0,0 1-1,-1 0 1,4 7 0,5 5-196,25 41-30,-2 2 0,-3 2 0,49 129 0,-54-101 0,-3 1 0,-5 1 0,-4 0 0,6 127 0,-21-151 0,-3 1 0,-3-1 0,-22 108 0,13-88 0,4-43 0,-1-1 0,-25 63 0,0 0 0,13-48 0,22-56 0,-1 0 0,0-1 0,0 1 0,0-1 0,-1 1 0,1-1 0,-1 0 0,0 0 0,0 0 0,0 0 0,0 0 0,-7 4 0,9-7-93,0 0 0,0 0 0,0 1 0,0-1 0,0 0-1,1 0 1,-1 0 0,0 0 0,0 0 0,0 0 0,0-1 0,0 1 0,0 0 0,0 0 0,0-1 0,1 1 0,-1 0-1,0-1 1,0 1 0,0-1 0,1 1 0,-1-1 0,0 1 0,0-1 0,1 0 0,-1 1 0,1-1 0,-1 0 0,0 1-1,1-1 1,-1 0 0,1 0 0,0 0 0,-1 0 0,1 1 0,0-1 0,-1 0 0,1-1 0,-8-39-7239,8 2 240,0-6 895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0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10 272,'-4'-9'24771,"-105"9"-17047,92 7-7724,17-7 0,0 0 0,0 0 0,-1 1 0,1-1 0,0 0 0,0 0 0,-1 1 0,1-1 0,0 0 0,0 0 0,0 1 0,0-1 0,0 0 0,-1 1 0,1-1 0,0 0 0,0 1 0,0-1 0,0 0 0,0 0 0,0 1 0,0-1 0,0 0 0,0 1 0,0-1 0,0 0 0,0 1 0,0-1 0,0 0 0,0 1 0,1-1 0,-1 0 0,0 1 0,0-1 0,0 0 0,0 0 0,1 1 0,-1-1 0,0 0 0,0 0 0,0 1 0,1-1 0,-1 0 0,0 0 0,1 0 0,-1 1 0,0-1 0,0 0 0,1 0 0,-1 0 0,0 0 0,1 0 0,-1 0 0,0 0 0,1 1 0,-1-1 0,22 7 0,0-1 0,0-1 0,0-1 0,0-1 0,1-1 0,38 0 0,26 2 0,127-1 107,-113-5-1078,-99 3 222,-1-1 0,1-1 0,0 1 0,0 0 0,0 0 0,-1-1 0,1 1 0,0-1 0,0 1 0,-1-1 0,1 0 0,0 0 0,-1 1 0,1-1 1,-1 0-1,1-1 0,1 0 0,15-19-7716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1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78 284 96,'0'0'800,"0"4"-95,0-4-683,0 1 0,0-1 0,1 1 0,-1 0 0,0-1 0,0 1 0,0-1 1,0 1-1,0 0 0,0-1 0,0 1 0,0 0 0,-1-1 0,1 1 0,0-1 0,0 1 0,0 0 0,-1-1 1,1 1-1,0-1 0,-1 1 0,1-1 0,0 1 0,-1-1 0,1 1 0,-1-1 0,1 1 0,-1-1 1,1 0-1,-1 1 0,1-1 0,-1 0 0,1 1 0,-1-1 0,1 0 0,-1 0 0,0 1 0,1-1 1,-1 0-1,1 0 0,-1 0 0,0 0 0,1 0 0,-1 0 0,-1 0 0,-1 0 549,-9 12 32,5-10-271,6-2-322,1 0-1,0 0 1,-1 0 0,1 0-1,-1 0 1,1 0-1,-1 0 1,1 0 0,0 1-1,-1-1 1,1 0 0,-1 0-1,1 0 1,-1 0 0,1 1-1,-33 20 28404,46-27-28317,-12 5-97,-1 0 0,1 1 1,-1-1-1,1 1 0,0-1 0,-1 1 0,1-1 0,-1 1 0,1-1 0,0 1 1,0 0-1,-1-1 0,1 1 0,0 0 0,0 0 0,-1-1 0,1 1 0,0 0 1,0 0-1,-1 0 0,2 0 0,3 0 1,0-1 0,0 0 0,0 0 0,0-1 0,-1 1 0,10-5 0,23-7 0,-13 8 0,0-1 0,0-1 0,0-1 0,-1-1 0,28-15 0,38-24 0,44-28 0,-97 54 0,58-23 0,-54 26 0,-22 9 0,-16 9 0,0-1 0,0 1 0,0 0 0,1 0 0,-1 0 0,0 0 0,1 0 0,-1 0 0,0 0 0,1 1 0,-1-1 0,4 1 0,5-2 0,-9-10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0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258 249 560,'0'-4'269,"-1"0"-1,0 0 0,0 0 1,0 0-1,0 0 1,-1 0-1,1 0 0,-1 1 1,0-1-1,0 0 1,-1 1-1,-4-7 0,-34-29 3868,33 28-1774,7 10-2072,1 0 0,-1 0 0,1 0-1,-1 0 1,0 1 0,1-1 0,-1 0-1,0 0 1,0 0 0,0 1 0,1-1-1,-1 0 1,0 1 0,0-1 0,0 1-1,0-1 1,0 1 0,0-1 0,0 1-1,0 0 1,0-1 0,-1 1 0,1 0-1,0 0 1,0 0 0,0 0 0,0 0-1,-2 0 1,0 0 191,0 0-1,0 0 1,0 0 0,0 0-1,0 1 1,0-1 0,0 1-1,0-1 1,0 1 0,0 0-1,1 0 1,-1 1 0,0-1 0,0 0-1,-2 3 1,2 0 131,0 0 1,0 0 0,1 0-1,-1 0 1,1 0 0,0 0-1,0 1 1,1-1-1,-2 7 1,-41 143-613,29-94 0,6-15 0,2 0 0,2 1 0,2 0 0,4 78 0,1-32 0,-2-66 0,1 0 0,2 0 0,8 42 0,-8-57 0,0 0 0,1 0 0,1 0 0,-1 0 0,1-1 0,1 0 0,0 0 0,1 0 0,0-1 0,11 12 0,-14-17 0,1 0 0,0-1 0,0 0 0,1 0 0,-1 0 0,1 0 0,-1-1 0,1 0 0,0 0 0,0-1 0,0 0 0,0 0 0,0 0 0,0 0 0,0-1 0,0 0 0,0-1 0,0 1 0,1-1 0,-1 0 0,8-3 0,1 0 0,-1-1 0,0 0 0,0 0 0,-1-2 0,1 1 0,-2-2 0,19-13 0,-14 5 0,-2 0 0,0-2 0,0 0 0,-2 0 0,0-2 0,-1 1 0,10-25 0,-19 38 0,9-18 0,-2-1 0,-1 0 0,0 0 0,7-45 0,8-103 0,-21 110 0,-2 0 0,-3-1 0,-13-74 0,14 123 0,-2 0 0,0 0 0,0 0 0,-1 1 0,-1-1 0,-1 1 0,0 0 0,-10-15 0,14 25 0,0 1 0,-1-1 0,0 1 0,0 0 0,0 0 0,0 0 0,0 0 0,0 1 0,-1 0 0,1-1 0,-1 1 0,0 0 0,0 1 0,0-1 0,0 1 0,0-1 0,0 1 0,0 0 0,0 1 0,0-1 0,0 1 0,-1 0 0,1 0 0,0 0 0,0 0 0,-1 1 0,1 0 0,0 0 0,0 0 0,0 0 0,0 1 0,0-1 0,-5 4 0,0-1-780,2 1 0,-1-1-1,0 1 1,-12 11 0,12-8-693,0-1 1,1 1 0,0 0-1,0 0 1,1 1-1,0 0 1,0 0 0,1 0-1,0 1 1,1 0-1,0 0 1,-4 16-1,6 7-8203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1521,'0'0'1184,"-4"0"-97,3 0-718,0 0 0,1 0 1,-1 0-1,0 1 1,1-1-1,-1 0 1,1 0-1,-1 0 1,0 1-1,1-1 1,-1 0-1,1 0 1,-1 1-1,1-1 1,-1 1-1,1-1 1,-1 0-1,1 1 1,-1-1-1,1 1 1,-1-1-1,1 1 1,0-1-1,-1 1 1,1-1-1,0 1 1,0 0-1,-1-1 1,1 1-1,-1 40 3252,-2 0 0,-2-1 0,-18 71 0,-9-13-214,18-57-3465,2 0 1,1 1-1,3 1 0,1 0 1,2 0-1,2 0 0,3 49 0,-1-82-263,0-2-6084,22-40-9490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0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190 116 1249,'0'-4'360,"-1"-1"0,1 0 0,-1 1 1,0-1-1,-1 0 0,-2-7 1,2 7 49,0 1 1,1-1 0,-1 0 0,1 0-1,0 1 1,0-10 0,1 5 218,1 9-371,-1-1 0,0 0-1,1 0 1,-1 1 0,0-1 0,0 0-1,0 0 1,0 1 0,0-1 0,0 0-1,0 0 1,0 0 0,0 1-1,0-1 1,0 0 0,0 0 0,-1 1-1,1-1 1,0 0 0,0 0 0,-1 1-1,1-1 1,-1 0 0,1 1 0,0-1-1,-1 1 1,1-1 0,-1 0 0,-8-3 7642,8 9-7022,0 0-1,-1 0 0,0 0 0,1 0 1,-2 0-1,1-1 0,0 1 1,-4 4-1,-6 13 1344,-65 214-2221,62-174 0,3 0 0,2 0 0,3 1 0,3 0 0,2 0 0,8 66 0,-6-122 0,1-1 0,1 0 0,-1 0 0,1 1 0,0-1 0,0 0 0,0 0 0,1-1 0,0 1 0,0 0 0,1-1 0,0 0 0,0 0 0,0 0 0,0 0 0,1-1 0,-1 1 0,1-1 0,0 0 0,7 3 0,-7-4 0,0-1 0,0 0 0,0 0 0,0-1 0,0 1 0,0-1 0,1 0 0,-1-1 0,0 1 0,1-1 0,-1 0 0,0 0 0,1-1 0,-1 0 0,0 1 0,1-2 0,-1 1 0,0-1 0,0 0 0,0 0 0,0 0 0,-1-1 0,7-3 0,11-9 0,-2-1 0,0-1 0,-1 0 0,-1-2 0,0 0 0,-2-1 0,23-35 0,-16 17 0,-1-1 0,-3-1 0,23-67 0,-35 84 0,-2 0 0,-1-1 0,-1 1 0,-1-1 0,-2-45 0,0 47 0,0 9 0,-1 0 0,-1 0 0,0 0 0,-1 0 0,0 1 0,-1-1 0,0 1 0,-1 0 0,0 0 0,-1 0 0,-1 1 0,0 0 0,0 0 0,-1 1 0,0 0 0,-1 0 0,0 1 0,0 0 0,-1 0 0,-1 1 0,1 1 0,-1 0 0,0 0 0,-1 1 0,-16-6 0,18 9-629,0 0-1,0 1 1,-1 1-1,1 0 1,0 0 0,-13 1-1,17 0-182,5 0 470,0 0 1,1 0-1,-1 1 0,0-1 1,1 0-1,-1 0 1,0 0-1,0 0 1,1 1-1,-1-1 1,0 0-1,1 0 0,-1 1 1,1-1-1,-1 1 1,0-1-1,1 1 1,-1-1-1,1 1 1,-1-1-1,1 1 0,-1-1 1,1 1-1,0-1 1,-1 1-1,1 0 1,-1-1-1,1 1 1,0 0-1,0-1 0,0 1 1,-1 0-1,1 0 1,0-1-1,0 1 1,0 0-1,0 0 1,0-1-1,0 1 1,0 0-1,0-1 0,1 1 1,-1 0-1,0 0 1,0-1-1,1 2 1,-1 6-998,0 15-3488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0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72 2689,'0'-2'178,"0"-1"-1,-1 0 1,1 0-1,-1 1 1,1-1-1,-1 0 1,0 1-1,0-1 1,0 1-1,0-1 1,-1 1-1,-2-5 1,2 4 497,-1 0 1,1 1 0,-1-1-1,0 1 1,0 0-1,1 0 1,-2 0-1,1 0 1,-5-3 0,4 4 282,1-1 1,-1 1 0,0 0 0,0 0-1,0 0 1,1 1 0,-1-1 0,0 1-1,0 0 1,0 0 0,0 1 0,0-1-1,0 1 1,0-1 0,0 1 0,0 1 0,1-1-1,-1 0 1,0 1 0,-5 3 0,-2 4-850,1-1 0,0 1 1,1 1-1,0 0 0,0 0 1,1 0-1,0 1 1,-6 14-1,-48 101-211,59-119 100,-22 52 2,3 1 0,2 0 0,-22 124 0,41-177 0,0 1 0,1 0 0,0-1 0,0 1 0,1-1 0,0 1 0,0-1 0,1 1 0,0-1 0,0 0 0,1 0 0,0 0 0,0 0 0,0 0 0,1 0 0,6 7 0,-8-12 0,0 0 0,0 0 0,0 0 0,0 0 0,0 0 0,1 0 0,-1 0 0,0-1 0,1 1 0,0-1 0,-1 0 0,1 0 0,0 0 0,0 0 0,-1 0 0,7 0 0,-5-1 0,-1 0 0,1-1 0,-1 1 0,1-1 0,-1 0 0,0 0 0,1 0 0,-1-1 0,0 1 0,0-1 0,0 1 0,0-1 0,0 0 0,0 0 0,0-1 0,-1 1 0,4-4 0,9-11 0,-1-2 0,0 0 0,-1 0 0,-1-2 0,-1 1 0,-1-1 0,11-35 0,11-19 0,48-117 0,-74 175 0,-6 16 0,0 0 0,0-1 0,0 1 0,1 0 0,-1-1 0,0 1 0,1 0 0,-1 0 0,1-1 0,-1 1 0,1 0 0,0 0 0,-1 0 0,1 0 0,0 0 0,0 0 0,0 0 0,0 0 0,0 0 0,0 0 0,0 0 0,0 0 0,0 1 0,0-1 0,1 1 0,-1-1 0,0 1 0,0-1 0,3 0 0,-2 3 0,0 0 0,0 0 0,0 0 0,0 0 0,0 0 0,0 0 0,-1 1 0,1-1 0,-1 1 0,1-1 0,-1 1 0,0-1 0,0 1 0,0 0 0,0 0 0,-1-1 0,1 4 0,4 9 0,-1-4 0,0 1 0,-1-1 0,-1 1 0,3 21 0,-4-20 0,1 0 0,0 0 0,9 24 0,7 15 0,-2 0 0,-3 1 0,-2 1 0,7 94 0,-15-102 0,-3 0 0,-1-1 0,-2 1 0,-3 0 0,-1-1 0,-16 51 0,10-61 0,-2-1 0,-1-1 0,-40 59 0,37-62 0,4-6 28,-1-1 0,-1 0 0,-30 30-1,38-44-82,-1-1-1,0 1 0,0-1 1,-1-1-1,0 0 0,0-1 1,0 0-1,-1 0 0,-17 4 0,27-9-135,0-1-1,1 1 0,-1-1 0,0 1 0,0-1 1,0 0-1,0 0 0,0 0 0,0 0 1,0 0-1,0 0 0,0-1 0,-3 0 0,3 0-488,0 0 0,1 0-1,-1 0 1,0-1-1,0 1 1,1 0-1,-1-1 1,1 1 0,-1-1-1,1 0 1,0 0-1,-1-1 1,-16-20-7993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0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16 179 1937,'-15'-14'30585,"22"13"-30564,0-1 0,1 0-1,-1 0 1,0 0 0,0-1 0,0-1 0,0 1 0,-1-1 0,0 0 0,1 0 0,-1-1 0,-1 1 0,8-9 0,42-27-69,-31 26 48,1 1 0,43-16 0,-57 26 0,0 0 0,0 0 0,0 1 0,1 0 0,-1 1 0,0 0 0,1 1 0,-1 0 0,20 3 0,-30-3-215,0 0-1,0 1 1,0-1 0,0 0-1,0 1 1,0-1 0,0 1-1,0-1 1,0 1 0,-1-1-1,1 1 1,0 0 0,0 0-1,0-1 1,-1 1 0,1 0-1,0 0 1,-1 0 0,1 0-1,-1-1 1,1 1 0,-1 0-1,1 0 1,-1 0 0,1 0-1,-1 2 1,1 31-10315,-2-21 7070,1 2-3116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0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0 240,'-10'3'1470,"-26"8"29152,35-11-30610,1 0 0,-1 0-1,1 0 1,0 0 0,-1 0-1,1 0 1,-1 0 0,1 0 0,0 0-1,-1 0 1,1 0 0,-1 0 0,1 0-1,0 0 1,-1 0 0,1 0-1,-1 0 1,1 0 0,0 1 0,-1-1-1,1 0 1,0 0 0,-1 0-1,1 1 1,0-1 0,-1 0 0,1 1-1,0-1 1,0 0 0,-1 1 0,1-1-1,0 0 1,0 1 0,0-1-1,-1 1 1,8 13 109,-6-12-125,0-1 0,0 0 1,0 1-1,0-1 0,0 1 1,0-1-1,0 1 0,0-1 0,-1 1 1,1 0-1,-1-1 0,1 1 1,-1 0-1,0 0 0,0-1 0,0 1 1,0 0-1,0 0 0,0-1 0,0 1 1,0 0-1,-1 0 0,1-1 1,-1 1-1,1 0 0,-1-1 0,1 1 1,-2 1-1,-31 23 4,26-20 0,1 0 0,-1 0 0,0-1 0,-1 0 0,1 0 0,-1-1 0,-13 6 0,16-8 0,1 0 0,-1 0 0,0 0 0,1-1 0,-1 1 0,0-1 0,0-1 0,0 1 0,0-1 0,0 0 0,0 0 0,0 0 0,0 0 0,0-1 0,-6-2 0,-21-16 0,30 19 0,0-1 0,1 1 0,-1-1 0,1 1 0,-1-1 0,1 0 0,-1 1 0,1-1 0,0 0 0,-1 0 0,1 0 0,0 0 0,0 0 0,0-1 0,-1 1 0,1 0 0,0 0 0,1-1 0,-1 1 0,0-1 0,0 1 0,1 0 0,-2-3 0,2 3 0,1 0 0,-1 0 0,0-1 0,0 1 0,0 0 0,1 0 0,-1 0 0,1-1 0,-1 1 0,1 0 0,-1 0 0,1 0 0,0 0 0,-1 0 0,1 0 0,0 0 0,0 0 0,0 0 0,0 0 0,0 1 0,0-1 0,0 0 0,0 1 0,0-1 0,0 0 0,0 1 0,0-1 0,0 1 0,1 0 0,-1-1 0,0 1 0,0 0 0,0 0 0,3 0 0,22-7 0,-12 3 0,0 1 0,0 0 0,0 1 0,0 0 0,17 1 0,342 1 0,-316-5-2814,2 1-5113,-43 4-1885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219 152 1361,'-12'-13'2193,"9"11"-1818,1 0 0,-1-1 0,1 1 1,-1-1-1,1 1 0,0-1 0,0 0 0,0 0 0,1 0 0,-1 0 0,1 0 0,-1 0 1,1-1-1,0 1 0,0 0 0,1-1 0,-1-5 0,-8-12 3231,8 19-3177,0 1 0,0-1 0,0 0 0,0 1 0,0-1 0,0 0 0,1 0 0,-1 0 0,0 0 0,1 1 0,0-1 0,-1 0 0,1-4 0,0 5-292,1-1-1,-1 1 0,0-1 0,0 1 0,0-1 0,0 1 1,0-1-1,0 0 0,-1 1 0,1-1 0,-1 1 1,1-1-1,-1 1 0,1-1 0,-1 1 0,0 0 0,1-1 1,-3-1-1,2 3 25,0 0 1,0 0-1,1 0 0,-1 1 1,0-1-1,0 0 1,0 1-1,0-1 0,1 1 1,-1-1-1,0 1 1,1-1-1,-1 1 1,0-1-1,1 1 0,-1 0 1,0-1-1,1 1 1,-1 0-1,1-1 0,0 1 1,-1 0-1,0 1 1,-35 68 5991,32-61-5919,-16 42-234,-26 103 0,38-124 0,1 7 0,1-1 0,2 1 0,2 0 0,3 50 0,0-28 0,-1-24 0,2 1 0,1-1 0,2 0 0,17 64 0,-19-87 0,1 0 0,0 0 0,1 0 0,1-1 0,0 1 0,0-1 0,1-1 0,1 1 0,0-1 0,0 0 0,1-1 0,0 0 0,0 0 0,1-1 0,0-1 0,19 11 0,-23-15 0,0 0 0,0-1 0,0 0 0,0 0 0,0-1 0,1 0 0,-1 0 0,1 0 0,-1-1 0,1 0 0,-1 0 0,1-1 0,9-1 0,-6-1 0,1 0 0,-1 0 0,0-1 0,0-1 0,0 0 0,0 0 0,13-10 0,-8 3 0,0 0 0,-1-1 0,-1 0 0,0-1 0,0-1 0,-2 0 0,0 0 0,17-33 0,-16 21 0,-1 0 0,-1 0 0,-2-1 0,0 0 0,-2-1 0,-2 0 0,0 0 0,-1-38 0,-2 27 0,-2-1 0,-2 0 0,-2 1 0,-14-60 0,15 87 0,0 0 0,-1 1 0,0-1 0,-1 1 0,0 0 0,-1 1 0,0-1 0,-1 1 0,0 1 0,-1 0 0,0 0 0,-1 0 0,0 1 0,0 1 0,-1 0 0,0 0 0,-19-9 0,20 13-274,-1-1 1,0 2-1,0 0 1,0 0-1,0 1 1,0 0-1,0 1 1,-1 0-1,1 1 1,0 0-1,-19 3 1,22-2-138,1 0 0,-1 1 1,0 0-1,1 0 0,-1 1 1,1 0-1,0 0 0,0 1 1,0 0-1,0 0 0,1 1 1,0-1-1,0 1 0,0 1 1,0-1-1,1 1 0,-9 12 1,-2 18-7394,-2 1 1086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1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94 368,'0'-46'9962,"0"-1"7798,-16 96-15421,-33 70-1,12-44-2338,-35 103 0,39-95 0,22-61 0,1 1 0,2 1 0,0-1 0,1 1 0,2 1 0,-6 48 0,11-72 0,0-1 0,0 1 0,0-1 0,-1 1 0,1 0 0,0-1 0,0 1 0,0-1 0,0 1 0,0-1 0,1 1 0,-1 0 0,0-1 0,0 1 0,0-1 0,0 1 0,1-1 0,-1 1 0,0 0 0,1-1 0,-1 0 0,0 1 0,1-1 0,-1 1 0,1-1 0,-1 1 0,0-1 0,1 0 0,-1 1 0,1-1 0,-1 0 0,2 1 0,15-11 0,20-33 0,15-34-6193,23-32-7226,-28 59 7531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1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1761,'0'-190'3353,"0"184"-3248,1 0 0,0 1 0,0-1 0,0 1 0,1-1 0,-1 1 0,1-1 0,1 1 0,5-10 0,-4 9 619,0-1 1,0 1 0,1 0 0,0 1 0,1-1-1,10-8 1,-10 12 75</inkml:trace>
  <inkml:trace contextRef="#ctx0" brushRef="#br0" timeOffset="1">156 0 128,'0'0'144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1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84 240,'0'0'2631,"0"-3"-2444,0-1 0,-1 1 1,1 0-1,1-1 0,-1 1 1,0-1-1,1 1 0,1-6 1,11 0 351,-10 8 168,-1-15 2489,24 5 18802,-23 3-21933,28 6 1640,-29 1-1705,-1 1 0,1 0 0,-1 0 0,1 0 0,0 0 0,-1 0 0,1 1 0,-1-1 0,1 0 0,-1 1 0,1-1 0,-1 1 0,1 0 0,-1-1 0,1 1 0,1 1 0,-2 0 0,-1-1 0,1 1 0,-1 0 0,1-1 0,-1 1 0,1-1 0,-1 1 0,0 0 0,0 0 0,0-1 0,0 1 0,0 0 0,-1-1 0,1 1 0,0 0 0,-1-1 0,0 3 0,-4 13 0,-1-1 0,0 0 0,-1 0 0,-13 19 0,-12 29 0,-12 52 0,29-79 0,2 0 0,-9 41 0,-10 27 0,3-6 0,28-97 0,0 0 0,0 0 0,1 1 0,-1-1 0,0 0 0,1 0 0,-1 1 0,1-1 0,0 0 0,0 1 0,0-1 0,0 1 0,0-1 0,0 0 0,1 1 0,-1-1 0,1 0 0,-1 0 0,1 1 0,0-1 0,2 4 0,-1-4 0,0 1 0,1-1 0,-1 0 0,1 0 0,-1-1 0,1 1 0,-1 0 0,1-1 0,0 0 0,0 0 0,0 1 0,0-2 0,0 1 0,5 1 0,10 0 0,1-1 0,0 0 0,0-1 0,25-4 0,-38 3 0,20-3 0,1-2 0,-2 0 0,1-2 0,29-13 0,4-1 0,18-10 0,-61 26-3094,-14 5 2425,-1 0 0,0 0-1,1 0 1,-1 0-1,0 0 1,0 0-1,0 0 1,0-1-1,0 1 1,0 0-1,-1-1 1,1 1-1,0-1 1,-1 1 0,1-1-1,-1 1 1,1-1-1,-1 1 1,0-1-1,0 0 1,1 1-1,-1-3 1,0-9-5811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1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32767,'-19'445'0,"5"-215"0,-15 48 0,14-165 0,-1 123 0,16-85-376,-12-176-18297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1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34 107 528,'0'-75'5649,"0"43"12893,0 43-15739,0 6-2443,0 105 2082,-17 141 1,5-137-2443,8 223 0,6-180 0,-2-135 0,-1 17 0,12 100 0,-5-105-1024,-6-37-662,-6-23-1143,-2-14-5430,6-18-81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1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0 320,'-29'0'31583,"537"0"-30719,-492 1-864,0 0 0,0 1 0,24 6 0,-26-4 0,0-1 0,0-1 0,21 0 0,-34-1 0,-1 0 0,1-1 0,0 1 0,-1 0 0,1 0 0,-1-1 0,0 1 0,1 0 0,-1 0 0,1 0 0,-1-1 0,0 1 0,0 0 0,1 0 0,-1 0 0,0 0 0,0 0 0,0-1 0,0 1 0,0 0 0,0 0 0,0 0 0,-1 0 0,1 0 0,0 0 0,0-1 0,-1 1 0,1 0 0,0 0 0,-1 0 0,0 1 0,-14 47 0,11-37 0,-80 267 0,17 24 0,44-184 0,16-72 0,3 0 0,2 70 0,2-101 0,0-17-24,0 1 1,0 0-1,0 0 1,0 0-1,0 0 1,0 0-1,0 0 0,0 0 1,0 0-1,0 0 1,0 0-1,0 0 0,0 0 1,0 0-1,1 0 1,-1 0-1,0 0 1,0-1-1,0 1 0,0 0 1,0 0-1,0 0 1,0 0-1,0 0 1,0 0-1,0 0 0,1 0 1,-1 0-1,0 0 1,0 0-1,0 0 0,0 0 1,0 1-1,0-1 1,0 0-1,0 0 1,0 0-1,0 0 0,0 0 1,1 0-1,-1 0 1,0 0-1,0 0 1,0 0-1,0 0 0,0 0 1,0 0-1,0 0 1,0 0-1,0 0 0,0 1 1,0-1-1,0 0 1,0 0-1,0 0 1,0 0-1,0 0 0,0 0 1,0 0-1,0 0 1,9-12-3557,9-24-5587,-5-12 1214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5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80,'0'0'7507,"0"26"-4102,0-21-5235,-3-13-694,-12-6-432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5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14 512,'0'0'817,"1"0"-728,-1-1-1,0 1 1,0-1 0,0 1 0,0-1 0,0 1 0,0-1 0,0 1 0,0-1 0,0 1 0,0-1 0,0 1 0,0-1 0,0 0 0,0 1-1,0-1 1,0 1 0,-1-1 0,1 1 0,0-1 0,0 1 0,-1 0 0,1-1 0,0 1 0,-1-1 0,0 0 0,0 2 265,0-1 0,0 0 0,0 1 0,0-1 0,0 0 0,1 1 1,-1-1-1,0 1 0,0 0 0,0-1 0,0 1 0,0 0 0,1-1 0,-1 1 1,0 0-1,1 0 0,-1 0 0,1-1 0,-1 1 0,0 2 0,-14 31 2256,-1 40-179,10-41-1336,3 0-1,0 0 0,2 0 0,6 55 0,-4-78-968,0 0-1,2 0 1,-1 0-1,1 0 1,0 0-1,1-1 0,0 1 1,1-1-1,0 0 1,0-1-1,1 1 1,0-1-1,1 0 0,-1-1 1,2 1-1,-1-1 1,1 0-1,0-1 1,9 6-1,14 5 5,41 16-1,-22-11-150,-46-20 158,0 1 0,0 0 0,0 0 1,0 1-1,0-1 0,-1 1 1,0 0-1,0 0 0,0 0 0,0 0 1,0 0-1,-1 1 0,0-1 1,0 1-1,0 0 0,-1 0 0,1-1 1,-1 1-1,0 0 0,-1 0 1,1 0-1,-1 9 0,0-5 324,0 1 0,0 0 0,-1 0 0,0 0 0,-1 0 0,0 0 0,0-1 0,-1 1-1,-1-1 1,-6 14 0,-37 55-346,20-35 35,26-41-194,-1 0 0,1-1 0,-1 1 0,0 0-1,1-1 1,-1 1 0,0-1 0,0 0 0,0 0 0,0 0 0,0 0-1,0 0 1,0 0 0,-1 0 0,1-1 0,-3 1 0,4-2-570,0 0 1,-1 0 0,1-1 0,0 1-1,0 0 1,0-1 0,0 1-1,0-1 1,0 1 0,0-1 0,1 0-1,-1 1 1,0-1 0,1 0-1,0 0 1,-1-3 0,-11-42-7324,11 38 6691,-3-36-3580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5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47 135 1265,'-30'-37'4754,"28"35"-4341,0 0-1,1-1 1,-1 1 0,0-1 0,1 0-1,0 1 1,0-1 0,0 0 0,0 0 0,0 0-1,1 1 1,-1-1 0,1 0 0,-1 0-1,1 0 1,0 0 0,0 0 0,1 0 0,-1 0-1,2-4 1,-2-11 4224,0 17-4532,0 0 0,0 1 0,0-1 0,0 1 0,0-1 0,0 1 0,0-1 0,0 1 0,0-1 0,0 0 0,0 1 0,0-1 0,0 1 0,1-1 0,-1 1 0,0-1 0,0 1 0,1-1 0,-1 1 0,0-1 0,1 1 0,-1-1 0,0 1 0,1 0 0,-1-1 0,0 1 0,1 0 0,-1-1 0,1 1 0,-1 0 0,1-1 0,-1 1 0,1 0 0,-1 0 0,1-1 0,-1 1 0,1 0 1,0 0-1,-1 0 0,1 0 0,-1 0 0,1 0 0,-1 0 0,1 0 0,-1 0 0,1 0 0,0 0 0,-1 0 0,1 0 0,-1 1 0,1-1 0,-1 0 0,1 0 0,-1 1 0,1-1 0,-1 0 0,1 1 0,-1-1 0,0 0 0,1 1 0,-1-1 0,1 1 0,34 28 6304,-31-25-5991,62 53-418,-62-54 14,0 0 1,1-1-1,-1 1 0,1-1 1,0 0-1,-1 0 0,1 0 1,0-1-1,0 0 1,0 0-1,8 1 0,63-1-340,-46-1-270,-2-3-3127,33-15-10660,-57 16 13558,27-8-5458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5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61 576,'-12'-8'838,"-7"-7"3753,18 15-4363,1 0-1,-1 0 0,0 0 0,0 0 1,1 0-1,-1 0 0,0 0 0,0 0 1,1 0-1,-1-1 0,0 1 0,0 0 1,1 0-1,-1-1 0,0 1 1,1-1-1,-1 1 0,0 0 0,1-1 1,-1 1-1,1-1 0,-1 0 0,1 1 1,-1-1-1,1 1 0,-1-1 0,1 0 1,0 1-1,-1-1 0,1 0 0,0 1 1,-1-1-1,1 0 0,0 0 0,0 1 1,0-1-1,0 0 0,0 0 0,0 0 1,0 1-1,0-1 0,0 0 0,0 0 1,0 1-1,0-1 0,0 0 0,1 0 1,-1 0-1,1-9 3343,-1 10-3294,1-1 0,-1 1 0,1 0-1,0 0 1,-1-1 0,1 1 0,0 0 0,-1 0 0,1-1 0,0 1 0,-1 0 0,1 0 0,0 0 0,0 0-1,-1 0 1,1 0 0,0 0 0,-1 1 0,1-1 0,0 0 0,-1 0 0,1 0 0,0 1 0,-1-1 0,1 0 0,0 1-1,-1-1 1,1 0 0,-1 1 0,1 0 0,2 3 39,0 0-1,1 0 1,-1 0-1,1-1 1,-1 1-1,1-1 1,7 5-1,27 26 673,-13 1-987,-1 1 0,-2 2 0,-1 0 0,-2 1 0,-2 1 0,-2 0 0,-1 1 0,8 44 0,-6-3 0,-3 0 0,-5 1 0,-1 102 0,-9-152 0,-1 0 0,-9 44 0,0-9 0,10-57 0,1 0 0,-2 0 0,0 0 0,-6 14 0,9-24-49,0-1 0,0 1 0,0-1 0,0 1-1,0-1 1,0 1 0,0-1 0,0 1 0,0-1 0,0 1 0,-1-1 0,1 0-1,0 1 1,0-1 0,-1 1 0,1-1 0,0 0 0,0 1 0,-1-1 0,1 0-1,-1 1 1,1-1 0,0 0 0,-1 1 0,1-1 0,-1 0 0,1 0 0,0 1 0,-1-1-1,1 0 1,-1 0 0,0 0 0,-4-16-3934,4-31-5787,1 45 8688,0-10-6233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0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70 1265,'-9'-21'3669,"8"20"-3503,0-1-1,0 1 1,0 0 0,0-1 0,0 1-1,0-1 1,1 0 0,-1 1-1,1-1 1,-1 0 0,1 1 0,-1-1-1,1-3 1,0 5 87,0-1 0,0 1 0,0 0 1,0-1-1,0 1 0,0 0 0,0-1 0,0 1 0,-3-6 5063,2 6-5062,1-1-1,0 1 0,0 0 0,-1 0 0,1 0 0,0 0 0,-1 0 1,1 0-1,-1-1 0,-14 9 6311,-12 17-1751,18-7-4265,0 0 0,1 1 0,1-1-1,1 1 1,1 1 0,-6 34 0,4-19-373,-7 35-175,-8 86 0,21-133 0,0 0 0,1 0 0,1 0 0,1 0 0,1 0 0,1-1 0,13 41 0,-8-38 0,-4-10 0,0-1 0,0 0 0,2 0 0,0 0 0,0-1 0,1 0 0,14 18 0,-12-22 0,1 0 0,-1 0 0,1-1 0,1 0 0,-1-1 0,15 6 0,-23-11 0,0 0 0,0-1 0,0 0 0,1 0 0,-1 0 0,0 0 0,1 0 0,-1-1 0,1 1 0,-1-1 0,1 0 0,-1 0 0,1 0 0,-1-1 0,1 1 0,-1-1 0,0 0 0,1 0 0,-1 0 0,0 0 0,0 0 0,1-1 0,-1 1 0,0-1 0,0 0 0,-1 0 0,1 0 0,0-1 0,4-4 0,10-16 0,-1-1 0,-1 0 0,-1-1 0,-1-1 0,-1 0 0,-2-1 0,0 0 0,-2-1 0,-1 0 0,-1 0 0,-2-1 0,0 1 0,-2-1 0,-1 0 0,-2 1 0,-1-1 0,0 0 0,-9-33 0,4 33 0,0 1 0,-2 0 0,-1 0 0,-1 1 0,-21-34 0,25 49 0,-1 1 0,0 0 0,-1 1 0,0 0 0,-1 0 0,0 1 0,0 0 0,-1 1 0,0 0 0,-1 1 0,0 0 0,0 1 0,-20-8 0,25 11-259,0 1 0,0 0 0,0 0 0,0 1 0,0 0 0,0 0-1,-1 0 1,-9 1 0,15 1 66,-1-1-1,1 0 1,0 1-1,0-1 1,0 1-1,0 0 1,-1 0 0,1 0-1,0 0 1,0 0-1,1 0 1,-1 0-1,0 1 1,0-1-1,1 1 1,-1-1-1,0 1 1,1 0-1,0 0 1,-1-1-1,1 1 1,0 0 0,0 0-1,0 0 1,0 0-1,0 1 1,1-1-1,-1 0 1,1 0-1,-1 3 1,-1 33-7088,2 7 465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0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 2225,'0'-2'21939,"0"7"-23485,-2 61 6598,1-46-4142,-2 0-1,-8 36 0,3-25-774,-6 53 1,7-31-1346,4-30-2048,1 1 0,3 46 0,0-24-5072,-1-30 3346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0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17 352,'-10'-16'17654,"9"16"-17164,0 0 1,1 0-1,-1 0 0,1 0 1,-1 0-1,1 0 0,-3 0 1962,2 1-1961,-14 5 7966,3 4-8653,5 0 211,1 0 1,0 0 0,0 0-1,1 1 1,1 0 0,0 0-1,0 0 1,1 1 0,-3 20-1,1 3-30,0 69-1,5-83 16,0 1 0,2-1 0,0 1 0,10 36 0,-9-49 0,1 1 0,0-1 0,0 0 0,1 0 0,0 0 0,0-1 0,1 1 0,1-2 0,-1 1 0,1 0 0,0-1 0,9 7 0,1-3 0,1 1 0,-1-2 0,22 9 0,-25-13 0,0 1 0,0 0 0,-1 1 0,-1 0 0,1 1 0,-1 1 0,18 17 0,-21-16 0,0 1 0,-1 0 0,-1 0 0,0 0 0,0 1 0,5 17 0,-10-24 0,0 0 0,0 0 0,-1 0 0,0-1 0,0 1 0,-1 0 0,0 0 0,0 0 0,0 0 0,-1 0 0,0 0 0,0 0 0,0 0 0,-1 0 0,1 0 0,-2-1 0,1 1 0,-5 8 0,-7 7 0,-1 0 0,0-1 0,-26 25 0,36-40 0,-1 1 0,0-1 0,0 0 0,0 0 0,-1 0 0,1-1 0,-1 0 0,0-1 0,0 1 0,0-1 0,-1-1 0,1 1 0,-1-1 0,-14 2 0,20-4-246,0 0 1,0-1-1,0 1 1,0 0-1,0-1 1,0 1-1,0-1 1,0 0-1,0 0 0,0 0 1,0 0-1,0 0 1,0 0-1,1 0 1,-1 0-1,0-1 1,1 1-1,-1-1 1,1 1-1,-1-1 0,1 0 1,0 1-1,0-1 1,0 0-1,0 0 1,0 0-1,0 0 1,1 0-1,-1 0 0,0 0 1,0-4-1,-1-7-2284,1 1 0,0-1 0,1 0 0,1-15 0,0 7 67,-1-35-2531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0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48 976,'-6'-6'1296,"1"1"0,-1-1-1,0 1 1,0 0-1,-1 1 1,1-1 0,-14-5 9062,39 9-7982,-14 1-1468,0-1 0,0 1 0,0 1 0,0-1-1,0 1 1,0 0 0,0 0 0,0 0 0,0 0 0,8 5 0,14 3-908,-1 0 0,33 5 0,-49-12 0,119 21-40,-106-19-242,2-3-4008,23-6-13161,-19-7 11997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1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24 1537,'0'0'3857,"-3"-23"5975,2 23-9665,-1 0 0,1 0 0,-1 0 0,1 0 1,-1 0-1,1 1 0,-1-1 0,1 0 0,-1 1 0,1-1 1,0 1-1,-1 0 0,1-1 0,0 1 0,-1 0 0,1 0 1,0 0-1,0 0 0,0 0 0,0 0 0,0 0 1,0 0-1,0 1 0,0-1 0,0 0 0,-1 3 0,-9 12 322,4-7-302,2-1 0,-1 1 0,1 0 1,1 1-1,-1-1 0,2 1 0,-1 0 0,1 0 1,1 0-1,-2 17 0,1 8 433,3 66 0,1-41 211,-1-52-801,0-1-1,1 1 1,0-1 0,0 0 0,1 1-1,0-1 1,0 0 0,0 0 0,1 0-1,0 0 1,1-1 0,0 1-1,0-1 1,0 0 0,0 0 0,1 0-1,0-1 1,1 1 0,-1-1 0,1 0-1,0-1 1,0 1 0,0-1 0,1-1-1,-1 1 1,14 4 0,135 52-1244,-148-57 1237,1-1 1,-1 1-1,1 0 0,-1 0 1,0 1-1,0 0 0,-1 0 1,1 1-1,-1 0 0,0 0 1,9 10-1,-13-13 123,0 1 0,0 0 0,0 0 1,0 0-1,-1 0 0,1 1 0,-1-1 0,0 0 0,0 1 0,-1-1 0,1 0 0,0 1 0,-1-1 0,0 1 0,0-1 1,0 1-1,0-1 0,-1 1 0,1-1 0,-1 0 0,0 1 0,0-1 0,0 0 0,-1 1 0,1-1 0,-1 0 1,1 0-1,-4 4 0,-86 145 4157,87-146-4341,1 1 0,-1-1-1,-1 0 1,1-1 0,-1 1 0,0-1-1,0 0 1,-7 5 0,12-9-179,0-1 0,0 0-1,-1 1 1,1-1 0,0 0 0,-1 1 0,1-1 0,0 0 0,-1 1 0,1-1-1,0 0 1,-1 0 0,1 0 0,-1 1 0,1-1 0,0 0 0,-1 0 0,1 0-1,-1 0 1,1 0 0,-1 0 0,1 0 0,0 0 0,-1 0 0,1 0 0,-1 0-1,1 0 1,-1 0 0,1 0 0,0 0 0,-1 0 0,1 0 0,-1-1 0,1 1-1,0 0 1,-1 0 0,1-1 0,0 1 0,-1 0 0,1 0 0,0-1 0,-1 1-1,1 0 1,0-1 0,-1 1 0,1 0 0,0-1 0,0 1 0,0-1 0,-1 0-1,-1-19-7019,2 19 7254,0-30-5694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0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157 132 256,'0'-5'422,"0"0"0,0 0 0,-1 0-1,1 0 1,-1 0 0,0 0 0,0 0 0,-1 0 0,0 0 0,1 1-1,-2-1 1,1 1 0,0-1 0,-1 1 0,0 0 0,-3-4-1,0-8 2674,6 15-2873,0 0 1,-1-1-1,1 1 0,0 0 0,-1 0 0,1 0 0,0 0 1,-1 0-1,1 0 0,-1 0 0,0 0 0,1 0 0,-1 0 1,0 0-1,1 0 0,-1 0 0,-2-1 0,2 1 59,0 0 0,0 0 0,0 0 0,0 0 0,0 0 0,-1 0 0,1 0 0,0 1 0,-1-1 0,1 1 0,0-1 0,-1 1 0,1-1 0,-1 1 0,1 0-1,-1-1 1,1 1 0,-1 0 0,1 0 0,-1 0 0,1 0 0,-1 0 0,1 1 0,-1-1 0,1 0 0,0 1 0,-1-1 0,1 1 0,-1-1 0,1 1 0,0 0 0,0 0 0,-1-1 0,0 2-1,0 1 390,0-1 0,0 0 0,1 1-1,-1-1 1,1 1 0,0-1-1,-1 1 1,1 0 0,-1 4-1,-3 20 1047,-11 63-1716,7-48 0,-5 62 0,11 207 0,4-177 0,-1-70 0,11 79 0,-9-126 0,0-1 0,2 1 0,0-1 0,1 0 0,0 0 0,1 0 0,1 0 0,1-1 0,17 27 0,-22-39 0,-1 1 0,1-1 0,-1 0 0,1 0 0,0 0 0,0 0 0,1 0 0,-1-1 0,1 1 0,-1-1 0,1 0 0,0 0 0,-1-1 0,1 1 0,0-1 0,0 1 0,0-1 0,1-1 0,-1 1 0,0 0 0,0-1 0,0 0 0,0 0 0,1 0 0,-1-1 0,0 1 0,0-1 0,6-2 0,-2 0 0,0-1 0,-1-1 0,1 1 0,-1-1 0,0-1 0,-1 1 0,1-1 0,-1 0 0,0-1 0,-1 1 0,1-1 0,6-12 0,5-9 0,-2 0 0,0-1 0,-2-1 0,15-50 0,-22 59 0,-1-1 0,-1 1 0,-1-1 0,-1 1 0,-1-1 0,-1 0 0,0 0 0,-5-21 0,4 37 0,0 1 0,0 0 0,0 0 0,-1 0 0,0 0 0,0 1 0,-1-1 0,1 0 0,-1 1 0,0 0 0,0-1 0,0 1 0,-1 0 0,1 1 0,-1-1 0,0 1 0,-7-5 0,9 7 0,-1-1 0,0 1 0,1 0 0,-1 0 0,0 1 0,0-1 0,0 1 0,0-1 0,0 1 0,0 0 0,0 0 0,0 0 0,0 1 0,1-1 0,-1 1 0,0-1 0,0 1 0,0 0 0,0 0 0,1 0 0,-1 0 0,0 1 0,1-1 0,-1 1 0,1 0 0,0 0 0,0-1 0,-1 1 0,1 1 0,0-1 0,1 0 0,-1 0 0,-1 3 0,-18 21 0,2 0 0,1 1 0,1 1 0,2 1 0,0 0 0,-18 57 0,17-47 0,10-27 0,1 1 0,0 0 0,-6 27 0,4-6-1824,2-7-2988,0 0 1,0 34 0,8-47-1259,13-12 929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1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18 189 416,'0'0'16925,"2"-1"-16367,5-6-412,0 0 0,-1-1 0,0 0 1,0 0-1,0 0 0,-1 0 0,4-12 0,15-21 139,-19 34-240,1 1-1,-1 0 1,1 0 0,0 1 0,0-1-1,0 1 1,1 1 0,0-1 0,0 1-1,12-5 1,-16 7 21,0 1-1,0 0 1,0 0-1,0 0 1,0 0 0,0 0-1,0 1 1,0-1-1,1 1 1,-1 0-1,0 0 1,0 0 0,1 0-1,-1 1 1,0-1-1,0 1 1,0 0 0,1 0-1,-1 0 1,0 0-1,0 0 1,-1 1 0,1 0-1,0-1 1,0 1-1,-1 0 1,1 0-1,-1 0 1,4 5 0,5 9 404,-1 0 0,-1 1-1,0 0 1,-1 0 0,-1 1 0,0 0 0,-2 0 0,0 0 0,-1 1 0,-1 0 0,-1 0 0,0 0 0,-1 0 0,-2 0 0,-3 34 0,-7 17 218,-4 1 0,-42 127 0,44-161-614,-1 0 0,-33 58 0,41-83-42,-1 0-1,-1 0 1,0-1 0,0-1 0,-1 1-1,0-1 1,-1 0 0,0-1-1,-1-1 1,0 1 0,-20 10 0,30-18-23,0 0 1,-1 0 0,1 0-1,-1 0 1,1-1-1,-1 1 1,1 0 0,-1-1-1,1 0 1,-1 1 0,1-1-1,-1 0 1,0 0-1,1 0 1,-1 0 0,0 0-1,1 0 1,-1 0-1,1 0 1,-1-1 0,0 1-1,1-1 1,-1 1 0,1-1-1,-1 0 1,1 1-1,-1-1 1,1 0 0,0 0-1,-1 0 1,1 0 0,0 0-1,0 0 1,0-1-1,0 1 1,0 0 0,0 0-1,0-1 1,0 1 0,0-1-1,0-1 1,0 0 6,0 0 1,1 0-1,-1 0 1,1 0 0,0 1-1,0-1 1,0 0-1,0 0 1,1 0-1,-1 0 1,1 0-1,-1 1 1,1-1 0,0 0-1,0 1 1,0-1-1,1 0 1,-1 1-1,1-1 1,-1 1-1,3-3 1,1 0-17,1 0 0,0 1 0,0 0 0,0 0 0,1 0 0,-1 0 0,1 1 0,0 0 0,0 1 0,0-1 0,0 1 0,1 1 0,9-2 0,11 1 0,1 0 0,33 3 0,-19 0 0,-35 0 0,-1-1 0,0 1 0,0 1 0,1-1 0,-1 1 0,-1 1 0,1-1 0,0 1 0,6 4 0,35 10 0,-13-1-5319,-33-14 4621,0-1 0,0 1 0,1-1 0,-1 1 0,1-1 0,-1 0 1,1 0-1,-1 0 0,1 0 0,0 0 0,0-1 0,-1 1 0,1-1 0,0 0 0,0 1 0,-1-2 0,1 1 0,0 0 0,0 0 0,0-1 0,-1 1 0,6-3 0,25-16-5062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1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31 144 688,'-12'-83'4899,"13"67"-4389,-2-14 9160,1 29-9379,0 0 1,0 1-1,-1-1 0,1 0 1,0 1-1,0-1 0,0 0 1,-1 1-1,1-1 0,0 1 1,-1-1-1,1 1 1,0-1-1,-1 1 0,1-1 1,-1 1-1,1-1 0,-1 1 1,1-1-1,-1 1 0,1 0 1,-1-1-1,1 1 0,-1 0 1,0-1-1,1 1 1,-1 0-1,0 0 0,1 0 1,-7-1 5179,10 37-4310,-4 64 0,0-64-928,3 53 0,14 64-233,25 187 0,-28-290-5368,-13-50 5301,0 0 0,1 0 1,-1 0-1,0-1 0,0 1 0,0 0 0,0 0 0,0 0 0,0 0 1,0 0-1,0 0 0,0 0 0,0 0 0,0 0 0,1-1 0,-1 1 1,0 0-1,0 0 0,0 0 0,0 0 0,0 0 0,0 0 0,1 0 1,-1 0-1,0 0 0,0 0 0,0 0 0,0 0 0,0 0 0,0 0 1,0 0-1,1 0 0,-1 0 0,0 0 0,0 0 0,0 0 0,0 0 1,0 0-1,0 0 0,1 0 0,-1 1 0,0-1 0,0 0 0,0 0 1,0 0-1,0 0 0,0 0 0,0 0 0,0 0 0,0 0 0,0 0 1,1 1-1,-1-1 0,0 0 0,0 0 0,0 0 0,0 0 0,0 0 1,0 0-1,0 0 0,0 1 0,0-1 0,0 0 0,0 0 0,0 0 0,0 0 1,0 0-1,0 1 0,2-28-3969,-2-31-6886,0 35 7000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1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61 320,'-12'4'1039,"-62"13"2152,36-15 20053,87-10-19064,-18 1-3387,28-11-793,-9 1 0,19 4 0,1 3 0,101-1 0,-156 11-909,51 0-14742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1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24 352,'-33'32'968,"28"-26"-749,0-1 0,-1 1 0,0-1 1,1 0-1,-1-1 0,-8 5 1,4-4 367,7-4-272,-1 0 1,0 1-1,1 0 1,-1 0-1,1 0 1,-10 9 9852,12-18-6340,4-23-554,1 23-2826,0 0-1,1 1 1,0 0-1,0 0 1,1 0 0,-1 1-1,1 0 1,1 0-1,-1 0 1,1 1 0,11-6-1,-15 8-366,1 0 1,0 1-1,1-1 0,-1 1 0,0 0 0,0 0 1,0 0-1,1 0 0,-1 1 0,5 0 0,-7 0-41,0 0 0,0 1 0,0-1 0,0 0-1,0 1 1,0 0 0,-1-1 0,1 1-1,0 0 1,0 0 0,-1 0 0,1 0 0,-1 0-1,1 1 1,-1-1 0,1 0 0,-1 1-1,0-1 1,0 1 0,1-1 0,-1 1 0,1 3-1,-1-4 1,4 7 142,-1-1 0,0 1 0,-1 0 1,1 0-1,-1 0 0,-1 0 0,0 1 0,0-1 1,0 1-1,-1 0 0,-1-1 0,1 1 1,-2 11-1,-11 36-117,-2 0 1,-2-1-1,-3-1 0,-2-1 1,-55 98-1,71-142-65,-1-1 0,0 0 0,-1 0 0,0-1 0,0 0 0,0 0 0,-1 0 0,-13 8 0,-14 12 0,33-25 0,0 0 0,0-1 0,0 1 0,0-1 0,-1 0 0,1 1 0,-1-1 0,1 0 0,-1 0 0,1-1 0,-1 1 0,0 0 0,1-1 0,-1 0 0,0 1 0,0-1 0,1 0 0,-1-1 0,0 1 0,-2-1 0,3 1 0,1-1 0,0 0 0,-1 1 0,1-1 0,0 0 0,0 0 0,-1 1 0,1-1 0,0 0 0,0 0 0,0 0 0,0-1 0,0 1 0,1 0 0,-1 0 0,0 0 0,0-1 0,1 1 0,-1 0 0,1-1 0,-1 1 0,1-1 0,-1 1 0,1 0 0,0-1 0,0 1 0,0-1 0,0 1 0,0-1 0,0 1 0,0-1 0,0 1 0,1 0 0,-1-1 0,1 1 0,0-3 0,1-1 0,-1-1 0,2 1 0,-1 0 0,0 0 0,1 0 0,0 0 0,0 0 0,1 0 0,-1 1 0,1 0 0,0 0 0,0 0 0,0 0 0,1 0 0,-1 1 0,1 0 0,0 0 0,0 0 0,0 1 0,0-1 0,0 1 0,1 1 0,7-3 0,11-1 0,1 2 0,-1 0 0,1 1 0,28 2 0,-43 0 0,-6 0 0,-1 0 0,1 1 0,-1-1 0,0 1 0,0 0 0,1 0 0,-1 0 0,0 0 0,0 1 0,0-1 0,0 1 0,0 0 0,4 3 0,-4-2 0,0-1 0,1 0 0,-1 0 0,0 0 0,1-1 0,-1 1 0,8 1 0,31 4-2682,24-2-6756,-50-7 551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1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70 368,'0'0'22864,"30"0"-13329,-20-1-9535,0 0 0,0-1 0,-1 0 0,1-1 0,9-4 0,38-8 0,208-21 0,-228 33 0,47 3 0,-46 1 0,-33-1-440,-1 1 0,1 0 0,-1 0 0,1 0 1,-1 1-1,1-1 0,-1 1 0,0 0 0,6 4 0,5 2-3418,-4 1-4519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1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62 784,'-1'-4'492,"-1"0"-1,1 0 0,-1 0 1,1 1-1,-1-1 0,-1 1 0,1-1 1,0 1-1,-1 0 0,1 0 1,-1 0-1,0 0 0,0 1 1,0-1-1,-1 1 0,-4-3 1,6 3 93,1 2-337,0 0 1,0-1 0,0 1-1,0-1 1,0 1 0,0 0-1,0 0 1,0 0 0,0 0-1,0 0 1,0 0 0,-1 0-1,1 0 1,0 0 0,0 0-1,0 0 1,0 1 0,0-1-1,0 0 1,0 1 0,0-1-1,0 1 1,0-1 0,0 1-1,0 0 1,-1 0 0,-20 21 3951,11-1-2517,2 0 0,0 1 0,1 0 0,2 0 0,0 1 0,-5 46 1,6-26-1641,2 0 1,2 0 0,2 0-1,2 0 1,1 0 0,3-1-1,18 66 1,-21-96-44,0 0 0,1 0 0,1 0 0,0-1 0,1 0 0,0 0 0,11 13 0,-12-18 0,0 0 0,0 0 0,0-1 0,1 0 0,0 0 0,0 0 0,1-1 0,-1 0 0,1-1 0,-1 0 0,1 0 0,9 2 0,-11-4 0,1 0 0,0-1 0,-1 0 0,1 0 0,-1 0 0,1-1 0,0 0 0,-1-1 0,0 1 0,1-1 0,-1 0 0,0 0 0,0-1 0,0 0 0,0 0 0,0-1 0,7-5 0,-5 3 0,1-1 0,-2 0 0,1 0 0,-1 0 0,0-1 0,0 0 0,-1 0 0,0-1 0,-1 0 0,6-13 0,-2 3 0,-2-1 0,0 0 0,-1 0 0,-2-1 0,0 0 0,-1 1 0,0-1 0,-2-1 0,-1 1 0,-1 0 0,0 0 0,-2 0 0,0 0 0,-1 1 0,-1-1 0,-2 1 0,0 0 0,0 1 0,-14-24 0,7 19 1,-1 1-1,-33-40 1,44 57-2,-1 1 1,1 0-1,-1 1 1,0-1-1,-1 1 0,1 0 1,-1 0-1,0 1 1,0 0-1,0 0 1,0 0-1,-1 0 0,1 1 1,-1 0-1,1 1 1,-13-2-1,4 2 167,-39 2-8043,53-1 7388,0 0 0,0 0 0,-1 0 1,1 0-1,0 0 0,0 1 0,-1-1 1,1 0-1,0 1 0,0-1 0,0 1 1,-1-1-1,1 1 0,0 0 0,0-1 1,0 1-1,0 0 0,0 0 0,0 0 1,1 0-1,-1 0 0,0 0 0,0 0 1,1 0-1,-1 0 0,0 0 0,1 0 1,-1 1-1,1-1 0,0 0 0,-1 0 1,1 2-1,0 18-3804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1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47 576,'1'-1'161,"0"0"-1,0 0 0,1 0 1,-1 0-1,0 0 0,0 0 1,0 0-1,0 0 0,0-1 1,0 1-1,0 0 0,0-1 1,-1 1-1,1-1 0,0 1 1,-1-1-1,0 1 0,1-1 0,-1 1 1,5-21 18356,-4 22-18383,-1 0-1,1 0 1,0 0-1,-1 1 1,1-1 0,-1 0-1,1 0 1,0 0-1,-1 0 1,1 1-1,-1-1 1,1 0 0,-1 1-1,1-1 1,-1 0-1,1 1 1,-1-1-1,1 0 1,-1 1 0,0-1-1,1 1 1,-1-1-1,1 1 1,-1-1-1,0 1 1,0-1-1,1 1 1,-1 0 0,0-1-1,0 1 1,0-1-1,1 1 1,-1 0-1,0 0 1,1 60 1352,1-30-769,-2 0 1,-1 0 0,-1-1 0,-2 1-1,-11 46 1,9-51-1576,0 0 0,-3 49 1,1-5-2282,6-21-7183,2-33 1086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1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20 145 64,'0'-3'-259,"-19"-23"18746,22 15-11495,12 3-5785,0 1 0,1 0 0,-1 1 0,26-7 0,14-5 241,-32 9-1448,-1 1 0,1 1 0,1 0 0,-1 2 0,1 1 0,0 2 0,32-1 0,-54 3 0,-1 0 0,1 0 0,-1 1 0,0-1 0,1 0 0,-1 1 0,0 0 0,0-1 0,1 1 0,-1 0 0,0-1 0,0 1 0,0 0 0,0 0 0,0 0 0,0 0 0,0 0 0,0 0 0,0 0 0,0 0 0,0 1 0,-1-1 0,1 0 0,-1 0 0,1 1 0,-1-1 0,1 0 0,-1 1 0,0-1 0,1 0 0,-1 1 0,0 2 0,1 59 0,-2-40 0,0-3 0,-1-1 0,-1 0 0,-11 37 0,7-31 0,-7 48 0,-10 63 0,15-99 0,2 0 0,-5 72 0,0 89 0,12-188-438,-1 0 0,-1 0 1,1 0-1,-5 12 0,-3 33-5353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1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218 148 1297,'-5'-11'655,"0"1"0,1-1 0,-4-19-1,-12-28 2935,17 48-1096,2 9-2353,1 0 0,0 0 0,0 0 0,0 0 0,-1 0 0,1 0 0,0 0 0,-1 0 0,1 1 0,-1-1 0,1 0 0,-1 0 0,1 0 1,-1 1-1,0-1 0,1 0 0,-1 1 0,0-1 0,0 1 0,-1-2 0,1 2 238,0 0 0,0 0 1,0 0-1,0 1 0,0-1 1,0 0-1,0 0 0,0 1 0,0-1 1,0 1-1,0-1 0,0 1 0,0-1 1,0 1-1,0-1 0,0 1 0,-1 1 1,-4 3 451,1 1 0,-1 0 0,1 0 0,1 0 0,-1 1 0,1-1 0,0 1 0,-5 12 0,-21 65 4719,25-66-5549,1 0 0,2 1 0,-1-1 0,2 1 0,1-1 0,0 1 0,1 0 0,1-1 0,1 1 0,1-1 0,0 0 0,1 0 0,1 0 0,1-1 0,0 0 0,2 0 0,17 27 0,-10-21 0,1 0 0,2 0 0,0-2 0,2 0 0,0-2 0,39 29 0,-55-44 0,0 1 0,-1 0 0,0 0 0,0 0 0,0 1 0,0-1 0,-1 1 0,0 0 0,0 0 0,-1 0 0,0 0 0,0 1 0,0-1 0,-1 1 0,1-1 0,-2 1 0,1-1 0,-1 1 0,0 0 0,0-1 0,-2 11 0,0-11 0,-1 0 0,0-1 0,0 1 0,0 0 0,0-1 0,-8 9 0,-5 8 0,2-2 0,-1-1 0,-1 0 0,0-2 0,-2 0 0,0 0 0,-1-2 0,-23 15 0,24-16 0,14-11-438,0-1 0,0 1 1,0-1-1,0 0 0,0 0 0,0-1 0,-1 1 0,1-1 1,0 0-1,-1 0 0,-5 1 0,8-2 56,-1 0 0,1 0 0,-1 0 0,1-1 0,-1 1 0,1-1 0,0 1 0,-1-1 0,1 0 0,0 0 0,-1 0 0,1 0-1,0 0 1,0 0 0,0-1 0,0 1 0,0-1 0,0 0 0,1 1 0,-1-1 0,0 0 0,-2-4 0,2 2-340,0 0 0,0-1 0,0 1-1,1-1 1,-1 1 0,1-1 0,0 0 0,0-8 0,-1-54-4494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1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44 168 448,'-1'-1'142,"0"-1"0,0 1 0,0 0 0,0 0 0,0 0 0,0 0 0,-1 1-1,1-1 1,0 0 0,0 0 0,-1 1 0,1-1 0,0 1 0,-1-1 0,1 1 0,0-1 0,-1 1 0,1 0-1,-1 0 1,-1 0 0,0 0 632,-10-10 8844,29 10-2311,-8 0-6302,0-1 1,0 0-1,-1-1 1,1 0-1,0 0 1,-1-1-1,9-3 0,36-11 965,29-7-1683,-64 18-1298,-1-1 0,27-15 0,-31 14-820,1 0 0,0 1-1,15-5 1,23-1-6016,-10 10 2004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1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36 112 2161,'-2'-2'359,"1"0"0,0 0-1,0-1 1,0 1 0,0 0 0,0 0-1,0 0 1,0-1 0,1 1 0,-1-4 0,-4-9 2033,2 12-932,2 1-937,-1 0 0,0 0 0,0-1 1,1 1-1,-1 0 0,1-1 0,0 1 0,0-1 0,-2-3 0,3 5 33,0 0-1,0-1 1,0 1 0,0 0-1,0 0 1,0 0-1,0-1 1,0 1-1,0 0 1,1 0 0,-1 0-1,1-1 1,-1 1-1,0 0 1,1 0-1,0 0 1,-1 0 0,1 0-1,1-1 1,1 0-207,0 0 0,1 0 0,0 1 0,-1-1 0,1 1 0,0 0 0,-1 0 0,1 0 0,0 1 0,0-1 0,0 1 0,0 0 0,0 0 1,0 0-1,-1 1 0,7 1 0,12-1 181,-9 0-530,0 0 0,1 2 0,-1-1 0,0 2 0,22 8 0,-23-7 0,1-1 0,1 0 0,-1-1 0,1 0 0,23 1 0,-15 2 0,-20-4 0,1-1 0,-1 0 0,0 0 0,1-1 0,-1 1 0,0 0 0,1-1 0,-1 1 0,1-1 0,3 0 0,39 0-611,63 0-6003,-91-4-1659,2-15 688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1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31 108 464,'-31'-2'31500,"31"1"-31469,0 0 1,0 0-1,0 1 1,0-1-1,1 0 1,-1 0-1,0 1 1,0-1-1,1 0 1,-1 1-1,0-1 1,1 0-1,-1 1 1,0-1-1,1 0 1,-1 1-1,1-1 1,-1 1-1,1-1 1,-1 1-1,1-1 1,0 1-1,-1-1 1,1 1-1,0 0 1,-1-1-1,1 1 1,0 0-1,0-1 1,26-3-52,-7 2-102,22-14 122,-34 12 0,1 0 0,-1 1 0,1 0 0,14-3 0,4-2-3527,44-22-14354,-60 25 16233,6 3-3053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1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1 496,'-16'4'734,"-2"1"14452,6-5-11747,23 0 2084,23 0 1866,-21 1-7389,0 0 0,-1 1 0,1 1 0,12 4 0,7 1 0,-3-2-274,-14-3-1182,0-1 0,0 0-1,22 0 1,-35-2 552,0 0 0,0 0 0,0 0 0,-1-1 0,1 1 0,0-1 0,0 0 0,0 1 0,-1-1 0,1 0 0,0 0 0,-1 0 0,1 0 0,0 0 0,2-3 0,-4 4 804,17-10-5985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3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1 192,'0'0'14951,"-1"0"-14856,0 0-1,1 0 1,-1 0 0,0 1-1,0-1 1,1 0-1,-1 1 1,0-1 0,0 0-1,1 1 1,-1-1 0,0 1-1,1-1 1,-1 1 0,0 0-1,1-1 1,-1 1 0,1 0-1,-1-1 1,1 1 0,0 0-1,-1 1 1,-6 17 405,1-1 1,1 1-1,1 1 0,0-1 0,2 1 1,0-1-1,1 1 0,3 33 1,-1-14 124,-1-35-580,0 0 0,1 0 0,-1 1 0,1-1 1,0 0-1,0 0 0,1 0 0,-1 0 1,1 0-1,0 0 0,0 0 0,0-1 0,0 1 1,1-1-1,0 1 0,0-1 0,-1 0 0,2 0 1,-1 0-1,0-1 0,1 1 0,-1-1 0,1 1 1,6 2-1,5 1-11,1 0 1,-1-1-1,1 0 0,29 4 1,26 12-197,-28-6 49,-42-15 124,0 1 0,0-1 0,0 1 0,0-1 0,0 1 0,0 0 0,0-1 0,0 1 0,0 0 1,0 0-1,-1 0 0,1-1 0,0 1 0,-1 0 0,1 0 0,0 0 0,-1 0 0,1 0 0,-1 1 0,1-1 0,-1 0 1,1 2-1,-1 34 1210,-18 31 1681,9-48-2253,-1-1 0,-1 0 0,0-1 0,-2 0 0,0-1 0,-17 18 0,4-4-278,23-28-513,1 0-1,0 0 1,-1 0-1,0-1 1,0 1-1,0-1 1,0 0-1,0 0 1,-1 0-1,1 0 1,0 0-1,-1-1 1,1 1-1,-1-1 1,0 0-1,0 0 1,1 0-1,-1-1 1,0 1-1,0-1 1,0 0-1,1 0 1,-1-1-1,0 1 1,0-1-1,-4-1 1,6 2-264,1-1 1,0 0 0,-1 0-1,1 0 1,0 0-1,0-1 1,0 1 0,0 0-1,0 0 1,0-1-1,0 1 1,0 0 0,0-1-1,1 1 1,-1-1-1,1 1 1,-1-1 0,1 1-1,-1-1 1,1 0-1,0 1 1,0-1 0,0 1-1,0-3 1,0-53-7354,1 33 4547,-1-21-648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3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32 140 1313,'-2'-3'236,"0"-1"0,0 0 1,1 0-1,-1 1 0,1-1 1,0 0-1,0 0 1,1 0-1,-1-6 0,1 9-56,0-1 0,0 0-1,-1 1 1,1-1 0,0 0-1,-1 1 1,1-1-1,-1 1 1,0-1 0,0 1-1,1-1 1,-1 1 0,-2-3-1,2 3 140,0 0-1,0-1 1,0 1-1,0-1 1,0 1-1,1-1 1,-1 1-1,0-1 1,1 0-1,0 1 1,-1-1-1,1 0 1,0-3-1,-1 4 11,2-1 1,-1 0-1,0 0 0,0 0 0,1 1 0,-1-1 1,1 0-1,-1 1 0,1-1 0,0 0 0,-1 1 0,1-1 1,0 1-1,0-1 0,0 1 0,1-1 0,-1 1 1,0 0-1,0 0 0,1-1 0,-1 1 0,1 0 0,-1 0 1,1 0-1,-1 1 0,1-1 0,-1 0 0,1 0 1,0 1-1,3-1 0,5-1 1949,0 0 1,0 1-1,0 0 1,15 2-1,-13-1-1758,244 0-8521,-250 0 6462,-4-1 999,0 1 1,0 0-1,0 0 0,-1 0 0,1 0 0,0 0 0,0 1 1,-1-1-1,1 0 0,0 1 0,0 0 0,-1-1 0,1 1 1,-1 0-1,1 0 0,0 0 0,-1 0 0,0 0 0,1 0 1,1 1-1,14 19-4948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3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52 310 288,'-15'0'811,"12"0"152,-13 0 2009,15-1-2787,0 1 1,0 0-1,0-1 0,0 0 0,0 1 0,0-1 0,0 1 0,1-1 0,-1 0 0,0 0 0,0 1 1,1-1-1,-1 0 0,0 0 0,1 0 0,-1 0 0,1 0 0,-1 0 0,1 0 0,-1 0 1,1 0-1,0 0 0,-1 0 0,1 0 0,0 0 0,0 0 0,0 0 0,0 0 0,0 0 1,0-2-1,1-53 9542,0 31-3087,-1 22-6433,1-1-1,0 1 1,0 0-1,0-1 1,1 1 0,-1 0-1,1 0 1,0 0-1,0 0 1,0 0-1,0 1 1,0-1-1,1 0 1,-1 1-1,1 0 1,0-1-1,0 1 1,5-3-1,2-1 135,0 0-1,1 0 1,0 1-1,15-5 1,207-62-341,-154 56 0,5-2 0,-61 14-3421,9 5-7941,-12 0 5712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3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159 131 208,'-29'2'3591,"9"-3"6711,20 0-9861,0 1 0,0-1 0,-1 0 0,1 1 0,0-1 0,0 1 0,0-1 0,0 1 0,-1-2 0,2-22 10861,3 8-8348,-1 10-2954,0 0 0,1 1 0,-1-1 0,1 1 0,0 0 0,1 0 0,-1 1 0,1-1 0,0 1 0,0 0 0,1 0 0,-1 1 0,1-1 0,-1 1 0,1 1 0,0-1 0,0 1 0,1 0 0,-1 0 0,0 1 0,1 0 0,-1 0 0,1 0 0,-1 1 0,1 0 0,-1 0 0,8 1 0,-12 1 0,1-1 0,-1 0 0,1 1 0,-1-1 0,0 1 0,0 0 0,0 0 0,0-1 0,0 1 0,0 1 0,-1-1 0,1 0 0,-1 0 0,1 1 0,-1-1 0,0 1 0,0-1 0,0 1 0,0-1 0,0 4 0,1 0 0,0 1 0,-1 0 0,0 0 0,0-1 0,-1 1 0,0 0 0,-1 9 0,-7 22 0,-3 0 0,-1 0 0,-2-2 0,-1 1 0,-2-2 0,-28 44 0,30-52 0,-30 37 0,40-57 0,0-1 0,0 0 0,-1 0 0,0-1 0,0 0 0,0 0 0,-1 0 0,1-1 0,-1 0 0,-13 6 0,19-9 0,-1-1 0,1 1 0,0-1 0,-1 1 0,1-1 0,0 1 0,-1-1 0,1 0 0,-1 0 0,1 1 0,0-1 0,-1 0 0,1 0 0,-1-1 0,1 1 0,-1 0 0,1 0 0,0-1 0,-1 1 0,1-1 0,0 1 0,-1-1 0,1 1 0,0-1 0,0 0 0,-1 0 0,1 0 0,0 1 0,0-1 0,0 0 0,0-1 0,0 1 0,0 0 0,1 0 0,-2-2 0,1-1 0,0 1 0,0 0 0,1-1 0,-1 1 0,1-1 0,0 1 0,0-1 0,0 1 0,1 0 0,-1-1 0,1 1 0,0-1 0,1-4 0,-1 6 0,1-1 0,-1 1 0,0 0 0,1-1 0,-1 1 0,1 0 0,0 0 0,0 0 0,0 0 0,0 1 0,0-1 0,0 0 0,0 1 0,0 0 0,1-1 0,-1 1 0,1 0 0,-1 0 0,1 0 0,-1 0 0,1 1 0,-1-1 0,5 1 0,8-2 0,0 1 0,1 0 0,15 2 0,-6 0 0,-10-1 0,0-1 0,0-1 0,0 0 0,14-4 0,11-1-2445,21 9-6171,-17 0 3099,-21 5-1911,-14-2 4638,9-3-3165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3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35 107 1617,'-1'0'4957,"-14"0"4455,15 0-9094,-1 1 1,0-1-1,1 0 1,-1 0-1,0 0 1,1 0-1,-1 0 1,0 0-1,1 0 1,-1 0 0,0 0-1,1 0 1,-1 0-1,0 0 1,1 0-1,-1 0 1,0 0-1,1-1 1,-1 1-1,0 0 1,1-1-1,-1 1 1,1 0-1,-1-1 1,1 1-1,-1-1 1,1 1-1,-1-1 1,0 0-1,22-18 6908,-7 11-7226,-1 1 0,1 1 0,0 0 0,1 1 0,-1 0 0,1 1 0,0 1 0,20-2 0,21-6 0,-16 4-488,-1 2 1,1 2-1,75 3 1,-54 1-1696,-44-2-5948,1-7-591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5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 1008,'-13'9'21354,"27"-31"-18446,-6 16-2783,0 1 0,1 0 0,0 1 0,0-1 0,0 2-1,0-1 1,0 1 0,1 1 0,11-2 0,8 0-125,51 2 0,-71 2 8,-7 0 13,1 0 1,0 0-1,-1 0 0,1 0 1,-1 1-1,1-1 1,-1 1-1,0 0 0,1 0 1,-1 0-1,0 0 1,1 0-1,-1 0 0,0 1 1,0-1-1,0 1 1,0-1-1,0 1 0,0 0 1,-1 0-1,1 0 0,0 0 1,-1 0-1,0 0 1,1 0-1,-1 0 0,0 1 1,0-1-1,0 0 1,-1 1-1,1-1 0,0 1 1,0 3-1,-1 2 183,1 0-1,-1 0 0,0 0 1,0 0-1,-1 0 1,0-1-1,-1 1 0,0 0 1,-3 10-1,-84 167 2939,64-137-2805,1-13-337,20-31 0,0 1 0,1-1 0,0 1 0,0 0 0,0 0 0,0 0 0,1 0 0,0 0 0,0 1 0,0-1 0,0 1 0,0 6 0,2-12 0,0 1 0,0-1 0,0 1 0,0-1 0,0 1 0,0-1 0,0 1 0,0-1 0,0 1 0,0-1 0,0 0 0,0 1 0,0-1 0,1 1 0,-1-1 0,0 1 0,0-1 0,1 0 0,-1 1 0,0-1 0,0 1 0,1-1 0,-1 0 0,0 1 0,1-1 0,-1 0 0,1 0 0,-1 1 0,0-1 0,1 0 0,-1 0 0,1 1 0,-1-1 0,1 0 0,-1 0 0,1 0 0,-1 0 0,1 0 0,24-5 0,4-2 0,1 7 0,46 3 0,-71-3 0,-1 1 0,1 1 0,0-1 0,0 1 0,-1-1 0,1 1 0,-1 1 0,0-1 0,0 1 0,1-1 0,-2 1 0,1 0 0,4 4 0,-4-2 0,1 1 0,-1-1 0,1 1 0,-2-1 0,1 1 0,-1 0 0,1 1 0,-2-1 0,1 1 0,-1-1 0,0 1 0,0 0 0,-1-1 0,0 1 0,0 0 0,0 0 0,-1 0 0,0 0 0,-1 0 0,0 0 0,0 0 0,0 0 0,-1 0 0,0-1 0,0 1 0,0-1 0,-1 1 0,0-1 0,-1 0 0,-7 11 0,8-13 0,1-1 0,-1 0 0,0 0 0,0 0 0,-1 0 0,1 0 0,-1-1 0,1 0 0,-1 0 0,0 0 0,0 0 0,0 0 0,0-1 0,0 1 0,0-1 0,0 0 0,0 0 0,-1-1 0,1 0 0,0 1 0,0-1 0,-1-1 0,-6 0 0,-4 1 0,-120 0-5378,118 9-7913,13 5 5964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5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83 177 144,'-46'0'2150,"43"0"-1773,-30-18 24954,33 10-18921,5-2-8252,-2 6 1863,1 1 1,0-1 0,0 1 0,0 1 0,0-1 0,1 1 0,-1-1 0,1 1 0,-1 0-1,10-2 1,27-13-65,-20 6 43,1 2 0,0 1 0,0 0 0,1 2 0,0 0 0,28-2 0,16-5 0,17-1-1727,130 5-7812,-203 9 5638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2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1373 448,'-72'0'3346,"70"-6"-2388,2 6-929,0-1 1,0 1-1,0 0 0,0 0 1,0-1-1,0 1 1,0 0-1,1 0 0,-1 0 1,0-1-1,0 1 1,0 0-1,0 0 1,0-1-1,-1 1 0,1 0 1,0 0-1,0 0 1,0-1-1,0 1 0,0 0 1,0 0-1,0-1 1,0 1-1,0 0 0,-12-7 10192,12 6-9941,0 1 1,0 0-1,0-1 0,0 1 0,0-1 1,6-18 3790,25-28-4096,-23 37 1344,158-225 2396,89-104-2756,-59 112-1223,-91 111-246,97-93-674,-198 204 1166,0 1-1,-1-1 1,1 0 0,-1 0 0,0 0 0,0 0 0,-1 0 0,0-1 0,0 1 0,0-1 0,0 1 0,-1-1 0,0 0-1,0 0 1,0 0 0,-1 0 0,0 1 0,0-1 0,-2-12 0,1-7-50,1 22-12,-15 2-10666,-1 16 1112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5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48 688,'0'-4'761,"0"0"1,0 0-1,1 0 0,-1 0 0,5-23 20167,-22 43-16321,-22 25-3259,-44 64-387,57-68-818,-2-2 0,-39 38 0,36-41-143,-30 41 0,34-40 0,26-32 0,0 0 0,1 0 0,-1 0 0,1 0 0,-1 0 0,1 0 0,-1-1 0,1 1 0,0 1 0,-1-1 0,1 0 0,0 0 0,0 0 0,0 0 0,0 0 0,0 0 0,0 0 0,0 0 0,0 0 0,0 0 0,0 0 0,0 0 0,1 0 0,-1 0 0,1 0 0,-1 0 0,0 0 0,1 0 0,0 0 0,-1 0 0,2 1 0,17-5 0,0-1 0,31-10 0,15-19 0,-27 22-844,-12 2-1440,0 2 0,1 1 0,-1 1 0,1 1 0,38-1 0,-53 5-1081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5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 1841,'-7'1'1179,"6"-1"-1054,0 0 0,0 1 0,1-1 0,-1 0 0,0 0 1,0 0-1,1 0 0,-1 0 0,0 0 0,0 0 0,1 0 1,-1 0-1,0 0 0,0 0 0,1 0 0,-1 0 0,0-1 1,0 1-1,1 0 0,-1-1 0,0 1 0,1 0 0,-1-1 1,0 1-1,1-1 0,-1 1 0,1-1 0,-1 1 0,1-1 1,-1 1-1,1-1 0,-1 0 0,0 0 0,1 0 77,-1 1 0,1 0 0,-1 0 0,1 0 0,-1-1 0,1 1-1,-1 0 1,1 0 0,-1 0 0,1 0 0,-1 0 0,1 0 0,-1 0 0,1 0-1,-1 0 1,1 0 0,-1 0 0,1 0 0,-1 0 0,1 0 0,-1 1-1,1-1 1,-1 0 0,1 0 0,-1 1 0,1-1 0,-1 0 0,1 0 0,0 1-1,-1-1 1,1 1 0,0-1 0,-1 0 0,1 1 0,0-1 0,-1 1 0,1-1-1,0 1 1,0-1 0,-1 1 0,1-1 0,0 1 0,0-1 0,0 1-1,0-1 1,0 1 0,0 0 0,2 31 3227,1 0 1,12 49-1,4 33-132,1-16-2160,-1-9-652,-8-35-337,-1 8-168,-9-49-1773,4 18 4837,-1-16-6720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5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17 132 416,'-3'-24'11638,"-8"22"-8935,8-10 5487,11-2-387,0 6-5786,8-2-2017,1 1 0,0 0 0,0 1 0,1 1 0,0 1 0,0 0 0,1 2 0,-1 0 0,27-2 0,-8 3-3073,57 3 0,-33 1-1146,-52-1 50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5:5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61 1105,'-29'0'30838,"37"-1"-30699,0 0 0,-1 0 0,1-1 1,-1 0-1,0 0 0,9-5 1,12-3-291,16-5 151,-35 11 0,0 1 0,0 0 0,1 0 0,-1 1 0,1 0 0,14 0 0,-4 2-1769,41 0-15319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0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50 331 288,'0'0'60,"0"-1"0,0 1-1,0-1 1,0 1 0,0-1 0,0 1 0,0-1-1,0 1 1,0-1 0,0 1 0,0-1-1,0 1 1,0-1 0,0 1 0,-1 0-1,1-1 1,0 1 0,0-1 0,0 1-1,-1-1 1,1 1 0,0 0 0,-1-1 0,1 1-1,0 0 1,-1-1 0,1 1 0,0 0-1,-1-1 1,1 1 0,-1 0 0,1 0-1,0-1 1,-1 1 0,1 0 0,-1 0 0,1 0-1,-1 0 1,1 0 0,-1 0 0,-20-9 19019,20 9-18947,1 0 0,-1 0 1,1 1-1,-1-1 0,1 0 0,-1 0 1,1 0-1,-1 0 0,0 0 0,1 0 1,-1 0-1,1 0 0,-1 0 0,1 0 1,-1 0-1,1 0 0,-1-1 0,1 1 1,-1 0-1,1 0 0,-1 0 0,1-1 1,-1 1-1,1 0 0,0-1 0,-1 1 1,1 0-1,-1-1 0,1 1 0,0 0 0,-1-1 1,1 1-1,0-1 0,-1 1 0,1-1 1,0 1-1,0-1 0,0 1 0,-1-1 1,1 1-1,0-1 0,0 1 0,0-1 1,0 0 168,1-1 1,0 1 0,-1 0 0,1 0 0,0 0-1,0 0 1,0 0 0,-1 0 0,1 1 0,0-1-1,0 0 1,0 0 0,1 1 0,-1-1-1,0 0 1,2 0 0,-1 0-302,1-1 0,-1 1 0,0-1 0,0 1 0,1-1 0,-1 0 0,0 0 0,0 0 0,0 0 0,2-5 0,-3 5 0,1 0 0,-1 0 0,1 1 0,-1-1 0,1 0 0,0 0 0,0 1 0,0-1 0,0 1 0,0-1 0,0 1 0,0 0 0,0 0 0,0 0 0,1 0 0,-1 0 0,5 0 0,9-3 0,0-1 0,0-1 0,-1 0 0,16-8 0,-18 6 0,1 2 0,0 0 0,1 1 0,0 0 0,0 1 0,23-3 0,130-6 0,-148 10 0,260-41 0,-265 42 0,0 1 0,1 0 0,19 2 0,-4 0 0,-29-1-102,-1 0 0,0-1 0,0 1 0,0 0 0,1 0 0,-1-1 0,0 1 0,0-1 0,0 1 0,0-1 0,0 1 0,0-1 0,0 0 0,0 1 0,0-1 0,0 0 0,0 0 0,0 0 0,-1 0 0,1 0 0,0 0 0,-1 0 0,1 0 0,0 0 0,-1 0 0,1 0 0,-1 0 0,0 0 0,1 0 0,-1-1 0,0 0 0,4-45-6126,-5 37 4987,2 10 1031,-1 0 1,0-1-1,0 1 0,0 0 0,0-1 1,0 1-1,0-1 0,0 1 0,0 0 1,0-1-1,0 1 0,0 0 0,0-1 1,0 1-1,0-1 0,0 1 0,0 0 1,-1-1-1,1 1 0,0 0 1,0-1-1,0 1 0,-1 0 0,1-1 1,0 1-1,0 0 0,-1 0 0,1-1 1,0 1-1,-1 0 0,1 0 0,0-1 1,0 1-1,-1 0 0,1 0 0,-1 0 1,1 0-1,0 0 0,-1-1 0,1 1 1,0 0-1,-1 0 0,1 0 0,0 0 1,-1 0-1,1 0 0,-1 0 0,1 0 1,0 0-1,-1 0 0,0 1 1,-1-1-496,-16 0-4099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0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31 480,'21'-30'22266,"-35"42"-14315,5-3-5881,-14 18-2070,6-7 0,0 1 0,-17 29 0,6-7 0,-41 49 0,6-10 0,-28 29 0,90-111 0,1 0 0,0 1 0,0-1 0,0 0 0,0 0 0,-1 0 0,1 0 0,0 1 0,0-1 0,0 0 0,0 0 0,0 0 0,0 1 0,0-1 0,-1 0 0,1 0 0,0 0 0,0 1 0,0-1 0,0 0 0,0 0 0,0 1 0,0-1 0,0 0 0,0 0 0,0 1 0,0-1 0,0 0 0,0 0 0,1 0 0,-1 1 0,0-1 0,0 0 0,0 0 0,0 1 0,0-1 0,0 0 0,0 0 0,1 0 0,-1 0 0,0 1 0,0-1 0,0 0 0,1 0 0,13 0 0,23-10 0,-31 9 0,109-23 0,-65 15 0,-35 7 6,1 1 0,-1 1 0,19 1 0,-20 0-27,-1-1 0,1 0 1,0-1-1,-1 0 0,24-6 0,-30 6 1419,0 1-4633,9-38-22936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0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32 126 1425,'-1'-1'104,"-1"0"1,1 0-1,0-1 1,0 1-1,0-1 1,0 1-1,0-1 1,0 1-1,1-1 1,-1 1 0,1-1-1,-1 0 1,1 1-1,-1-1 1,1 0-1,0 0 1,0 1-1,0-1 1,0 0-1,0 0 1,0 1-1,1-3 1,-5-28 1319,0 22-1055,2 6 283,0 0 1,1 0 0,-1 0-1,1 0 1,0 0 0,0 0 0,1-1-1,-1-7 3747,4 16-1913,-1 0-1994,0 0 0,1 0 0,-2 0 0,1 1 0,-1-1 1,1 1-1,-1-1 0,0 1 0,-1-1 0,1 1 0,-1 0 0,0-1 0,-1 6 0,3 26 1375,24 280 4416,-10-94-6283,2-33-6347,-18-201 18,0-7 1092,0 8 1623,0-14-7610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0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20 255 352,'-1'-3'222,"1"0"0,0 0 0,-1 0 0,0 0 0,1 0 0,-1 0 0,0 0-1,-1 0 1,-1-3 0,2 3-127,-1 0 0,1 0 0,0 0 0,0 0 0,0 0 0,0 0 1,1-1-1,-1 1 0,1-4 0,0-3 180,1 1 1,1-1-1,-1 0 1,2 1-1,-1-1 1,6-11-1,4-18 1332,5-10 1623,-13 29 1527,-2 32 2377,1 2-5614,-1 0-1,0 0 0,-1 20 1,4 29 1548,5 41-2347,-4 128 1,-6-227-722,12 316 0,-10-295-39,1 1-1,1 0 1,1-1 0,9 26-1,-13-47 0,1 7-669,5 13-5305,-7-25 5741,1 1 1,-1-1 0,1 1 0,0-1 0,-1 0 0,1 1 0,0-1 0,-1 0 0,1 1 0,0-1 0,-1 0 0,1 0 0,0 0 0,0 0 0,-1 0 0,1 0 0,0 0 0,0 0-1,-1 0 1,1 0 0,0 0 0,-1 0 0,1-1 0,0 1 0,0 0 0,-1-1 0,1 1 0,-1 0 0,1-1 0,0 1 0,-1 0 0,1-1 0,-1 1 0,1-1 0,-1 1 0,1-1-1,0-1 1,2 0-428,-1-1-1,1 0 0,-1 0 0,1 0 0,-1-1 0,0 1 1,0-1-1,-1 1 0,3-7 0,6-12-1169,23-35-1358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0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1 469 768,'6'-28'971,"0"0"-1,-2-1 1,-1 0-1,-1 0 0,-4-51 1,1 21 1242,1 52-1761,-1 0 1,0 0-1,0 0 1,0 0-1,-4-8 1,3 8 641,0-1 1,0 1-1,1-1 1,0 1-1,0-10 1,0 61 190,8 196 9915,10-134-9004,-11-84-2196,1 0 0,0-1 0,20 40 0,-23-54 0,0 0 0,1 0 0,-1-1 0,1 0 0,1 0 0,11 11 0,-15-15 0,1 0 0,0 0 0,-1-1 0,1 1 0,0-1 0,0 1 0,0-1 0,1 0 0,-1 0 0,0 0 0,0-1 0,1 1 0,-1-1 0,0 0 0,0 1 0,1-2 0,3 1 0,3-2 0,0 0 0,0-1 0,0 0 0,-1 0 0,0-1 0,1 0 0,-1-1 0,-1 0 0,1-1 0,-1 1 0,13-12 0,-10 5 0,0 1 0,0-1 0,-2-1 0,1 0 0,-1-1 0,12-26 0,-9 14 0,-2-1 0,-1 0 0,-1-1 0,-1 0 0,-2-1 0,0 1 0,0-52 0,-5 61 0,-1 1 0,-1-1 0,0 1 0,-1 0 0,-1 0 0,-8-23 0,11 37 0,-1 0 0,1 0 0,-1 0 0,0 0 0,0 0 0,0 1 0,-1-1 0,1 0 0,-1 1 0,0 0 0,0 0 0,0 0 0,0 0 0,-1 0 0,1 0 0,-1 1 0,0 0 0,0 0 0,0 0 0,0 0 0,0 0 0,0 1 0,0 0 0,0 0 0,0 0 0,-1 0 0,1 1 0,0-1 0,-1 1 0,1 0 0,-8 1 0,4 2-16,-1 0 0,1 0-1,0 1 1,0 0 0,0 1 0,1-1 0,0 1-1,0 1 1,0-1 0,-7 9 0,-4 1-660,-1 3-3773,0 0-1,-22 31 0,25-29 1056,-15 17-2572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1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217 140 848,'0'-95'7450,"0"74"-1816,0-2 8746,-2 28-12070,-6 17-2107,-32 81 444,4 1 1,-31 149-1,67-253-647,-59 434 0,55-379 0,3 0 0,3-1 0,2 1 0,2 0 0,26 103 0,-26-138 15,0 0 1,2-1-1,1 0 1,0 0-1,1-1 1,1 0-1,1-1 1,24 27-1,-30-37-45,0 0 0,1-1 0,0 0-1,0-1 1,0 0 0,1 0-1,-1 0 1,1-1 0,1 0-1,-1 0 1,0-1 0,1 0-1,0-1 1,-1 0 0,1 0 0,0-1-1,0 0 1,0-1 0,0 0-1,0 0 1,0-1 0,9-1-1,1-5-1412,-16 6 259,0-1 0,0 0 0,0 0 1,0-1-1,0 1 0,-1 0 0,1-1 1,-1 0-1,1 0 0,-1 0 0,2-3 1,5-11-2401,5-9-2990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0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140 118 1040,'-3'5'214,"-1"1"-1,-1-1 0,1 0 0,-1 0 0,0 0 0,0 0 0,0-1 0,-1 0 0,1 0 0,-1-1 0,-12 6 0,-21 15 982,37-22-1037,1-1-1,-1 0 1,1 0 0,-1 1 0,0-1 0,0 0 0,1-1 0,-1 1 0,0 0 0,0 0 0,0-1 0,-6-1 6636,43-24 1265,0 1-3365,-18 14-3832,-1 1 0,1 0 0,1 2 0,0 0 0,18-5 0,413-77 517,-151 70-9078,-270 18 5202,-14 0 873,-1 1-1,1 0 1,16 4 0,-27-4 1265,-1 1 0,1-1 0,-1 1 0,1 0 0,-1 0 1,0 0-1,1 0 0,-1 0 0,0 0 0,0 1 0,0-1 0,0 1 0,0-1 0,0 1 0,0 0 0,0 0 0,-1 0 0,1 0 1,-1 0-1,1 0 0,1 5 0,0 16-2939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2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474 603 1088,'0'-37'8378,"0"36"-8288,0 1 1,0 0 0,0-1 0,1 1-1,-1-1 1,0 1 0,0 0-1,0-1 1,0 1 0,0-1-1,0 1 1,0-1 0,0 1 0,-1 0-1,1-1 1,0 1 0,0-1-1,0 1 1,0 0 0,-1-1 0,1 1-1,0 0 1,0-1 0,-1 1-1,1 0 1,0-1 0,0 1-1,-1-1 1,-59-22 8817,51 21-7779,0 1 1,0 0-1,0 0 0,0 1 0,0 0 0,0 0 0,1 1 0,-13 3 0,6 1-969,-1 1 0,2 1 0,-1 0 1,1 0-1,0 2 0,0 0 0,1 0 0,1 2 0,-19 17 0,8 1-160,1 0 0,2 2 0,-29 57 0,40-68 0,2 0 0,0 0 0,1 0 0,0 1 0,2 0 0,1 0 0,0 0 0,2 1 0,0-1 0,2 1 0,0-1 0,1 0 0,10 41 0,-10-56 0,0-1 0,0 0 0,1 0 0,0 0 0,0 0 0,0-1 0,0 1 0,1-1 0,-1 0 0,1 0 0,0 0 0,1 0 0,-1-1 0,1 0 0,-1 0 0,1 0 0,0 0 0,0-1 0,0 0 0,0 0 0,1 0 0,-1 0 0,0-1 0,1 0 0,0 0 0,7 0 0,-4-1 0,1 0 0,-1-1 0,1 0 0,-1 0 0,1-1 0,-1 0 0,0-1 0,0 0 0,0 0 0,0-1 0,0 0 0,-1-1 0,0 1 0,0-2 0,10-7 0,-2-3-1259,0 0-1,-1-1 1,0 0-1,-2-1 1,19-33-1,44-107-8370,-69 139 8397,-2-1 0,0 1 0,0-1 0,-2 0 0,-1 0 0,0-28-1,5-37-690,9-263 2516,-16 116 6666,0 198-969,0 17 4330,0 863-7634,3-743-2985,4 0 0,24 113 0,-30-211 0,-1-1 0,1 1 0,1-1 0,-1 1 0,1-1 0,0 1 0,0-1 0,3 5 0,10 23 0,-13-24 90,-2-7-114,0 0 1,0-1-1,0 1 0,0-1 0,0 1 0,0 0 0,1-1 0,-1 1 1,0 0-1,0-1 0,0 1 0,1-1 0,-1 1 0,0 0 0,1-1 1,-1 1-1,1-1 0,-1 1 0,0-1 0,1 0 0,-1 1 1,1-1-1,-1 1 0,1-1 0,0 0 0,-1 1 0,1-1 0,-1 0 1,1 0-1,-1 1 0,1-1 0,0 0 0,-1 0 0,1 0 0,0 0 1,0 0-1,5-24-18075,4 11 11923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4:2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4 248 832,'-1'-34'1093,"0"23"672,0-1 0,1 0 0,0 0-1,1 0 1,0 0 0,1 0 0,0 1-1,5-14 1,-2-7 4273,6 17-2633,-9 13-3037,0 1 0,-1-1-1,1 0 1,-1 0 0,0 0 0,1 0-1,-1 0 1,0 0 0,0 0-1,-1-1 1,1 1 0,0 0 0,-1-1-1,1-2 1,-1 5-368,0-1 0,0 1 0,0-1 0,0 1 0,0-1 0,0 0 0,0 1 0,1-1 0,-1 1 0,0-1 0,0 1 0,0-1 0,1 1 0,-1-1 0,0 1 0,1-1 0,-1 1 0,0-1 0,1 1 0,-1-1 0,1 1 0,-1 0 0,0-1 0,1 1 0,-1 0 0,1-1 0,-1 1 0,1 0 0,0 0 0,-1-1 0,1 1 0,23 2 0,-19 0 0,0-1 0,0 1 0,0 1 0,-1-1 0,1 1 0,-1 0 0,9 6 0,8 11 0,-15-16 0,-1 1 0,0 0 0,0 1 0,0-1 0,-1 1 0,1 0 0,4 9 0,19 48 0,-2 1 0,-4 1 0,-2 1 0,-3 1 0,9 78 0,-19-103 0,9 44 0,6 150 0,-21-168 0,1-36 0,-2 0 0,-1 0 0,-6 39 0,-5-18 0,-2-1 0,-2 0 0,-2-1 0,-3 0 0,-2-2 0,-37 60 0,46-87 0,-21 47 0,33-65-430,0 0 0,0-1 0,0 1 0,0-1 1,0 0-1,-1 1 0,0-1 0,1 0 0,-1-1 0,0 1 0,-1 0 0,-4 2 0,6-4-3,0 0-1,1 0 1,-1 0-1,0-1 1,0 1-1,-1-1 1,1 0-1,0 1 0,0-1 1,0 0-1,0 0 1,0 0-1,0 0 1,0-1-1,0 1 1,0-1-1,0 1 0,0-1 1,0 1-1,0-1 1,0 0-1,0 0 1,0 0-1,0 0 1,1-1-1,-1 1 0,-2-3 1,-24-18-14574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0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1713,'-13'1'2909,"-3"3"-5075,-17 0 30535,33-2-28272,0-1 0,0 0 0,1 0 0,-1 0 0,0 1 0,1-1 1,-1 0-1,1 0 0,0 0 0,-1 0 0,1 0 0,0 0 0,-1 0 0,1 0 0,0 0 1,0 0-1,0 0 0,0-1 0,1 2 0,26 4-79,0-1 0,0-1 0,0-1 1,44-2-1,-42-2-109,0 2 0,-1 1 1,1 1-1,45 12 0,-49-8-267,43 8-17551,-53-14 10863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0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11 672,'-31'21'29201,"34"-29"-26307,0 6-2894,-1 0 0,1 0 0,-1 0 0,1 0 0,0 0 0,-1 1 0,1 0 0,0-1 0,0 1 0,0 0 0,0 0 0,1 1 0,-1-1 0,6 0 0,52-1 0,-45 3 0,-4-1 0,-3-1 0,-1 1 0,0 0 0,1 1 0,-1 0 0,1 0 0,10 3 0,-16-2 0,0 0 0,0-1 0,0 1 0,-1 0 0,1 1 0,-1-1 0,1 0 0,-1 1 0,0-1 0,0 1 0,0 0 0,0-1 0,-1 1 0,1 0 0,-1 0 0,1 1 0,0 3 0,0-1 0,-1-1 0,0 0 0,0 1 0,-1-1 0,1 1 0,-1-1 0,0 1 0,-1-1 0,1 1 0,-1-1 0,0 0 0,0 1 0,-1-1 0,0 0 0,-4 9 0,-2 4 0,-2-1 0,-21 31 0,4 5 0,24-45 0,-1 1 0,0-1 0,-1 0 0,0 0 0,0 0 0,-7 8 0,11-15 0,0-1 0,0 1 0,0 1 0,-1-1 0,1 0 0,0 0 0,1 0 0,-1 1 0,0-1 0,0 0 0,0 1 0,1-1 0,-1 0 0,1 1 0,-1-1 0,1 1 0,0-1 0,-1 1 0,1-1 0,0 1 0,0 0 0,0-1 0,0 1 0,0-1 0,0 1 0,1-1 0,-1 1 0,1-1 0,-1 1 0,1-1 0,-1 0 0,1 1 0,0-1 0,-1 1 0,1-1 0,0 0 0,0 0 0,0 0 0,0 1 0,0-1 0,0 0 0,1 0 0,-1 0 0,0-1 0,0 1 0,1 0 0,-1 0 0,1-1 0,-1 1 0,1-1 0,-1 1 0,0-1 0,4 1 0,94 25 0,-90-23 0,0 1 0,0 0 0,0 1 0,0 0 0,0 0 0,-1 0 0,0 1 0,11 11 0,-17-14 0,0 0 0,0 1 0,0-1 0,0 1 0,0-1 0,-1 1 0,0 0 0,0 0 0,0 0 0,0 0 0,0-1 0,-1 1 0,0 0 0,0 0 0,0 0 0,0 0 0,-1 0 0,0 5 0,0-3 0,-1 0 0,1 0 0,-1 0 0,0-1 0,0 1 0,0-1 0,-1 1 0,0-1 0,0 0 0,0 0 0,-1 0 0,-4 4 0,-3 2 0,-1-1 0,0 0 0,-20 12 0,26-19 0,-1 1 0,1-2 0,-1 1 0,0-1 0,0 0 0,1 0 0,-2-1 0,1 0 0,0 0 0,-9-1 0,3 0-724,-41 0-13807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0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63 163 432,'-5'0'923,"1"-1"-1,0 1 1,0 0-1,0 1 1,0-1-1,0 1 1,-1 0-1,-23 11 22254,102-35-21970,-49 14-1063,0 2 0,1 0 1,49-6-1,362 9-143,-235 7 0,-190-5 0,-1 1 0,1-1 0,-1-1 0,0 0 0,0-1 0,0 0 0,-1 0 0,12-7 0,10-4 0,43-30 0,-56 34 95,-17 10-147,0-1-1,0 1 1,1 0 0,-1 0-1,0 0 1,1 0 0,-1 0 0,0 0-1,1 0 1,4 0 0,-4 1-2653,-35 2-13588,15 6 10864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0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80 1121,'3'-3'342,"0"0"0,-1 0 0,1 0 0,0-1 0,-1 1 1,0 0-1,0-1 0,0 0 0,0 1 0,-1-1 1,0 0-1,1 0 0,-1 0 0,-1 0 0,1 0 1,0 0-1,-1 0 0,0-11 6136,0 19-4034,-1 6-1472,0 0-1,0-1 1,-1 1-1,-1-1 1,1 0 0,-1 0-1,-6 11 1,-36 67 2203,19-40-1728,-5 5-847,-2-1 0,-2-2-1,-63 68 1,41-50-478,-2-6-178,57-60 36,1 1-1,0-1 1,-1 1-1,0-1 1,1 0-1,-1 1 1,0-1 0,0 0-1,1 0 1,-1 0-1,0 0 1,-3 0-1,3-4-330,12-7 280,14-7 117,0 0 0,1 2 0,43-20 0,-52 28 95,0 2-1,1 0 0,0 0 1,0 1-1,0 2 0,0-1 1,24 1-1,-19 2 155,33 1 433,-52-1-749,0 1 0,0-1 1,0 1-1,0 0 0,0 0 1,0 0-1,0 0 0,0 0 1,0 1-1,-1-1 0,1 1 1,-1 0-1,1 0 0,2 2 1,8 5-1045,18-6-16659,-27-3 15738,0-9-5583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0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62 496,'0'-13'391,"1"11"80,-1-1 1,0 1 0,1-1-1,-1 0 1,0 1 0,-1-1 0,1 1-1,0-1 1,-1 0 0,1 1 0,-1-1-1,0 1 1,0 0 0,0-1-1,0 1 1,0-1 0,-3-3 0,3 24 11624,0 75-3668,1 50-6996,27 210 1,-13-204-1433,-12-135-1694,-1 0 1,0 0-1,-2 18 1,0 5-3269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1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1521,'0'46'512,"0"1"-304,19-24-192,-7 5-208,7-19-192,-7-9 16,7 0 208,-7 0 240,7-23 224,-7 9-64,7-9-192,-7 14-544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0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56 848,'-14'-22'27684,"15"21"-26768,20 1-363,0-1 0,-1 0 1,1-2-1,0 0 0,33-11 0,-27 9-2031,0 2-1,-1 1 1,43 1-1,-46 1-403,-23 0 1593,1 0-1,0 0 0,-1 0 0,1 0 0,0 0 1,-1 0-1,1 0 0,-1 0 0,1 0 0,0 1 1,-1-1-1,1 0 0,-1 0 0,1 0 0,-1 1 0,1-1 1,-1 0-1,1 1 0,0-1 0,-1 0 0,0 1 1,1-1-1,-1 1 0,1-1 0,-1 0 0,0 1 1,1-1-1,-1 1 0,0 0 0,1-1 0,-1 1 1,0-1-1,0 1 0,1-1 0,-1 1 0,0 0 0,0-1 1,0 2-1,2 5-2137,9 5-3148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0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1329,'-13'5'840,"12"-5"-734,1 0-1,-1 1 1,0-1 0,0 0 0,0 0 0,-26 18 23063,43-19-18331,-3 1-4256,6 1-307,1-1 0,0-2 0,-1 0-1,28-6 1,-36 6-1630,0 1 0,0 0 0,0 1 0,13 1 0,5-1-3579,0 0-3974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0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1569,'0'-81'5621,"0"80"-5482,0 0 0,1 1 0,-1-1 1,0 1-1,1-1 0,-1 1 0,1-1 0,-1 1 0,1-1 1,-1 1-1,1-1 0,-1 1 0,1 0 0,-1-1 0,1 1 1,0 0-1,-1-1 0,1 1 0,-1 0 0,1 0 0,0 0 1,-1 0-1,1 0 0,0-1 0,-1 1 0,1 0 0,0 0 1,-1 1-1,1-1 0,0 0 0,-1 0 0,1 0 0,0 0 1,-1 0-1,1 1 0,-1-1 0,1 0 0,0 1 0,-1-1 1,1 0-1,-1 1 0,1-1 0,-1 1 0,1-1 0,-1 1 1,1-1-1,-1 1 0,0-1 0,1 1 0,-1-1 0,0 1 1,1 0-1,-1-1 0,1 2 0,9 47 2784,-2 1-1,2 77 1,-2-27-1326,41 382 369,-37-406-2193,-5-42-186,-3 0 1,1 35-1,-5-24-891,0-41-153,0-18-8780,3-17 6273,13 6 242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2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1217,'-1'-17'3788,"4"-9"4319,-2 25-7765,0 0-1,0 0 0,0 0 0,0 1 1,1-1-1,-1 0 0,0 1 0,0-1 1,1 1-1,-1-1 0,0 1 0,1 0 1,-1 0-1,0-1 0,1 1 0,-1 0 0,1 0 1,-1 0-1,3 1 0,403-1 12489,-370 1-12830,54 10 0,-55-6 0,52 1 0,-88-6 0,1 0 0,-1 0 0,1 0 0,-1 0 0,1-1 0,-1 1 0,0 0 0,1 0 0,-1 0 0,1 1 0,-1-1 0,1 0 0,-1 0 0,1 0 0,-1 0 0,0 0 0,1 0 0,-1 1 0,1-1 0,-1 0 0,0 0 0,1 1 0,-1-1 0,0 0 0,1 0 0,-1 1 0,0-1 0,1 0 0,-1 1 0,0-1 0,0 1 0,1-1 0,-1 0 0,0 1 0,0-1 0,0 1 0,1-1 0,-1 0 0,0 1 0,0 0 0,-8 20 0,-1 0 0,7-14 0,-1-1 0,0 1 0,0-1 0,0 0 0,-1 0 0,0 0 0,-5 5 0,-17 31 0,-25 118 0,42-139-12,1 1-1,1 0 1,1 1 0,1 0-1,1 0 1,1 0 0,0 31-1,4-34-2322,1 9-3268,-8-6-6118,-10-9 5563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2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78 121 480,'-2'0'150,"0"1"-1,1-1 0,-1 0 1,0 0-1,0-1 0,0 1 0,0 0 1,0-1-1,0 1 0,0-1 1,1 1-1,-1-1 0,0 0 1,1 0-1,-1 0 0,0 0 1,1 0-1,-1 0 0,1 0 1,-1-1-1,1 1 0,0-1 1,0 1-1,-1-1 0,1 1 1,0-1-1,0 1 0,0-1 1,1 0-1,-1 0 0,0 1 1,1-1-1,-1-3 0,-27-54 26615,40 66-26724,0 0 0,0 0 0,1-1-1,0-1 1,0 0 0,0-1 0,1 0-1,0-1 1,0-1 0,-1 0 0,1-1-1,1 0 1,14-2 0,27-2-94,106-22-1,-144 22 53,61-19-4298,-63 16 2299,1 1 0,0 1 0,1 0 0,-1 1 0,21-1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2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396 113 1056,'1'-5'460,"-1"-1"-1,1 1 0,0 0 0,0 0 0,0 0 0,1 0 0,-1 0 1,1 0-1,0 0 0,1 1 0,5-10 0,28-30 25529,-70 110-25775,15-40-213,-37 37 0,32-38 0,-29 40 0,9-3 0,-71 72 0,86-103 0,18-21 0,1 0 0,0 1 0,1 0 0,0 1 0,0 0 0,-11 23 0,19-34 0,1 0 0,0 0 0,-1 0 0,1 0 0,0 0 0,-1 0 0,1 0 0,0 0 0,0 0 0,0 1 0,0-1 0,0 0 0,0 0 0,1 0 0,-1 0 0,0 0 0,0 0 0,1 0 0,-1 0 0,1 0 0,-1 0 0,1 0 0,-1 0 0,1-1 0,-1 1 0,1 0 0,0 0 0,0 0 0,-1-1 0,1 1 0,0 0 0,0-1 0,0 1 0,0-1 0,0 1 0,0-1 0,0 1 0,0-1 0,0 0 0,0 1 0,0-1 0,0 0 0,0 0 0,0 0 0,1 0 0,61 4 0,-41-4 0,245 8-9002,-206-8 6762,-59-29-14298,-2 23 15662,0-31-946,0-8-451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2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1281,'4'-10'638,"-1"0"1,0 0-1,0 0 1,-1 0-1,0 0 1,-1-1-1,0 1 1,-1-1-1,-1-11 1,1 17-160,0 5-380,0-1 0,0 1 1,0 0-1,0-1 0,0 1 0,0-1 0,0 1 0,0-1 1,0 1-1,0 0 0,0-1 0,0 1 0,0-1 0,0 1 1,1 0-1,-1-1 0,0 1 0,0-1 0,0 1 0,1 0 1,-1-1-1,0 1 0,0 0 0,1-1 0,-1 1 0,0 0 1,0 0-1,1-1 0,-1 1 0,1 0 0,0-1 0,9 17 3865,-3 17-1272,0 1 1,-3 0 0,1 66 0,-2-32-485,1 330 1669,-6-224-3248,20 158-6096,-18-330 5139,3 17-3742,5-15-1565,-6-41-5469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2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11 448,'7'-8'7937,"-7"7"-7441,1 1 0,0 0 0,-1-1 0,1 1 1,-1 0-1,1 0 0,0 0 0,-1 0 0,1 0 0,0-1 0,-1 1 0,1 0 0,0 0 0,0 1 0,32-1 10199,-19 0-7650,88 5 742,14 0-7985,-83-5-3231,-9 0-3327</inkml:trace>
  <inkml:trace contextRef="#ctx0" brushRef="#br0" timeOffset="1">93 378 3041,'-18'14'1857,"5"-14"-96,13 23 13078,13-23-10261,5 10-736,13-10-1217,-18 0-2401,24 0-224,-6 0 0,12-10-1185,-12-4-3233,19 5-2081,-19-5-608,19 5 1120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2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1185,'15'-14'1459,"-11"-16"7752,-2 18-2847,6 16-4182,1 20-527,0 1 0,-2 0 0,-1 0-1,-1 0 1,-1 1 0,1 46 0,-1-26-873,11 193-782,19 155 0,-18-300-5250,-27-151-9952,9 13 8922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2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82 704,'-1'0'104,"0"0"0,1 1 1,-1-1-1,0 0 0,1 0 0,-1 0 0,0 0 0,0 0 0,1 0 0,-1 0 0,0 0 0,1 0 0,-1-1 0,0 1 0,1 0 1,-1 0-1,0-1 0,1 1 0,-1 0 0,1-1 0,-1 1 0,0 0 0,1-1 0,-1 1 0,1-1 0,-1 1 0,1-1 0,-1 1 0,1-1 1,0 1-1,-1-1 0,1 0 0,0 1 0,-1-1 0,1 0 0,0 1 0,0-1 0,0 0 0,-1 1 0,1-1 0,0 0 0,0 1 1,0-1-1,0 0 0,0 1 0,0-1 0,0 0 0,1 1 0,-1-1 0,0 0 0,0 1 0,0-1 0,1 0 0,-1 1 0,0-1 0,1 0 1,0 0-1,1-2 339,0 0 0,0-1 0,0 1 0,0 0-1,1 0 1,0 1 0,-1-1 0,1 1 0,0-1 0,6-3 0,-3 3-85,1 0-1,-1 0 1,1 0-1,0 1 1,-1 0-1,1 1 1,0-1-1,0 1 1,0 0 0,0 1-1,1 0 1,-1 0-1,0 1 1,8 1-1,-12-1-201,1 0 0,-1 0 0,0 0 0,0 1 0,0 0 1,0-1-1,0 1 0,0 0 0,0 1 0,0-1 0,-1 0 0,1 1 0,-1-1 0,0 1 0,0 0 0,0 0 0,0 0 0,0 0 0,-1 0 0,1 0 0,-1 1 0,0-1 1,0 0-1,0 1 0,0-1 0,-1 1 0,1-1 0,-1 1 0,0-1 0,0 1 0,0 3 0,0 8 343,1 0 0,-2 0 0,0 0 0,-1-1 0,0 1-1,-1 0 1,-1-1 0,0 1 0,-1-1 0,0-1 0,-1 1 0,-10 15 0,11-22-287,0-1 0,1 1 0,-1 0 0,1 1 0,1-1 0,0 1 0,-3 8 0,5-12-125,-1-1-1,0 0 0,0 1 0,0-1 1,0 0-1,0 0 0,0 0 0,-1 0 1,0 0-1,1-1 0,-4 3 0,-4 5 205,9-10-282,1 0-1,0 0 0,0 0 0,0 1 1,-1-1-1,1 0 0,0 0 0,0 0 1,0 1-1,0-1 0,-1 0 1,1 0-1,0 1 0,0-1 0,0 0 1,0 0-1,0 1 0,0-1 0,0 0 1,0 0-1,0 1 0,0-1 0,0 0 1,0 0-1,0 1 0,0-1 0,0 0 1,0 1-1,0-1 0,0 0 0,0 0 1,0 1-1,0-1 0,0 0 0,0 0 1,1 0-1,-1 1 0,0-1 1,0 0-1,0 0 0,0 1 0,1-1 1,-1 0-1,0 0 0,0 0 0,0 0 1,1 1-1,-1-1 0,0 0 0,0 0 1,1 0-1,-1 0 0,0 0 0,0 0 1,1 0-1,-1 0 0,0 0 0,0 0 1,1 0-1,-1 0 0,0 0 1,1 0-1,-1 0 0,23 1-83,-19-2 91,4 2-98,1 0 1,0 0 0,-1 1-1,1 0 1,-1 0-1,0 1 1,0 0-1,0 1 1,0 0-1,0 0 1,-1 0-1,0 1 1,0 0-1,0 1 1,0-1-1,-1 1 1,0 1-1,0-1 1,-1 1 0,0 0-1,0 0 1,0 1-1,-1-1 1,0 1-1,2 8 1,-4-9 142,0 0 1,0 0 0,-1 0 0,0 0-1,-1 0 1,0 0 0,0 0 0,-1 11-1,0 3 179,1-20-227,0 9 132,1-1 0,-1 1 0,-1 0 0,1-1 0,-2 1 0,1-1 0,-1 1 0,-1-1 0,0 0 0,0 0 0,-1 0 0,0 0 0,-7 12 0,-11 17-677,13-20 692,0-1-1,-2 0 1,-12 16-1,19-29-950,0 1 0,-1-1-1,1 0 1,-1 0 0,-9 5 0,11-7-304,-1 0 0,1-1 0,-1 1 0,0-1 0,1 0 1,-1 0-1,0 0 0,0-1 0,1 1 0,-5-1 0,-9-2-4819,4-10 839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2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20 177 480,'-2'1'195,"1"-1"-1,0 0 1,0 0 0,0 0-1,0 0 1,0 0-1,-1 0 1,1 0-1,0 0 1,0-1 0,0 1-1,0 0 1,0-1-1,-2 0 1,3-32 6901,0 8 14087,18 23-20094,41-21-1089,2 3 0,0 3 0,105-16 0,-103 22 0,-23 6-797,0 1 0,50 3 0,-73 1 72,-15 0-141,0 0 0,0 0 0,1 0-1,-1 0 1,0 1 0,0-1 0,0 1 0,0 0 0,0-1 0,0 1 0,3 1-1,-5-1 584,1 0-1,0-1 0,-1 1 1,1-1-1,-1 1 0,1 0 1,-1-1-1,1 1 1,-1 0-1,1 0 0,-1-1 1,0 1-1,1 0 0,-1 0 1,0 0-1,0-1 0,0 1 1,1 0-1,-1 0 0,0 0 1,0 0-1,0-1 0,0 1 1,-1 0-1,1 0 1,0 0-1,0 0 0,0-1 1,-1 1-1,1 0 0,-1 1 1,-15 21-4856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3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31 1505,'29'-31'30440,"-33"34"-30349,1 0-1,0 1 1,0-1-1,0 0 1,1 1-1,-1 0 1,1-1-1,0 1 1,0 0-1,-2 7 1,-13 21-265,-106 135 174,-17-6 0,128-148 0,1-1 0,1 2 0,0-1 0,-9 19 0,18-32 0,1 1 0,0-1 0,0 0 0,-1 1 0,1-1 0,0 0 0,0 1 0,0-1 0,0 1 0,-1-1 0,1 0 0,0 1 0,0-1 0,0 0 0,0 1 0,0-1 0,0 1 0,0-1 0,0 0 0,0 1 0,0-1 0,0 1 0,0-1 0,0 0 0,1 1 0,-1-1 0,0 1 0,0-1 0,0 0 0,0 1 0,1-1 0,-1 0 0,0 1 0,0-1 0,1 0 0,-1 0 0,1 1 0,16 0 0,23-13 0,-39 11 0,14-3 0,0 1 0,1 0 0,-1 1 0,1 1 0,0 0 0,-1 1 0,19 3 0,16-2 0,89-1-5688,-132-37-10153,-6-1 9591,-1-8 2571,-2-24 2848,-1-22 526,3-54 3822,0 103 17855,13 175-13667,2 101-7705,-1 12 0,-11-192 0,-1-20 0,10 58 0,-10-80-585,-1 0 0,0 1 0,-1-1 0,-1 14 0,1 28-5806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4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52 1329,'-3'-51'21407,"0"51"-21213,1 1 1,-1 0-1,0-1 1,0 1 0,0 0-1,0 0 1,1 1-1,-1-1 1,1 0-1,-1 1 1,1 0-1,-1-1 1,1 1 0,0 0-1,0 0 1,0 1-1,0-1 1,0 0-1,1 1 1,-1-1 0,0 1-1,1-1 1,-2 5-1,-5 12 1513,1-1 0,-8 31-1,10-33-1464,-17 64-242,-20 132 0,38-180 0,1-1 0,2 1 0,1 0 0,1-1 0,2 1 0,1-1 0,12 42 0,-13-63-37,0 0 1,1 0-1,0 0 0,0-1 1,1 0-1,1 0 0,-1 0 1,1-1-1,1 1 0,12 11 0,-15-17 13,0 0-1,0 0 0,0 0 0,0-1 0,0 1 0,1-1 0,-1 0 0,1-1 0,-1 1 0,1-1 0,0 0 0,0 0 0,0 0 0,0-1 0,-1 1 0,1-1 0,0-1 0,0 1 1,0-1-1,0 1 0,0-2 0,-1 1 0,1 0 0,8-4 0,-5 1-45,0 1 1,0-1-1,0-1 1,-1 1-1,0-1 1,0-1-1,0 1 1,-1-1-1,1 0 0,-1-1 1,-1 0-1,1 0 1,-1 0-1,6-12 1,13-22 17,-18 32 64,0-1-1,-1 0 1,0 1-1,-1-2 1,0 1-1,4-18 1,0 0 256,-6 22-113,0 1 0,0-1 0,-1 0-1,0 0 1,1-11 0,-2 16-134,0 0 0,0 0 0,-1 0 0,1 0 0,0 0 1,0 0-1,-1 0 0,1 0 0,-1 0 0,1 0 0,-1 0 0,1 1 0,-1-1 0,0 0 0,1 0 0,-1 0 1,0 1-1,1-1 0,-1 0 0,0 1 0,0-1 0,0 1 0,0-1 0,0 1 0,0-1 0,0 1 1,0 0-1,0-1 0,0 1 0,0 0 0,0 0 0,0 0 0,0-1 0,0 1 0,0 0 0,0 1 0,0-1 1,-1 0-1,-1 0-20,0 1 0,0-1 1,0 1-1,0 0 1,0 0-1,0 0 0,0 0 1,0 0-1,0 1 0,0-1 1,1 1-1,-1 0 1,0-1-1,1 1 0,0 1 1,-1-1-1,-1 3 1,-36 52-2,8-11-4,14-25 4,1 1 0,1 0 0,1 1 0,2 1 0,0 0 0,1 0 0,-12 38 0,11-31-2781,9-25 1315,2 0 0,-1 1 0,1-1 0,0 0 0,0 1 0,1-1 0,-1 1 0,1 8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0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87 161 1777,'1'-17'1271,"-1"12"-951,1 0-1,-1 0 0,0 0 1,0 0-1,-1 0 1,1 0-1,-1 0 0,-2-6 1,-4-1 516,6 11-662,0 0 0,0-1-1,0 0 1,1 1 0,-1-1 0,0 0-1,1 1 1,-1-1 0,1 0-1,-1 0 1,1 1 0,-1-4-1,1 3 22,0 1 0,0 0 0,-1-1 0,1 1 0,0 0 0,-1 0 0,0-1 0,1 1 0,-1 0 0,0 0-1,1 0 1,-1 0 0,0 0 0,0 0 0,0 0 0,0 0 0,-1-1 0,2 2-114,0 0 0,-1-1 0,1 1 0,0 0 0,-1-1 0,1 1 0,0 0 0,-1 0 0,1-1 0,0 1 1,-1 0-1,1 0 0,0 0 0,-1 0 0,1 0 0,-1-1 0,1 1 0,0 0 0,-1 0 0,1 0 0,-1 0 0,1 0 0,0 0 0,-1 0 1,1 0-1,-1 0 0,1 0 0,0 1 0,-1-1 0,1 0 0,-1 0 0,1 0 0,0 0 0,-1 1 0,1-1 0,0 0 0,-1 0 0,1 1 0,0-1 1,0 0-1,-1 0 0,1 1 0,0-1 0,-1 0 0,1 1 0,0-1 0,0 0 0,0 1 0,-8 24 1533,1 0 0,1 0 0,1 1 1,2-1-1,-2 38 0,3 24 119,-1-47-763,2 1 0,2-1 1,2 1-1,13 71 0,-15-108-976,0-1 0,0 1 0,0 0 0,1 0 0,-1-1 0,1 1 0,0-1 1,0 1-1,0-1 0,1 0 0,-1 0 0,1 0 0,-1 0 0,1 0 0,0-1 0,0 1 0,1-1 0,-1 0 0,0 0 0,1 0 0,-1 0 0,1 0 0,0-1 1,0 0-1,-1 0 0,1 0 0,0 0 0,0 0 0,0-1 0,0 0 0,0 0 0,0 0 0,0 0 0,0-1 0,0 1 0,0-1 0,-1 0 0,1 0 1,7-3-1,3-5-245,0 0 0,-1 0-1,0-2 1,-1 1 0,0-1 0,0-1 0,-1 0 0,-1-1 0,0 0 0,10-18 0,1-6 112,-1-2 0,-1 0-1,14-46 1,-30 72 181,1 0-1,-1-1 1,-1 1 0,-1-1 0,0 0 0,-1 1 0,0-1-1,-1 0 1,0 1 0,-1-1 0,-5-16 0,5 22-68,0 0 0,-1 1 1,0-1-1,0 1 1,-1-1-1,0 1 0,0 0 1,-1 0-1,0 1 0,0-1 1,-1 1-1,0 0 0,0 1 1,0-1-1,0 1 1,-1 0-1,0 1 0,0 0 1,-14-7-1,18 11-179,-1-1 0,1 1 1,0 0-1,-1 0 0,1 0 0,-1 1 0,1-1 0,0 1 0,-1-1 1,1 1-1,0 0 0,0 1 0,-1-1 0,1 0 0,0 1 1,0 0-1,1 0 0,-1 0 0,-5 4 0,1 0-821,-1 1-1,1-1 1,0 1-1,1 0 1,0 1-1,-6 9 1,-34 64-7925,44-77 8490,1-1 1,0 1-1,1 0 1,-1-1-1,1 1 1,-1 0-1,2 6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6:4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38 1040,'-80'0'12708,"79"-25"-3704,5 12 912,0 14-9910,1 0 0,-1-1 0,0 2 0,0-1 0,1 0 0,-1 1-1,0 0 1,0 0 0,0 0 0,-1 0 0,1 1 0,0-1 0,-1 1 0,0 0-1,1 0 1,-1 1 0,-1-1 0,1 0 0,0 1 0,3 6 0,6 10-15,-1 0 1,13 36 0,-22-52 8,28 73 0,-4 1 0,-3 1 0,-4 1 0,-3 0 0,7 119 0,-20-166 0,9 197 0,-12-182 0,-2-1 0,-16 89 0,-2-37 0,1 1 0,-4-2 0,-50 136 0,-10 1 0,82-232 16,-1 0 0,0 0 0,0 0 0,0-1 0,0 1 0,-1 0 0,1-1 0,-1 0 0,-3 3 0,-9 1-176,15-6 142,0 0-1,-1 0 1,1-1 0,-1 1 0,1 0-1,0 0 1,-1 0 0,1-1-1,0 1 1,-1 0 0,1 0-1,0-1 1,-1 1 0,1 0 0,0-1-1,0 1 1,0 0 0,-1-1-1,1 1 1,0-1 0,0 1 0,0 0-1,0-1 1,-1 1 0,1-1-1,0 1 1,0 0 0,0-1-1,0 1 1,0-1 0,0 1 0,0 0-1,0-1 1,1 0 0,-3-45-7114,1-33-4879,7 31 6767,9 10 1346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7:5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1 352,'0'0'1750,"-2"36"-1248,0-33-423,1-1-1,-1 1 1,1 0 0,0-1-1,0 1 1,0 0 0,1 0-1,-1 0 1,1 0 0,-1 0 0,1 6-1,-3-4-696,-18-3 7431,16-2-6405,3 0 862,2-25 176,3 36 4874,7 73-2771,-9-59-2578,1-1 0,6 27 0,1 18 699,17 140 2393,-19-106-3139,-7-78-771,2-1 1,8 48 0,2-32-154,-9-31 0,0 0 0,0 0 0,-1 1 0,0-1 0,1 14 0,12-39 0,0 0 0,23-35 0,9-22 0,-24 34 0,1 2 0,52-59 0,-64 83 0,-6 6 0,1 0 0,0 0 0,0 0 0,12-8 0,-17 14 0,-1 1 0,1-1 0,-1 0 0,0 0 0,1 0 0,0 1 0,-1-1 0,1 1 0,-1-1 0,1 1 0,-1 0 0,1 0 0,0 0 0,-1 0 0,1 0 0,0 0 0,-1 0 0,1 0 0,0 0 0,-1 1 0,1-1 0,-1 1 0,1-1 0,-1 1 0,1 0 0,-1 0 0,1-1 0,-1 1 0,0 0 0,1 0 0,-1 0 0,2 3 0,1 1 0,0 1 0,0 1 0,0-1 0,-1 1 0,0-1 0,-1 1 0,1 0 0,-1 0 0,-1 0 0,1 0 0,-1 0 0,0 0 0,-1 13 0,0 12 0,-6 56 0,0-57 0,-19 60 0,14-54 0,2-14 0,0 0 0,-1-1 0,-1 0 0,-1-1 0,-1 0 0,-1-1 0,-1-1 0,-34 35 0,44-49 0,-1 0 0,0 0 0,0-1 0,0 0 0,0 0 0,0-1 0,-1 0 0,0 0 0,0 0 0,-12 2 0,2-2 0,0 0 0,0-2 0,-25 0 0,-6-15 0,19 5-2174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7:5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2993,'-19'24'2882,"7"-10"415,-19-5 20298,43-9-30974,7 0-5203,-7-9 6483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7:5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 1457,'-1'3'17214,"0"5"-10591,0 4-3372,-8 39-2333,3-27 1890,-15 39-2709,-4 0 0,-2-2 1,-2-1-1,-46 67 0,2 4-99,-24 41 0,82-151 0,2 2 0,-19 41 0,31-63 0,1-1 0,0 1 0,-1-1 0,1 1 0,0 0 0,-1-1 0,1 1 0,0 0 0,0-1 0,0 1 0,-1 0 0,1-1 0,0 1 0,0 0 0,0-1 0,0 1 0,0 0 0,0-1 0,0 1 0,0 0 0,1-1 0,-1 1 0,0 0 0,0-1 0,1 1 0,-1-1 0,0 1 0,0 0 0,1-1 0,-1 1 0,1-1 0,-1 1 0,1-1 0,-1 1 0,1-1 0,-1 1 0,1-1 0,-1 1 0,1-1 0,-1 0 0,1 1 0,0-1 0,-1 0 0,1 0 0,0 0 0,-1 1 0,1-1 0,0 0 0,-1 0 0,1 0 0,0 0 0,-1 0 0,1 0 0,0 0 0,-1 0 0,1 0 0,0 0 0,-1-1 0,1 1 0,0 0 0,-1 0 0,1-1 0,1 0 0,51-17 0,-46 16 0,80-26 0,-67 19-80,-1 0-1,1 1 1,0 0 0,1 2-1,0 1 1,0 0 0,0 2 0,0 0-1,34 0 1,-54 4-201,-1-1-1,1 0 1,0 0 0,-1 0 0,1 0-1,0 0 1,-1-1 0,1 1-1,0 0 1,-1 0 0,1 0 0,-1 0-1,1-1 1,0 1 0,-1 0 0,1-1-1,-1 1 1,1 0 0,-1-1-1,1 1 1,-1-1 0,1 1 0,-1-1-1,1 1 1,-1-1 0,0 1 0,1-1-1,-1 1 1,1-2 0,0-23-12950,-1 10 9995,0-15-45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7:5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32 139 1153,'-19'-114'6413,"19"113"-6192,0 0-1,1 0 1,-1 0-1,0 0 0,0 0 1,0 0-1,0 0 1,0 0-1,-1 0 1,1 0-1,0 0 1,0 0-1,-1 0 1,1 0-1,0 0 0,-1 0 1,1 0-1,-1 1 1,1-1-1,-1 0 1,1 0-1,-1 0 1,0 1-1,-1-2 1,2 2 36,-1 1 0,1 0 0,-1-1 0,1 1 0,0-1-1,-1 1 1,1 0 0,0-1 0,-1 1 0,1 0 0,0-1 0,0 1 0,-1 0 0,1-1 0,0 1 0,0 0 0,0 0 0,0-1 0,0 1 0,0 0 0,0 0 0,0-1 0,0 1 0,1 0 0,-1-1 0,0 1 0,0 0 0,1-1 0,-1 1 0,1 0 0,8 38 2674,-2-1 0,-1 1-1,1 55 1,5 192-2931,-11-119 0,-12 382 0,8-402-4057,4-93 868,-4-34-2699,2-20 5725,1 1 0,0-1 0,0 0-1,0 1 1,0-1 0,-1 0 0,1 0 0,0 1-1,0-1 1,-1 0 0,1 0 0,0 1 0,0-1-1,-1 0 1,1 0 0,0 0 0,-1 0 0,1 1-1,0-1 1,-1 0 0,1 0 0,0 0 0,-1 0-1,1 0 1,0 0 0,-1 0 0,1 0 0,-1 0-1,1 0 1,0 0 0,-1 0 0,1 0 0,0 0-1,-1 0 1,1 0 0,0-1 0,-1 1 0,1 0-1,0 0 1,-1-1 0,-2-6-5192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7:5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124 121 912,'-37'9'2204,"34"-9"-1965,-1 1 0,0-1 0,1 1 1,-1 0-1,1 0 0,-1 0 0,1 0 0,-1 1 0,1-1 0,-4 3 1,-12 5 2003,19-9-2099,-25 18 21759,26-10-19173,2-6-2730,0 0 0,-1 0 0,1 0 0,0-1 0,0 1 0,0-1 0,0 1 0,0-1 0,0 0 0,0 0 0,0 0 0,0 0 0,1-1 0,-1 0 0,0 1 0,5-1 0,60 0 0,-8-8 0,-2-3 0,74-24 0,5 0 0,5 0 0,83-13 0,-172 47-3254,-47 2 2326,0-1 0,0 1 0,0-1 0,0 0 0,0-1 0,0 1 0,0-1 0,0 0-1,0-1 1,0 0 0,0 0 0,9-4 0,-12-6-6483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0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62 1473,'0'-2'114,"-1"1"1,1 0-1,0 0 1,-1-1-1,1 1 1,0 0 0,-1 0-1,0-1 1,1 1-1,-1 0 1,0 0-1,1 0 1,-1 0-1,0 0 1,0 0-1,0 0 1,0 0 0,0 0-1,0 0 1,0 1-1,-2-2 1,2 1-23,0 1 1,0-1 0,0 1-1,0-1 1,0 0 0,0 1-1,1-1 1,-1 0 0,0 0-1,1 0 1,-1 1 0,0-1-1,1 0 1,-1 0 0,1 0-1,-1 0 1,1 0 0,0 0-1,-1 0 1,1-2 0,-1 2 70,1-1 0,-1 1 0,1 0 1,-1 0-1,0 0 0,1 1 0,-1-1 0,0 0 0,0 0 1,0 0-1,0 0 0,1 1 0,-1-1 0,0 0 1,0 1-1,0-1 0,0 1 0,-1-1 0,1 1 1,0 0-1,0-1 0,0 1 0,0 0 0,0 0 1,-1-1-1,1 1 0,0 0 0,0 0 0,0 1 1,0-1-1,-1 0 0,1 0 0,0 0 0,0 1 1,0-1-1,0 1 0,0-1 0,0 1 0,0-1 1,-2 2-1,-59 178 7595,50-139-6396,1 0-1,1 0 1,3 2 0,-2 43-1,5 0 782,8 89-1,15 6-1223,-14-158-858,0 0 0,1 0 1,2-1-1,0 0 0,19 36 0,-23-50-104,0-2 0,1 1 1,0 0-1,0-1 0,0 0 0,0 0 0,1-1 0,0 1 1,13 7-1,-15-10 6,1-1 0,0 0 0,0 0 0,0 0 0,0-1 0,0 0 0,0 0 0,0 0 0,1-1 0,-1 1 0,0-1 0,0-1 0,1 1 0,-1-1 0,0 1 0,5-3 1,-3 1-9,0 0 1,0 0 0,-1-1 0,1 0 0,-1-1 0,0 1 0,0-1 0,0 0 0,0-1 0,-1 1 0,1-1-1,-1 0 1,6-8 0,-4 3 47,-1 0 0,1 0 0,-2 0-1,1-1 1,-1 0 0,-1 0 0,5-17 0,-8 23 16,-1 0 1,1-1-1,-1 1 1,0-1-1,-1 1 1,1 0-1,-1-1 1,0 1-1,0 0 1,-1-1-1,1 1 1,-1 0-1,0 0 1,-1 0-1,1 1 1,-7-10-1,7 11 23,-1 0-1,1-1 1,0 1 0,-1 0-1,0 0 1,0 1-1,0-1 1,0 1-1,0-1 1,-1 1 0,1 0-1,-1 0 1,1 1-1,-1-1 1,0 1 0,0 0-1,1 0 1,-1 0-1,0 0 1,0 0 0,0 1-1,0 0 1,0 0-1,-5 0 1,2 2-26,1 0 1,-1 0-1,1 1 1,-1 0-1,1 0 1,0 0-1,0 1 0,0 0 1,1 0-1,-1 1 1,1-1-1,0 1 1,1 0-1,-1 1 1,1-1-1,0 1 1,0-1-1,0 1 0,-4 12 1,-5 11-116,1 1 0,2 1 1,-7 32-1,11-39-115,2-7-643,0 0 0,2 0 0,-1 33 0,3-39-362,0-1 1,1 1 0,1-1 0,-1 1-1,2-1 1,-1 1 0,6 10 0,-7-19 813,0 0 0,0 0 0,0 0 1,0 0-1,1-1 0,-1 1 0,1-1 1,-1 1-1,1-1 0,0 0 0,-1 1 1,1-1-1,4 2 0,14 1-5101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0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1042 544,'-15'7'1000,"14"-7"-951,0 0 1,1 1 0,-1-1-1,0 0 1,1 0 0,-1 0 0,0 1-1,1-1 1,-1 0 0,0 0-1,1 1 1,-1-1 0,1 1 0,-1-1-1,1 0 1,-1 1 0,1-1-1,-1 1 1,1-1 0,-1 1 0,1 0-1,0-1 1,-1 1 0,1-1-1,0 1 1,-1 0 0,1-1-1,0 1 1,0 0 0,0-1 0,-1 1-1,1 0 1,0-1 0,0 1-1,0 0 1,0 0 0,-12 19 1452,-3-8-91,9 9 238,-5-5 645,-6 7 337,-11 9 1934,24-26-3908,-1 0 0,1-1 0,-1 0 0,0 1 1,-8 4-1,8-5-269,0 1 1,0 0 0,0 0-1,1 0 1,-1 0-1,-5 13 1,-10 12 1522,17-24 2633,6-17-2471,10-20-2021,1 1 1,30-47-1,-20 35-68,63-99 16,-63 99 0,2 0 0,40-47 0,10-15 0,209-311 0,-256 375-114,3 2 0,1 0 0,59-50 0,-42 29-65,-35 50 185,-13 7-5,-1 0 0,1 0 0,0 1 0,0-1 0,-1 0 0,1 0 0,0-1 0,-1 1 0,1 0 0,-1-1-1,0 1 1,1 0 0,-1-1 0,0 0 0,0 1 0,0-1 0,0 0 0,0 1 0,0-1 0,-1 0 0,1 0 0,0 0 0,-1 0-1,1-3 1,-1 3-41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7:5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2 117 544,'0'-47'8663,"-1"32"-5603,1-21 9609,0 36-12439,0-1 1,0 0-1,0 1 0,0-1 1,0 0-1,0 0 0,0 1 1,0-1-1,1 0 0,-1 0 1,0 1-1,1-1 0,-1 0 1,0 1-1,1-1 0,-1 0 1,1 1-1,-1-1 0,1 1 1,-1-1-1,1 1 0,-1-1 1,1 1-1,-1-1 0,1 1 0,0 0 1,-1-1-1,1 1 0,0 0 1,-1-1-1,1 1 0,0 0 1,0 0-1,3-1-230,0 1 0,0 1 0,0-1 0,0 0 0,-1 1 0,1 0 0,0 0 0,0 0 0,-1 0 0,1 1 0,-1-1 0,1 1 0,-1 0 0,0 0 0,0 0 0,1 1 0,-2-1 0,1 1 0,0-1 0,0 1 0,-1 0 0,3 4 0,29 27 0,88 86 0,4 4 0,-71-72 0,15 13 0,-49-44-5551,-9-53-16367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7:5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33 4242,'-2'-2'460,"1"-1"-1,-1 1 1,0 0 0,0-1 0,0 1-1,0 0 1,0 0 0,0 1-1,0-1 1,-1 0 0,1 1 0,0-1-1,-1 1 1,0 0 0,1 0-1,-1 0 1,0 0 0,-4 0 0,0 6 4298,-1 9-3271,7-10-393,-136 245 7856,52-83-5449,28-67-3501,-122 235 0,162-303 0,-31 44 0,33-53 0,7-9-4395,13-26-3226,2-21 1250,19-11 619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1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 1873,'-3'-4'459,"-16"-13"2456,13 21-1674,3 14-331,3 5 136,0 76 2401,18 148 0,43 89-1895,-27-141-1285,-3-16-507,-25-147-398,-1-1 0,0 36 0,-3 18-4011,-2-84 4558,0 0-1,0-1 1,0 1 0,0-1-1,0 1 1,0 0 0,0-1 0,0 1-1,0-1 1,0 1 0,0-1-1,-1 1 1,1 0 0,0-1-1,0 1 1,0-1 0,-1 1-1,1-1 1,0 1 0,-1-1-1,1 1 1,-1-1 0,1 0 0,0 1-1,-1-1 1,1 1 0,-1-1-1,1 0 1,-1 1 0,1-1-1,-1 0 1,1 0 0,-1 1-1,1-1 1,-1 0 0,0 0-1,1 0 1,-1 0 0,1 0-1,-1 0 1,1 0 0,-1 0 0,0 0-1,1 0 1,-1 0 0,1 0-1,-1 0 1,1 0 0,-1 0-1,0-1 1,-1 1-59,-27 0-2420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0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61 560,'0'-60'6905,"0"64"-5198,13 180 6049,5 73-3528,-16-190-3731,2 0 1,18 93-1,-8-62 575,-9-84 1858,-6-36 1367,-1-11-4208,5-41-232,4-1 1,3 1 0,3 0-1,4 1 1,32-89 0,-25 79 120,-14 45 126,17-42 1,-26 78-86,-1 0 1,1 0-1,0 0 0,0 0 1,1 0-1,-1 0 1,0 1-1,1-1 1,-1 0-1,1 1 1,-1-1-1,1 1 1,3-3-1,-4 4 6,0-1 0,0 1 0,0 0 0,0-1 0,0 1 1,0 0-1,0 0 0,0 0 0,0 0 0,0 0 0,0 0 0,0 0 0,0 0 0,0 0 0,0 0 0,0 1 0,0-1 0,0 0 0,0 1 0,2 0 0,0 1 54,0 0-1,0 1 1,0 0-1,0-1 0,0 1 1,-1 0-1,1 0 1,-1 0-1,0 1 1,0-1-1,0 1 1,0-1-1,2 7 0,24 84 48,-4 1-1,-3 1 0,7 106 1,-25-184-126,1 23 0,-3-27 0,1 0 0,0 0 0,6 22 0,-6-32-151,-1 2-1179,1 0 1,0-1-1,0 1 0,1-1 0,6 11 0,-9-15 1060,1 0 1,0 0 0,0 0 0,0 0-1,0 0 1,0-1 0,0 1 0,0 0-1,0 0 1,0-1 0,0 1-1,1 0 1,-1-1 0,0 1 0,0-1-1,0 0 1,1 1 0,-1-1-1,0 0 1,1 0 0,-1 0 0,0 0-1,1 0 1,-1 0 0,0 0-1,1 0 1,-1 0 0,0-1 0,0 1-1,1-1 1,-1 1 0,0-1-1,0 1 1,0-1 0,0 0 0,3-1-1,14-17-5983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7:5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81 704,'-15'0'1233,"12"0"37,-10-22 3783,13 20-4659,0 0 0,0 0 0,1 0 1,-1 0-1,1 0 0,-1 1 0,1-1 1,-1 0-1,1 0 0,0 0 0,0 1 1,0-1-1,0 0 0,0 1 0,0-1 1,1 1-1,-1-1 0,0 1 0,1 0 0,-1-1 1,3-1-1,1 1 187,0-1 0,0 1 0,0 0 0,0 0 0,1 0 0,-1 1 1,11-2-1,4 1 736,1 1 1,0 1 0,33 4-1,-48-3-1154,-1 0-1,0 0 1,1 1 0,-1-1-1,0 1 1,0 0-1,0 1 1,0-1-1,0 1 1,-1 0 0,1 0-1,-1 1 1,0-1-1,0 1 1,0 0-1,0 0 1,-1 1 0,0-1-1,5 8 1,-4-5 42,0 1 0,-1 0-1,0 0 1,0 0 0,-1 0 0,0 1 0,0-1 0,-1 1 0,0-1-1,0 1 1,-1 0 0,-2 15 0,-1-6-205,-1 0 0,-1 0 0,-1-1 0,-15 33 0,-40 65 0,57-107 0,-77 121 0,50-79 0,24-43 0,19-22 0,31-25 0,-28 31 0,2 1 0,-1 0 0,1 1 0,0 1 0,0 1 0,1 1 0,0 0 0,-1 1 0,1 1 0,0 0 0,1 1 0,-1 2 0,0 0 0,0 0 0,32 8 0,-47-8 0,1 1 0,0-1 0,-1 1 0,1 0 0,-1 0 0,0 0 0,1 0 0,-1 0 0,0 1 0,0-1 0,-1 1 0,1 0 0,0 0 0,-1 0 0,0 0 0,0 0 0,0 1 0,0-1 0,0 1 0,-1-1 0,1 1 0,-1 0 0,0-1 0,0 1 0,-1 0 0,1 0 0,-1 0 0,0 0 0,1-1 0,-2 7 0,0-2 0,0 1 0,0 0 0,-1-1 0,-1 1 0,1-1 0,-1 1 0,-1-1 0,1 0 0,-1-1 0,-1 1 0,1 0 0,-10 9 0,-21 23 0,-1-2 0,-3-1 0,-1-2 0,-1-2 0,-50 29 0,56-48-3242,-21-12-7021,37-2 7550,7-4-3151,10-15 1054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7:5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1 672,'-26'12'1134,"16"-8"-502,0 1-1,1 0 0,0 0 0,0 0 1,0 1-1,0 1 0,-12 12 0,19-17-305,0-1 0,0 1 0,1-1 0,-1 0 0,0 1 0,0-1 0,0 0 0,0 0 0,-1 0 0,1-1 0,0 1 0,0 0 0,-21-1 19293,55 0-17565,235-1-2054,484 10 0,-646-2 0,62 2 0,-157-13-3528,-21-6-3912,-5-3 2542,-12-11-2879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7:5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236 488 640,'0'0'1190,"-2"-31"13105,-1 34-13292,-1 0 1,1 0 0,0 0-1,0 1 1,0-1 0,1 1 0,-1 0-1,-2 5 1,-14 38 4535,5-11-3920,-63 186-1168,57-170-451,2 0 0,3 1 0,2 0 0,2 1 0,3 1 0,-1 57 0,9-100 0,0 1 0,1-1 0,0 0 0,1 0 0,1 0 0,5 19 0,-6-28 0,-1 0 0,0 0 0,1 0 0,-1 0 0,1-1 0,0 1 0,0 0 0,0-1 0,0 1 0,1-1 0,-1 1 0,0-1 0,1 0 0,0 0 0,0-1 0,-1 1 0,1 0 0,0-1 0,0 0 0,1 1 0,-1-1 0,0 0 0,0-1 0,0 1 0,1-1 0,-1 1 0,0-1 0,1 0 0,-1 0 0,4-1 0,6-1 0,1-1 0,-1 0 0,0-1 0,0-1 0,0 0 0,-1-1 0,1 0 0,-2 0 0,1-2 0,18-14 0,-3 4 0,-2-2 0,0-1 0,-1 0 0,-1-2 0,37-49 0,-53 62 0,0 0 0,-1 0 0,-1-1 0,0 0 0,0 0 0,-1-1 0,3-12 0,-6 20 0,0 1 0,-1-1 0,0 1 0,0 0 0,0-1 0,0 1 0,0-1 0,-1 1 0,0 0 0,0-1 0,1 1 0,-2 0 0,1 0 0,0 0 0,-1 0 0,1 0 0,-1 0 0,0 0 0,0 0 0,0 0 0,-1 1 0,1-1 0,0 1 0,-1 0 0,0 0 0,1 0 0,-1 0 0,0 0 0,-6-2 0,0 0 0,1 1 0,-1 0 0,0 1 0,0 0 0,0 0 0,-18-1 0,-17-3 0,17 0 0,14 4 0,1 0 0,-1-1 0,1-1 0,0 0 0,0 0 0,1-1 0,-1-1 0,1 0 0,0 0 0,1-1 0,-11-9 0,10 5 0,1-1 0,0 0 0,1-1 0,0 0 0,1 0 0,0-1 0,1 0 0,1 0 0,0-1 0,1 0 0,1 0 0,0 0 0,1 0 0,0-1 0,0-19 0,2 0 0,1 0 0,2 0 0,1 0 0,2 0 0,18-66 0,-10 64 0,1 1 0,2 1 0,1 1 0,2 0 0,1 1 0,2 1 0,27-32 0,-46 61 0,-1 1 0,0-1 0,1 1 0,-1-1 0,1 1 0,0 0 0,0-1 0,0 2 0,0-1 0,0 0 0,0 1 0,1-1 0,4-1 0,-6 3 0,0 0 0,0 0 0,0-1 0,0 1 0,0 1 0,0-1 0,1 0 0,-1 0 0,0 1 0,0 0 0,0-1 0,0 1 0,-1 0 0,1 0 0,0 0 0,0 0 0,2 1 0,1 3 0,-1-1 0,0 0 0,0 1 0,0 0 0,0 0 0,-1 0 0,0 0 0,0 1 0,0 0 0,-1-1 0,0 1 0,0 0 0,2 7 0,3 33 0,-2 0 0,-1 0 0,-5 83 0,-1-46 0,2-59 0,-10 327 0,7-306-2349,3 18-6106,1-26 3609,-1-11-2298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0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19 177 2401,'-2'-19'6035,"-14"15"4668,16 2-10417,1 1-1,-1 0 0,0-1 0,1 1 0,0 0 0,-1 0 1,1 0-1,0-1 0,0 1 0,-1 0 0,1 0 0,0 0 1,0 0-1,0 0 0,0 0 0,0 0 0,1 1 0,-1-1 1,0 0-1,0 1 0,3-2 0,36-14 5709,-21 9-4634,161-61-1360,-141 55 0,28-5-3020,-43 15-87,2 0 0,27 1-1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0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37 1601,'-37'5'23200,"41"2"-18825,30 3-784,-17-7-3591,0-1 0,0-1 0,0-1 0,32-3 0,-9 1 0,-26 2-706,-1-1-1,1 0 1,20-6-1,-10 0-2721,0-1 0,30-14 0,-23 8-5504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0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1228 256,'0'0'827,"-34"0"4352,28-1-4709,6 1-317,-1 0 0,0 0 0,1-1 0,-1 1 1,0 0-1,1 0 0,-1 0 0,0 0 0,1 0 0,-1 0 1,0 0-1,1 0 0,-1 0 0,0 0 0,1 0 0,-1 0 0,0 0 1,1 1-1,-1-1 0,0 0 0,1 0 0,-1 1 0,1-1 1,-1 1-1,1-1 0,-1 0 0,1 1 0,-1-1 0,1 1 1,-1-1-1,1 1 0,-1-1 0,1 1 0,0-1 0,-1 1 0,1 0 1,0-1-1,0 1 0,-1 0 0,1 0 0,0-1-86,0 1-1,0-1 0,0 1 1,0-1-1,0 1 0,0-1 1,0 1-1,0-1 0,-1 1 0,1-1 1,0 1-1,0-1 0,0 1 1,-1-1-1,1 0 0,0 1 1,0-1-1,-1 1 0,1-1 1,0 0-1,-1 1 0,1-1 1,-1 0-1,1 1 0,0-1 1,-1 0-1,1 0 0,-1 1 1,1-1-1,-1 0 0,1 0 0,-1 0 1,1 0-1,-1 1 0,0-1 22,1 0-1,-1 0 0,1 0 0,0 0 0,-1 0 0,1 0 0,0 0 0,-1 0 0,1 0 0,0 1 0,-1-1 1,1 0-1,0 0 0,-1 0 0,1 1 0,0-1 0,0 0 0,-1 0 0,1 1 0,0-1 0,0 0 1,0 0-1,-1 1 0,1-1 0,0 0 0,0 1 0,0-1 0,0 0 0,0 1 0,0-1 0,-1 1 1,1-1-1,0 2 1907,15-21 2169,1 1-1,29-28 0,-41 43-4083,21-23-79,174-159 0,538-469 0,-701 619 0,-2 0 0,34-47 0,-49 59 0,0 2 0,2 0 0,0 2 0,28-21 0,-17 9-259,-63 29-24549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0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 1233,'0'-9'12690,"0"39"-4763,0 44-2754,0-71-5057,0 0-1,-1 0 1,0 0 0,1 1-1,-1-1 1,0 0 0,0-1-1,-1 1 1,-2 5 0,-6 16 141,1 48-2659,8 4-8264,1-56 6518,-3 2 357,-13 1 411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0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0 368,'-5'13'1733,"4"-12"-1173,0 0 0,0 0-1,0 0 1,0 0 0,-1 0 0,1 0 0,0-1 0,-1 1 0,-13 2 12555,15-5-13040,1 1 0,-1 0 0,1 0 0,-1 0 0,1 0 1,0 0-1,-1 0 0,1 0 0,0 0 0,0 0 0,-1 0 0,1 0 1,0 1-1,0-1 0,0 0 0,0 1 0,0-1 0,0 0 0,0 1 1,1-1-1,-1 1 0,0 0 0,0-1 0,0 1 0,0 0 1,1 0-1,1-1 0,30-2 168,47 3 230,-78 0-417,0 1 1,0-1 0,0 0 0,0 1-1,0-1 1,-1 1 0,1 0-1,0 0 1,0 0 0,0-1 0,0 2-1,-1-1 1,1 0 0,-1 0 0,1 1-1,-1-1 1,1 0 0,-1 1 0,0 0-1,1-1 1,-1 1 0,0 0 0,0-1-1,0 1 1,-1 0 0,1 0 0,0 0-1,-1 0 1,1 0 0,0 2-1,0 2 171,0-1 0,-1 0 0,1 1 0,-1-1 0,0 0 0,0 1 0,-1-1 0,1 1 0,-1-1 0,-3 9 0,-20 49 1117,-3-1 1,-54 93 0,3-27-17,73-120-1309,1-1 0,0 1-1,0 0 1,-4 13 0,7-20-20,1 0 1,0 0-1,-1 0 1,1 0-1,0 0 1,0 0-1,0 0 1,0 0-1,0 1 0,0-1 1,0 0-1,0 0 1,0 0-1,0 0 1,1 0-1,-1 0 1,1 1-1,0-1 1,-1-1 0,1 1-1,0-1 1,-1 0 0,1 1-1,0-1 1,0 0 0,-1 0-1,1 1 1,0-1 0,0 0-1,-1 0 1,1 0 0,0 0 0,0 0-1,0 0 1,-1 0 0,1-1-1,0 1 1,0 0 0,-1 0-1,1-1 1,0 1 0,0 0-1,-1-1 1,1 1 0,0 0-1,0-1 1,10-3 0,1 1 0,0 0 0,-1 1 0,1 0 0,0 1 0,0 1 0,14 0 0,-12 1 0,0-1 0,0-1 0,0-1 0,25-5 0,-11 0-668,31-13-3848,-56 19 4134,-1-1 0,1 0 0,-1 1 1,1-1-1,-1 0 0,1 0 0,-1 0 0,0 0 0,0-1 0,0 1 0,0-1 0,-1 1 0,1-1 0,-1 1 0,1-1 0,-1 0 0,2-5 0,-1-15-8529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1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1456 400,'-31'-2'32322,"32"-3"-32318,-1-1 1,2 0 0,-1 1-1,1-1 1,0 1 0,0 0-1,0-1 1,1 1 0,0 0-1,0 0 1,4-5 0,48-56-14,-40 49 7,107-113 2,242-257 0,-179 198 0,250-210 0,-394 365 0,-1-2 0,40-47 0,-63 69 0,-16 14 0,1-1 0,-1 1 0,0-1 0,0 0 0,0 1 0,0-1 0,0 0 0,0 0 0,0 0 0,0 0 0,0 0 0,-1 0 0,1 0 0,0 0 0,-1 0 0,1 0 0,0 0 0,-1 0 0,1-1 0,-1 1 0,0 0 0,1 0 0,-1-2 0,3-2-3538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1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1549 1265,'-62'19'31393,"63"-24"-31380,0-1-1,1 0 1,0 1 0,0-1 0,1 1 0,-1 0 0,1 0 0,0 0 0,5-6 0,11-22-33,7-8 20,1 2 0,2 0 0,57-58 0,-35 40 0,45-49 0,58-69 0,-23 20 0,147-198 0,-251 315 0,-16 24 0,-1 0 0,-1-1 0,-1 1 0,8-18 0,63-122 0,-19 37 0,-60 117-16,0-1 0,0 1 0,1 0 0,-1-1 0,0 1 0,0 0-1,0-1 1,0 1 0,0 0 0,1-1 0,-1 1 0,0-1 0,0 1 0,0 0 0,0-1 0,0 1 0,0 0 0,0-1 0,0 1-1,-1-1 1,1 1 0,0 0 0,0-1 0,0 1 0,0 0 0,0-1 0,-1 1 0,1 0 0,0-1 0,0 1 0,0 0 0,-1-1 0,1 1-1,0 0 1,-1 0 0,1-1 0,-19-1-1588,17 2 1207,-1 0 1,0 1-1,0-1 0,0 1 1,0 0-1,1 0 0,-1 0 1,0 0-1,1 0 1,-1 1-1,1-1 0,-5 4 1,3 0-1121,-23 22-9609,9-14 5352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0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81 754 3522,'-8'-11'851,"3"-9"4616,5 13 35,1 22-1945,-2 35 78,4 90 909,-2-123-4474,1 0 0,1-1 0,0 1 0,1 0 0,11 26 0,-13-38-369,0 0 0,0 0 0,0 1 0,-1-1 0,0 1 0,1 7-1,-2 5-3661,1 2-5786</inkml:trace>
  <inkml:trace contextRef="#ctx0" brushRef="#br0" timeOffset="1">1 238 11397,'0'-61'6067,"0"15"-512,0 9 47,18-1-1456,-18 15-4146,19 0 0,-7 14 0,7 9-4114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1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2257,'-31'2'15404,"33"47"-11370,11 65-1,-6-65-513,2 67-1,-9 64-3962,-1-173-210,3 14-1275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1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23 200 1553,'0'0'124,"0"0"1,0-1 0,0 1 0,0-1-1,1 1 1,-1-1 0,0 1 0,0 0-1,0-1 1,0 1 0,0-1 0,-1 1-1,1-1 1,0 1 0,0 0 0,0-1-1,0 1 1,0-1 0,0 1 0,-1 0-1,1-1 1,0 1 0,0 0 0,-1-1-1,1 1 1,0 0 0,0-1 0,-1 1-1,-1-1 541,1-1-1,-1 1 0,1 0 0,0-1 1,-1 1-1,1-1 0,0 1 0,0-1 1,0 1-1,0-1 0,0 0 1,0 1-1,1-1 0,-1 0 0,0 0 1,1 0-1,0 0 0,-1 0 0,1-2 1,0 0-178,0 1 0,1-1 0,-1 1 0,1-1 0,0 0 0,0 1 0,0 0 0,1-1 0,2-5 0,1 1-315,0 1 0,0-1 1,0 1-1,1 1 0,0-1 1,1 1-1,13-11 1,-11 11-146,0 0 1,0 1-1,1 0 1,-1 1-1,1-1 1,0 2 0,0 0-1,1 0 1,-1 1-1,0 0 1,19-1-1,-27 3-22,0 0-1,0 0 0,0 0 0,0 1 0,0-1 0,0 0 0,-1 1 0,1 0 0,0-1 0,0 1 1,0 0-1,0 0 0,-1 0 0,1 0 0,0 0 0,-1 0 0,1 0 0,-1 1 0,1-1 0,-1 0 1,0 1-1,2 2 0,-1-1 39,-1 1 0,1-1 1,-1 1-1,1 0 1,-1 0-1,-1-1 0,1 1 1,0 0-1,-1 0 0,0 6 1,-1 9 251,-1-1 0,0 0-1,-10 30 1,11-42-221,-5 17 159,-2-1 0,0 0 0,-1 0 0,-2-1 0,0 0 0,-27 38-1,27-42 99,1 1 0,-14 36 0,18-39-9,-1 0 1,0 0 0,-1-1 0,-15 22 0,20-33-195,1 0 0,-1 1 0,1-1-1,0 1 1,0-1 0,1 1 0,-3 6 0,4-9-115,0-1 0,-1 1 1,1 0-1,0-1 0,0 1 0,0 0 0,0-1 1,0 1-1,0 0 0,0-1 0,0 1 0,1 0 1,-1-1-1,0 1 0,0 0 0,0-1 0,1 1 1,-1-1-1,0 1 0,1 0 0,-1-1 0,1 1 1,-1-1-1,0 1 0,1-1 0,-1 1 1,1-1-1,-1 0 0,1 1 0,0-1 0,-1 1 1,1-1-1,-1 0 0,1 0 0,0 1 0,-1-1 1,1 0-1,-1 0 0,1 0 0,0 0 0,-1 0 1,1 0-1,0 0 0,-1 0 0,1 0 0,0 0 1,-1 0-1,2 0 0,2 0-13,1 1 0,-1-1 0,1 1 0,-1 0 0,1 1 0,-1-1 0,0 1 0,5 2 0,30 9 0,0-9-478,0-1-1,46-2 1,-47-2-987,-23-3-5869,-1-11 1256,-12 11 4707,11-19-5805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1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18 816,'2'-18'31788,"3"37"-31761,-1 0-1,-1 0 1,-1 0-1,-1 1 0,0-1 1,-4 33-1,1 13-48,2 557 22,1-625-333,3-11-2264,0 1 1,-1-1-1,3-25 0,-6 3-4675,0 2 757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1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54 133 640,'-1'0'-102,"-38"-2"3295,26-5 423,13 7-3495,0 0-1,0-1 1,-1 1-1,1-1 0,0 1 1,0-1-1,1 1 1,-1-1-1,0 1 1,0 0-1,0-1 1,0 1-1,0-1 1,0 1-1,1-1 1,-1 1-1,0 0 1,0-1-1,1 1 0,-1 0 1,0-1-1,0 1 1,1 0-1,-1-1 1,0 1-1,1 0 1,-1-1-1,1 1 1,-1 0-1,0 0 1,1 0-1,0-1 1,16-4 3073,47 6 11613,-38 1-11364,5-2-3443,-20 1 0,0 0 0,0-1 0,0 0 0,0-1 0,0 0 0,-1-1 0,1 0 0,0-1 0,-1 0 0,0-1 0,16-7 0,-9 1 0,0 2 0,0-1 0,1 2 0,0 0 0,0 2 0,26-6 0,-7 6 0,1 1 0,49 2 0,512 2 0,-598 0 0,-1 0 0,0-1 0,1 1 0,-1 0 0,0 0 0,1 0 0,-1 0 0,0 0 0,1 0 0,-1 0 0,1 0 0,-1 0 0,0 0 0,1 0 0,-1 0 0,0 0 0,1 0 0,-1 0 0,0 1 0,1-1 0,-1 0 0,0 0 0,1 0 0,-1 1 0,0-1 0,1 0 0,-1 0 0,0 1 0,0-1 0,1 0 0,-1 0 0,0 1 0,0-1 0,1 0 0,-1 1 0,0 0 0,0-1 0,0 0 0,-1 0 0,1 0 0,0 0 0,-1 0 0,1 0 0,0 0 0,0 0 0,-1 0 0,1 0 0,0 0 0,0 0 0,-1 0 0,1 0 0,0 0 0,-1 0 0,1-1 0,0 1 0,0 0 0,-1 0 0,1 0 0,0 0 0,0 0 0,0-1 0,-1 1 0,1 0 0,0 0 0,0 0 0,0-1 0,-1 1 0,1 0 0,0 0 0,0-1 0,0 1 0,0 0 0,0 0 0,0-1 0,-1 1 0,1 0 0,0-1 0,-14-11-2045,-23 9-6056,30 3 6495,0 1-1,0 1 1,1-1-1,-1 1 1,0 0 0,1 0-1,-9 5 1,-16 15-3314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1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98 736,'0'-23'1611,"-1"20"-898,0-1-1,1 0 1,-1 1 0,1-1 0,0 1 0,0-1-1,1 1 1,-1-1 0,1 0 0,-1 1-1,1-1 1,0 1 0,1 0 0,-1-1-1,14-18 17171,-15 38-16037,-1-8-1846,0-1 0,0 1 0,0-1 0,-1 1 0,-1-1 0,1 0 0,-8 14 0,-32 54 0,12-25 0,-111 221 0,17-21 0,55-89 0,40-99 0,29-62 0,-1 1 0,1-1 0,-1 1 0,1-1 0,-1 1 0,1 0 0,-1-1 0,1 1 0,0 0 0,-1-1 0,1 1 0,0 0 0,0-1 0,-1 1 0,1 0 0,0 0 0,0-1 0,0 1 0,0 0 0,0 0 0,0-1 0,0 1 0,0 0 0,0 0 0,0-1 0,1 1 0,-1 0 0,0 0 0,0-1 0,1 1 0,-1 0 0,0-1 0,1 1 0,-1 0 0,1-1 0,-1 1 0,1-1 0,-1 1 0,1-1 0,-1 1 0,1-1 0,0 1 0,-1-1 0,1 1 0,0-1 0,-1 0 0,1 0 0,0 1 0,-1-1 0,3 0 0,37 8 0,24-8 0,-19 2 0,-1-2 0,1-2 0,52-10 0,-44 6 0,8-2 0,-45 5 107,-14 3-143,-1 0 0,1-1 0,0 1 0,-1 0 0,1-1 0,-1 1 0,1 0 0,-1-1 0,1 0 0,-1 1 0,1-1 0,-1 0 0,0 0 0,1 0 0,-1 0 0,0 0 0,0 0 0,0 0 0,0 0 1,0-1-1,0 1 0,0 0 0,0-1 0,1-1 0,12-16-6059,-12 17 5563,-1 1 1,0-1-1,1 0 0,-1 1 1,0-1-1,0 0 0,0 0 1,0 1-1,0-1 1,-1 0-1,1 0 0,-1 0 1,1 0-1,-1 0 0,1 0 1,-1 0-1,0 0 0,0 0 1,0-3-1,0-68-8480,0 28 6059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1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81 196 1425,'-13'-34'1185,"10"28"-798,0 0 1,0 1-1,1-1 1,0 0-1,1-1 0,-1 1 1,0-11-1,2 12-8,-1 1 0,1-1 0,-1 0-1,0 1 1,0-1 0,-4-8-1,3 9 335,0-1 0,1 1 0,0-1 0,0 0 0,0 0-1,-1-9 1,2-5 12719,0 44-7348,0-4-6618,-10 388 969,5-187-435,-11 180 0,16-164 0,1-234 4,-1-1 1,0 1-1,1-1 1,-1 1-1,1-1 0,0 1 1,0-1-1,1 0 1,-1 0-1,1 1 1,-1-1-1,4 4 0,-5-7-5,0 0 0,0 0-1,0 1 1,1-1 0,-1 0-1,0 0 1,0 0-1,0 1 1,1-1 0,-1 0-1,0 0 1,0 0 0,1 1-1,-1-1 1,0 0-1,0 0 1,1 0 0,-1 0-1,0 0 1,1 0 0,-1 0-1,0 0 1,0 1 0,1-1-1,-1 0 1,0 0-1,1 0 1,-1 0 0,0 0-1,0-1 1,1 1 0,-1 0-1,0 0 1,1 0 0,-1 0-1,0 0 1,0 0-1,1 0 1,-1-1 0,0 1-1,1 0 1,3-26-228,-4-42-5822,0-39-10562,0 57 6771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1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37 6835,'-18'0'13718,"-1"0"-1504,19-9-12214,0-5-7507,0 0-2546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2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86 240,'-1'0'119,"1"0"0,-1-1 0,1 1 0,-1 0 0,1 0-1,-1 0 1,1 0 0,-1 0 0,0 0 0,1 0 0,-1 0 0,1 0 0,-1 1 0,1-1 0,-1 0-1,1 0 1,-1 0 0,1 1 0,-1-1 0,1 0 0,-1 0 0,0 1 0,2 0-7,-1 0 0,0 0 1,0-1-1,0 1 0,0 0 0,0 0 1,-1 0-1,1-1 0,0 1 1,0 0-1,0 0 0,-1 0 0,1-1 1,0 1-1,-1 0 0,1-1 0,-1 1 1,1 0-1,-1-1 0,1 1 1,-1 0-1,-19 27 24847,30-30-22596,53-24-2363,-21 7 0,120-41 0,-150 57 0,4-2 0,0 0 0,0 2 0,0 0 0,0 0 0,18 1 0,-33 2 0,-1 0 0,1-1 0,0 1 0,0 0 0,0 0 0,0 0 0,0 0 0,0 0 0,0 0 0,0 0 0,0 0 0,0 0 0,0 0 0,0 0 0,0 1 0,0-1 0,0 0 0,0 1 0,-1-1 0,1 1 0,0-1 0,0 1 0,0-1 0,-1 1 0,1 0 0,0-1 0,0 1 0,-1 0 0,1 0 0,-1-1 0,1 1 0,0 1 0,-2 1 0,1-1 0,-1 1 0,0-1 0,0 1 0,0-1 0,0 0 0,-1 1 0,1-1 0,-4 4 0,-9 18 0,-1 11 0,2 0 0,2 1 0,1 1 0,-8 68 0,6-38 0,0 3 0,2 1 0,0 106 0,10 106-53,0-281-1273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2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47 1521,'0'0'2793,"-11"-16"2871,8-4 3449,3 20-9003,0-1 0,0 1-1,0 0 1,0-1 0,0 1-1,0-1 1,0 1 0,0 0-1,0-1 1,0 1 0,0 0 0,0-1-1,1 1 1,-1 0 0,0-1-1,0 1 1,0 0 0,0-1-1,1 1 1,-1 0 0,0 0 0,0-1-1,1 1 1,-1 0 0,0 0-1,0-1 1,1 1 0,-1 0-1,0 0 1,1 0 0,-1 0 0,0-1-1,1 1 1,-1 0 0,0 0-1,1 0 1,-1 0 0,0 0-1,1 0 1,-1 0 0,1 0 0,-1 0-1,0 0 1,1 0 0,-1 0-1,0 0 1,1 0 0,-1 0-1,0 1 1,1-1 0,-1 0 0,0 0-1,1 0 1,-1 0 0,0 1-1,1-1 1,-1 0 0,0 0-1,1 1 1,10 8 347,-1 0-1,0 1 1,0 0-1,-1 0 0,-1 1 1,1 0-1,-2 0 1,1 1-1,5 14 1,3 12-24,20 68-1,-8-18 2,-4-24-255,28 130 0,-27-52 108,-6 0 0,1 165 0,-21-224-285,-4 0-1,-3-1 1,-4 1-1,-3-2 1,-4 0-1,-45 120 1,47-155-2,7-15 0,-2 0 0,-27 47 0,37-73 32,-1 0 1,1 1-1,0-1 0,0 0 0,1 1 1,0-1-1,-1 7 0,1-9-290,2-31-774,-1-1-3984,0-24-9601,0 22 8726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3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51 200 1601,'0'0'-1,"-2"3"228,1 0-1,-1 0 0,0-1 1,0 1-1,-1-1 0,1 1 1,-1-1-1,1 0 0,-1 0 1,1 0-1,-1 0 0,-19 6 19037,21-12-18779,1 0 0,0 0-1,0 0 1,0 0 0,1 0 0,-1 0 0,3-6 0,6-9-440,2 0 0,0 1 0,1 0 0,1 1 0,1 1 0,0 0 0,25-21 0,-38 36-47,1 0-1,-1-1 1,0 1 0,1 0-1,-1-1 1,0 1-1,0-1 1,0 1 0,0-1-1,0 1 1,0-1-1,-1 0 1,1 1 0,0-1-1,0-2 1,-1 3 8,0 1-1,0-1 1,0 1 0,0-1 0,0 1 0,0-1-1,1 0 1,-1 1 0,0-1 0,0 1 0,1-1-1,-1 1 1,0 0 0,1-1 0,-1 1 0,0-1-1,1 1 1,-1-1 0,0 1 0,1 0 0,-1-1-1,1 1 1,-1 0 0,1 0 0,-1-1 0,1 1-1,-1 0 1,1 0 0,-1 0 0,1-1 0,0 1-1,-1 0 1,1 0 0,-1 0 0,1 0 0,-1 0-1,2 0 1,-2 1 30,0-1 1,1 1-1,-1-1 0,1 1 0,-1-1 1,0 1-1,0-1 0,1 1 0,-1-1 1,0 1-1,0-1 0,0 1 0,1-1 0,-1 1 1,0 0-1,0-1 0,0 1 0,0-1 1,0 1-1,0-1 0,0 1 0,-1 0 1,1-1-1,0 2 0,0 0 149,-3 24 435,-1 0 1,-1 0 0,-1-1-1,-18 49 1,-1 6-26,10-30-517,8-28-76,1 1-1,0 0 1,2 1-1,-3 44 1,7-67-1,0 1 0,0-1 0,-1 0 0,1 1 0,0-1 0,1 1 0,-1-1 0,0 0 0,0 1 0,1-1 0,-1 0 0,0 1 0,1-1 0,-1 0 0,1 0 0,0 1 0,-1-1 0,1 0 0,0 0 0,0 0 0,0 0 0,0 0 0,0 0 0,0 0 0,0 0 0,0 0 0,0-1 0,0 1 0,1 0 0,-1-1 0,0 1 0,0-1 0,1 1 0,-1-1 0,0 1 0,1-1 0,-1 0 0,2 0 0,6 0 0,0-1 0,-1 0 0,1-1 0,-1 0 0,13-5 0,30-4 0,-49 10 0,1 1 0,0 0 0,-1 0 0,1 0 0,-1 0 0,1 0 0,-1 0 0,1 1 0,0-1 0,-1 1 0,1 0 0,-1 0 0,0 0 0,1 0 0,-1 0 0,0 0 0,0 1 0,1-1 0,-1 1 0,0-1 0,0 1 0,-1 0 0,1 0 0,0 0 0,-1 0 0,1 0 0,-1 0 0,1 1 0,-1-1 0,0 0 0,0 1 0,0-1 0,-1 1 0,2 4 0,1 23 0,-1 0 0,-2 1 0,-1-1 0,-1 1 0,-8 36 0,8-50 0,-1 0 0,-1-1 0,0 1 0,-2-1 0,1 0 0,-2 0 0,0 0 0,-1-1 0,-1 0 0,-18 24 0,25-37-299,0-1 1,0 1-1,0 0 0,0-1 1,-1 0-1,1 0 1,0 1-1,-1-1 0,1-1 1,-1 1-1,1 0 0,-1-1 1,1 1-1,-1-1 1,0 0-1,1 1 0,-1-1 1,0-1-1,-3 1 0,-2-1-1825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2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24 1233,'0'-1'88,"0"1"0,0 0 0,0-1 0,0 1 1,0-1-1,0 1 0,0 0 0,0-1 1,0 1-1,0-1 0,0 1 0,0-1 0,0 1 1,0 0-1,0-1 0,0 1 0,0-1 1,0 1-1,-1 0 0,1-1 0,0 1 1,0 0-1,-1-1 0,1 1 0,0 0 0,0-1 1,-1 1-1,1-1 0,-16-10 9869,14 15-8036,-4 12-594,0 1 1,2-1 0,0 2 0,0-1 0,2 0 0,0 1 0,1 22 0,0 23 931,-1-39-1809,1 1 1,1-1 0,2 0-1,0 0 1,1 0 0,2 0-1,8 26 1,-3-23-195,-7-14-229,1-1 1,1 0-1,0 0 0,1-1 0,0 1 0,0-1 0,1-1 0,1 1 1,-1-1-1,17 15 0,-11-14-358,1 0 0,0-1 1,1 0-1,0-1 0,0-1 0,1 0 0,0-2 0,0 1 1,1-2-1,19 4 0,-26-8 194,0 0-1,1 1 1,-1 1-1,0-1 1,0 2-1,0-1 1,17 10-1,-24-11 229,0 0-1,0 0 0,0 0 0,0 0 1,0 0-1,-1 1 0,0 0 0,1-1 1,-1 1-1,0 0 0,0 0 0,0 0 1,-1 0-1,1 0 0,-1 1 0,1-1 1,-1 0-1,0 1 0,-1-1 0,1 1 1,0-1-1,-1 1 0,0-1 0,0 1 1,0-1-1,0 1 0,-2 5 0,-2 11 116,-1-2-1,-1 1 0,-1-1 0,-1 0 1,-15 28-1,-62 83 714,50-76-802,13-25-2499,-32 33-1,37-49-1120,15-11 3067,1 0 1,0-1 0,-1 1-1,1-1 1,-1 1 0,0-1-1,1 0 1,-1 0 0,1 1-1,-1-1 1,1 0 0,-1-1-1,0 1 1,1 0 0,-1 0-1,1-1 1,-1 1-1,1-1 1,-1 1 0,1-1-1,0 1 1,-1-1 0,1 0-1,-1 0 1,1 0 0,0 0-1,0 0 1,0 0 0,0 0-1,0 0 1,-2-3 0,-10-25-4739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3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0 432,'0'0'8100,"-32"2"-3498,29 1-4298,-1-1-1,1 1 1,0 0 0,0 0-1,0 1 1,1-1 0,-1 1-1,1-1 1,0 1 0,0 0-1,-3 6 1,-7 12 587,9-17-724,0-1-1,1 1 0,0 0 0,0 0 0,0 0 1,1 0-1,-1 6 0,-12 29 407,-4-6-395,10-18-516,0-1 0,-18 25 1,22-22-2789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3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50 155 1297,'0'1'86,"0"0"0,-1 0 0,1 0 0,0 0 1,-1 0-1,1 0 0,-1 0 0,1 0 1,-1-1-1,0 1 0,1 0 0,-1 0 0,0-1 1,0 1-1,1 0 0,-1-1 0,0 1 0,0 0 1,0-1-1,0 0 0,0 1 0,0-1 1,1 1-1,-1-1 0,-2 0 0,-27 6 26515,33-6-24352,9 0-2211,1-1 0,0 0 0,0 0 0,0-1 0,-1-1-1,1 0 1,-1-1 0,0 0 0,19-10 0,10-3-38,1 2 0,61-14 0,2-1 0,68-16 0,-152 41 0,-7 3-105,0 1-1,0 1 1,15 0-1,-10 1-1187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3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16 2289,'-36'-7'3708,"34"6"-3376,0 0 0,0 0 0,-1 0-1,1 0 1,-1 0 0,1 0 0,-1 1 0,1-1 0,-1 1 0,1 0 0,-1 0 0,1 0 0,-1 0 0,1 0 0,-1 1 0,1-1 0,-1 1 0,1-1 0,-1 1 0,1 0 0,-1 0 0,1 0-1,0 0 1,0 1 0,0-1 0,0 1 0,0-1 0,-3 3 0,0 1 94,1 0 0,-1 1 0,1-1 0,0 1 1,0 0-1,1 0 0,0 0 0,0 1 0,0-1 0,1 1 0,0-1 0,0 1 0,1 0 0,-1 0 0,2 0 0,-1 12 0,1 14 544,-1 6 123,7 58 1,-3-81-1034,0-1 0,0 0 1,2-1-1,0 1 0,0-1 1,2 0-1,8 16 0,-1-10-43,0-1-1,1-1 1,22 21-1,-22-24-22,-1 0 0,-1 1-1,0 1 1,19 31 0,-19-25 135,-10-19 58,-1-1 0,1 1 0,-1 0 0,0 0 0,0 0 0,0 0 1,0 1-1,-1-1 0,0 1 0,1-1 0,-2 1 0,1-1 0,-1 1 0,1-1 1,-1 1-1,0-1 0,-1 1 0,1 0 0,-3 8 0,-1-4 8,-1 1 0,0-1 0,0 0-1,-1-1 1,0 1 0,-1-1 0,1 0 0,-1-1-1,-1 0 1,0 0 0,-9 7 0,8-7-177,5-4-18,-1-1 0,1 1 0,-1-1 0,1-1 0,-1 1 0,0 0 0,0-1 0,1 0 0,-1 0 0,0-1 0,0 1 0,0-1 0,0 0 0,0 0 0,-9-2 0,-8 1 0,20 1-251,0 0 0,0-1 0,-1 1 1,1 0-1,0-1 0,0 0 0,0 1 0,-1-1 0,1 0 0,0 0 1,0 0-1,-2-2 0,1 0-788,-1 0 1,1 0-1,0-1 1,0 1 0,0-1-1,1 0 1,-1 0-1,1 0 1,0 0-1,0 0 1,0 0-1,1-1 1,-1 1-1,0-5 1,-1-36-5015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3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32 167 2753,'-13'-13'1775,"-3"-8"2209,14-3 4330,2 23-7921,1 1 0,-1-1 0,1 0 0,0 0 0,0 0 0,-1 1 0,1-1 0,0 0 0,0 1 0,0-1 0,-1 1 0,1-1 0,0 1 0,0-1-1,0 1 1,0 0 0,0-1 0,0 1 0,0 0 0,0 0 0,0 0 0,0-1 0,0 1 0,0 0 0,0 1 0,2-1 0,31 0 3868,-31 0-3853,175-15 262,-167 14-678,21-4-1714,49-14 0,14-3-4767,-64 11-1231,0-14 706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3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10 560,'-10'-10'23603,"12"11"-23429,0-1 0,0 1 0,-1-1 0,1 1 0,0 0 1,-1 0-1,1-1 0,0 1 0,-1 0 0,1 1 0,-1-1 0,1 0 0,-1 0 0,0 1 0,1-1 0,-1 0 0,0 1 1,0-1-1,0 1 0,0 0 0,0-1 0,0 3 0,20 50 3604,-12-29-2956,0-8-822,0-1 0,2 1 0,19 24 0,22 33 0,-20-18 0,4-1 0,1-1 0,57 61 0,-14-20-40,-75-90-452,16 15-574,-12-8-8576,-9-27-1931,0-7 6805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3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67 1681,'0'-39'3217,"-11"19"-406,10 20-2663,1-1 1,-1 1-1,1-1 1,-1 0-1,1 1 1,-1-1-1,1 1 1,-1 0-1,1-1 1,-1 1-1,0-1 1,1 1-1,-1 0 1,1-1-1,-1 1 1,0 0-1,0 0 1,1-1-1,-1 1 1,0 0-1,1 0 1,-1 0-1,0 0 1,0 0-1,1 0 1,-1 0-1,0 0 1,1 0-1,-1 1 1,-1-1-1,-3 6 474,0-1 0,0 1 0,0 0 0,1 1 0,0-1 0,0 1 0,1-1 0,0 1 0,0 0 0,1 1 0,-3 11 0,-14 31 1729,-107 206 4188,99-210-5521,-39 98 0,50-108-709,-39 63-1,36-69-640,2 0-1,1 1 1,-12 35 0,52-95-10248,12-33 3039,-17 15 2795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4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330 102 624,'0'-28'4311,"0"10"1690,-1 18-5955,0 0 0,1 0-1,-1 0 1,1 0 0,-1 0 0,1 0 0,-1 0 0,1 0 0,-1 0 0,1 0 0,-1 0 0,1 0 0,-1 0 0,1 0 0,-1 0 0,1-1 0,-1 1-1,1 0 1,-1 0 0,1-1 0,-1 1 0,0-1 0,1-10-1205,-1-14 8271,-5 10 124,5 15-7146,1-1 0,-1 1 0,1 0 0,0 0 1,-1 0-1,1 0 0,-1 0 0,1 0 0,-1 0 0,1 0 0,0 0 0,-1 0 0,1 0 0,-1 0 0,1 0 0,0 0 0,-1 0 0,1 0 0,-1 1 1,1-1-1,0 0 0,-1 0 0,1 0 0,0 1 0,-1-1 0,1 0 0,0 1 0,-1-1 0,1 0 0,0 0 0,0 1 0,-1-1 0,1 1 1,0-1-1,-1 1 0,-2 5 276,-1 0-1,1 0 1,0 0 0,0 1 0,0-1 0,1 1 0,-2 13 0,-15 38 1050,-25 55-1416,-24 52 0,41-118 0,16-29 0,1 0 0,-16 39 0,19-35 0,-1-1 0,0 0 0,-13 22 0,18-39 0,0 0 0,1 1 0,0-1 0,0 1 0,0-1 0,0 1 0,1 0 0,0 0 0,0 0 0,-1 9 0,6-18 0,0 0 0,0 1 0,0 0 0,1 0 0,-1 0 0,1 0 0,-1 1 0,1 0 0,0 0 0,7-2 0,6-3 0,1 0 0,31-6 0,-8 8-88,73 2 0,-85 3-363,-28 0-258,0-1 1,0 0-1,0 0 0,0 0 0,-1 0 1,1 0-1,0 0 0,0 0 0,-1 0 1,1-1-1,0 1 0,-1-1 1,1 1-1,-1-1 0,0 0 0,0 0 1,1 1-1,-1-1 0,0 0 0,-1 0 1,1 0-1,0 0 0,0-3 0,2-2-776,-1-1-1,1 1 0,-2-1 1,1 1-1,0-16 0,-2-10-1561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4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1 145 864,'0'-87'3078,"0"30"11837,0 61-12410,0 147-1016,16 564 8427,-3-312-9916,-10-292 255,-4-64-510,1-36-135,0-14-239,-1-20-5855,-2 0 0,-8-37 0,-5 15 543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4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61 1281,'-25'1'2698,"-12"2"-2955,-3 1 6076,11-3 8285,42 5-6872,-12-5-7127,0-1 0,0 1-1,0 0 1,0 0 0,0-1-1,0 1 1,0-1 0,0 1 0,1-1-1,-1 1 1,0-1 0,0 0 0,1 1-1,-1-1 1,0 0 0,2 0 0,809 0 4,-808 0-303,-1 0 1,1-1-1,0 1 0,0-1 0,0 0 1,0 0-1,-1 0 0,1-1 0,0 1 1,3-3-1,-6 3 63,0 1 0,-1-1-1,1 1 1,0-1 0,0 1 0,-1-1 0,1 0 0,0 1-1,-1-1 1,1 0 0,-1 1 0,1-1 0,-1 0 0,1 0-1,-1 0 1,1 1 0,-1-1 0,0 0 0,0 0 0,1 0-1,-1 0 1,0 0 0,0 0 0,0 0 0,0 0-1,0 0 1,0 1 0,0-1 0,0 0 0,0 0 0,-1 0-1,1 0 1,0 0 0,0 0 0,-1 0 0,1 1 0,-1-1-1,1 0 1,-1 0 0,1 0 0,-1 1 0,-1-2-1,-27-31-13335,12 29 7974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4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34 544,'1'0'108,"0"0"0,0-1 0,0 1 0,0 0 0,0-1-1,-1 1 1,1-1 0,0 1 0,0-1 0,0 0 0,0 1 0,-1-1-1,1 0 1,0 1 0,-1-1 0,1 0 0,0 0 0,-1 0 0,1 0-1,-1 0 1,1 0 0,-1 1 0,0-1 0,1 0 0,-1 0 0,0 0-1,0-2 1,0 1 789,-3-7 4321,2 9-5011,-5-1 804,0 1 0,0 0-1,0 0 1,0 0 0,0 1 0,0 0 0,0 0 0,0 1 0,0 0 0,1 0-1,-1 0 1,0 0 0,1 1 0,-8 5 0,-2 6 69,0 0 0,1 1 0,0 1 0,1 0 1,1 1-1,-16 29 0,18-29-923,-58 123-157,54-111 0,1 1 0,1 1 0,2-1 0,1 2 0,-7 48 0,8-12 0,0 112 0,8-176 0,0-1 0,0 1 0,0-1 0,1 1 0,-1-1 0,1 1 0,0-1 0,0 1 0,0-1 0,1 0 0,-1 1 0,1-1 0,0 0 0,-1 0 0,5 4 0,-5-6 0,1 0 0,-1 0 0,1 0 0,0 0 0,-1 0 0,1 0 0,0 0 0,0-1 0,0 1 0,0-1 0,-1 1 0,1-1 0,0 0 0,0 1 0,0-1 0,0 0 0,0 0 0,0-1 0,0 1 0,0 0 0,0-1 0,0 1 0,-1-1 0,1 0 0,0 1 0,0-1 0,0 0 0,-1 0 0,3-1 0,4-4 0,1 0 0,0 0 0,-1-1 0,0 0 0,-1 0 0,0-1 0,0 0 0,0-1 0,-1 1 0,8-16 0,-2 2 0,-1-1 0,-1 0 0,10-37 0,-5 12 0,-1-1 0,-3 0 0,-3-1 0,5-80 0,-13 44 0,0 86 0,0 0 0,1 1 0,-1-1 0,0 0 0,0 0 0,0 0 0,1 0 0,-1 0 0,0 0 0,0 0 0,0 1 0,1-1 0,-1 0 0,0 0 0,0 0 0,1 0 0,-1 0 0,0 0 0,0 0 0,0 0 0,1 0 0,-1 0 0,0 0 0,0 0 0,1-1 0,-1 1 0,0 0 0,0 0 0,0 0 0,1 0 0,-1 0 0,0 0 0,0 0 0,0-1 0,0 1 0,1 0 0,-1 0 0,0 0 0,0 0 0,0-1 0,0 1 0,0 0 0,1 0 0,-1 0 0,0-1 0,0 1 0,0 0 0,0 0 0,0-1 0,12 31 0,3 72 0,-4 2 0,-5 0 0,-8 106 0,1-70 0,11 283 0,-7-290 0,-2-60 0,13 96 0,-12-147 0,0 0 0,-2 37 0,-1-18 0,1-49-3349,0-80-12455,0 53 9986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2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20 414 1809,'-18'-95'7894,"17"92"-7260,1 0-1,-1-1 1,1 1-1,0 0 1,1 0-1,-1 0 1,0 0-1,1 0 1,0 0-1,-1 0 1,1 0-1,1 0 1,-1 0-1,0 0 1,1 1-1,-1-1 1,1 0-1,0 1 1,0-1-1,0 1 1,0 0-1,0-1 1,0 1-1,1 0 1,-1 1-1,1-1 1,-1 0-1,1 1 1,0-1-1,0 1 1,0 0-1,3-1 1,199-80 1524,-38-1-3004,-73 34-12034,-60 26 4580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4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32 228 160,'0'0'1550,"-16"0"-309,2-6 8461,13-2-5174,4-13 448,0 18-4460,0-1 1,0 1-1,0-1 1,-1 0-1,0 0 0,1 0 1,-1 0-1,1-5 1,21-35 1294,-8 27-1190,11-17 532,-24 29-1081,0 1 0,1-1 1,-1 0-1,1 1 0,0 0 0,0 0 0,1 0 1,-1 0-1,1 1 0,0 0 0,0 0 1,0 0-1,7-2 0,-11 4-57,0 1 1,0 0-1,0-1 0,0 1 0,0 0 0,0 0 1,0-1-1,0 1 0,0 0 0,0 0 1,0 0-1,0 0 0,0 1 0,0-1 1,0 0-1,0 0 0,0 1 0,0-1 0,0 0 1,0 1-1,0-1 0,-1 1 0,1-1 1,0 1-1,0-1 0,0 1 0,0 0 1,-1 0-1,1-1 0,0 1 0,-1 0 1,1 0-1,-1 0 0,1-1 0,-1 1 0,1 0 1,-1 0-1,1 2 0,11 42 676,-10-34-610,24 61-81,-24-62 0,-1-1 0,2 0 0,-1 0 0,1 1 0,1-2 0,7 16 0,-10-22 0,0 0 0,0-1 0,0 1 0,0 0 0,1-1 0,-1 1 0,0-1 0,1 0 0,-1 1 0,1-1 0,-1 0 0,1 0 0,0 0 0,-1 0 0,1 0 0,0-1 0,0 1 0,0 0 0,-1-1 0,1 1 0,0-1 0,0 0 0,0 1 0,0-1 0,0 0 0,0 0 0,0-1 0,0 1 0,0 0 0,0-1 0,-1 1 0,1-1 0,0 1 0,0-1 0,0 0 0,-1 0 0,1 0 0,0 0 0,-1 0 0,1 0 0,-1 0 0,3-3 0,41-40-3110,-31 27-272,0-1 0,19-35-1,-12 1-4730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4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82 152 496,'-16'0'28331,"9"0"-27769,-1-1 1,1 0 0,0 0 0,0 0 0,0-1 0,-10-4 0,17 6-563,0 0 0,-1 0 0,1 0 0,0 0 0,-1 0 0,1 0 0,0-1 0,0 1 0,-1 0 0,1 0 0,0 0 0,0-1 0,0 1 0,-1 0 0,1 0 0,0-1 0,0 1 0,0 0 0,-1 0 0,1-1 0,0 1 0,0 0 0,0 0 0,0-1 0,0 1 0,0 0 0,0-1 0,0 1 0,0 0 0,0-1 0,0 1 0,0 0 0,0 0 0,0-1 0,0 1 0,0 0 0,0-1 0,0 1 0,0 0 0,0-1 0,1 1 0,-1 0 0,0 0 0,0-1 0,0 1 0,0 0 0,1 0 0,-1-1 0,0 1 0,0 0 0,0 0 0,1 0 0,-1-1 0,26-16 0,44-8 0,54-13 0,-78 23 0,-38 11 0,0 1 0,0 0 0,1 1 0,-1-1 0,1 2 0,-1-1 0,13 0 0,-4 0-1782,-1-7-5179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4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47 1121,'-1'1'137,"1"1"0,-1 0 0,0-1 1,0 1-1,0-1 0,0 0 1,-1 1-1,1-1 0,0 0 1,-1 0-1,1 0 0,0 0 1,-1 0-1,0 0 0,1 0 0,-1 0 1,1-1-1,-1 1 0,0 0 1,1-1-1,-1 0 0,0 1 1,0-1-1,0 0 0,1 0 1,-1 0-1,-20 18 18705,22-16-18154,3-1-75,1 0 0,-1 0 0,0 0 0,0-1 1,1 1-1,-1-1 0,1 0 0,-1 0 0,0 0 0,1 0 1,5-2-1,6 1 438,-8 1-1060,-2 1-231,0-1 1,0 0-1,0 0 0,1 0 0,-1-1 1,0 0-1,0 0 0,0 0 0,0-1 1,0 0-1,0 0 0,0 0 0,-1 0 1,1-1-1,-1 0 0,5-3 0,28-16-7038,6-3-3561,-14 4 5572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4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53 1729,'-5'-23'2327,"-2"-7"3256,7 79 9232,0 43-8466,0-2-4606,0 9-1572,10 387-121,-7-248-43,-4-145-99,1-93 2,0 0 0,0 0 1,0 0-1,0 0 1,0 1-1,0-1 0,0 0 1,0 0-1,0 0 0,0 0 1,0 0-1,0 1 1,0-1-1,0 0 0,0 0 1,0 0-1,-1 0 0,1 0 1,0 0-1,0 1-268,0-1 268,0 0 0,0 0 1,-1 0-1,1 0 1,0 0-1,0 0 0,0 0 1,0 0-1,0 0 0,-1 0 1,1 0-1,0 0 1,0 0-1,0 0 0,0 0 1,0 0-1,0 0 0,-1 0 1,1 0-1,0 0 1,0 0-1,0 0 0,0 0 1,0 0-1,-1 0 0,1 0 1,0 0-1,0 0 1,0 0-1,0 0 0,0-1 1,-1 1-270,1 0 270,0 0-1,0 0 0,0 0 1,0-1-1,0 1 0,-6-13-5213,-3-38-4477,6 43 8774,1-1 0,0 1 0,1 0 1,-1-13-1,2-26-2318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4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112 512 1313,'-1'-76'2672,"-1"27"132,2 0 0,11-79 0,-9 115-2451,1 0-1,0 0 1,1-1-1,1 2 1,0-1-1,0 1 1,1-1 0,1 1-1,0 1 1,1 0-1,0 0 1,0 0-1,1 1 1,12-10-1,-19 18-303,0 0 0,0 0-1,0 1 1,0-1 0,1 0-1,-1 1 1,1 0 0,-1-1-1,1 1 1,0 0 0,-1 1-1,1-1 1,0 0 0,0 1-1,-1-1 1,1 1 0,0 0-1,0 0 1,0 0 0,0 0-1,-1 1 1,1-1 0,0 1-1,0 0 1,-1-1 0,1 1-1,0 0 1,-1 1 0,1-1-1,-1 0 1,1 1 0,-1-1-1,0 1 1,4 3 0,0 1 34,-1 0 1,1 1 0,-1-1-1,0 1 1,-1 0 0,1 0-1,-1 1 1,-1-1 0,5 14-1,0 2 240,-4-12-44,0 1 0,0-1 1,-1 1-1,-1 0 1,0-1-1,0 1 0,-1 0 1,-1 0-1,-1 14 0,-3-4 338,-1 0 0,-1-1-1,0 1 1,-2-1-1,-1-1 1,0 0 0,-2 0-1,0 0 1,-16 20-1,15-25-504,-1-1 0,0 0-1,0-1 1,-1 0-1,-1-1 1,-28 18 0,36-27-530,1 1 1,-1-1 0,0 0 0,-1-1 0,1 0 0,0 0 0,-1 0 0,-14 0 0,-33 0-8686,32-3 3092,6 1 833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4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13 177 848,'0'0'1348,"-13"-2"5828,14-2-6528,0 1 0,0-1 0,0 1 0,0-1-1,1 1 1,-1 0 0,1-1 0,0 1 0,0 0 0,0 0-1,0 0 1,0 1 0,1-1 0,-1 0 0,1 1-1,0 0 1,0 0 0,0-1 0,0 2 0,4-4 0,4-1 963,0 1 0,-1 0 0,2 0 1,21-6-1,13 0-1178,-1 3 1,1 1-1,50 0 1,458 7-434,-553 0-47,-1 0-1,1-1 1,0 1-1,0 0 1,-1 0-1,1 0 1,0-1-1,-1 1 1,1 0-1,-1-1 1,1 1-1,0-1 1,-1 1-1,1-1 1,-1 1-1,1-1 1,-1 1-1,1-1 1,-1 1-1,1-1 1,-1 0-1,0 1 1,1-1-1,-1 0 1,0 1-1,0-1 1,1 0-1,-1 1 1,0-1-1,0 0 1,0 0-1,0 1 1,0-1-1,0 0 1,0 0-1,0-1 1,0 1-148,0 0 0,0 0 1,0 0-1,-1 0 1,1 0-1,0 0 0,0-1 1,-1 1-1,1 0 1,-1 0-1,1 0 1,-1 0-1,1 0 0,-1 0 1,1 1-1,-1-1 1,0 0-1,0 0 1,1 0-1,-1 0 0,0 1 1,0-1-1,0 0 1,0 1-1,-1-1 1,-29-1-13127,13 2 7654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4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135 285 1040,'-4'-2'415,"1"1"-1,0-1 0,0 0 1,0 0-1,1 0 0,-1 0 0,0-1 1,1 1-1,-1-1 0,1 1 1,0-1-1,0 0 0,0 0 0,0 0 1,0 0-1,1 0 0,-1 0 1,1-1-1,0 1 0,0 0 0,0-1 1,0 1-1,1-1 0,0 1 1,-1-1-1,1 1 0,0-1 0,1-5 1,1 0 607,1 0 0,-1 0 0,1 0 1,1 0-1,0 0 0,0 1 0,0 0 0,1 0 1,1 0-1,8-10 0,-5 7-84,-1 0-313,1 0-1,0 1 0,1 0 0,18-15 1,-26 24-564,0-1 1,0 1 0,0-1 0,1 1 0,-1 0-1,0 0 1,1 0 0,-1 0 0,1 0 0,-1 0-1,1 1 1,-1-1 0,1 1 0,-1 0 0,1-1-1,0 1 1,-1 1 0,1-1 0,-1 0 0,1 1-1,0-1 1,-1 1 0,1 0 0,-1-1 0,0 1-1,1 1 1,-1-1 0,0 0 0,1 0 0,-1 1-1,0-1 1,3 4 0,1 2 12,1 1 0,-1-1 1,-1 1-1,1 1 0,-1-1 0,-1 1 1,0 0-1,0 0 0,-1 0 0,0 0 1,0 1-1,-1 0 0,0-1 0,-1 1 1,0 0-1,-1-1 0,-1 17 1,-2 13 183,-1 0 0,-3 0 0,-13 45 0,-7-3-258,-64 139 0,58-148 0,24-53 0,0 0 0,-1-1 0,0 0 0,-2 0 0,-18 20 0,9-9 0,-13 12 0,10-7 0,15-21 0,11-24 0,0 6 0,0 1 0,0 0 0,0 0 0,1 0 0,-1 0 0,1 1 0,0-1 0,0 0 0,0 1 0,0 0 0,1 0 0,-1 0 0,9-5 0,-3 3 0,0 0 0,1 1 0,-1 0 0,1 1 0,20-5 0,-9 4 0,0 1 0,1 1 0,-1 1 0,0 1 0,37 5 0,-52-4 37,0 1 0,0 0 1,0 0-1,0 1 0,0 0 0,10 6 0,-12-6-157,1 0 0,-1 0 0,1-1 0,0 0 1,0 0-1,0 0 0,0 0 0,0-1 0,0 0 0,8 1 0,-5-2-339,-5 0-529,0 0 1,0 1-1,0-1 0,-1-1 1,1 1-1,0 0 1,0-1-1,0 0 1,0 1-1,-1-1 1,1 0-1,0 0 1,-1-1-1,1 1 1,-1-1-1,1 1 1,-1-1-1,3-2 1,24-26-4488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4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191 186 1297,'-6'-11'729,"1"-1"0,1 0 0,0-1 0,-3-14 0,-14-36 4144,20 60-4038,-13-42 16827,14 80-13207,-2 29-4455,0-35 0,2-1 0,0 0 0,2 1 0,1-1 0,9 40 0,-3-37 0,2 0 0,1 0 0,1-1 0,1-1 0,2 0 0,20 27 0,-22-37 0,0 0 0,-2 1 0,0 0 0,14 35 0,-23-49 0,-1-1 0,0 1 0,-1 0 0,1 0 0,-1 0 0,-1 0 0,1 0 0,-1 0 0,0 0 0,0 0 0,0 0 0,-1 0 0,0 0 0,-1 0 0,1 0 0,-1 0 0,0 0 0,0-1 0,-1 1 0,0-1 0,0 1 0,-7 9 0,-7 6 0,12-13 0,-1 0 0,0-1 0,0 0 0,-1 0 0,0-1 0,0 1 0,-12 6 0,-20 12 56,30-17-104,-1-1 0,0-1-1,0 0 1,-1 0 0,1-1-1,-1 0 1,-1-1 0,1 0-1,-20 4 1,28-8-565,1 0 0,-1-1 0,0 1 0,1 0 0,-1-1 0,1 0 0,-1 1 0,0-1 0,1 0 0,0 0 0,-1-1 0,1 1 0,0 0 0,-1-1 1,1 0-1,0 1 0,0-1 0,0 0 0,1 0 0,-1 0 0,0 0 0,1 0 0,-1-1 0,1 1 0,0 0 0,-2-5 0,-6-32-5695,10-1 3413,14-31-3628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8:4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32 247 1617,'-5'-8'838,"1"0"0,0-1 0,0 1 0,1-1 1,-4-15-1,3-27 10946,4 49-11594,1 1 0,-1 0 0,1 0 0,-1-1 0,1 1 0,-1 0 0,1 0 0,0 0 0,-1 0 0,1 0 0,0 0 0,0 0 0,0 0 0,0 0 0,0 0 0,0 0 0,0 0 0,0 1 0,1-1 0,-1 0 0,0 1 0,0-1 0,1 1 0,-1 0 0,0-1 0,0 1 0,1 0 0,-1 0 1,0-1-1,1 1 0,-1 0 0,2 1 0,62-1 6715,-40 1-5744,121-11-1161,-90 5 0,-35 2-985,0-2 1,0 0-1,-1-1 0,36-15 0,-19 6-2265,-9 0-5138,-12-7 747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143 228 480,'-12'-2'9893,"11"-19"-8803,0 16-1001,1-1-1,-1 0 1,1 1 0,0-1-1,1 0 1,0 1 0,-1-1-1,2 1 1,-1-1 0,1 1-1,0-1 1,0 1 0,5-9-1,8-5 1,2 1 0,0 1-1,0 0 1,22-15-1,-34 30-51,0-1-1,0 1 1,0 0-1,0 1 0,0-1 1,1 1-1,-1 0 1,0 0-1,1 1 0,-1 0 1,0 0-1,1 0 1,-1 0-1,1 1 0,-1 0 1,9 2-1,-12-1 49,0-1 0,0 0 0,0 1-1,0 0 1,0-1 0,0 1 0,0 0 0,-1 0-1,1 0 1,-1 0 0,1 0 0,-1 1-1,0-1 1,0 0 0,0 1 0,0-1 0,0 1-1,0-1 1,-1 1 0,1-1 0,-1 1 0,0-1-1,1 1 1,-2 4 0,-1 71 1708,2-74-1696,-6 31 733,-1-1 1,-20 60-1,10-36-223,13-46-486,-2 11 74,0-1-1,-2 0 1,-1-1-1,-12 24 0,-35 61 173,30-54-212,-48 72 1,69-117-108,0-1-1,0-1 1,0 1 0,-1-1-1,1 0 1,-1 0 0,-1 0-1,1-1 1,-1 0 0,1-1-1,-1 1 1,0-1 0,-1 0-1,-14 3 1,19-6 699,5-2-733,-1 1 0,0-1 0,1 1 0,-1 0 0,1-1 0,-1 1 0,1 0 1,-1 0-1,1 0 0,0 0 0,0 0 0,-1 0 0,1 1 0,0-1 0,0 0 0,0 1 0,0 0 0,0-1 0,3 1 0,39-4 108,-23 3-8,-17 0-76,1 0-1,0 1 1,0 0 0,-1 0-1,1 0 1,0 0-1,-1 1 1,1 0-1,0 0 1,-1 0-1,1 1 1,-1-1-1,1 1 1,5 3 0,6 4 438,-7-14 881,-6-31-746,-3 33-857,-4-9-27,3 11-177,0 0 1,0 0-1,0 0 0,0 1 0,0-1 0,-1 0 0,1 0 0,0 1 0,0-1 0,-1 0 0,1 1 0,0 0 0,-1-1 0,1 1 0,-1 0 0,1-1 0,-2 1 0,-2-12-7099,-5 1 2247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2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61 1201,'-6'-8'649,"0"1"0,-1 0 0,0 0 0,0 0 0,-12-7 0,18 13-516,0 0-1,-1 0 0,0 0 1,1 0-1,-1 0 1,1 0-1,-1 1 0,0-1 1,0 1-1,0-1 1,1 1-1,-1-1 1,0 1-1,0 0 0,0 0 1,0 0-1,1 0 1,-1 0-1,0 0 0,0 1 1,0-1-1,0 1 1,1-1-1,-1 1 1,0-1-1,1 1 0,-1 0 1,0 0-1,1 0 1,-1 0-1,1 0 1,-1 0-1,1 1 0,-2 1 1,-8 14 489,0 0 0,2 0-1,0 1 1,1 1 0,1 0 0,1 0 0,0 0 0,2 0 0,-4 25 0,-37 293 6951,41-274-6196,4 0 0,2 0 0,13 83-1,-8-104-979,-4-12-137,2 0 0,2-1 0,0 0 0,15 36 1,-19-58-255,0-1 1,0 0 0,0 1 0,1-1 0,0 0 0,0-1 0,1 1 0,0-1-1,0 0 1,0 0 0,0 0 0,1-1 0,0 0 0,0 0 0,0 0-1,0-1 1,1 0 0,-1 0 0,1-1 0,0 1 0,0-1 0,0-1 0,9 2-1,-1-3-106,0 0-1,0 0 1,0-1-1,-1-1 1,1-1-1,-1 0 1,1-1-1,-1 0 1,0-1-1,0-1 1,-1 0-1,0-1 1,0 0-1,0-1 1,-1-1-1,0 0 1,-1 0-1,18-20 1,-17 17 63,0-2 0,-1 1 0,0-2 0,-1 0 0,-1 0 0,0 0-1,-1-1 1,-1 0 0,-1-1 0,0 0 0,-1 0 0,-1 0 0,0-1 0,-1 1 0,0-23 0,-3 37 65,1 0 0,-1 1 0,0-1 0,0 1 0,0-1 0,-1 0 0,1 1 0,-1-1 0,1 0 0,-1 1 1,0-1-1,0 1 0,0 0 0,0-1 0,-1 1 0,1 0 0,-1-1 0,1 1 0,-1 0 0,0 0 0,0 0 0,0 1 0,0-1 0,0 0 0,0 1 0,0-1 0,0 1 0,-1 0 0,1 0 0,0 0 0,-1 0 0,1 0 1,-6-1-1,2 2 83,-1 0 0,1 0 0,-1 0 0,1 1 0,0 0 0,-1 0 0,1 1 0,0 0 0,0 0 0,0 0 0,0 1 0,0-1 0,-8 7 0,2-1 28,-1 1 0,1 1 1,1 0-1,0 1 0,0 0 0,-16 23 1,-46 86 445,56-90-504,11-18-63,-5 7-111,0 0 1,2 1-1,0 0 0,-9 32 0,8-17-852,-10 45-2062,20-78 2560,-1 1 0,1 0 0,-1-1-1,1 1 1,0 0 0,0-1 0,0 1 0,1 0-1,-1-1 1,0 1 0,1 0 0,0-1 0,0 1-1,0-1 1,0 1 0,0-1 0,0 1 0,1-1-1,-1 0 1,1 0 0,3 4 0,9-2-5524,4-4 235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329 133 240,'0'-34'2244,"0"-18"265,0 29 1737,-1 21-4064,0 1-1,0-1 1,0 1 0,-1-1 0,1 1-1,0-1 1,-1 1 0,1 0-1,-1 0 1,1-1 0,-1 1 0,0 0-1,1 0 1,-1 1 0,0-1-1,0 0 1,0 1 0,0-1 0,1 1-1,-1-1 1,0 1 0,0 0-1,0 0 1,0 0 0,0 0 0,0 0-1,0 0 1,0 1 0,0-1 0,0 1-1,0-1 1,1 1 0,-1 0-1,-2 0 1,-5 8 379,1 0-1,0 1 1,1-1 0,0 1-1,0 1 1,-7 15 0,-33 103 2563,8-39-980,-34 124 1,59-164-1756,3 1 0,2 1 0,2-1 0,-1 62 1,8-94-315,1 1 0,1-1 0,1 0 0,0 1 0,12 36 0,-14-54-62,-1 0 0,1 0-1,0 0 1,0 0 0,0 0 0,0 0-1,0 0 1,0 0 0,0 0-1,1 0 1,-1-1 0,1 1-1,-1-1 1,1 1 0,0-1-1,-1 0 1,1 1 0,0-1-1,0 0 1,0 0 0,0 0 0,0 0-1,0-1 1,0 1 0,0-1-1,1 1 1,-1-1 0,0 0-1,0 1 1,0-1 0,1 0-1,-1-1 1,0 1 0,0 0-1,0-1 1,1 1 0,-1-1-1,0 1 1,0-1 0,0 0 0,0 0-1,3-2 1,4-2-3,-1-1 0,0 0-1,0-1 1,0 1 0,-1-1 0,0-1 0,10-12 0,0-9-39,0 0 1,-2-1 0,-2 0-1,-1-1 1,-1-1 0,-1 0-1,6-39 1,15-117-71,-28 173 90,0-1 0,-1 0 0,-1-25 0,6-35 40,0 36 61,-3-1-1,1-50 1,-5 87 500,0 27 534,0-10-936,1-1 0,1 1 1,4 17-1,-3-16-94,-1 0 1,0 0-1,0 20 1,-2 86-97,-15 643 0,9-259 0,9-279 0,-3-217-1658,0-22-2341,0-26-5188,0 26 2528,0-8 966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13 317 288,'-13'-8'3399,"13"-6"-952,1 0 0,0 0 0,6-24 1,-4 27-1995,1 0 0,0 1 0,1-1 0,0 1 1,1 0-1,0 0 0,14-17 0,0 0-30,-10 12-186,1 1 1,1 0 0,20-18 0,-29 29-165,0 0 0,0 1 0,1-1 0,0 1 0,-1 0 0,1 0 0,0 0 0,0 1 0,0-1 0,0 1 0,0 0 0,1 0 0,-1 0 0,0 1 0,0 0 0,1-1 0,-1 1 0,0 1-1,8 0 1,6 12 637,-12-7-524,-1 1-1,-1 0 1,1 0 0,-1 1 0,-1-1-1,1 1 1,-1 0 0,-1 0-1,3 11 1,12 81 1470,-13-65-1202,1 3 72,-4-24-301,1 1 1,0-1-1,5 14 1,21 62 758,-27-90-1023,0 0-1,0 0 1,0 0-1,0-1 1,0 1 0,0 0-1,0 0 1,1-1-1,-1 1 1,0-1 0,0 1-1,-1-1 1,1 1-1,0-1 1,0 0-1,0 1 1,0-1 0,0 0-1,1-1 1,-1 0-173,4-2-350,0 0 1,-1-1 0,0 0 0,0 0-1,-1 0 1,1 0 0,-1 0 0,0-1-1,-1 0 1,1 1 0,-1-1 0,2-8-1,12-28-3739,10-15-1651,-10 0-2489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47 2481,'-35'9'25591,"55"-9"-21371,-11-1-4101,-1 0-1,1 0 1,-1-1-1,13-4 1,36-8-237,3 0-3025,-46 10 1313,0 0 1,0 1-1,1 1 1,17-2-1,-14 4-5453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2497,'-31'0'3298,"0"0"-209,19 14-320,-7-14 3762,38 0-848,12 0-4306,-19 0-897,19 0-704,0 0-1329,0 0-1440,-12 0-1297,31 0-753,-19-14 369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69 375 1809,'-3'0'253,"1"1"1,-1-1 0,1 0-1,-1 0 1,1 0-1,-1 0 1,1-1-1,-1 1 1,1-1 0,0 1-1,-1-1 1,1 0-1,-1 0 1,1 0 0,0 0-1,0 0 1,0-1-1,0 1 1,0-1-1,0 1 1,0-1 0,0 0-1,0 0 1,1 1-1,-1-1 1,1 0-1,0-1 1,-1 1 0,1 0-1,0 0 1,0-1-1,0 1 1,1 0 0,-1-1-1,0 1 1,1-1-1,0 1 1,-1-1-1,1 1 1,1-5 0,0-16 713,1 0 1,2 0 0,0 0-1,2 1 1,0 0-1,2 0 1,0 0 0,1 1-1,21-34 1,-27 50-686,0-1 1,0 1-1,1 0 0,-1 0 1,1 1-1,0-1 0,1 1 0,-1 0 1,1 0-1,6-4 0,-10 8-163,-1-1 0,1 1 0,0 0-1,0 0 1,0-1 0,0 1 0,0 0-1,0 0 1,0 0 0,0 0 0,0 0-1,0 0 1,0 1 0,0-1 0,0 0-1,0 0 1,-1 1 0,1-1 0,0 0-1,0 1 1,0-1 0,0 1 0,-1-1-1,1 1 1,0 0 0,0-1 0,-1 1-1,1 0 1,0-1 0,-1 1 0,1 0-1,-1 0 1,1 0 0,-1-1 0,1 1-1,-1 1 1,17 38 2467,-16-36-2285,5 16-197,-1 1 0,-2 0-1,0 1 1,-1-1 0,-1 43 0,-19 112-224,16-158 116,-72 376 4,13-91 0,57-262 0,4-40 0,0 0 0,-1 0 0,1 0 0,0 0 0,0 0 0,0 0 0,0 0 0,0 0 0,0 0 0,1 0 0,-1 0 0,0 0 0,0 0 0,1 0 0,-1 0 0,1 0 0,-1 0 0,1 0 0,-1 0 0,1-1 0,-1 1 0,1 0 0,0 0 0,-1-1 0,1 1 0,0 0 0,0-1 0,0 1 0,-1-1 0,1 1 0,0-1 0,0 1 0,1 0 0,14-2-293,0 0 1,-1 0-1,1-2 1,-1 0-1,1-1 0,-1 0 1,19-9-1,3-4-2783,51-34-1,-59 34 1337,2-2-7992,0-10-3053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85 2353,'-9'-9'1213,"0"0"0,0 1-1,-15-12 1,-16-15 5069,39 34-6065,0 1-1,0 0 0,0-1 1,0 1-1,0-1 1,0 1-1,0 0 0,0 0 1,0-1-1,1 1 1,-1 0-1,0 0 0,0 0 1,0 0-1,0 0 1,0 1-1,0-1 1,0 0-1,0 0 0,0 0 1,0 1-1,0-1 1,0 1-1,0-1 0,0 1 1,1-1-1,-1 1 1,-1 1-1,-1-1 164,1 0 1,0 1-1,0-1 1,1 1-1,-1-1 1,0 1-1,0 0 1,1 0-1,-1 0 1,-1 3-1,-6 21 1547,4-14-942,1 0 0,0-1-1,1 2 1,0-1 0,1 0-1,-1 18 1,3 21-985,4 116 0,-1-145 0,0 0 0,2 0 0,0-1 0,1 1 0,15 32 0,72 118 0,-60-114 0,-31-51 0,1-1 0,-1 1 0,0-1 0,0 1 0,-1 0 0,1 0 0,-2-1 0,1 1 0,-1 0 0,0 0 0,-2 11 0,2-14 0,0 0 0,-1 0 0,1 0 0,-1 0 0,-1-1 0,1 1 0,0 0 0,-1-1 0,1 1 0,-1 0 0,0-1 0,-1 0 0,1 0 0,0 1 0,-1-1 0,0-1 0,0 1 0,0 0 0,0-1 0,0 1 0,-3 1 0,-2-2-217,1-1-1,-1 1 1,1-1 0,-1-1 0,1 0-1,-1 0 1,1 0 0,-1-1 0,1 0-1,0 0 1,-1-1 0,1 0 0,0 0-1,0-1 1,-9-4 0,12 2-1523,0 1 0,1-1 0,-1 0 0,1-1-1,0 1 1,0 0 0,0-1 0,-3-10 0,-7-28-5023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32 238 1857,'0'-2'301,"0"0"1,-1-1 0,1 1-1,-1 0 1,1 0 0,-1 0-1,0 0 1,0 0-1,0 0 1,0 0 0,0 0-1,0 0 1,-1 0-1,1 1 1,-3-4 0,-4-5 3663,1-1 3659,16 14-1112,13 4 1471,-3-8-7983,1 0 0,-1-2 0,0 0 0,0-1 0,0-1 0,-1 0 0,25-12 0,9-8 0,56-36 0,-97 54 0,21-14-2179,30-15-8571,-44 34 2501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19 423 2465,'-19'24'29165,"19"-34"-28028,0-13-1137,0 0 0,0-14 0,31-10 0,-12 1 0,-7 9 0,7-10 0,0 10 0,-19 4-3249,0-4-4851,0 4 640,-19-4 1730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50 229 3874,'-19'-23'3409,"7"-1"17,-7-4-1,19-4-255,0 9-801,0-1-1056,0 1-1009,0 0-1169,19 9-1472,-19 0-1248,12 14-689,7 0 80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62 928,'-2'-1'271,"0"0"1,0 0-1,1 0 0,-1-1 0,0 1 0,0 0 0,1-1 0,-1 1 0,0-1 0,1 1 0,0-1 0,-1 0 0,1 0 0,0 0 0,0 0 0,0 1 0,0-2 0,0 1 0,1 0 0,-1 0 0,0 0 0,1 0 0,0 0 0,-1 0 0,1-1 0,0-1 0,0 3-21,0 1-1,0-1 0,0 0 0,-1 1 1,1-1-1,0 0 0,-1 1 0,1-1 1,0 1-1,-1-1 0,1 1 0,-1-1 1,1 1-1,0-1 0,-1 1 0,1 0 1,-1-1-1,0 1 0,1-1 0,-1 1 1,1 0-1,-1 0 0,0-1 0,1 1 0,-1 0 1,1 0-1,-1 0 0,0 0 0,1 0 1,-1 0-1,0-1 0,1 2 0,-1-1 1,0 0-1,1 0 0,-1 0 0,0 0 1,1 0-1,-1 0 0,0 1 0,0 0 1,-20 5 6788,13-1-5248,1 0-1589,1 2-1,-1-1 0,2 1 0,-1-1 1,1 2-1,0-1 0,0 0 0,1 1 1,0 0-1,0 0 0,1 0 0,0 1 1,1-1-1,-1 1 0,0 12 0,-2 16 432,3 0-1,1 52 1,2-45-507,-1-30-125,1 0 0,1 1 0,0-1 0,1 0 0,0-1 0,1 1 0,0-1 0,2 1 0,-1-1 0,1-1 0,1 1 0,1-1 0,9 12 0,4 2 0,1-2 0,1-1 0,1-1 0,41 30 0,-58-48 0,-1 1 0,0 0 0,0 0 0,-1 0 0,0 1 0,0 0 0,5 8 0,-8-12 0,-1 1 0,0 0 0,0-1 0,0 1 0,0 0 0,-1 0 0,1 0 0,-1 0 0,1 0 0,-1 0 0,0 0 0,0 0 0,0 0 0,-1-1 0,1 1 0,-1 0 0,0 0 0,0 0 0,1 0 0,-2 0 0,1-1 0,-2 4 0,-6 12 23,-1 0 0,-1-1-1,0 0 1,-28 29 0,34-40-56,-1-1-1,0 0 0,0 0 1,0 0-1,-1-1 1,0 0-1,1 0 1,-1 0-1,-1-1 1,1 0-1,0-1 1,-1 1-1,0-2 0,1 1 1,-1-1-1,-11 1 1,-2-5-1174,9-6-3321,0-28-7067,9 24 9505,-13-32-4462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25 208 1633,'-24'22'26397,"37"-31"-21660,67-25-4737,45-23 0,-100 44-323,31-19-4937,1 3 1,77-26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13 284 5507,'-13'-37'4466,"13"0"512,0 4 1153,0-4 976,13 14-2529,18 0-4578,0-14 0,0 27 0,18-13 0,1 23 0,-7-14 0,19 5 0,-12 9-432,0 0-10213,-7 0 656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33 1665,'-12'-9'1376,"-7"-15"17801,7 24-8628,-7 0-10549,7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32767,'22'-20'0,"-20"17"0,1 0 0,-1 0 0,1 1 0,0-1 0,-1 1 0,1 0 0,1 0 0,-1 0 0,0 0 0,0 0 0,1 1 0,4-2 0,43-10 39,0 2-1,98-7 1,104 13-479,-224 5 297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1329,'-31'26'1737,"28"-24"-1496,0-1 0,0 1-1,0 0 1,1 1 0,-1-1 0,1 0 0,-1 1 0,1-1 0,-3 5 0,-27-1 25877,31-5-25488,2 2-610,-1-1 0,0 0 0,1 0 0,0 0 1,-1 0-1,1 0 0,0 0 0,0 0 0,0 0 0,1 0 1,-1 0-1,0-1 0,1 1 0,-1-1 0,1 1 0,-1-1 1,1 1-1,0-1 0,0 0 0,-1 1 0,1-1 0,0 0 1,0-1-1,0 1 0,0 0 0,0 0 0,1-1 1,-1 1-1,0-1 0,0 0 0,0 0 0,5 0 0,13 2-47,1-1 0,35-3 0,-23 0-13,-5 3-834,27-3-7702,-24-6-895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311 121 640,'0'-73'9692,"0"49"-1388,0 0 5149,-30 24-12775,25 1-678,1-1 0,-1 1 0,1 0 0,-1 0 0,1 1 0,-1-1 0,1 1 0,-1 0 0,1 0 0,0 0 0,0 1 0,0-1 0,1 1 0,-1 0 0,0 0 0,1 1 0,0-1 0,0 1 0,0-1 0,0 1 0,1 0 0,-1 0 0,-1 5 0,-6 10 0,1 1 0,1 1 0,-8 32 0,13-41 0,-3 13 0,1 1 0,1 0 0,2 0 0,0 1 0,3 29 0,-1-18 0,1-27 0,-1 0 0,2-1 0,0 1 0,0 0 0,1 0 0,0-1 0,0 0 0,2 1 0,-1-2 0,1 1 0,1 0 0,-1-1 0,15 17 0,5 2 0,1-2 0,53 42 0,-5-5 0,-69-59 0,0 1 0,0 0 0,0 0 0,-1 0 0,0 1 0,0 0 0,0 0 0,-1 0 0,0 0 0,0 0 0,0 1 0,-1-1 0,0 1 0,0 0 0,0 0 0,-1 0 0,-1-1 0,1 15 0,-2-13 0,0-1 0,-1 1 0,0 0 0,-1-1 0,0 0 0,0 1 0,0-1 0,-1 0 0,0-1 0,0 1 0,-1-1 0,0 0 0,0 0 0,0 0 0,-1 0 0,-8 5 0,-5 5 0,-14 13 0,-64 42 0,86-64 0,0-1 0,0 0 0,-1 0 0,0-1 0,0-1 0,-1 0 0,1-1 0,-1 0 0,0-1 0,-20 1 0,30-2-65,0-1-1,0 0 1,1 0 0,-1 0-1,0 0 1,0-1 0,1 1 0,-1-1-1,0 0 1,1 1 0,-1-1-1,1 0 1,-1-1 0,1 1-1,-1 0 1,1-1 0,0 1-1,0-1 1,0 0 0,0 1-1,0-1 1,0 0 0,0-1 0,0 1-1,-2-4 1,2-1-659,0-1 1,0 0-1,0 0 1,1 0-1,0 0 1,1 0-1,0-14 1,2-49-7830,9-10 933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20 307 1489,'0'-4'299,"-1"0"0,1 0 1,-1 0-1,1 0 1,-1 0-1,0 0 0,-1 0 1,-1-5-1,1 5 43,0 0 0,1 0 0,0 0 1,0 0-1,0-1 0,0 1 0,1 0 0,-1-7 0,1-10 1395,-1 13-265,1-1 0,0 1 0,1-1-1,0 1 1,3-14 0,-2 17-516,0 1 0,0 0 0,0 0 0,0 0 0,1 0 1,0 1-1,0-1 0,0 1 0,0 0 0,0-1 0,0 1 1,1 1-1,0-1 0,4-2 0,11-6-878,1 0 1,0 2-1,1 1 0,0 0 0,0 2 1,1 0-1,0 1 0,24-2 1,26 1-461,80 1 0,-104 5-3696,0 0-5359,1 0 267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1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31 117 8212,'0'0'20377,"-12"-9"-16199,-7-15-4178,19-4 0,0 19 0,0-5 0,0-9 0,0 14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2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0 117 416,'0'-95'4984,"0"93"-4082,0-18 13568,16 242-7696,-1 5-1553,-13-73-5221,41 279 0,-34-355 0,-7-55 0,0-1 0,2 1 0,0 0 0,2-1 0,12 34 0,-17-49 96,-9-11-47,6 2-182,0 0 0,0 0 0,0 0 0,1 0 0,-1 0 0,1-1 0,-1 1 0,1 0 0,0-1 0,-2-4 0,-17-59-11163,-8-32-1443,25 43 5389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2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58 470 1649,'-6'-22'907,"2"0"1,1-1-1,0 0 0,2 1 1,0-1-1,4-32 1,-1 39-520,1 1 1,0-1-1,1 1 1,0 0-1,1 1 1,1-1 0,0 1-1,1 0 1,1 0-1,10-15 1,-12 21-312,0 0 0,1 1 1,-1-1-1,2 1 0,-1 0 0,1 1 1,0 0-1,0 0 0,0 0 0,1 1 1,0 1-1,0-1 0,0 1 0,1 1 1,-1 0-1,1 0 0,0 1 1,0 0-1,0 1 0,0 0 0,0 1 1,19 1-1,-23 0 75,0 1 0,0 0 0,-1 0 0,1 1 0,-1-1 0,1 1 0,-1 0 0,0 1 1,0-1-1,-1 1 0,1 0 0,-1 0 0,1 0 0,-1 1 0,-1 0 0,1 0 0,-1 0 0,1 0 0,-2 0 1,1 1-1,0-1 0,2 10 0,0-1 712,0-1 1,-1 1-1,-1 0 0,0 0 1,-1 0-1,-1 0 0,0 0 1,-1 1-1,-2 19 0,-1-16-531,-1-1 0,0 0 0,-1-1 0,-1 1 0,-1-1 0,-1 0-1,0 0 1,-1-1 0,0 0 0,-1-1 0,-1 0 0,-13 13 0,5-7-12,-2-1-1,0-1 1,-2-1 0,1-1 0,-2-1 0,-49 23 0,61-34-738,0 0 0,0-1 0,0-1 0,-1 0 1,1 0-1,-1-1 0,1-1 0,-14 0 0,11-1-1007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2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50 239 2689,'-4'-4'310,"-27"-21"8247,29 22-7243,1 0-1,-1 1 1,1-1-1,-1 0 1,1 0-1,0 0 1,0 0-1,0 0 1,0 0-1,0-1 1,1 1-1,0 0 1,-1 0-1,1-1 1,1-4-1,-1 6-1301,1 0-1,0-1 1,0 1 0,0 0-1,0 0 1,0 0-1,0 0 1,1 1 0,-1-1-1,0 0 1,1 0-1,0 1 1,-1-1 0,1 1-1,0 0 1,0-1-1,0 1 1,0 0-1,0 0 1,2-1 0,43-19-61,-46 21 49,67-28 0,54-17 0,-102 39-565,0 0 1,1 2-1,0 0 1,37 0-1,-57 3 266,-1 1-1,1 0 1,-1 0-1,1 0 1,-1 0-1,1 0 1,-1 0-1,1 0 1,0 0-1,-1 0 1,1 0-1,-1 0 1,1 0-1,-1 0 1,1 0-1,-1 0 1,1 1-1,-1-1 1,1 0-1,-1 0 1,1 1-1,-1-1 1,1 0-1,-1 1 1,1-1-1,-1 0 1,0 1-1,1-1 1,-1 1-1,0-1 1,1 1-1,-1-1 1,0 1-1,1-1 1,-1 1-1,0-1 1,0 1-1,0-1 1,0 1-1,1-1 1,-1 1-1,0-1 1,0 1-1,0 0 1,0 0-1,0 9-6279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2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13 284 1072,'-13'-2'6870,"13"1"-6627,1 0 0,-1 0 0,0 0 0,0 1 0,1-1-1,-1 0 1,0 0 0,1 0 0,-1 1 0,1-1 0,-1 0-1,1 0 1,-1 1 0,1-1 0,-1 0 0,1 1 0,0-1 0,-1 1-1,1-1 1,0 1 0,-1-1 0,1 1 0,0-1 0,0 1-1,0 0 1,0-1 0,1 1 0,-1 0 163,-1 0-1,1-1 1,0 1 0,0 0 0,-1 0-1,1-1 1,0 1 0,-1 0 0,1-1-1,0 1 1,-1-1 0,1 1 0,-1-1-1,1 1 1,-1-1 0,1 0 0,-1 1-1,1-1 1,-1 1 0,0-1 0,1 0-1,-1 1 1,0-1 0,1 0 0,-1 0-1,0-1 1,16-23 6664,-15 24-7070,1 0 0,-1 0 0,1 0 0,-1 0 0,1 1 0,-1-1 0,1 0 0,-1 1 0,1-1 0,0 1 0,0-1 0,-1 1 0,1 0 0,3-1 0,12-3 0,24-20 0,-32 17 0,0 1 0,0 1 0,1 0 0,13-6 0,96-40-745,-40 16-2762,94-28 1,-154 60-6779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2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93 3009,'-31'23'4290,"-6"-23"272,24 0 433,-5 0 1136,5 0 976,13 14-4434,13-14-2673,5 0 0,-5 0 0,24 0 0,-6-14 0,0 5 0,0-14 0,0 0 0,0-1-8468,0-13-1504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2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22 373 144,'0'0'2332,"1"2"-2122,-1-1 1,0 0-1,0 1 1,0-1-1,0 1 0,0-1 1,0 0-1,0 1 1,0-1-1,0 0 1,-1 1-1,1-1 0,-1 0 1,1 0-1,-2 3 1,2-4-176,-1 0 1,0 0-1,1 0 0,-1 0 1,1 0-1,-1 0 1,1-1-1,-1 1 1,0 0-1,1 0 1,-1 0-1,1-1 1,-1 1-1,1 0 1,-1 0-1,1-1 0,-1 1 1,1-1-1,0 1 1,-1 0-1,1-1 1,-1 1-1,1-1 1,0 1-1,-1-1 1,1 1-1,0-1 0,0 1 1,-1-1-1,1 1 1,0-2-1,-2-22 1156,3 13-1561,-3-19 602,1 21-120,1 1 1,-1 0-1,1-1 1,1 1-1,0 0 0,0 0 1,3-12-1,9-36 852,-9 31-450,12-12 627,-15 34-966,1 0 0,0 0 0,-1 0-1,1 0 1,-1 0 0,0-1 0,0 1 0,0 0 0,-1-1 0,1 1-1,-1-6 1,0-31 2508,0 18 609,0 4 4574,0 1300-2586,0-1282-5276,0 1-1,0-1 1,0 1-1,0-1 1,0 1 0,0-1-1,0 1 1,1-1-1,-1 1 1,0-1 0,0 1-1,0-1 1,0 1 0,1-1-1,-1 1 1,0-1-1,1 0 1,-1 1 0,0-1-1,1 1 1,-1-1-1,0 0 1,1 1 0,-1-1-1,1 0 1,-1 0-1,0 1 1,1-1 0,-1 0-1,1 0 1,-1 1-1,1-1 1,-1 0 0,1 0-1,-1 0 1,1 0-1,0 0-21,-1 0 0,0 0 0,1 0 0,-1 0 0,0 0 0,1 0 0,-1 0 0,0 0-1,0 1 1,1-1 0,-1 0 0,0 0 0,1 0 0,-1 0 0,0 0 0,0 1 0,1-1-1,-1 0 1,0 0 0,0 0 0,0 1 0,1-1 0,-1 0 0,0 0 0,0 1-1,0-1 1,0 0 0,0 1 0,1-1 0,-1 0 0,0 0 0,0 1 0,0-1 0,0 0-1,0 1 1,0-1 0,0 1 0,8-34-12813,-1 10 7729,9-14-1077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2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1 340 368,'9'-34'1885,"-7"30"-1523,-1 0 1,1 0-1,-1 0 0,0 0 1,0 1-1,-1-1 1,1-1-1,0-3 1,11-49 6915,-2 33-3528,1 2-1554,-5 9-1532,0 0 0,1 0 0,1 0 0,0 1-1,1 0 1,0 1 0,0 0 0,2 0 0,-1 1-1,15-10 1,-21 17-541,0 0 0,0 1-1,0-1 1,0 1 0,0 0 0,1 0-1,-1 1 1,1-1 0,-1 1 0,1 0-1,-1 0 1,1 1 0,0-1-1,-1 1 1,8 0 0,-8 1 60,-1 0 1,1 1-1,0-1 0,-1 0 1,0 1-1,1 0 0,-1 0 1,0 0-1,0 0 0,0 0 1,0 1-1,0 0 0,-1-1 1,1 1-1,-1 0 0,1 0 1,3 7-1,0 1-72,-1 1 1,0 0-1,0 0 1,-1 1-1,-1-1 1,0 1-1,-1 0 0,0 0 1,0 19-1,-8 125 236,6-150-346,-31 210-1,29-205 0,-1-1 0,0 0 0,0 1 0,-8 16 0,7-21 0,1 1 0,0 0 0,0 0 0,1 1 0,0-1 0,-1 15 0,3-21 0,-1-1 0,1 1 0,-1-1 0,0 0 0,0 1 0,1-1 0,-1 0 0,0 0 0,0 1 0,0-1 0,0 0 0,0 0 0,-1 0 0,-1 1 0,2-1 0,1-1 0,0 0 0,0 1 0,-1-1 0,1 0 0,0 0 0,0 1 0,-1-1 0,1 0 0,0 0 0,-1 0 0,1 0 0,0 1 0,-1-1 0,1 0 0,-1 0 0,1 0 0,0 0 0,-1 0 0,1 0 0,0 0 0,-1 0 0,1 0 0,-1 0 0,1 0 0,0 0 0,-1 0 0,1 0 0,0 0 0,-1-1 0,1 1 0,-1 0 0,1 0 0,0 0 0,0 0 0,-1-1 0,1 1 0,0 0 0,-1 0 0,1-1 0,0 1 0,0 0 0,-1-1 0,1 1 0,0 0 0,0-1 0,0 1 0,-1 0 0,1-1 0,0 1 0,0 0 0,0-1 0,0 1 0,0 0 0,0-1 0,0 1 0,0-1 0,0 1 0,0 0 0,0-1 0,0 1 0,0 0 0,0-1 0,0-1 0,0 0 0,-1 1 0,1-1 0,0 0 0,0 1 0,0-1 0,0 1 0,1-1 0,-1 0 0,0 1 0,1-1 0,-1 1 0,1-1 0,-1 0 0,1 1 0,0 0 0,0-1 0,0 1 0,0-1 0,0 1 0,2-2 0,1-15-2811,-5-25-7114,0 20 4205,1-12-1516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2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50 277 432,'0'0'3647,"0"3"-3419,0-1 0,1 0 0,-1 1 0,0-1 0,-1 1 0,1-1 0,0 1 0,-1-1 0,1 0 0,-2 5 0,-29 16 2816,15-9 8135,24-54-6304,23-23-2393,-7 15-1169,-14 31-1196,0 1-1,1 0 1,1 1 0,0 1-1,1 0 1,1 0-1,0 1 1,0 1-1,18-11 1,-23 17-154,0 1-1,0-1 1,1 2-1,0-1 1,0 1 0,15-3-1,-23 6 44,1 0 0,0 1 0,0 0 0,-1-1 0,1 1 0,0 0-1,0 0 1,0 1 0,-1-1 0,1 0 0,0 1 0,-1 0 0,5 1 0,-5-1 32,-1 0 1,0 0-1,1 0 1,-1 1-1,0-1 1,0 0 0,0 0-1,0 1 1,0-1-1,0 1 1,0-1-1,0 1 1,0-1-1,-1 1 1,1 0-1,-1-1 1,1 1 0,-1 0-1,0-1 1,1 1-1,-1 0 1,0 0-1,0-1 1,-1 3-1,0 33 131,-3-1-1,-1 0 0,-1 0 1,-16 49-1,-56 138 320,68-198-481,-53 188-7,61-202 0,1 1 0,0-1 0,2 21 0,-1-15 0,0-16 0,0-1 0,0 0 0,0 1 0,0-1 0,0 0 0,0 1 0,0-1 0,0 0 0,0 1 0,0-1 0,1 0 0,-1 1 0,0-1 0,0 0 0,0 1 0,0-1 0,1 0 0,-1 1 0,0-1 0,0 0 0,0 0 0,1 1 0,-1-1 0,0 0 0,1 0 0,-1 0 0,0 1 0,0-1 0,1 0 0,-1 0 0,0 0 0,1 0 0,-1 0 0,0 0 0,1 0 0,0 1 0,17-5 0,24-19 0,-31 16 0,0 2 0,1 0 0,-1 0 0,1 1 0,16-2 0,-24 5 0,-1 0 0,0 1 0,1 0 0,-1-1 0,1 1 0,-1 1 0,0-1 0,1 0 0,-1 1 0,1 0 0,-1 0 0,0 0 0,0 0 0,0 0 0,1 1 0,-1-1 0,0 1 0,-1 0 0,1 0 0,4 4 0,4 6 0,0 0 0,-1 1 0,9 16 0,-15-22 0,0-1 0,-1 1 0,0 0 0,0 0 0,0 0 0,-1 0 0,0 0 0,-1 0 0,2 15 0,-3 1 0,1-10 0,-1 0 0,0-1 0,-1 1 0,0 0 0,-1-1 0,-1 1 0,0-1 0,-7 19 0,-2-2 0,0-2 0,0 0 0,-2-1 0,-18 27 0,-39 54 0,34-36 0,29-61 0,-1 0 0,0-1 0,0 0 0,-1-1 0,0 0 0,-12 8 0,21-16-98,1 0 0,-1 0-1,1 1 1,-1-1 0,1 0 0,-1 0-1,1 0 1,-1 0 0,1 0 0,-1 0 0,1 0-1,-1 0 1,1 0 0,-1 0 0,1 0 0,-1 0-1,1 0 1,-1 0 0,1 0 0,-1 0-1,1 0 1,-1-1 0,1 1 0,-1 0 0,1 0-1,0-1 1,-1 1 0,1 0 0,-1-1-1,1 1 1,0 0 0,-1-1 0,1 1 0,0 0-1,-1-1 1,1 1 0,0-1 0,0 1 0,-1-1-1,1 1 1,0-1 0,0 1 0,0-1-1,0 1 1,0-1 0,-1 1 0,1-1 0,0 1-1,0-2 1,4-33-9139,12 0 1039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2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14 132 784,'-6'-35'2345,"-1"-11"3117,7 33-3966,3-16 8214,-3 28-9472,1 0 1,0 1 0,0-1 0,0 0 0,-1 1 0,1-1 0,0 1 0,0-1-1,0 1 1,0-1 0,0 1 0,0 0 0,0-1 0,0 1 0,0 0 0,0 0 0,0 0-1,0 0 1,0 0 0,0 0 0,0 0 0,0 0 0,0 0 0,0 0 0,0 1-1,0-1 1,0 0 0,0 1 0,0-1 0,1 1 0,7 3 171,-1 0 0,0 0 1,0 1-1,-1 0 0,1 0 1,-1 0-1,0 1 0,0 1 1,-1-1-1,11 14 0,30 28 642,95 89-1052,-3-2 0,-77-78 0,-40-34 0,2-1 0,1-1 0,0-1 0,40 23 0,-13-8-4947,-48-31 1477,-14-15 74,-8-9 1365,-8-8-4276,5 4 798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2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580 142 1409,'-4'-16'1198,"1"0"0,1-1 1,0 0-1,1 1 0,1-25 0,0 23 10193,0 27-9882,0-4-229,-3 15-22,0-1-1,-1 0 0,-1 0 0,-1 0 0,-1-1 0,-12 25 1,-2 7-70,-47 114-1188,-164 286 0,76-179 0,113-214 0,43-57 1,0 0 0,0 0 0,0 0 0,0 0-1,0 0 1,0-1 0,1 1 0,-1 0 0,0 0 0,0 0 0,0 0 0,0 0 0,0 0 0,0 0-1,0 0 1,1 0 0,-1 0 0,0 1 0,0-1 0,0 0 0,0 0 0,0 0 0,0 0-1,0 0 1,0 0 0,1 0 0,-1 0 0,0 0 0,0 0 0,0 0 0,0 0 0,0 0 0,0 0-1,0 1 1,0-1 0,0 0 0,0 0 0,0 0 0,0 0 0,0 0 0,1 0 0,-1 0-1,0 0 1,0 1 0,0-1 0,0 0 0,0 0 0,0 0 0,0 0 0,18-14-115,-13 10-198,-1 0 0,1-1 0,-1 1-1,0-1 1,0 0 0,5-9 0,-9 13-40,0 1 0,0-1 0,0 0 0,0 1 0,0-1 0,0 1 1,0-1-1,1 0 0,-1 1 0,0-1 0,0 0 0,1 1 0,-1-1 0,0 1 0,1-1 1,-1 1-1,1-1 0,-1 1 0,1-1 0,-1 1 0,1 0 0,-1-1 0,1 1 1,-1-1-1,1 1 0,0 0 0,-1 0 0,1-1 0,-1 1 0,1 0 0,1 0 1,4-2-2116,8-6-4426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2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249 303 640,'17'-23'1447,"-2"-1"0,0 0-1,-2-2 1,-1 1 0,12-34 0,-3 7 4661,3 2 3512,-4 31-1902,-23 31-7718,-14 25 0,-39 61 0,-11 22 0,-4 16 0,-15 37 0,50-98 0,25-54 0,0 0 0,1 1 0,1 0 0,2 1 0,0 0 0,1 0 0,1 1 0,-2 27 0,7-50 0,0 0 0,0 0 0,0 0 0,0 0 0,0 0 0,0 0 0,0 0 0,0 0 0,0 0 0,1 0 0,-1 0 0,0 0 0,1 0 0,-1 0 0,1 0 0,-1 0 0,1 0 0,0-1 0,-1 1 0,1 0 0,0 0 0,-1-1 0,1 1 0,0 0 0,0-1 0,0 1 0,-1-1 0,1 1 0,0-1 0,0 1 0,0-1 0,0 0 0,0 1 0,0-1 0,0 0 0,0 0 0,0 0 0,0 1 0,0-1 0,0 0 0,0-1 0,0 1 0,0 0 0,0 0 0,2-1 0,6-1 0,0-1 0,0 0 0,0 0 0,10-6 0,-10 5 0,165-92 0,-6 3 0,-113 74-2017,-3 13-3313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3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67 2273,'0'-3'313,"-1"0"0,1 0 1,-1 0-1,0 0 0,0 1 0,0-1 0,0 0 0,0 0 1,-1 1-1,1-1 0,-1 1 0,0 0 0,-2-3 0,-5-8 3422,5 0 5082,8 446 2407,3-246-8890,10 226-2334,-10-293-2721,22 193-13207,-18-286 9157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3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70 1072,'-40'6'3158,"3"1"5919,34-7-7395,1 0 1,-1 0-1,0 0 0,1 0 0,-1 0 1,0-1-1,1 1 0,-1-1 0,1 0 1,-4-1-1,6 2-1659,0 0 0,0 0 0,0-1 0,-1 1 0,1 0 0,0 0 0,0 0 0,0-1 0,0 1-1,-1 0 1,1 0 0,0-1 0,0 1 0,0 0 0,0 0 0,0-1 0,0 1 0,0 0 0,0 0 0,0-1 0,0 1 0,0 0 0,0-1 0,0 1 0,0 0 0,0 0 0,0-1 0,0 1 0,0 0 0,1 0 0,-1-1 0,0 1 0,0 0-1,0 0 1,0-1 0,0 1 0,1 0 0,-1 0 0,0 0 0,0-1 0,0 1 0,1 0 0,-1 0 0,0 0 0,0 0 0,1 0 0,-1 0 0,0-1 0,0 1 0,1 0 0,-1 0 0,15-8-262,31-5 253,-12 2-60,1 1 0,0 2 0,0 2 0,65-4 0,-66 10-2199,20 0-13388,-39 0 8948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3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3378,'-31'23'2641,"0"-9"-224,18 9 352,-5 1 689,5-24 720,13 9 320,0 5 4930,0-5-9428,13-9 0,18 0 0,-13 0 0,13-9 0,0-5 0,0-9 0,0-1-5314,0 15-4195,0-14 1281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3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115 320 784,'0'-1'120,"0"1"-1,0-1 0,0 1 0,0-1 1,0 1-1,0-1 0,1 0 0,-1 1 1,0-1-1,-1 1 0,1-1 1,0 1-1,0-1 0,0 1 0,0-1 1,0 1-1,0-1 0,-1 1 0,1-1 1,0 1-1,0-1 0,-1 1 0,1-1 1,0 1-1,-1 0 0,0-1 1,-6 0 322,7 1-109,-1 0-1,0 0 1,1-1 0,-1 1 0,0 0-1,0 0 1,1 0 0,-1 0 0,0 0 0,1 0-1,-1 1 1,0-1 0,1 0 0,-1 0-1,0 0 1,0 1 0,1-1 0,-1 0-1,1 0 1,-1 1 0,0-1 0,1 1 0,-1-1-1,1 1 1,-1-1 0,0 1 0,-1 13-239,1-9 304,0 0 1,-1 1-1,1-1 0,-1 0 0,0 0 0,-4 7 1,-8 24 1223,3 2-437,5-22-725,2 1 1,0 0-1,1 0 1,-2 32-1,4-33-57,0 0 0,-6 31 0,3-29 41,1 0 1,0 34 0,4-29-197,1 0 0,1-1 1,6 27-1,-6-37-170,0 0 0,1 0 0,0-1 0,1 1 0,0-1 0,1 0-1,14 20 1,-18-29-68,0 0 1,0 0-1,1-1 0,-1 1 0,1 0 0,-1-1 0,1 0 0,-1 0 0,1 1 0,0-2 0,0 1 1,-1 0-1,1 0 0,0-1 0,0 0 0,0 1 0,0-1 0,0 0 0,-1 0 0,1-1 1,0 1-1,0-1 0,0 1 0,0-1 0,-1 0 0,1 0 0,0 0 0,2-2 0,9-3-8,-1-1 1,0-1-1,22-16 0,33-43-85,-53 57 64,-10 6 10,0 1 1,0-1-1,0 0 1,-1 0-1,1-1 1,-1 1 0,0-1-1,-1 0 1,4-6-1,14-18-13,-17 25 40,0-1 0,0 0 0,-1 0 0,0-1 0,0 1 0,0-1 0,0 1 0,-1-1 0,0 0 0,0 0 0,0 0 0,-1 0 0,0 0 0,0-7 0,-2 6 235,0 1-1,0 0 0,-1 0 0,1 0 1,-2 0-1,1 0 0,-1 0 1,1 0-1,-2 1 0,1-1 1,-1 1-1,-8-10 0,0 1 496,-1 1 0,0 0 0,-20-15 0,26 23-693,0 0 0,-1 1 0,1 0 0,-1 0 0,0 0 0,0 1 0,0 0 0,0 1 0,-17-3 0,16 3-55,0-1 0,0 0 0,1 0 0,0-1 0,0 0 0,-10-6 0,-41-18 0,55 26 0,-1-1 0,1 0 0,-1 0 0,1-1 0,0 1 0,0-1 0,1 0 0,-1 0 0,1 0 0,-4-6 0,-5-5 0,9 11 0,1 0 0,-1 1 0,1-1 0,0 0 0,1 0 0,-1 0 0,1-1 0,0 1 0,0 0 0,0 0 0,0-8 0,1-56 0,2 30 0,-2 32 0,1 1 0,0-1 0,0 1 0,1 0 0,-1-1 0,1 1 0,0 0 0,1 0 0,-1 0 0,1 0 0,5-7 0,12-25 0,-18 34 0,-1-1 0,1 0 0,0 1 0,-1-1 0,2 1 0,-1-1 0,0 1 0,1 0 0,-1 0 0,1 0 0,5-5 0,-6 7 0,-1 0 0,1 0 0,-1-1 0,1 1 0,-1-1 0,0 1 0,0-1 0,0 0 0,0 1 0,0-1 0,0 0 0,0 0 0,0-2 0,-1 3 0,0 1 0,1-1 0,-1 0 0,0 0 0,1 0 0,-1 0 0,1 0 0,-1 0 0,1 1 0,0-1 0,-1 0 0,1 1 0,0-1 0,-1 0 0,1 1 0,0-1 0,0 0 0,-1 1 0,1 0 0,0-1 0,0 1 0,0-1 0,0 1 0,2-1 0,1 0 0,0-1 0,0 0 0,1 1 0,-1 0 0,0 0 0,1 0 0,-1 1 0,1-1 0,8 2 0,-10-1 0,-1 1 0,0 0 0,1 0 0,-1 0 0,1 1 0,-1-1 0,0 0 0,0 1 0,0-1 0,0 1 0,0 0 0,0 0 0,0 0 0,-1 0 0,1 0 0,0 0 0,-1 0 0,0 1 0,0-1 0,2 3 0,6 17 0,-1 0 0,6 30 0,2 3 0,-13-43 10,0 1 1,-1-1-1,-1 0 0,1 14 1,4 28-399,1-24-472,4 24-4208,-1 25-7100,-10-40 5388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3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51 257 1857,'0'-188'10398,"0"140"-2558,0 28 4515,-3 206-12197,-27 191 1,19-247-1151,5 138 0,6-267 970,3 60-5607,11-3-3672,0-23 2034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3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4546,'0'-23'1341,"-1"-7"1903,7-49 1,-5 69-2712,2-1 1,-1 1 0,1 0-1,1 0 1,0 0 0,0 0-1,1 1 1,7-12 0,-5 12-328,-1-1 0,2 1 1,-1 0-1,1 1 0,0 0 1,1 0-1,0 1 0,0 0 1,1 1-1,0-1 1,0 2-1,0 0 0,1 0 1,0 1-1,0 0 0,16-3 1,-24 6-110,1 0 1,-1 1 0,1-1-1,-1 1 1,1 0 0,-1 0-1,1 0 1,-1 1 0,1-1-1,-1 1 1,0 0 0,1 0-1,-1 0 1,0 0 0,1 1-1,-1-1 1,0 1 0,0 0-1,0 0 1,0 0 0,3 4-1,-2-2 221,-1 0-1,0 1 0,0 0 0,0 0 0,-1 0 1,1 0-1,-1 1 0,0-1 0,-1 0 0,1 1 1,-1-1-1,0 7 0,1 9 513,-1 0-1,-1-1 1,-1 1 0,-1 0 0,-1-1-1,-6 26 1,-24 57-830,-65 143 0,57-152 0,-49 166 0,90-259 0,-1 1 0,1 0 0,-1 0 0,1 0 0,0 0 0,-1 0 0,1 0 0,0-1 0,0 1 0,1 0 0,-1 0 0,0 0 0,1 0 0,-1 0 0,1 0 0,-1-1 0,1 1 0,0 0 0,0-1 0,0 1 0,0 0 0,2 2 0,-1-2 0,1-1 0,-1 1 0,0-1 0,1 1 0,-1-1 0,1 0 0,0 0 0,-1 0 0,1 0 0,0 0 0,0-1 0,0 1 0,3-1 0,8 1 0,0-2 0,-1 1 0,0-2 0,25-5 0,3-5 0,72-30 0,-3 0 0,-66 25-1396,-38 14 453,0 1 0,0-1 0,0 1 0,0 1-1,1-1 1,-1 1 0,1 0 0,10 0-1,-2 1-8172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3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3 400,'-28'0'32314,"91"14"-32261,222-26-53,-189 7-2146,57 7-5225,-46-1 3138,-95-1-4603,-24 0-1281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3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40 1297,'-15'0'1563,"12"0"8,-9-18 13089,13 17-14473,-1 0 0,0 0-1,1-1 1,-1 1-1,1 0 1,-1 0 0,1 0-1,0 0 1,-1 0-1,1 0 1,0 0 0,0 1-1,0-1 1,0 0-1,0 0 1,1 0 0,2 0 186,0-1 1,0 2 0,0-1 0,1 1 0,-1-1 0,0 1 0,1 0 0,-1 0 0,0 1 0,0 0 0,1-1 0,-1 1 0,0 1 0,0-1 0,5 3-1,56 28 107,-64-31-425,13 7-59,0 1 0,-1 1 0,0 0 0,-1 1 0,0 1 0,-1 0 0,0 0 0,-1 1 0,0 0-1,-1 1 1,-1 0 0,0 0 0,-1 1 0,0 0 0,6 22 0,-7-14 198,-1 0 1,-1 1-1,0-1 1,-2 1-1,-1 0 0,-1 0 1,-1-1-1,-2 1 0,0-1 1,-7 29-1,-6 7 874,-44 104 1,36-110-1709,-2-1 1,-35 51 0,47-92-1767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3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286 104 1505,'0'-1'153,"1"0"1,-1 0-1,0 0 1,0 0-1,0-1 1,0 1-1,0 0 1,0 0-1,-1 0 1,1 0 0,0 0-1,0-1 1,-1 1-1,1 0 1,-1 0-1,1 0 1,-1 0-1,0 0 1,1 0-1,-1 0 1,0 0-1,1 0 1,-1 1-1,0-1 1,0 0 0,0 0-1,0 1 1,0-1-1,0 1 1,-1-2-1,1 2 27,1-1-1,-1 1 1,1-1 0,0 1-1,-1-1 1,1 1-1,0-1 1,-1 1-1,1-1 1,0 0 0,0 1-1,-1-1 1,1 0-1,0 1 1,0-1-1,0 0 1,0 1 0,0-1-1,0 0 1,0 1-1,0-1 1,1-1-1,-2-11 2030,0 10-1599,-1 0 0,1 0 0,0 0 0,-1 0 0,1 0 0,-1 1 0,0-1 0,0 0 0,0 1 0,0-1-1,-1 1 1,1 0 0,-3-2 0,3 3-284,0 0 0,0 0 0,1 0 0,-1 1 0,0-1 0,0 1 0,0 0-1,0-1 1,0 1 0,0 0 0,1 0 0,-1 0 0,0 0 0,0 0 0,0 1 0,0-1-1,0 1 1,0-1 0,0 1 0,1 0 0,-1-1 0,0 1 0,1 0 0,-1 0 0,0 0-1,1 0 1,-3 3 0,-5 4-90,0 1-1,1-1 1,0 2-1,0-1 1,1 1-1,0 0 0,1 1 1,0 0-1,-7 19 1,-9 16-91,9-20-145,2 0 0,0 0 0,2 1 0,1 1 0,-8 51 0,9-14 0,1 95 0,6-150 0,0 0 0,1 0 0,0-1 0,0 1 0,1 0 0,0 0 0,1-1 0,0 0 0,1 1 0,0-1 0,0 0 0,1-1 0,0 1 0,0-1 0,1 0 0,10 11 0,-13-16 0,0 1 0,1-1 0,-1 0 0,1 0 0,-1 0 0,1 0 0,0-1 0,0 1 0,0-1 0,1 0 0,-1-1 0,0 1 0,1-1 0,-1 1 0,1-1 0,9 0 0,-5 0 0,-1-2 0,1 1 0,0-1 0,0-1 0,0 1 0,-1-1 0,1-1 0,12-5 0,1-2 0,-1-1 0,1-2 0,-2 0 0,0-1 0,34-30 0,-14 3-3500,-32 31 783,0-1 1,0 0-1,11-22 0,-1 8-5086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3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47 656,'0'-1'118,"0"-1"0,0 1-1,0 0 1,0 0 0,-1 0-1,1-1 1,0 1 0,-1 0-1,1 0 1,-1 0-1,1 0 1,-1 0 0,0 0-1,1 0 1,-1 0 0,-1-1-1,-6-11 3244,6-1 5071,19 17-4411,-11 1-3599,-1 1 1,1 1 0,-1-1-1,-1 1 1,1 0-1,-1 0 1,0 0 0,0 1-1,-1-1 1,4 9-1,3 6 359,5 7-219,-1 0-1,-2 1 1,-1 1 0,-2 0-1,9 42 1,12 163 870,-27-171-1000,-3 0 1,-3 0-1,-2 0 0,-19 85 0,-85 244 1473,99-362-1925,-28 55 0,24-51-500,22-60-9932,12-43 3050,-6 12 1325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3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63 118 1553,'-3'-5'525,"0"0"1,1 1-1,-1-1 1,1 0 0,0-1-1,1 1 1,-2-6-1,-6-15 1396,8 25-1656,1 0-1,-1 0 1,1 0-1,-1 0 1,1 0-1,-1 0 0,1-1 1,0 1-1,-1 0 1,1 0-1,0 0 1,0-1-1,0 1 1,0 0-1,0 0 1,0-1-1,0 1 1,0 0-1,1 0 1,-1-1-1,1-1 0,18-4 15998,-19-3-13357,0 64-2833,1 21-61,-3-1-1,-16 101 1,8-100-11,-3 114 0,7-53 0,3 104 0,4-143 0,5-47 192,-6-48-245,0 0-1,1 0 1,0 0 0,0 0-1,-1 0 1,1 0 0,0 0-1,1 0 1,-1 0 0,0 0-1,0-1 1,1 1-1,-1 0 1,1-1 0,0 1-1,-1-1 1,3 2 0,4-3-6446,4-12 1406,3-21-2634,3-5 1914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3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1889,'18'-90'5445,"-18"79"-3943,0 1 0,1-1-1,0 1 1,0-1 0,1 1 0,1 0 0,0 0-1,4-11 1,-5 17-1193,1 0-1,-1-1 1,1 1-1,0 0 0,1 0 1,-1 0-1,1 1 1,-1-1-1,1 1 1,0 0-1,0 0 1,1 0-1,-1 0 1,1 1-1,-1 0 1,1 0-1,0 0 0,6-1 1,-5 1-197,0 1 1,-1 0-1,1 0 1,0 0-1,0 1 0,0 0 1,0 0-1,0 0 1,-1 1-1,1 0 1,0 0-1,0 0 0,-1 1 1,1 0-1,-1 0 1,1 0-1,-1 1 0,0 0 1,0 0-1,0 0 1,0 1-1,-1-1 1,1 1-1,-1 0 0,0 0 1,0 1-1,-1-1 1,6 8-1,-3-2 88,0 1-1,-1-1 1,0 1 0,0 0 0,-1 0-1,-1 1 1,0-1 0,0 1-1,-1-1 1,-1 1 0,0 0 0,0 0-1,-2 15 1,-4 4-200,-2-1 0,-1-1 0,-1 0 0,-1 0 0,-2-1 0,-25 46 0,13-27 0,-68 116 0,16-32 0,73-124 0,0-1 0,0 1 0,1 0 0,0 0 0,0 1 0,1-1 0,0 0 0,0 0 0,1 1 0,0-1 0,0 0 0,1 1 0,2 13 0,-1-20 0,0 0 0,0 0 0,0-1 0,0 1 0,-1-1 0,1 1 0,0-1 0,0 1 0,0-1 0,0 0 0,0 0 0,0 0 0,0 0 0,0 0 0,4-2 0,2 2 0,12-2 0,0-2-1,0 0 1,0-1-1,0 0 1,-1-2 0,0 0-1,0-2 1,32-19 0,9-2-133,-14 4-4265,5 0-9028,-20 16 6014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4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476 969 336,'0'-5'292,"0"0"0,0 0 0,-1-1-1,0 1 1,0 0 0,0 0 0,-1 0 0,0 0-1,0 0 1,0 0 0,-1 1 0,1-1 0,-1 1-1,0-1 1,-6-5 0,-10-15 1920,3 2 541,16 22-2688,-9-9 2000,-1 1-1,0 0 0,-20-14 0,27 20-1547,-1 2-1,1-1 1,0 0-1,-1 0 1,1 1-1,-1 0 0,1 0 1,-1 0-1,0 0 1,1 0-1,-1 1 1,0 0-1,0 0 0,1 0 1,-1 0-1,0 0 1,0 1-1,1 0 1,-7 1-1,-2 4-234,0 0 0,1 1-1,0 0 1,0 1 0,1 0-1,0 0 1,1 1 0,-1 0 0,-13 20-1,1 1 162,0 1 0,-20 41 0,26-41-443,-18 47 0,31-69 0,-1 0 0,2 0 0,-1 1 0,2-1 0,-1 0 0,1 1 0,0 0 0,1-1 0,0 1 0,2 11 0,-1-18 0,0 0 0,0 0 0,0-1 0,1 1 0,-1 0 0,1 0 0,0-1 0,0 1 0,-1-1 0,2 1 0,-1-1 0,0 0 0,0 0 0,1 0 0,-1 0 0,1 0 0,0-1 0,-1 1 0,1-1 0,0 0 0,0 0 0,0 0 0,0 0 0,0 0 0,0 0 0,0-1 0,0 0 0,0 1 0,0-1 0,1-1 0,-1 1 0,4-1 0,6 0 0,-1-1 0,1 0 0,-1 0 0,0-2 0,0 1 0,20-10 0,-10 1-188,-1-1-1,-1-1 1,0-1-1,-1-1 1,0 0-1,-2-2 1,0 0-1,-1 0 1,0-2-1,-2 0 1,0-1-1,-2 0 1,0-1-1,-1 0 1,-1-1-1,12-46 1,-13 20-812,-3-1 1,-2 0-1,-2 0 0,-5-52 1,1 5-310,1 37 832,-3 0 1,-21-112-1,20 144 975,1 0 0,-1-46 0,6 69-213,-2-1 0,1 0 1,-1 0-1,0 0 0,0 0 0,0 0 1,-1 0-1,0 1 0,0-1 0,-3-5 0,5 11-263,0 0 0,0 0-1,0 0 1,-1 0-1,1 0 1,0 0-1,0 0 1,0 1-1,0-1 1,0 0-1,0 0 1,0 0 0,-1 0-1,1 0 1,0 0-1,0 0 1,0 0-1,0 0 1,0 0-1,0 0 1,-1 0 0,1 0-1,0 0 1,0 0-1,0 0 1,0 0-1,0 0 1,0 0-1,-1 0 1,1 0-1,0 0 1,0 0 0,0 0-1,0 0 1,0-1-1,0 1 1,0 0-1,-1 0 1,1 0-1,0 0 1,0 0-1,0 0 1,0 0 0,0 0-1,0 0 1,0-1-1,0 1 1,0 0-1,0 0 1,0 0-1,0 0 1,0 0-1,0 0 1,0-1 0,0 1-1,0 0 1,0 0-1,0 0 1,0 0-1,0 0 1,0 0-1,0-1 1,0 1 0,0 0-1,0 0 1,0 0-1,0 0 1,0 15 2093,5 29 614,5 2-2729,6 40 0,80 591 0,-88-632-557,20 58 1,-24-90 126,0-1 1,1 0-1,1 0 1,0 0 0,1-1-1,0 0 1,1 0-1,0 0 1,9 9-1,-15-19-203,0 1 0,0-1 0,0 0 0,0 1 0,0-1 0,0 0-1,0 0 1,0 0 0,0-1 0,0 1 0,1 0 0,-1-1 0,0 1 0,1-1 0,-1 0 0,0 0 0,1 0-1,-1 0 1,0 0 0,1 0 0,3-2 0,-4 2 264,39-8-5586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4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286 168 2865,'0'-12'796,"0"1"0,-1 0 0,-1 1 0,0-1 0,0 0-1,-7-18 1,7 24-132,-1 0 0,1 0 0,-1 0-1,0 0 1,0 1 0,0-1 0,-1 1-1,1 0 1,-1 0 0,0 0 0,0 0 0,-1 1-1,1 0 1,-1 0 0,-8-5 0,10 8-296,1-1 1,-1 1-1,0 0 1,1-1-1,-1 1 1,1 0 0,-1 1-1,1-1 1,-1 0-1,0 1 1,1-1-1,-1 1 1,1 0-1,0 0 1,-1 0-1,1 0 1,0 0 0,-1 0-1,1 1 1,0-1-1,0 1 1,0 0-1,0-1 1,0 1-1,1 0 1,-1 0-1,-2 4 1,-3 3 274,0 0 0,0 1 0,1 0 0,-8 17 0,-52 139-423,59-142-227,0 1-1,2-1 1,0 1 0,2 0-1,0 27 1,3-51 7,0 19 0,0 0 0,6 32 0,-5-47 0,0 0 0,0 0 0,1-1 0,0 1 0,0 0 0,0-1 0,0 1 0,1-1 0,0 1 0,-1-1 0,2 0 0,-1 0 0,0-1 0,1 1 0,4 3 0,-7-7 0,1 1 0,-1-1 0,1 1 0,-1-1 0,1 0 0,0 0 0,-1 0 0,1 0 0,-1 0 0,1 0 0,0 0 0,-1 0 0,1-1 0,-1 1 0,1-1 0,-1 1 0,1-1 0,-1 1 0,1-1 0,-1 0 0,0 0 0,1 0 0,-1 0 0,3-2 0,0 0 0,5-2-105,-1-1-1,0-1 1,0 1-1,0-1 1,-1 0-1,0-1 1,0 0-1,-1 0 1,8-13 0,0-5-468,-2 0 1,10-29-1,-9 23 269,-4-4 1048,-1-1 1,-2-1-1,1-59 0,-6 94-645,-2 63-99,0-12 0,1 0 0,3 0 0,11 64 0,-10-71-864,-5-38 483,1 1 0,0 0 0,0 0-1,1-1 1,-1 1 0,1 0 0,0-1 0,0 1 0,0 0-1,0-1 1,1 1 0,-1-1 0,4 4 0,-4-4-1311,8 12-973,11-9-12822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3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380 272 608,'16'-29'1687,"-10"20"-1305,-1 0 0,1-1 1,-2 0-1,1-1 0,4-19 1,-5 20-14,-1 0 0,1 0 1,1 1-1,0-1 0,0 1 1,1 0-1,0 0 0,11-11 1,21-36 3552,-22 45-623,-15 11-3190,-1 0 0,1 0 0,-1 0-1,1 0 1,-1 0 0,1 0 0,-1 0 0,1 0-1,-1 0 1,0 0 0,1 0 0,-1 0-1,1 0 1,-1 1 0,1-1 0,-1 0 0,0 0-1,1 0 1,-1 1 0,1-1 0,-1 0-1,0 1 1,1-1 0,-1 0 0,0 1-1,1-1 1,-1 0 0,0 1 0,0-1 0,1 0-1,-1 1 1,0-1 0,0 1 0,0-1-1,0 1 1,1-1 0,-1 1 0,0-1-1,0 0 1,0 1 0,0-1 0,0 1 0,0-1-1,0 1 1,0-1 0,-1 1 0,0 23 776,0-1 0,-2 0 0,-1 0 1,-12 40-1,-41 87 5254,14-40-4184,-110 272-1955,21-60 0,84-206 0,27-69 0,1 1 0,3 1 0,-16 77 0,32-122 0,0 0 0,0 0 0,1 1 0,0-1 0,-1 0 0,2 1 0,0 7 0,0-11 0,-1 0 0,1 0 0,-1 0 0,1 0 0,-1-1 0,1 1 0,0 0 0,-1-1 0,1 1 0,0 0 0,0-1 0,-1 1 0,1-1 0,0 1 0,0-1 0,0 1 0,0-1 0,0 0 0,0 0 0,-1 1 0,1-1 0,0 0 0,0 0 0,0 0 0,0 0 0,0 0 0,0 0 0,0 0 0,0 0 0,0 0 0,0-1 0,0 1 0,0 0 0,0 0 0,0-1 0,0 1 0,1-1 0,247-79 0,-206 64 0,58-17 0,-53 15 0,-39 14 0,-1 0 0,0 1 0,1 0 0,16-3 0,-1-2-4083,-22 7 3191,1 0-1,-1 0 1,0 0-1,1 0 0,-1-1 1,0 1-1,0-1 0,0 0 1,0 1-1,0-1 0,0 0 1,-1 0-1,1 0 0,0 0 1,-1 0-1,0-1 1,0 1-1,1 0 0,0-4 1,-2-7-3937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4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 3874,'0'-3'6469,"0"8"-2806,-6 98 7301,0 8-5731,6 192-2669,0-303-2564,0-39-353,2 1 0,9-49 0,-2 57 96,1 1 0,2 0 1,0 1-1,2 1 0,1 0 0,1 1 0,27-34 1,-35 51 399,-1 0 1,1 1-1,0 0 1,1 0-1,0 1 1,0 0-1,1 0 1,-1 1-1,1 0 1,17-6-1,-24 10-99,1 1 0,-1 0 0,1-1 0,-1 1 0,1 1-1,0-1 1,-1 0 0,1 1 0,0 0 0,0 0 0,-1 0-1,1 0 1,0 1 0,0-1 0,-1 1 0,1 0 0,0 0 0,-1 0-1,1 1 1,-1-1 0,0 1 0,1 0 0,-1 0 0,0 0 0,0 0-1,0 0 1,0 1 0,-1 0 0,1-1 0,-1 1 0,1 0-1,-1 0 1,0 0 0,3 7 0,2 4-44,-2 1 0,1 0 0,-2 0 0,0 1 0,0-1 0,-2 1 0,1 17 0,-2 115 0,-3-78 0,6 12-2508,13-8-3889,-6-61-1559,7-11 454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4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72 1761,'0'-5'325,"-1"0"0,0 0 0,0 0 0,0 1 0,-1-1 0,0 0 1,0 0-1,-5-8 0,7 12-132,-1 0 1,0-1-1,1 1 1,-1 0-1,1 0 1,-1 0-1,0 0 1,0 0-1,0 0 1,0 0-1,0 0 1,0 1-1,0-1 1,0 0-1,0 0 1,0 1-1,0-1 1,0 1-1,-1-1 1,1 1-1,0-1 1,0 1-1,0 0 1,-1 0-1,1 0 1,0-1-1,-1 1 1,1 0-1,0 1 1,0-1-1,-1 0 1,1 0-1,0 0 1,0 1-1,-1-1 1,1 1-1,0-1 1,0 1-1,0-1 1,0 1-1,-2 0 1,-18 17 1615,0 0 0,1 1 0,1 1 1,1 1-1,1 1 0,0 0 0,2 1 0,1 1 0,-18 41 0,4 11 53,24-63-1862,1-1 0,0 1 0,1-1 0,1 1 0,0 0 0,0 0 0,1 0 0,1 0 0,0 0 0,1-1 0,0 1 0,7 20 0,-2-10 0,-4-12 0,0 0 0,0 0 0,1 0 0,0 0 0,1-1 0,0 0 0,1 0 0,0 0 0,0 0 0,1-1 0,1 0 0,-1-1 0,15 13 0,-5-10 0,1-1 0,-1-1 0,25 9 0,-24-10 0,0 0 0,0 1 0,20 14 0,-36-22 0,-1 0 0,0 0 0,0 0 0,1 1 0,-1-1 0,0 0 0,0 1 0,0-1 0,0 1 0,-1-1 0,1 1 0,0-1 0,-1 1 0,1 0 0,-1-1 0,1 1 0,-1 0 0,0-1 0,0 1 0,1 0 0,-1 0 0,-1-1 0,1 1 0,0 0 0,0 0 0,-1-1 0,1 1 0,0 0 0,-1-1 0,0 1 0,1-1 0,-1 1 0,0-1 0,0 1 0,0-1 0,0 1 0,0-1 0,0 0 0,-1 1 0,1-1 0,-2 1 0,-3 4 0,1 0 0,-1-1 0,-1 0 0,1 0 0,-1-1 0,1 0 0,-9 4 0,-100 47 15,66-30-206,20-15-812,-9-3-3845,37-7 4291,-1 1 1,0-1-1,0 0 0,0 0 1,0 0-1,0 0 0,0 0 0,0 0 1,0 0-1,0-1 0,0 1 0,0-1 1,0 1-1,0-1 0,0 0 1,1 0-1,-1 0 0,0 0 0,0 0 1,1 0-1,-1 0 0,1-1 0,-1 1 1,1 0-1,0-1 0,-1 1 1,1-1-1,0 0 0,0 1 0,-1-3 1,0-19-8862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4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2961,'0'-23'3282,"0"-1"-113,19 15 1057,-19-5 2049,12 14 1713,19 0-3122,6 0-4866,7 14 0,5-5 0,13-9 0,19 0 0,-19 0 0,0 0 0,-12 0-9588,12 0-433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5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268 381 1313,'0'0'10631,"-15"24"-4708,13-21-5336,0 0 0,0 0 0,1 1 0,-1-1 0,1 0 0,0 1 0,-1-1 0,2 1 0,-1-1 0,0 1 0,1 4 0,-3 6 290,1-2 481,-2 0 1,0 0 0,-7 16-1,-10 29 86,12-22-1363,-3 4-74,3 0-1,-7 60 1,8-6-7,-5 128 0,13-209 0,-1-3 0,1 1 0,0-1 0,1 0 0,0 0 0,3 11 0,-4-19 0,1 0 0,-1 0 0,1 0 0,-1 1 0,1-1 0,-1 0 0,1 0 0,-1 0 0,1 0 0,0 0 0,0 0 0,0 0 0,0 0 0,0 0 0,-1-1 0,1 1 0,1 0 0,-1-1 0,0 1 0,0 0 0,0-1 0,0 1 0,0-1 0,1 0 0,-1 1 0,0-1 0,0 0 0,0 0 0,1 0 0,-1 1 0,0-2 0,0 1 0,1 0 0,-1 0 0,0 0 0,0 0 0,1-1 0,-1 1 0,0-1 0,0 1 0,0-1 0,0 1 0,1-1 0,1-1 0,9-7 0,1 0 0,-1-1 0,0 0 0,-1-1 0,0-1 0,11-15 0,-9 12 0,-3 1 0,0 0 0,-1-1 0,-1 0 0,12-27 0,-2 2 0,-9 24 0,-2 0 0,0-1 0,0 1 0,-2-1 0,0-1 0,-1 1 0,-1 0 0,-1-1 0,1-19 0,-3 33 0,-1-1 0,0 0 0,0 0 0,0 1 0,0-1 0,-1 0 0,0 1 0,1 0 0,-2-1 0,1 1 0,-1 0 0,1 0 0,-1 0 0,0 0 0,0 1 0,-1-1 0,1 1 0,-1 0 0,0 0 0,0 0 0,0 0 0,0 1 0,-5-3 0,-35-15 0,29 14 0,1 0 0,-1-2 0,-18-12 0,-17-12 0,40 26 0,-1 0 0,1 0 0,1-1 0,-1-1 0,1 1 0,1-2 0,-15-17 0,11 9 0,2-1 0,0 0 0,1-1 0,1 0 0,0 0 0,2 0 0,0-1 0,1-1 0,2 1 0,0 0 0,1-1 0,0 0 0,3-23 0,-1 31 0,-1 6 0,0-1 0,1 1 0,0-1 0,1 1 0,0-1 0,0 1 0,0 0 0,1-1 0,0 1 0,0 0 0,1 0 0,0 0 0,0 0 0,1 1 0,0-1 0,5-6 0,0 3 0,1 1 0,0 0 0,0 0 0,19-12 0,-26 19 0,1 0 0,-1 0 0,1 1 0,-1-1 0,1 1 0,0-1 0,0 1 0,-1 1 0,1-1 0,0 0 0,0 1 0,0 0 0,0 0 0,0 0 0,0 0 0,0 1 0,-1 0 0,1-1 0,0 1 0,7 3 0,-4 2 0,0 1 0,-1-1 0,0 1 0,0 1 0,0-1 0,-1 1 0,0 0 0,0 0 0,3 9 0,-2 8 0,-1 0 0,-1 1 0,-1-1 0,-1 1 0,-1 0 0,-3 32 0,0-1 0,2 16-3365,0 99-12489,0-147 10038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19:5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24 960,'-7'-11'3369,"2"2"4395,18 6-4277,-9 3-3200,0 1 0,0 0 0,0 0 0,0 0 0,-1 1 0,1-1 0,0 1 0,-1 0 0,1 0 0,-1 0 0,0 1 0,0-1 0,0 1 0,0 0 0,0 0 0,0 0 0,2 4 0,7 8 502,-2-1-1,15 28 1,3 18 99,-2 1-1,-2 1 1,24 103 0,-39-106-650,-2 0 0,-3 1 1,-5 106-1,-2-45 231,3-101-381,1 21 302,-2-1 0,-2 0 0,-10 54 1,9-79-297,-46 176 1682,40-160-1544,-2 0 1,-1-1 0,-1-1-1,-23 34 1,37-61-272,-1-1 0,0 0 0,0 1 0,0-1-1,0 0 1,0 1 0,0-1 0,0 0 0,0 0 0,-1 0 0,1 0 0,0 0-1,-1 0 1,1 0 0,0-1 0,-1 1 0,1 0 0,-1-1 0,-3 2 0,4-3-52,0 1 0,0 0 1,0-1-1,0 1 0,0 0 1,0-1-1,0 1 0,0-1 1,0 1-1,1-1 1,-1 0-1,0 1 0,0-1 1,0 0-1,1 0 0,-1 0 1,0 1-1,1-1 0,-1 0 1,1 0-1,-1 0 0,0-1 1,-2-5-723,1 1-1,0-1 1,0 0 0,0 0 0,1 0 0,0 0 0,-1-11 0,2-29-6585,0 1 461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31 688,'-3'-28'3511,"3"28"-3446,0-1 0,0 1-1,0 0 1,0 0-1,-1 0 1,1 0-1,0 0 1,0 0 0,0 0-1,0-1 1,0 1-1,0 0 1,-1 0 0,1 0-1,0 0 1,0 0-1,0 0 1,0 0-1,0 0 1,-1 0 0,1 0-1,0 0 1,0 0-1,0 0 1,0 0 0,0 0-1,-1 0 1,1 0-1,0 0 1,0 0-1,0 0 1,0 0 0,0 0-1,-1 0 1,1 0-1,0 0 1,0 0 0,0 0-1,0 0 1,0 0-1,-1 1 1,1-1-1,0 0 1,0 0 0,0 0-1,0 0 1,0 0-1,0 0 1,0 0 0,0 1-1,0-1 1,-1 0-1,1 0 1,0 0-1,0 0 1,0 0 0,0 1-1,0-1 1,0 0-1,0 0 1,0 0 0,0 0-1,0 1 1,0-1-1,-18 49 7056,9-23-6000,-1 10 1061,1 0 0,2 0 0,1 1 0,2 0 1,0 40-1,2-34-792,-3 44-976,3-1 1,4 1-1,14 90 1,-13-155-414,1 0 0,1-1 0,1 1 0,1-1 0,0-1 0,20 38 0,-24-54 0,-1 1 0,1-1 0,1 0 0,-1 0 0,0 0 0,1 0 0,0 0 0,0-1 0,0 1 0,0-1 0,1 0 0,-1-1 0,1 1 0,0-1 0,0 0 0,0 0 0,0 0 0,0-1 0,0 0 0,0 0 0,0 0 0,1 0 0,-1-1 0,0 0 0,1 0 0,-1-1 0,0 1 0,0-1 0,0 0 0,1 0 0,-1-1 0,0 0 0,0 0 0,6-3 0,1-1 0,1-1 0,-1-1 0,0 0 0,0-1 0,-1 0 0,-1-1 0,1 0 0,-1 0 0,-1-1 0,0 0 0,-1-1 0,0 0 0,-1 0 0,0-1 0,8-20 0,-1-4 0,-1-1 0,-2 0 0,-2-1 0,8-63 0,-15 59 0,-3 0 0,-1-1 0,-2 1 0,-2 0 0,-12-41 0,13 66 0,0 1 0,-1 0 0,-1 1 0,-1-1 0,-10-15 0,-9-22 0,23 46 0,0 0 0,0 0 0,0 0 0,-1 1 0,0-1 0,-12-12 0,14 17 0,-1 1 0,1-1 0,-1 1 0,1-1 0,-1 1 0,0 0 0,0 0 0,0 1 0,0-1 0,0 1 0,0 0 0,0 0 0,0 0 0,-1 1 0,1-1 0,-5 1 0,3 1-273,1-1 0,-1 1 0,1 0 1,-1 0-1,1 1 0,-1-1 0,1 1 0,-7 4 0,4-2-592,0 0 0,1 1 0,0 0 0,0 1 0,0-1 0,0 1 0,1 1 0,0-1 0,0 1 0,1 0 0,0 0 0,0 1 0,1-1 0,-5 11 0,6 9-6530,3-3-2514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0 736,'-2'0'20769,"-12"3"-17932,10 18 3139,3-7-4210,-25 36-1083,10 43-683,8-70 0,-6 20 0,2 1 0,-13 80 0,16-61-2869,4-33-2484,-2 51 1,7-102-7278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11 496,'0'11'32247,"0"-12"-32246,0 1 0,0-1 0,0 0 0,0 0 0,0 0 0,0 0 0,0 1 0,0-1 0,-1 0 0,1 0 0,0 0 0,0 1 0,-1-1 0,1 0 0,0 1-1,-1-1 1,1 0 0,-1 0 0,1 1 0,-1-1 0,1 1 0,-1-1 0,0 1 0,1-1 0,-1 1 0,0-1 0,1 1 0,-1-1 0,-1 0 0,-29 0-4,11 2 1,17-1 2,1 1 0,0-1 0,0 1 0,-1-1 0,1 1 0,0 0 0,0 0 0,0 0 0,-1 0 0,1 0 0,0 0 0,1 1 0,-1-1 0,0 1 0,0-1 0,1 1 0,-1 0 0,0 0 0,1-1 0,0 1 0,-1 0 0,1 0 0,0 1 0,0-1 0,0 0 0,1 0 0,-1 0 0,0 3 0,-12 21 0,8-16 0,0 0 0,1 0 0,0 1 0,1 0 0,0 0 0,0-1 0,1 2 0,1-1 0,0 12 0,-1 8 0,2 0 0,5 32 0,-2-46 0,0 1 0,2-1 0,0-1 0,0 1 0,2-1 0,0 0 0,1 0 0,0-1 0,15 20 0,-7-14 0,0-1 0,1-1 0,1-1 0,1 0 0,36 26 0,-22-22 0,-9-6 0,-1 1 0,27 24 0,-44-34 0,0-1 0,0 1 0,-1 0 0,1 0 0,-1 1 0,-1-1 0,0 1 0,0 0 0,0 0 0,-1 1 0,3 12 0,-5-16 0,-1 1 0,1 0 0,-1 0 0,-1 0 0,1-1 0,-1 1 0,0 0 0,0 0 0,-1-1 0,1 1 0,-1-1 0,0 1 0,-1-1 0,0 0 0,1 0 0,-2 0 0,-3 5 0,-1 0 0,0 0 0,0-1 0,-1 0 0,0 0 0,-1-1 0,-17 11 0,15-10 0,-1-1 0,0 0 0,-1-1 0,0 0 0,0-1 0,-1 0 0,1-2 0,-1 0 0,0 0 0,-1-1 0,-20 1 0,19-4-895,0 0 0,0-1 0,0-1 1,0-1-1,-21-5 0,33 6 461,0 0 1,1 0-1,-1 0 0,0 0 1,1-1-1,0 0 0,-1 0 1,1 0-1,0-1 0,0 1 1,1-1-1,-1 0 0,1 0 1,0 0-1,0 0 0,0-1 1,1 1-1,-1-1 0,1 1 1,-2-8-1,2 5-709,1 1 1,0-1-1,0 0 0,0 0 0,2-10 1,-1-49-4434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2817,'0'-72'6371,"0"0"6243,0 68-12424,0 0-1,0 0 1,1 0 0,-1 0-1,1 0 1,0 1-1,0-1 1,0 0 0,0 0-1,1 0 1,0 1 0,0-1-1,0 1 1,0-1 0,0 1-1,0 0 1,1 0 0,0 0-1,0 0 1,0 0-1,0 1 1,0-1 0,0 1-1,0 0 1,1 0 0,0 0-1,-1 1 1,1-1 0,0 1-1,7-2 1,9-1 749,0 1 1,0 1-1,1 1 1,39 2-1,-22 0-550,-21-1-389,-1 1 0,1 0 0,-1 2 0,1-1 0,29 11 0,-6-6 232,-30-6-450,-1 1 0,1 0-1,-1 0 1,0 1 0,14 6-1,-17-7-1609,0 0-1,1 0 1,-1-1-1,0 0 1,1 0-1,-1 0 1,7-1-1,2 0-6268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1 576,'-68'0'20724,"100"0"-9257,-25 0-11467,1 1 0,-1 0 0,0 1 0,0-1 0,0 2 0,0-1 0,-1 1 0,12 6 0,55 36 0,-46-26 0,-22-16 0,56 34 0,-3 3 0,-1 3 0,-2 2 0,55 58 0,-81-76-1439,-25-25 920,0 1 0,0 0 0,-1 0 1,1 0-1,-1 1 0,1-1 0,-1 1 0,0 0 0,-1-1 1,1 1-1,-1 1 0,1-1 0,-1 0 0,-1 1 0,1-1 0,0 1 1,1 9-1,-3 3-3742,0-7-3105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3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82 174 1105,'0'-9'360,"-1"-1"0,-1 1 0,0 0 0,0-1 0,-6-14 0,5 15 112,0-1 0,0 1-1,1-1 1,0 0 0,-1-17 0,3 27-412,1-1 1,-1 0-1,0 0 0,0 1 0,0-1 0,0 0 1,0 0-1,0 0 0,0 1 0,-1-1 0,1 0 1,0 0-1,0 1 0,-1-1 0,1 0 0,0 0 1,-1 1-1,1-1 0,0 0 0,-1 1 0,1-1 1,-1 1-1,0-1 0,1 1 0,-1-1 0,1 1 1,-1-1-1,0 1 0,1-1 0,-1 1 0,0 0 1,1-1-1,-3 0 0,1 0 153,-2-4 3981,5 14-1617,0 145 541,-3 184 9230,-11-196-10174,0 26-2174,8 181 0,6-216 0,-1-116-64,2 0-1,5 28 1,2 27-1354,19-106-19152,-25 3 15603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37 3730,'-18'-19'3438,"17"19"-3095,0-1 0,0 1 0,0-1 0,0 0 0,0 0 0,1 1 0,-1-1 0,0 0 0,0 0-1,1 0 1,-1 0 0,1 0 0,-1 0 0,1 1 0,-3-6 4297,-11 10 1576,-1 22-3827,1 1 0,-18 49 1,-2 8 41,-144 227-2431,26-49 0,109-196-3163,34-54 1670,0 1 1,1-1-1,0 1 0,-6 17 1,12-13-4351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2529,'0'-35'4557,"2"10"7065,-2 25-11344,1 0 0,-1 0 0,0 0 0,1-1 1,-1 1-1,0 0 0,1 0 0,-1 0 0,0 0 1,1 0-1,-1 0 0,1 0 0,6 4 6120,-7-4-6119,1 1-1,14 11 2650,-13-10-2878,-1 1 0,1 0 0,-1 0 0,1 0 1,-1 0-1,0 0 0,0 1 0,0-1 0,0 0 1,-1 0-1,0 1 0,1 5 0,1 13-142,9 21 92,4 22 0,-13-48 0,17 296 0,-20-233 0,12 250 0,-9-310-110,2 0 0,0-1 0,9 25 0,-13-43-96,0 0 1,1 0 0,-1 0 0,0-1-1,1 1 1,-1 0 0,0 0-1,1-1 1,-1 1 0,1 0-1,0-1 1,-1 1 0,1 0 0,-1-1-1,1 1 1,0-1 0,-1 1-1,1-1 1,0 0 0,0 1-1,-1-1 1,1 0 0,0 1-1,0-1 1,0 0 0,0 0 0,-1 0-1,3 1 1,-2-2-261,0 1 0,1 0 0,-1-1 0,0 1-1,0-1 1,0 1 0,1-1 0,-1 0 0,0 1 0,0-1 0,0 0 0,0 0 0,0 1-1,0-1 1,0 0 0,0 0 0,-1 0 0,1 0 0,0-1 0,-1 1 0,1 0 0,0-1-1,17-37-6472,0 4-1758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51 112 784,'27'-47'2684,"-10"12"-1515,-13 31-644,17-16 1820,-21 20-2082,1-1 1,-1 1-1,1-1 1,0 1-1,-1-1 0,1 1 1,0-1-1,-1 1 1,1 0-1,0 0 1,0-1-1,-1 1 0,1 0 1,0 0-1,-1 0 1,1 0-1,0 0 0,0 0 1,0 0-1,-1 0 1,1 0-1,0 0 0,0 0 1,-1 0-1,1 1 1,0-1-1,-1 0 0,1 1 1,0-1-1,-1 0 1,1 1-1,1 0 0,-3 5 2319,0 1-1,0 0 1,1-1-1,0 1 1,2 13-1,-1-15-1502,-3 9-1079,0-1 0,0 1 0,-1-1 0,-1 0 0,0 0 0,-8 17 0,-8 26 0,-71 298 0,88-331-1968,3 9-5407,0-16 3197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2 355 3314,'0'-21'1605,"-1"6"-463,1 0 0,0 1 1,1-1-1,0 0 1,2 0-1,0 1 1,0-1-1,1 1 0,1 0 1,10-22-1,-8 24-456,-1 0-1,2 1 1,-1 0-1,2 0 1,-1 0-1,1 1 0,1 1 1,13-11-1,-15 14-155,0 1-1,0 0 1,0 1-1,0 0 1,1 0-1,-1 1 1,1 0-1,0 0 1,0 1-1,0 0 1,0 1 0,0 0-1,10 0 1,-13 1-396,1 0 1,-1 0 0,0 1 0,0-1 0,0 1-1,1 1 1,-1-1 0,-1 1 0,13 5 0,-15-5-112,1 1 0,-1 0 1,1 0-1,-1 0 1,0 1-1,0-1 1,-1 1-1,1-1 0,-1 1 1,0 0-1,0 0 1,0 0-1,0 0 1,1 6-1,2 1-23,0 1 0,-1 0 0,0 1 0,-1-1 0,0 1 0,-1-1 0,0 1 0,-1 0 0,-1 0 0,0 0 0,-2 13 0,-19 52 0,-4-1 0,-51 110 0,-2 37 0,29-73 0,45-140 0,0 1 0,1 0 0,0-1 0,1 1 0,1 0 0,0 0 0,0 13 0,1-24 0,0 0 0,0-1 0,0 1 0,0 0 0,1-1 0,-1 1 0,0 0 0,0-1 0,0 1 0,1 0 0,-1-1 0,0 1 0,1 0 0,-1-1 0,1 1 0,-1-1 0,0 1 0,1-1 0,-1 1 0,1-1 0,0 1 0,-1-1 0,1 1 0,-1-1 0,1 0 0,0 1 0,-1-1 0,1 0 0,0 0 0,-1 1 0,1-1 0,1 0 0,32-2 0,-25 0 0,1-1 0,-1 0 0,0-1 0,15-7 0,234-172-955,-243 168-1478,-1-11-7040,-1-2 820,5-3 2891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156 171 2353,'0'-72'4862,"0"26"1639,-1 43-6001,1 1 0,0 0 0,-1-1 0,1 1 0,-1 0 0,0-1 0,0 1 0,0 0 0,0 0 0,0 0 0,-1 0 0,1 0 0,0 0 0,-1 0 0,0 0 0,1 0 0,-1 1 0,0-1 0,0 1 0,-3-2 0,4 2-159,0 0 0,0 1 0,0-1 0,0 1 0,0-1 0,0 1 0,0 0-1,-1-1 1,1 1 0,0 0 0,0 0 0,0 0 0,-1 0 0,1 0 0,0 0 0,0 0 0,0 0 0,-1 0 0,-1 1 0,-8 13 1391,4 6-1732,1 0 0,1 1 0,0-1 0,2 1 0,1 0 0,0-1 0,2 1 0,0 0 0,4 25 0,0-24 0,1 1 0,2-1 0,0 0 0,1 0 0,1-1 0,20 34 0,-9-26 0,1 0 0,1-1 0,47 46 0,-64-70 0,-1-1 0,-1 0 0,1 1 0,-1-1 0,1 1 0,-1 0 0,0 0 0,0 0 0,-1 0 0,1 1 0,-1-1 0,0 0 0,0 1 0,0 0 0,-1 0 0,0-1 0,2 11 0,-3-4 0,-1 0 0,0 0 0,-1 1 0,0-1 0,-1 0 0,0-1 0,0 1 0,-1 0 0,-1-1 0,-8 15 0,2-8 0,-1-1 0,-1 1 0,0-2 0,-1 0 0,-16 13 0,24-23-397,0-1 1,0 0-1,-1 0 1,1 0-1,-1-1 1,0 0-1,1 0 1,-1 0-1,-1-1 1,1-1-1,-11 3 1,15-4 97,0 1 1,0-1-1,-1 0 1,1 0-1,0 0 1,0 0-1,-1-1 1,1 1-1,0-1 1,0 0 0,0 0-1,0 0 1,0 0-1,0-1 1,0 1-1,0-1 1,0 1-1,1-1 1,-1 0-1,1 0 1,-1 0-1,1-1 1,0 1-1,0-1 1,0 1-1,0-1 1,0 0-1,-2-4 1,-7-38-6951,9-13 1292</inkml:trace>
  <inkml:trace contextRef="#ctx0" brushRef="#br0" timeOffset="1">112 74 3410,'-31'-30'18684,"33"19"-11807,-2 8-5367,43-21 776,-39 23-2286,1 0 0,0 0 0,0 0 0,0 0 0,0 1 0,0 0 0,0 0 0,0 0 0,6 1 0,16 1 0,150-2-2252,1 0-4479,-155 0-1891,5 0 1240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45 1121,'-40'-22'29136,"50"21"-26626,55 2-2510,-25 0 0,1-1 0,-1-2 0,58-10 0,-59 10-1231,-36 3 719,1-1 0,0 1 0,-1-1 0,1-1 0,0 1-1,-1 0 1,1-1 0,0 0 0,-1 0 0,1 0-1,-1 0 1,6-3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2049,'-58'28'4217,"17"-8"1747,11-9 3624,29-10-9315,-1 0-1,1 0 1,0-1 0,0 1 0,0 0-1,0 0 1,0 0 0,0 0 0,1 0-1,-1 1 1,0-1 0,0 0 0,1 0-1,-1 1 1,1-1 0,-1 0 0,1 0-1,-1 1 1,1-1 0,0 1 0,0-1-1,0 0 1,0 1 0,0-1-1,0 3 1,0-2-58,0 0-1,0 1 0,0-1 1,1 0-1,-1 0 0,1 0 0,-1 0 1,1 1-1,0-1 0,0 0 1,0 0-1,0 0 0,0 0 1,0-1-1,0 1 0,1 0 1,2 2-1,1 0-214,0-1 0,0 1 0,1-2 0,0 1 0,-1 0 0,1-1 0,0 0 0,0-1 0,0 1 0,1-1 0,-1 0 0,0-1 0,0 1 0,1-1 0,10-2 0,-12 2 0,3 0-34,-1-2 0,1 1 0,-1-1-1,1-1 1,-1 1 0,0-1 0,0 0 0,0-1 0,7-4 0,30-14-2432,-15 10-5759,-8-9-944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5 272,'13'-4'27469,"-7"14"-21117,3-7-10431,-6-3 3452,-3-8 3028,0 10-2385,0-1 1,0 1-1,1 0 1,-2-1-1,1 1 1,0-1-1,0 1 1,0 0-1,-1-1 1,1 1-1,-1-1 1,1 1-1,-1-1 0,0 1 1,-1 2-1,-16-3 393,15-1-383,0-1-1,0 1 1,0 0-1,1 0 1,-1 0-1,0 0 1,0 1 0,0-1-1,0 1 1,0 0-1,-4 1 1,2 1-26,-1 1 0,1-1 0,0 1 0,1 0 0,-1 0 0,1 1 0,-1-1 0,1 1 0,1 0 0,-7 10 0,-29 61 0,34-65 0,-16 33 0,2 0 0,2 2 0,2 0 0,-18 92 0,19-30 0,-2 172 0,17-258 0,1 1 0,0-1 0,2 0 0,1 0 0,9 28 0,-12-42 0,1-1 0,0 1 0,0-1 0,1 0 0,-1 0 0,1 0 0,1 0 0,0-1 0,0 0 0,0 0 0,0 0 0,10 8 0,-9-10 0,-1-1 0,1 1 0,-1-1 0,1 0 0,0 0 0,0-1 0,1 0 0,-1 0 0,0 0 0,1-1 0,-1 0 0,1 0 0,-1 0 0,1-1 0,-1 0 0,1-1 0,0 1 0,-1-1 0,1 0 0,-1-1 0,0 0 0,1 0 0,6-3 0,6-3 0,1-1 0,-1-1 0,-1-1 0,0 0 0,32-27 0,-28 19 0,-2 0 0,0-2 0,-1 0 0,0-1 0,-2-1 0,-1 0 0,-1-1 0,-1-1 0,-1 0 0,-1-1 0,-2-1 0,15-54 0,-15 37 0,-4 22 0,-2 0 0,0 0 0,-1 0 0,-1 0 0,-1-1 0,-2-23 0,-5 0 0,-20-73 0,21 103 0,0 0 0,-1 0 0,-1 1 0,-1 0 0,0 0 0,0 1 0,-21-26 0,22 34 0,0-1 0,0 1 0,0 1 0,-1-1 0,0 1 0,0 1 0,0-1 0,0 1 0,-1 1 0,1 0 0,-1 0 0,0 0 0,-10 0 0,11 1 0,1 1 0,0 0 0,-1 1 0,1 0 0,0 0 0,-1 1 0,1 0 0,0 0 0,-1 0 0,1 1 0,0 0 0,0 1 0,0-1 0,0 1 0,1 1 0,-9 4 0,-21 24-3425,32-28 2450,0 0 1,0 1-1,1-1 1,-1 1-1,1 0 1,0 0 0,1 0-1,-1 0 1,1 1-1,0-1 1,0 1 0,1-1-1,0 1 1,0 0-1,0-1 1,0 10 0,1 22-5464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36 1233,'0'-36'31489,"-3"77"-31479,-2 1 1,-2-2 0,-1 1-1,-18 49 1,-6 31-19,21-74-208,-1 0-1758,3 1 1,1-1-1,-1 60 1,13-97-6170,-3-10 7964,-1 0 0,1 1 0,-1-1 0,0 0 0,1 0 0,-1 0 0,0 0 0,1 0 0,-1 0 1,1 0-1,-1 0 0,0 0 0,1 0 0,-1 0 0,0-1 0,1 1 0,-1 0 0,0 0 0,1 0 0,-1 0 0,0 0 0,1-1 0,-1 1 0,0 0 0,1 0 0,-1-1 0,0 1 0,0 0 0,1-1 0,-1 1 0,0 0 0,0 0 0,1-1 0,2-26-5128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223 177 1137,'-9'-41'1261,"-1"-1"-543,10-23 1282,-6 36 17817,-20 33-14029,22 1-5611,0-1-1,1 1 1,-1 0 0,1 0 0,0 0 0,0 0 0,0 1 0,1-1 0,0 1-1,-3 10 1,-9 22-76,-7 8-101,3 2 0,2 0 0,2 0 0,2 1 0,3 1 0,1 0 0,3 0 0,2 1 0,2-1 0,2 1 0,15 90 0,-13-122 0,2 0 0,0 0 0,1 0 0,1-1 0,18 34 0,-21-45 0,0-1 0,0 0 0,0 0 0,1 0 0,0-1 0,0 1 0,0-1 0,0 0 0,1-1 0,0 1 0,0-1 0,1-1 0,-1 1 0,1-1 0,-1 0 0,1 0 0,0-1 0,0 0 0,10 2 0,-3-3 0,1-1 0,-1-1 0,0 0 0,0 0 0,0-2 0,0 0 0,0 0 0,-1-1 0,1-1 0,-1 0 0,19-11 0,-22 11 0,0-1 0,0 0 0,0-1 0,-1 0 0,0 0 0,0-1 0,-1 0 0,0-1 0,0 0 0,-1 0 0,0 0 0,-1-1 0,0 0 0,5-12 0,-3 2 0,-2 5 0,0 0 0,-1 0 0,2-17 0,-6 28 0,0 1 0,-1-1 0,0 1 0,0 0 0,0-1 0,0 1 0,0-1 0,-1 1 0,1 0 0,-1-1 0,0 1 0,0 0 0,0 0 0,-1-1 0,1 1 0,-1 0 0,0 0 0,0 0 0,-3-4 0,3 6 0,1 0 0,-1-1 0,0 1 0,1 0 0,-1 0 0,0 0 0,0 0 0,0 0 0,0 0 0,0 0 0,0 1 0,0-1 0,0 1 0,0-1 0,0 1 0,0 0 0,0 0 0,0 0 0,-1 0 0,1 0 0,0 1 0,0-1 0,0 1 0,0-1 0,0 1 0,-3 1 0,-4 2 0,1 0 0,0 1 0,0-1 0,-10 9 0,17-12 0,-58 45 112,-89 90-1,117-104-334,2 2 0,2 1-1,1 1 1,-27 48-1,39-57-1703,-20 38-8818,33-65 10427,1 1 0,-1 0 0,1 0 0,-1 0 1,1-1-1,0 1 0,0 0 0,-1 0 0,1 0 1,0 0-1,0 0 0,0 0 0,0 0 0,0 0 0,0-1 1,0 1-1,0 0 0,0 0 0,0 0 0,0 0 0,1 0 1,0 1-1,14 2-5698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1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32 377 4306,'-13'0'2529,"-5"-14"-400,18-9 448,0 0 705,18-1-433,13-22-624,13-1-880,18 1-593,6-1-880,-6 10-1169,0 14-1312,0 0-1104,0-1-225,0 24 336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1:3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1825,'7'-20'668,"-1"-1"1,0 0-1,2-25 1,-1 1 432,7-57 4344,-9 81 2146,-8 55-2280,0 108-2649,1-35 417,10 110 0,-5-190-3079,2 0 0,12 44 0,-15-64 0,0 0 0,1 0 0,0 0 0,0 0 0,0-1 0,1 1 0,0-1 0,0 0 0,1 0 0,0 0 0,0-1 0,0 0 0,12 9 0,-12-12 0,0 0 0,0-1 0,0 0 0,0 0 0,0 0 0,1-1 0,-1 0 0,0 0 0,0 0 0,1 0 0,-1-1 0,0 0 0,9-3 0,-2 0 0,0-1 0,-1 0 0,1-1 0,-1 0 0,0-1 0,0 0 0,-1-1 0,0 0 0,0-1 0,-1 0 0,0-1 0,12-16 0,10-16 0,42-75 0,-58 91 0,0-1 0,-2 0 0,-1-1 0,-1 0 0,-1-1 0,-2 0 0,-1-1 0,-1 1 0,3-58 0,-8 48 0,0 16 0,-1 0 0,-1 0 0,0 0 0,-2 1 0,-6-25 0,8 42 0,-1 0 0,0 0 0,0-1 0,-1 1 0,1 0 0,-1 1 0,0-1 0,0 0 0,-1 1 0,1 0 0,-1 0 0,0 0 0,0 0 0,0 1 0,-1-1 0,1 1 0,-1 0 0,0 0 0,0 1 0,0-1 0,0 1 0,0 0 0,0 1 0,-1-1 0,1 1 0,-8-1 0,7 2-84,1 0-1,-1 0 1,1 1-1,-1-1 1,0 1-1,1 1 1,-1-1 0,1 1-1,0 0 1,0 0-1,-1 0 1,1 1-1,-7 4 1,-65 53-3235,35-26 222,-12 3-4552,-6 7-203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1 145 352,'0'0'4359,"0"-2"-3853,0 0-1,-1 0 0,1 0 0,0 0 0,0 0 0,1 0 0,-1 0 0,0 0 1,1 0-1,-1 0 0,2-3 0,8-7 1485,0 1 1,1 0-1,0 1 1,22-16-1,-24 20-1540,1 0-1,0 1 1,-1 0-1,2 0 0,-1 1 1,0 0-1,1 1 1,0 0-1,0 1 1,0 0-1,18 0 1,-17 1-60,0 2 0,-1-1 1,1 1-1,-1 1 1,20 5-1,-28-6-244,0 0-1,0 1 1,1-1-1,-1 1 0,0 0 1,-1 0-1,1 0 1,0 0-1,0 1 1,-1-1-1,1 1 1,-1 0-1,0-1 0,0 1 1,0 0-1,0 0 1,-1 0-1,1 0 1,-1 1-1,1-1 1,-1 0-1,1 6 1,0-1-79,-1 1 1,0 0 0,-1-1 0,1 1 0,-2 0 0,1 0 0,-1-1 0,0 1 0,-5 14 0,-2 2 59,-22 45 1,7-17-102,-83 164-26,68-147 0,-51 134 0,85-187 0,0 0 0,1 0 0,0 0 0,2 1 0,1 31 0,0-41 0,0-6 0,0-1 0,0 1 0,1-1 0,-1 0 0,1 1 0,-1-1 0,1 0 0,-1 1 0,1-1 0,0 0 0,0 0 0,0 0 0,0 0 0,-1 0 0,1 0 0,1 0 0,-1 0 0,0 0 0,0 0 0,0 0 0,0 0 0,1-1 0,-1 1 0,0-1 0,1 1 0,-1-1 0,0 1 0,1-1 0,-1 0 0,0 0 0,1 1 0,-1-1 0,1 0 0,-1 0 0,1 0 0,-1-1 0,0 1 0,1 0 0,-1-1 0,2 1 0,6-2 0,-1 1 0,1-1 0,0 0 0,-1-1 0,15-6 0,6-7-679,-1-1 0,-1-1 0,-1-2 0,-1 0 0,0-2 0,-2 0 0,-1-2 0,0-1 0,31-48 0,-25 32-5196,-17 27 2700,-1 0 1,-1-1-1,13-29 0,-9 9-4212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96 2561,'0'-2'84,"0"-8"1466,0 0-1,0 1 1,-1-1-1,0 0 1,-1 0-1,-5-18 1,7 27-1297,0 1 1,-1 0-1,1-1 1,0 1-1,0-1 1,-1 1 0,1 0-1,0-1 1,-1 1-1,1 0 1,-1 0 0,1-1-1,0 1 1,-1 0-1,1 0 1,-1-1-1,1 1 1,-1 0 0,1 0-1,-1 0 1,1 0-1,-1 0 1,1 0 0,-1 0-1,1 0 1,0 0-1,-1 0 1,1 0-1,-1 0 1,1 0 0,-1 0-1,1 0 1,-1 0-1,1 1 1,-1-1 0,1 0-1,-1 0 1,1 1-1,-17 11 5478,13-8-5083,-4 3-475,1 1-1,-1 0 1,2 1-1,-1 0 0,1 0 1,0 0-1,1 1 1,0 0-1,1 0 0,0 0 1,1 0-1,0 1 1,-3 17-1,-1 9 26,2-1-1,0 69 1,3-58-198,1-37 0,0 0 0,0 0 0,1 0 0,0 0 0,1 0 0,0 0 0,1 0 0,0-1 0,0 1 0,1 0 0,0-1 0,9 16 0,2 1 0,-9-18 0,0 1 0,0-1 0,0 1 0,1-2 0,0 1 0,1-1 0,-1 0 0,12 9 0,152 101 0,-168-115 0,0 0 0,-1 0 0,1 0 0,0 0 0,0 0 0,-1 0 0,1 1 0,-1-1 0,0 1 0,0-1 0,0 1 0,0-1 0,0 1 0,-1-1 0,1 1 0,-1 0 0,1 0 0,-1-1 0,0 1 0,0 0 0,0-1 0,-1 1 0,1 0 0,-1 0 0,1-1 0,-1 1 0,-2 4 0,1-1 0,0 0 0,-1 0 0,0 0 0,0-1 0,-1 1 0,1-1 0,-1 0 0,-1 0 0,1 0 0,-1 0 0,-5 5 0,-42 28 0,-173 123 0,221-158-235,0 0-1,0 0 1,0-1-1,0 0 1,-1 0 0,1 0-1,0-1 1,-1 1-1,1-1 1,-1 0 0,0 0-1,-5 0 1,9-1-107,0 0 1,0 0 0,0 0-1,0 0 1,0-1-1,1 1 1,-1 0-1,0 0 1,0 0-1,0-1 1,1 1-1,-1 0 1,0-1-1,0 1 1,1-1-1,-1 1 1,0-1-1,1 1 1,-1-1-1,1 0 1,-1 1 0,0-1-1,1 0 1,-1 1-1,1-1 1,0 0-1,-1 0 1,1 1-1,0-1 1,-1 0-1,1 0 1,0-1-1,-1-35-6221,2 17 3721,-1-36-1741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0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32 224 1969,'-1'-6'612,"1"1"0,-1 0 0,0-1 0,0 1 0,-1 0-1,0-1 1,1 1 0,-6-8 0,5 8 554,-1 0 0,1-1 0,0 1-1,0-1 1,1 0 0,0 0 0,0 1-1,0-11 1,0 12-905,1 0-1,0 0 1,1 0-1,-1 0 1,1 0-1,0 0 0,0 0 1,0 0-1,0 1 1,1-1-1,-1 0 1,1 1-1,0-1 1,0 1-1,0 0 1,1 0-1,-1 0 0,1 0 1,0 0-1,0 0 1,0 1-1,0-1 1,0 1-1,0 0 1,1 0-1,-1 0 1,1 0-1,-1 0 0,8-1 1,6-1 872,1 0 1,0 2 0,0 0-1,1 1 1,22 2-1,-21-1-949,-2 1-184,1 2 0,0 0 0,-1 1 0,24 8 0,43 9 0,29-12-2342,-4-6-4774,-96-3-2523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2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81 848,'3'-11'1809,"6"1"-1052,-6 8-429,-1-1 1,0 1-1,0 0 1,0-1-1,0 1 0,0-1 1,-1 0-1,1 1 0,-1-1 1,0 0-1,0 0 0,3-15 15243,-43 8-9555,30 10-5814,0-1-1,0 1 0,0 1 1,0-1-1,0 2 0,1-1 1,-1 1-1,0 0 0,1 1 1,-1 0-1,1 0 1,0 1-1,0 0 0,1 1 1,-1 0-1,1 0 0,0 0 1,-10 10-1,-2 3-201,-1 1 0,2 1 0,1 1 0,1 1 0,0 0 0,2 1 0,0 0 0,2 1 0,1 1 0,0 0 0,2 0 0,1 1 0,-8 48 0,15-65 0,0 0 0,1 0 0,0-1 0,1 1 0,0 0 0,0 0 0,1 0 0,0-1 0,1 1 0,0-1 0,0 0 0,6 11 0,-7-15 0,0-1 0,0 0 0,0 0 0,1 0 0,-1-1 0,1 1 0,0 0 0,0-1 0,0 0 0,0 1 0,0-1 0,0-1 0,1 1 0,-1 0 0,1-1 0,-1 0 0,1 1 0,0-2 0,-1 1 0,1 0 0,0-1 0,0 1 0,-1-1 0,1 0 0,0 0 0,0-1 0,-1 1 0,1-1 0,0 0 0,0 0 0,4-2 0,7-3 0,0-2 0,-1 0 0,0 0 0,0-1 0,-1-1 0,0 0 0,-1-1 0,18-19 0,-25 25 0,1-1 0,-1 0 0,1-1 0,-1 0 0,0 0 0,-1 0 0,0 0 0,0-1 0,0 1 0,-1-1 0,0 0 0,-1 0 0,2-9 0,0-7 0,-2 0 0,-1-45 0,-1 43 0,0 26 0,0-1 0,0 1 0,0-1 0,0 1 0,-1-1 0,2 1 0,-1 0 0,0-1 0,0 1 0,0-1 0,0 1 0,0-1 0,0 1 0,0-1 0,0 1 0,1 0 0,-1-1 0,0 1 0,0 0 0,1-1 0,-1 1 0,0-1 0,1 1 0,-1 0 0,0 0 0,1-1 0,-1 1 0,0 0 0,1 0 0,-1-1 0,0 1 0,1 0 0,-1 0 0,1 0 0,-1 0 0,1-1 0,-1 1 0,0 0 0,1 0 0,-1 0 0,1 0 0,-1 0 0,1 0 0,0 0 0,0 1 0,1-1 0,-1 1 0,1-1 0,-1 1 0,1 0 0,-1-1 0,0 1 0,1 0 0,-1 0 0,0 0 0,0 0 0,0 0 0,2 2 0,5 8 0,-1 0 0,0 0 0,-1 1 0,-1 0 0,1 0 0,-2 1 0,0-1 0,0 1 0,-1 0 0,2 19 0,0 20 0,-2 67 0,-3-109 0,0 7 0,-6 217 0,2-190 0,-2 0 0,-2-1 0,-18 57 0,18-72 0,5-17 0,0 1 0,-1 0 0,0-1 0,-1 0 0,0 0 0,-1-1 0,0 1 0,-9 10 0,-5 5 0,18-24 0,1 1 0,-1-1 0,1 0 0,-1 1 0,0-1 0,0 0 0,0 0 0,0 0 0,0 0 0,0 0 0,0-1 0,-1 1 0,1-1 0,-1 1 0,1-1 0,-1 0 0,0 0 0,1 0 0,-1-1 0,0 1 0,0 0 0,0-1 0,1 0 0,-6 0 0,5 0-73,-14 0-4100,-5 0-6935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2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156 141 1377,'-14'0'880,"-21"-3"2995,34 2-3513,0 0 0,0 1-1,0-1 1,0 0 0,0 0 0,0 0-1,0 0 1,1 0 0,-1 0 0,0 0-1,1 0 1,-1 0 0,1 0 0,-1-1-1,1 1 1,-1 0 0,1 0 0,0-1-1,-1 1 1,1 0 0,0 0 0,0-1 0,0 1-1,0 0 1,1-2 0,-1 1 84,-1 1 1,1 0-1,0-1 0,0 1 1,-1 0-1,1 0 1,0-1-1,-1 1 0,1 0 1,-1 0-1,0 0 1,1 0-1,-1 0 0,0 0 1,-1-2-1,1 2-72,0 0-1,0-1 1,0 1-1,0 0 1,0-1-1,1 1 1,-1-1-1,0 1 0,1-1 1,-1 1-1,1-1 1,0 1-1,-1-1 1,1 0-1,0-2 1,0-1 18,1 1 0,-1-1 1,1 1-1,0-1 0,1 0 0,-1 1 1,4-7-1,-5 10-370,1 0 0,-1 0 0,1 0 0,-1 0 0,1 0 1,-1 0-1,1 0 0,0 0 0,-1 0 0,1 1 0,0-1 0,0 0 0,0 1 1,0-1-1,0 0 0,0 1 0,0-1 0,0 1 0,0-1 0,0 1 0,0 0 0,0-1 1,0 1-1,0 0 0,0 0 0,0 0 0,0 0 0,0 0 0,0 0 0,1 0 0,-1 0 1,0 0-1,0 0 0,0 1 0,0-1 0,0 0 0,0 1 0,0-1 0,0 1 1,0-1-1,0 1 0,0-1 0,1 2 0,4 3-22,0 1 0,0 0 0,-1 0 0,1 0 0,-1 1 0,5 10 0,9 9 0,-2 0 0,-1 0 0,0 1 0,-3 1 0,15 40 0,4 7 0,-5-16 0,-2 2 0,-2 1 0,-4 0 0,13 69 0,-2 150 0,-28-226 0,-3 1 0,-2-1 0,-12 61 0,2-47 0,-4-1 0,-37 100 0,38-130 0,-1 0 0,-2-2 0,-2 0 0,-1-1 0,-46 55 0,59-80 0,-1 0 0,-1 0 0,1-1 0,-20 13 0,26-19 0,-1 0 0,1-1 0,-1 1 0,0-1 0,0 0 0,0 0 0,0-1 0,0 0 0,0 1 0,0-2 0,0 1 0,0-1 0,-1 1 0,1-1 0,-8-2 0,11 2-182,0-1-1,0 0 1,1 0 0,-1 0 0,0 0-1,0-1 1,1 1 0,-1 0-1,1-1 1,-1 1 0,1-1 0,0 0-1,0 1 1,-1-1 0,1 0-1,0 0 1,0 0 0,1 0 0,-1 0-1,0 0 1,1 0 0,-1-2 0,-2-4-2330,-8-32-6895,9-13 915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4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366 329 368,'0'0'2457,"-2"-23"13254,0 23-15515,0 1 0,0-1 0,0 1 0,0 0-1,1-1 1,-1 1 0,0 0 0,0 0-1,1 1 1,-1-1 0,1 0 0,-1 0-1,1 1 1,0-1 0,-1 1 0,1-1-1,0 1 1,0 0 0,0-1 0,0 1 0,0 0-1,-1 3 1,-20 56 2584,16-40-1493,-15 44-410,4 0 1,2 2 0,-8 91 0,19-115-571,3 0 0,1 0 0,2 0 0,3 0 1,1 0-1,18 69 0,-21-102-307,1 0 0,-1 0 0,2 0 0,-1 0 0,1 0 0,1-1 0,0 0 0,0 0 0,1-1 0,8 9 0,-11-13 0,0-1 0,1 1 0,-1-1 0,1-1 0,0 1 0,0 0 0,0-1 0,1 0 0,-1-1 0,0 1 0,1-1 0,-1 0 0,1 0 0,-1 0 0,1-1 0,0 0 0,-1 0 0,1 0 0,-1-1 0,1 0 0,9-3 0,-4-1 0,0 0 0,0-1 0,-1 0 0,0 0 0,0-1 0,-1-1 0,0 0 0,10-11 0,3-1 0,-12 11 0,-1 0 0,0 0 0,-1-1 0,0 0 0,-1-1 0,0 0 0,-1 0 0,0-1 0,4-11 0,-7 15 0,0 1 0,-1 0 0,0-1 0,0 1 0,-1-1 0,0 0 0,0 1 0,-1-1 0,0 0 0,-1 1 0,1-1 0,-1 0 0,-1 1 0,1-1 0,-6-12 0,0 3 0,5 11 0,0 1 0,0-1 0,-1 1 0,0-1 0,0 1 0,0 0 0,0 0 0,-1 0 0,0 0 0,0 1 0,0-1 0,-1 1 0,0 0 0,-5-3 0,-42-25 0,29 16 0,-1 2 0,-1 0 0,-42-16 0,7 11 0,23 9 0,0-2 0,1-2 0,1-1 0,-53-31 0,81 40 0,0-1 0,0 1 0,0-1 0,1-1 0,0 1 0,1-1 0,0 0 0,0-1 0,0 1 0,1-1 0,-3-10 0,-2-1 0,4 9 0,2-1 0,-1 1 0,1 0 0,1-1 0,0 0 0,1 0 0,0 1 0,1-1 0,0 0 0,2-12 0,4-19 0,15-58 0,-15 76 0,-5 23 0,5-23 0,17-49 0,-19 66 0,-1 0 0,1 1 0,1 0 0,-1-1 0,1 2 0,1-1 0,-1 0 0,1 1 0,0 0 0,8-6 0,-12 11 0,0-1 0,0 1 0,0 0 0,1-1 0,-1 1 0,0 0 0,1 0 0,-1 1 0,0-1 0,1 0 0,-1 1 0,1-1 0,-1 1 0,1 0 0,-1 0 0,1 0 0,-1 0 0,1 0 0,-1 1 0,1-1 0,-1 1 0,1 0 0,-1-1 0,0 1 0,1 0 0,-1 1 0,0-1 0,0 0 0,0 0 0,0 1 0,0 0 0,0-1 0,0 1 0,0 0 0,-1 0 0,4 3 0,5 9 0,-1-1 0,0 1 0,-1 1 0,9 21 0,-11-24 0,18 43 0,-2 1 0,-3 2 0,19 90 0,-20-43 0,6 117 0,7 26-7793,-30-234 5766,1 1-1,1-1 0,1 0 1,0 0-1,9 22 1,1-9-3467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4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24 2577,'0'-1'268,"0"-1"0,-1 1 0,1 0 0,0 0-1,0 0 1,-1 0 0,1 0 0,0 0 0,-1 0 0,1 1-1,-1-1 1,1 0 0,-1 0 0,0 0 0,1 0 0,-1 0-1,0 1 1,1-1 0,-1 0 0,0 1 0,0-1 0,0 0 0,0 1-1,0-1 1,0 1 0,0 0 0,0-1 0,0 1 0,0 0-1,0-1 1,0 1 0,0 0 0,-8 0 7832,-4 206 5151,-5-33-13251,18-109-2642,0 23-6591,3-76 1742,12-17 1165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4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206 145 1553,'0'-7'740,"0"-1"0,-1 1 0,1 0 0,-1 0 0,-1-1 1,1 1-1,-1 0 0,0 0 0,-1 0 0,0 1 0,0-1 0,0 1 1,-9-12-1,11 16-368,-1 1 0,1-1 1,-1 0-1,1 0 0,-1 1 0,1-1 1,0 0-1,0 0 0,0 0 0,0-1 1,0 1-1,1 0 0,-1 0 0,0-4 1,0 6 232,0-1 0,0 1 0,0-1 0,0 1 0,0 0 0,0 0 0,0-1 0,0 1 0,0 0 0,0 0 0,0 0 0,0 0-1,0 0 1,0 0 0,0 0 0,0 1 0,0-1 0,0 0 0,0 0 0,-2 2 0,-2-2-58,4 5-372,-1 0-1,1 0 1,0-1-1,1 1 1,-1 0 0,1 0-1,0 0 1,0 0-1,0 0 1,2 5-1,-1 5-77,-2 32-97,3 0 0,14 91 0,-8-103 0,-3-7 0,17 50 0,-6-32 0,-7-20 0,1-1 0,0-1 0,22 36 0,-7-17 0,-2 2 0,20 55 0,-42-98 0,0 1 0,0 0 0,0 0 0,-1 0 0,1 0 0,-1 0 0,0 1 0,0-1 0,0 0 0,0 0 0,0 0 0,-1 0 0,1 0 0,-1 0 0,0 0 0,0 0 0,0 0 0,0-1 0,-1 1 0,1 0 0,-1 0 0,0-1 0,1 1 0,-1-1 0,-3 3 0,-4 3 0,-1 0 0,0 0 0,0-1 0,-22 11 0,11-6 0,13-8-119,1-1 1,0 0-1,-1-1 0,1 0 1,-1 0-1,0 0 0,1-1 1,-1 0-1,0-1 0,0 0 1,-12-1-1,11 0-348,1 0-1,-1 0 1,1-1-1,-1 0 1,1-1-1,0 1 1,0-2 0,0 1-1,0-1 1,-8-6-1,14 9-267,0-1-1,0 0 0,0 0 1,0 0-1,1 0 1,-1 0-1,1 0 0,-1 0 1,1-1-1,-2-2 1,-10-38-6938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4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59 131 3025,'-3'-4'714,"1"0"-1,-1 0 1,0 0-1,-1 1 1,1-1-1,-1 1 1,1 0-1,-1 0 1,0 0-1,0 1 1,-1-1-1,1 1 0,-6-2 1,7 2 172,3 1-193,1 0 0,5-6 5548,-5 6-5548,-1 1 0,1-1 1,0 1-1,0-1 0,0 1 1,0-1-1,0 1 0,0 0 1,0-1-1,1 1 1,9-5 2919,-4 3-3613,1 0 0,-1 1 0,1 0 0,0 0 0,-1 1 0,1 0 0,0 0 0,9 2 0,19 0 0,-2-4 74,0-1 1,49-12-1,19-3-1359,-62 7-4848,-8 2-1735,-1 7 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4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18 784,'-42'-12'27170,"55"18"-22624,-10-4-4519,0 0 0,-1-1 0,1 1 0,-1 0 0,0 0 0,0 1 0,0-1 0,0 0 0,0 1 0,0-1 0,2 6 0,15 17-84,94 89 57,20 21 0,-73-64 0,83 129 0,-65-82 0,-74-111-240,1 1 1,-2 0-1,1 0 0,-1 0 0,3 11 1,-4-11-547,1 1-1,0-1 1,1 0 0,0 0 0,5 9 0,-4-10-1298,-3-5 1213,-1-1 1,0 1-1,1 0 1,-1 0-1,0 0 1,0 0-1,0 0 1,-1 0-1,1 0 1,0 0-1,-1 0 1,1 3-1</inkml:trace>
  <inkml:trace contextRef="#ctx0" brushRef="#br0" timeOffset="1">669 32 4034,'0'-2'263,"-1"0"0,1 0 0,-1 1 0,0-1-1,0 0 1,0 1 0,0-1 0,0 1 0,0-1 0,-1 1 0,1 0 0,0-1 0,-1 1 0,1 0 0,-1 0-1,1 0 1,-1 0 0,1 0 0,-1 0 0,0 1 0,0-1 0,1 0 0,-1 1 0,0-1 0,0 1 0,0 0 0,1 0-1,-1 0 1,-2 0 0,-1 1 450,1 1 1,-1 0-1,1 0 0,0 1 0,0-1 0,0 1 1,0 0-1,0 0 0,1 0 0,-6 6 0,-6 9 982,1 0-1,0 1 0,1 0 1,1 1-1,-10 23 1,2-6-518,-136 257 480,-64 83-4063,211-362 1923,3-2-7520,21-32-3998,13-24 7409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2:0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2 117 736,'0'-5'394,"-1"-1"-1,1 0 0,0 0 0,0 1 0,1-1 1,-1 0-1,1 1 0,1-1 0,-1 0 1,1 1-1,0 0 0,0-1 0,0 1 0,1 0 1,0 0-1,0 0 0,5-6 0,-2 3 2091,-6 8-2376,1 0 0,-1-1 0,0 1 1,0 0-1,1-1 0,-1 1 0,0 0 0,0 0 0,1-1 1,-1 1-1,0 0 0,1 0 0,-1 0 0,0-1 0,1 1 1,-1 0-1,1 0 0,-1 0 0,0 0 0,1 0 0,-1 0 1,8 0 6710,-6 40-2202,6 14-2448,3 19-533,15 313 2302,-17-270-3494,26 227-79,-34-336-369,0 0 1,0-1 0,1 1-1,-1-1 1,2 1 0,-1-1-1,5 8 1,-7-13-80,1 1-1,0-1 1,-1 1 0,1-1 0,-1 1 0,0-1-1,1 1 1,-1-1 0,0 1 0,0 0-1,0-1 1,0 1 0,0-1 0,0 1-1,-1 2 1,1 0-463,0 0-2285,0-39-14091,0 0 11581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4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188 192 1937,'-20'-13'21762,"15"13"-17695,-1-1-3583,5-9-657,0-5 883,-1 14-669,1-1 0,0 1 1,0 0-1,-1-1 1,1 1-1,0-1 1,0 1-1,0-1 0,1 0 1,-1 1-1,0-1 1,0-3-1,-11-15 392,9 18-36,2-1-346,0 1 0,1 0 0,-1-1 0,1 1-1,-1-1 1,1 1 0,0-1 0,0 1 0,0-1 0,0 1 0,1-1-1,-1 1 1,0-1 0,1 1 0,0 0 0,0-1 0,0 1 0,0 0-1,0-1 1,0 1 0,0 0 0,1 0 0,-1 0 0,1 0 0,0 0-1,-1 0 1,4-2 0,0 0 57,-1 0 0,1 0 0,0 0 0,1 1 0,-1-1 0,1 1 0,-1 1 0,1-1 0,0 1 0,9-3 0,-8 4-108,0 0 0,0 1 0,0-1 0,0 1 0,0 1 0,0-1 0,0 1 0,1 1 0,-2-1 0,1 1 0,0 1 0,0-1 0,-1 1 0,1 0 0,-1 0 0,0 1 0,0 0 0,0 0 0,6 6 0,-5-4 0,0 1 0,0 0 0,-1 1 0,0 0 0,0 0 0,-1 0 0,0 1 0,-1-1 0,1 1 0,-2 0 0,1 0 0,-1 1 0,-1-1 0,3 14 0,-2 7 0,-1 1 0,-1 0 0,-2 0 0,-1 0 0,-1 0 0,-1-1 0,-2 0 0,-18 52 0,5-27 0,-65 166 0,65-180 0,-1-1 0,-2-1 0,-35 48 0,45-72 0,0-1 0,-24 22 0,33-33 0,0-1 0,0 1 0,0 0 0,0-1 0,0 0 0,-1 1 0,1-1 0,-1-1 0,1 1 0,-1 0 0,0-1 0,1 0 0,-1 0 0,0 0 0,0 0 0,0-1 0,0 1 0,0-1 0,-5 0 0,7-1 0,-1-1 0,1 1 0,0 0 0,0-1 0,0 1 0,0-1 0,0 1 0,1-1 0,-1 0 0,0 0 0,1 0 0,-1 0 0,1 0 0,0 0 0,0 0 0,-1-1 0,2 1 0,-1 0 0,0-1 0,0 1 0,1-1 0,-1 1 0,1-1 0,0-3 0,-1-3 0,1 1 0,0-1 0,0 0 0,1 1 0,2-12 0,-1 12 0,1 1 0,0-1 0,0 1 0,1 0 0,0 0 0,0 0 0,0 0 0,1 1 0,8-9 0,53-46 0,-58 55 0,0 1 0,0 0 0,1 0 0,0 1 0,0 0 0,0 0 0,1 1 0,-1 0 0,1 1 0,14-2 0,12 1 0,55 2 0,-56 1 0,-23 0-470,-1 0-1,1 1 1,-1 0 0,0 1 0,0 0-1,0 1 1,0 0 0,0 1 0,0 0-1,19 11 1,-25-12-1055,33 20-7654,-36-22 8533,1 0 0,-1 0 0,0 0 0,0 0 0,0 0 0,1-1 0,-1 1 1,0-1-1,1 0 0,-1 1 0,0-1 0,1 0 0,-1 0 0,1-1 0,2 1 0,13-12-2595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4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54 960,'3'-6'558,"1"0"0,0 0 0,1 1 0,-1-1-1,10-8 1,-13 13-166,1 0 0,-1-1 0,1 1 0,-1 0 0,1 0 0,-1 0-1,1 0 1,0 1 0,0-1 0,-1 0 0,10 2 8946,-11 4-7330,0 2-293,1 79 1957,2-16 36,-10 89 0,2-126-3708,-6 57 0,-1 95 0,12-176-110,-1 1 0,0-1 1,-1 0-1,0 0 0,0 1 0,-6 13 1,5-13-2314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4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34 560,'-14'-12'923,"13"11"-836,0 0-1,-1 1 1,1-1 0,0 0-1,0 0 1,0 0-1,0 0 1,0 0-1,0 0 1,1 0 0,-1 0-1,0 0 1,0 0-1,1-1 1,-1 1-1,1 0 1,-1-1 0,1 1-1,-32 0 27451,32 2-27491,0 1 1,-1 0 0,1 0 0,0 0-1,0-1 1,0 1 0,1 0-1,-1 0 1,0-1 0,1 1 0,-1 0-1,1-1 1,0 1 0,-1 0-1,1-1 1,0 1 0,0-1 0,0 1-1,0-1 1,0 0 0,0 1-1,1-1 1,-1 0 0,0 0 0,1 0-1,-1 0 1,0 0 0,1 0 0,0 0-1,-1 0 1,1-1 0,-1 1-1,1 0 1,0-1 0,0 0 0,-1 1-1,1-1 1,0 0 0,0 0-1,-1 0 1,1 0 0,0 0 0,0 0-1,2-1 1,464 1-47,-467 0 0,0 1 0,0-1 0,0 1 0,0-1 0,0 1 0,0 0 0,0-1 0,0 1 0,0 0 0,0 0 0,-1-1 0,1 1 0,0 0 0,0 0 0,-1 0 0,1 0 0,-1 0 0,1 0 0,-1 0 0,1 0 0,-1 0 0,0 0 0,1 1 0,-1-1 0,0 0 0,0 0 0,0 0 0,0 0 0,0 0 0,0 1 0,0-1 0,0 0 0,-1 1 0,-3 47 0,-20 51 0,6-33 0,-9 25 0,14-50 0,-9 47 0,6-5 0,5-31 0,2 0 0,-4 84 0,-5 87-830,18-223-305,0 9 74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4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1825,'-17'6'28522,"15"-2"-26102,2-3-2420,1 1 0,0-1 0,-1 1 0,1-1 0,0 0 0,0 0 0,-1 1 0,1-1 0,0 0 0,0 0 0,0 0 0,1 0 0,-1 0 0,0 0 0,0 0 0,0-1 0,1 1 0,-1 0 0,0-1 0,1 1 0,-1 0 0,1-1 0,-1 0 0,1 1 0,-1-1 0,1 0 0,-1 0 0,1 0 0,-1 0 0,4 0 0,60-1 0,-47 1 0,72 2-1839,-41 0-3359,81-6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4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1425,'-47'37'6218,"35"-28"-449,10-8-4851,1-1 0,0 1 0,0 0 0,-7 5 5507,7-5-5507,1 0-1,-1 0 1,0 0 0,-1 2 0,2-1-626,0-1 0,0 0 0,0 0-1,0 0 1,0 1 0,0-1 0,0 0 0,0 0-1,1 0 1,-1 1 0,0-1 0,1 0 0,-1 0-1,1 0 1,1 2 0,0 2-292,1-1 0,0 0 0,0 0 0,1-1 0,-1 1 0,1-1 0,0 1 0,0-1 0,0 0 0,0-1 0,0 1 0,1-1 0,-1 0 0,1 0 0,0 0 0,-1 0 0,1-1 0,0 0 0,8 1 0,12 1 0,0-2 0,48-2 0,-20-1 0,-49 2-149,0 0 0,-1-1 1,1 1-1,-1-1 0,1 1 0,-1-1 0,1 0 1,6-3-1,12-11-4349,-8 5-6633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5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356 305 1361,'-8'0'576,"5"1"-105,0-1 0,0 0 0,0 0 0,0 0 0,1 0 1,-1 0-1,0 0 0,0-1 0,0 0 0,0 1 0,0-1 0,1 0 0,-15-13 12614,20-18-6696,5 23-5783,-6 8-396,0-1 1,0-1-1,0 1 0,-1 0 0,1 0 1,-1-1-1,1 1 0,-1-1 1,0 1-1,0-1 0,0 1 0,0-1 1,0 0-1,-1 0 0,1 1 0,-1-1 1,0 0-1,0 0 0,0 1 0,0-1 1,-1-4-1,2 5-210,-1-1 0,1 0 0,-1 1 0,1-1 0,0 1 0,0-1 0,0 1 0,0-1 0,0 1 0,1 0 0,-1-1 0,1 1 0,0 0 0,-1 0 0,1 0 0,0 0 0,0 1 0,0-1 0,0 0 0,3-1 0,-1 1 0,-1 0 0,0 0 0,0-1 0,0 1 0,0-1 0,0 0 0,0 0 0,-1 0 0,0 0 0,4-6 0,-3 5 0,0-1 0,1 0 0,0 1 0,-1-1 0,1 1 0,1 0 0,-1 0 0,1 1 0,8-6 0,11-8 0,-21 15 0,1-1 0,-1 0 0,0 1 0,1 0 0,-1 0 0,1 0 0,0 0 0,6-2 0,10-2 0,-12 3 0,0 1 0,0 0 0,1 0 0,-1 0 0,15 0 0,-20 2 0,0 1 0,0-1 0,-1 0 0,1 1 0,0 0 0,0 0 0,-1 0 0,1 0 0,-1 0 0,1 0 0,-1 1 0,1-1 0,-1 1 0,0-1 0,0 1 0,0 0 0,0 0 0,0 0 0,0 0 0,0 1 0,-1-1 0,3 4 0,2 6 0,0 1 0,0 1 0,-1-1 0,-1 1 0,0 0 0,-1-1 0,3 27 0,-2 102 0,-4-110 0,0-6 0,-1 0 0,-2 0 0,-1 1 0,0-2 0,-2 1 0,-1-1 0,-1 0 0,-1 0 0,-2-1 0,0 0 0,-23 35 0,4-18 0,-2-1 0,-2-2 0,-39 34 0,49-50 0,-1-2 0,-2-1 0,0-1 0,-1-1 0,-59 27 0,72-40 0,0 0 0,-1-1 0,1 0 0,-1-2 0,0 0 0,0 0 0,-16-3 0,0 2 0,31 0 0,0 1 0,0-1 0,1 0 0,-1 0 0,0 0 0,0 0 0,0 0 0,0 0 0,0 0 0,1 0 0,-1 0 0,0 0 0,0-1 0,0 1 0,0 0 0,1-1 0,-1 1 0,0 0 0,0-1 0,1 1 0,-1-1 0,0 1 0,1-1 0,-1 1 0,0-1 0,1 0 0,-1 1 0,1-1 0,-1 0 0,1 1 0,-1-1 0,1 0 0,0 0 0,-1 1 0,1-1 0,0 0 0,0 0 0,-1 0 0,1 1 0,0-1 0,0 0 0,0 0 0,0 0 0,0 0 0,0 0 0,0 1 0,1-3 0,-1 1 0,1 0 0,0 0 0,0 0 0,1-1 0,-1 1 0,0 0 0,1 0 0,-1 1 0,1-1 0,-1 0 0,1 0 0,0 1 0,0-1 0,0 1 0,0-1 0,3 0 0,6-2 0,0 1 0,1 0 0,-1 1 0,1 1 0,-1 0 0,1 0 0,15 2 0,-12-1 0,30 0 75,0 1 0,87 15 0,-118-13-155,0 1-1,0 0 1,-1 1-1,1 0 1,-1 1-1,-1 0 1,1 1-1,-1 0 1,0 1-1,-1 1 1,0 0-1,0 0 1,13 16-1,-9-9-4376,1-5-3913,2-8 649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5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126 182 1121,'0'-2'135,"0"0"0,0 0 0,-1 0 0,1 0 0,0 0 0,-1 0 0,1 1 0,-1-1 0,0 0 0,1 0 0,-1 0 0,0 1 0,0-1 0,0 0 0,-1 1 0,1-1 0,0 1 0,0-1 0,-1 1 0,1-1 0,-1 1 0,1 0 0,-1 0 0,0 0 0,0 0 0,-2-1 0,-9-6 1422,7 0 856,-8-8 7054,14 13-9056,1 0-1,0-1 1,0 1 0,0 0 0,1 0-1,-1 0 1,1 0 0,0 0-1,0 0 1,0 0 0,0 0-1,0 1 1,1-1 0,-1 1 0,1-1-1,-1 1 1,5-2 0,51-32 2609,-53 33-2920,1 1 1,0-1 0,0 1-1,0 1 1,0-1 0,1 1-1,-1 0 1,0 0 0,1 1-1,-1-1 1,0 2 0,1-1-1,-1 1 1,0 0 0,1 0-1,-1 0 1,0 1 0,0 0-1,0 0 1,0 1 0,-1 0-1,1 0 1,8 6 0,-8-4-15,0 0 1,-1 0 0,0 1 0,0-1-1,0 1 1,0 1 0,-1-1 0,0 0 0,0 1-1,-1 0 1,0 0 0,0 0 0,-1 0-1,0 1 1,0-1 0,-1 1 0,1-1-1,-2 1 1,1 10 0,-2 10-87,-2 1 0,0 0 0,-2-1 0,-1 1 0,-2-2 0,0 1 0,-2-1 0,-1 0 0,-18 31 0,-17 21 0,-89 114 0,115-165 0,10-15 0,-2 4 0,0-1 0,-2 0 0,0 0 0,-16 13 0,30-29 0,-1 0 0,1 0 0,0 0 0,0 0 0,0 1 0,0-1 0,0 0 0,0 0 0,-1 0 0,1 0 0,0 0 0,0 0 0,0 0 0,0 0 0,0 0 0,0 1 0,0-1 0,0 0 0,0 0 0,-1 0 0,1 0 0,0 0 0,0 0 0,0 1 0,0-1 0,0 0 0,0 0 0,0 0 0,0 0 0,0 0 0,0 1 0,0-1 0,0 0 0,0 0 0,0 0 0,0 0 0,0 0 0,0 1 0,0-1 0,0 0 0,0 0 0,1 0 0,-1 0 0,0 0 0,0 0 0,0 1 0,0-1 0,0 0 0,0 0 0,0 0 0,0 0 0,0 0 0,1 0 0,-1 0 0,0 0 0,0 0 0,0 0 0,0 1 0,0-1 0,1 0 0,-1 0 0,0 0 0,0 0 0,19 3 0,39-3 0,-40 0 0,164-4-1669,12-1-4079,-178 3-2485,-2-10 656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5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 2705,'0'-1'301,"1"0"0,-1 1-1,0-1 1,1 0-1,-1 1 1,1-1 0,-1 0-1,1 1 1,-1-1 0,1 1-1,0-1 1,-1 1 0,1-1-1,-1 1 1,1 0 0,0-1-1,-1 1 1,1 0-1,19 3 17252,-19 3-13164,-1 17-3427,0-20 112,0 11-892,1 7-142,-2 0 0,0 1 0,-1-1 0,-8 34 0,2-30-39,1 1 0,2 1 0,1-1 0,-2 43 0,6-49-2672,0 20-11816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5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96,'0'0'96,"12"-9"80,7-5-176,-19 4-48,12 10 0,-12-14-16,19 5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5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83 176,'14'1'365,"11"-3"2450,-24 2-2724,-1-1 0,1 1 0,0 0 1,-1-1-1,1 1 0,0-1 0,-1 0 0,1 1 1,-1-1-1,1 1 0,-1-1 0,1 0 0,-1 1 1,1-1-1,-1 0 0,0 0 0,0 1 0,1-1 1,-1 0-1,0 0 0,0 0 0,0 1 0,0-1 1,0 0-1,0 0 0,0 0 0,0-1 0,0 0 1323,0 2-1358,1 0 0,-1 0-1,0 1 1,1-1 0,-1 0 0,0 0-1,1 0 1,-1 0 0,0 0-1,0 0 1,1 0 0,-1 0-1,0 0 1,1 0 0,-1 0-1,0 0 1,1 0 0,-1 0-1,0 0 1,1 0 0,-1 0 0,0 0-1,1 0 1,-1 0 0,0-1-1,1 1 1,-1 0 0,0 0-1,0 0 1,1 0 0,-1-1-1,0 1 1,0 0 0,1 0 0,-1-1-1,0 1 1,0 0 0,0 0-1,0-1 1,1 1 0,-1 0-1,0-1 1,0 1 0,0 0-1,0-1 1,0 1 0,0 0 0,0-1-1,0 1 1,1-21 1993,-1 17-1539,0 2 688,-16-13 3626,9 12-3876,-1 1 1,1 0-1,-1 0 1,0 1-1,1 0 1,-1 0-1,0 1 1,0 0-1,0 1 1,-12 1-1,14-1-649,1 0 0,0 0 0,0 1 0,0-1 1,0 1-1,0 0 0,0 1 0,1-1 0,-1 1 0,1 0 0,-5 3 0,7-4-291,-9 8-1,2-1 0,-1 1 0,1 0 0,0 1-1,1 0 1,-10 18 0,-6 15-7,13-27 0,1 0 0,2 1 0,0 0 0,-7 22 0,-14 79 0,26-106 0,2 0 0,-1-1 0,2 1 0,0 0 0,0 0 0,1 0 0,4 18 0,-5-28 0,1-1 0,0 0 0,-1 0 0,1 0 0,0 0 0,0 1 0,0-1 0,0-1 0,0 1 0,1 0 0,-1 0 0,1 0 0,-1-1 0,1 1 0,0 0 0,-1-1 0,1 0 0,0 1 0,0-1 0,0 0 0,0 0 0,0 0 0,0 0 0,3 0 0,-1 0 0,0-1 0,1 1 0,-1-1 0,1 0 0,-1-1 0,1 1 0,-1-1 0,0 0 0,1 0 0,-1 0 0,7-3 0,2-2 0,1-1 0,-1 0 0,0-1 0,0-1 0,-1 0 0,11-11 0,-14 11 0,-1-1 0,0 0 0,10-18 0,8-11 0,-11 17 0,-1-1 0,17-39 0,-3 7 0,-22 40 0,0 0 0,-1-1 0,-1 0 0,0 0 0,-1 0 0,-1 0 0,1-23 0,-4 38 0,1 0 0,0 1 0,0-1 0,0 0 0,0 1 0,0-1 0,0 1 0,0-1 0,0 0 0,0 1 0,0-1 0,0 0 0,0 1 0,1-1 0,-1 0 0,0 1 0,0-1 0,1 1 0,-1-1 0,0 0 0,1 1 0,-1-1 0,0 1 0,1-1 0,0 0 0,10 12 0,8 31 0,-3 50 0,-6-53 0,-2 0 0,-2 0 0,2 52 0,-8 126 0,-2-101 0,2-97 0,-2-1 0,0 0 0,-1 0 0,-1 0 0,0 0 0,-9 20 0,9-26 0,-1-1 0,0-1 0,0 1 0,-1-1 0,-1 0 0,0 0 0,0-1 0,-1 0 0,0 0 0,-15 12 0,20-19-297,0 0-1,-1 0 1,1 0 0,0 0 0,0-1-1,-1 0 1,1 1 0,-1-1 0,1-1-1,-7 2 1,7-2-214,-1 0-1,1 0 1,0 0 0,0 0 0,0 0-1,0-1 1,0 0 0,0 1-1,0-1 1,0 0 0,0-1-1,1 1 1,-1 0 0,0-1-1,1 1 1,-1-1 0,1 0-1,-1 0 1,1 0 0,0 0-1,0-1 1,0 1 0,0 0-1,0-1 1,0 0 0,1 1 0,0-1-1,-1 0 1,1 0 0,-1-4-1,-1-26-5851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2:0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286 110 3201,'-2'-4'239,"-1"0"0,1 0 0,0 0 0,0-1 0,0 1 0,0 0 0,1-1 0,0 1-1,0-1 1,0 0 0,1 1 0,-1-1 0,1 0 0,0 1 0,1-9 0,0-5 1392,-1 17-1601,0 1 0,0 0 0,0-1 0,0 1 0,0-1 0,0 1 0,0-1 0,0 1 0,-1-1 0,1 1 0,0-1 0,0 1 0,0-1 0,0 1 0,-1 0 0,1-1 0,0 1 0,0-1 0,-1 1 0,1 0 0,0-1 0,-1 1 0,1 0 0,0-1 0,-1 1 0,1 0 0,-1 0 0,1-1 0,0 1 0,-1 0 0,1 0 0,-1 0 0,1-1 0,-1 1 0,1 0 0,-1 0 0,1 0 0,-1 0 0,1 0 0,-1 0 0,1 0 0,0 0 1,-1 0-1,1 0 0,-1 0 0,1 1 0,-1-1 0,1 0 0,-1 0 0,1 0 0,-1 1 0,1-1 0,0 0 0,-1 0 0,1 1 0,0-1 0,-1 0 0,1 1 0,-1 0 0,-24 20 615,3 9-111,-45 46 1,-4 6 440,64-73-828,-2 3 194,0-1-1,1 2 1,0-1-1,-7 18 0,14-28-214,0 0 0,0 0 0,1-1-1,-1 1 1,0 0 0,1 0-1,-1 0 1,1 0 0,0 0-1,0-1 1,-1 1 0,1 0-1,1 0 1,-1 0 0,0 0-1,0 0 1,1 0 0,-1 0-1,1 0 1,-1-1 0,1 1 0,0 0-1,0 0 1,0-1 0,0 1-1,0 0 1,0-1 0,0 1-1,1-1 1,-1 0 0,0 1-1,1-1 1,-1 0 0,1 0-1,0 0 1,-1 0 0,1 0 0,0 0-1,-1 0 1,1 0 0,3 0-1,28 7 1831,59 6-1,-51-9-1781,12 7-1356,11 1-5054,-57-13 4826,-1 1-1,1-1 1,0 0-1,-1-1 0,1 1 1,0-1-1,10-4 1,11-6-4214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5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47 1873,'-5'-7'445,"-25"-24"5236,27 29-4802,-1 1 0,1 0 0,0 0-1,0 0 1,-1 0 0,1 0 0,0 1 0,-1-1 0,1 1 0,-8 0 0,11 0-547,-1 1 0,0-1 1,0 0-1,0 0 0,0 1 1,0-1-1,0 0 0,0 1 1,1-1-1,-1 1 0,0-1 1,0 1-1,0-1 0,1 1 1,-1 0-1,0-1 0,1 1 1,-1 0-1,0 0 0,-14 30 2355,12-24-1506,-3 9-754,1 0-1,0 0 1,1 1 0,0-1 0,-1 31 0,3 90 1340,3-71-1509,0-50-258,0 0 0,1 0 0,0 0 0,2 0 0,0-1 0,0 1 0,2-1 0,0 0 0,9 16 0,-3-9 0,2 0 0,0-1 0,2-1 0,0-1 0,22 22 0,-29-33 0,1 1 0,0 1 0,0 1 0,-1 0 0,12 18 0,-19-27 0,-1 0 0,0 1 0,0-1 0,0 0 0,0 0 0,0 1 0,0-1 0,0 1 0,-1-1 0,1 1 0,-1-1 0,0 1 0,0-1 0,0 1 0,0-1 0,0 1 0,-1-1 0,1 1 0,-1-1 0,1 1 0,-1-1 0,0 0 0,0 1 0,0-1 0,0 0 0,-1 0 0,1 1 0,0-1 0,-1 0 0,0-1 0,-3 4 0,-3 3 22,-1-1 0,0 0 0,-1 0 0,0-1 0,0-1 0,0 0 0,-1 0 0,-15 4 0,22-7-99,-1-1 0,1 0-1,-1 0 1,0 0 0,1 0-1,-1-1 1,0 0 0,1 0 0,-1 0-1,0-1 1,1 0 0,-1 1-1,0-2 1,1 1 0,-1 0 0,1-1-1,0 0 1,-1 0 0,1 0-1,0-1 1,0 1 0,0-1 0,-6-6-1,8 6-1045,0-1 0,0 1 0,0-1 0,0 0 0,0 1 0,1-1 0,-1 0 0,1 0 0,0 0 0,1 0 0,-1-1 0,1 1 1,-1 0-1,1 0 0,1 0 0,0-7 0,-1 1-415,0-35-3742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5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34 111 1713,'-14'-21'3956,"-3"-21"8260,16 40-11679,1 1 0,-1-1 0,1 0 0,0 1 0,0-1 0,0 1 0,0-1 0,0 1 0,0-1 0,0 1 0,0-1 0,1 0 0,-1 1 0,0-1-1,1 1 1,0-1 0,-1 1 0,1 0 0,0-1 0,0 1 0,1-2 0,-1 2-345,1 0 0,-1 0 0,0 0-1,1 0 1,-1 1 0,1-1 0,0 0 0,-1 1-1,1-1 1,-1 1 0,1 0 0,0-1 0,-1 1-1,1 0 1,2 0 0,60-1-192,-36-1 0,0 2 0,0 1 0,0 1 0,43 8 0,102 25-1040,-151-31-2736,6 2-6708,-10-5 2269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4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425 232 1072,'0'0'857,"0"0"-698,-1-1 1,0 1-1,1 0 1,-1 0-1,0 0 0,1-1 1,-1 1-1,1 0 1,-1 0-1,1-1 1,-1 1-1,1-1 1,-1 1-1,1 0 0,-1-1 1,1 1-1,-1-1 1,1 1-1,0-1 1,-1 1-1,1-1 0,0 1 1,-1-1-1,1 0 1,0 0-112,0 0 1,0 1-1,0-1 1,0 1-1,0-1 1,0 1 0,0-1-1,0 1 1,1-1-1,-1 1 1,0-1-1,0 1 1,0-1 0,1 1-1,-1-1 1,0 1-1,1-1 1,-1 1-1,1-1 1,-1 1-1,0 0 1,1-1 0,-1 1-1,1 0 1,0-1-1,4-9 5794,-5-29-4420,0 31-1332,-1 4 40,1 0 0,-1 0 0,1 0-1,0 0 1,0 0 0,1 0 0,-1 0 0,1 0 0,0 0-1,1-4 1,4 4-9,2-5 1407,-6-15 1127,-2-26-318,0 33-72,0 37 3596,0 95-5343,10 464 1005,-7-323-1523,-4-143 0,20 124 0,-19-237 0,-2 25 0,-3-21 0,-4-11 0,-9-41 0,5 27 0,7 13 0,1-1 0,0 0 0,0 0 0,1 0 0,0-1 0,-3-12 0,-32-67 0,35 74 0,-1 1 0,0-1 0,-1 1 0,-1 0 0,0 1 0,-1-1 0,0 1 0,-1 1 0,-16-18 0,24 28 0,0 1 0,0 0 0,0-1 0,-1 1 0,1 0 0,0-1 0,-1 1 0,1 0 0,-1 0 0,1 0 0,-1 0 0,0 1 0,1-1 0,-1 0 0,0 1 0,0-1 0,1 1 0,-1-1 0,0 1 0,0 0 0,0 0 0,0 0 0,1 0 0,-1 0 0,0 0 0,0 1 0,0-1 0,1 0 0,-1 1 0,0 0 0,0-1 0,1 1 0,-1 0 0,0 0 0,1 0 0,-1 0 0,1 0 0,-1 0 0,1 0 0,-2 2 0,-6 6 0,1 1 0,-1-1 0,2 1 0,-12 19 0,14-21 0,-13 23 0,2 1 0,1 0 0,1 1 0,2 1 0,-15 64 0,12-19 0,-7 124 0,18-147 0,2-1 0,8 69 0,-6-120 0,0-1 0,0 0 0,1 1 0,0-1 0,-1 1 0,1-1 0,1 0 0,-1 1 0,0-1 0,1 0 0,0 0 0,-1 0 0,1 0 0,0 0 0,1-1 0,-1 1 0,0-1 0,1 1 0,3 2 0,-3-4 0,0 0 0,0 0 0,0 0 0,1 0 0,-1 0 0,0-1 0,0 0 0,1 1 0,-1-1 0,0-1 0,0 1 0,1 0 0,-1-1 0,0 1 0,0-1 0,0 0 0,0 0 0,0 0 0,0-1 0,4-1 0,19-12 0,-1-1 0,-1-2 0,0 0 0,-1-1 0,-1-2 0,32-38 0,-10 13 0,-18 16-3786,-17 19 531,0 1 0,1 0 1,12-11-1,-4 11-3951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4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1713,'0'0'5314,"-19"-10"10517,7 10-5922,12-13-9909,0 3 0,0-4 0,12 14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0:5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0 256,'0'10'528,"0"13"225,0 0-241,0 0-176,0 15-80,0-1-48,0-5-64,0 5-64,0 10-96,12-1-128,-12 1-240,0-1-656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0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1 107 880,'0'0'3303,"0"-23"3652,0 13-6610,0 2 175,-1 2-45,1 0-1,0 1 1,1-1 0,-1 0 0,1 1 0,0-1 0,0 1 0,1-1 0,5-9 7258,-6 22-4547,-1 20-2770,-1-5 849,1 513 2625,14-354-3890,-7-115 0,-2-34-2,1-1 0,1-1-1,16 41 1,-14-47-16,-4-15-1007,11-36-19150,-12 13 18674,-4 11 2160,3-39-5594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0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84 2529,'0'0'25,"-29"-53"4432,28 51-4025,0 0-1,0 0 1,0-1-1,-1 1 1,1 0 0,-1 0-1,0 1 1,1-1-1,-1 0 1,0 0-1,0 1 1,0-1-1,0 1 1,0 0-1,-5-2 1,2 18 1803,1-2-1639,0 0-1,1 0 1,0 0-1,1 1 0,0-1 1,2 1-1,-1-1 1,3 20-1,-3 37 1599,-1-35-1685,-4 29 2064,5 91-1,2-137-2231,1-1 0,0 1 0,2 0 0,0-1 0,0 1 0,2-1-1,0 0 1,2-1 0,16 30 0,-21-41-351,-1-1 0,1 1-1,0-1 1,1 0 0,-1 0 0,1 0-1,0-1 1,0 1 0,0-1 0,0 0 0,0 0-1,1 0 1,0-1 0,-1 0 0,1 0-1,0 0 1,0 0 0,0-1 0,0 1-1,0-1 1,1-1 0,-1 1 0,0-1 0,0 0-1,1 0 1,-1 0 0,0-1 0,0 0-1,0 0 1,0 0 0,0 0 0,6-4 0,4-2-34,0 0 0,-1-1 0,0-1 1,-1-1-1,1 0 0,-2 0 0,0-2 1,20-22-1,-24 24 45,1-1 0,-1 0 1,-1-1-1,0 0 0,-1 0 0,0 0 0,0-1 1,-2 0-1,5-15 0,-4 1 58,-1 0 0,-2 0 0,0-41 0,-2 53-17,-1 1 0,-1 0-1,0 0 1,-1 0 0,-1 0 0,0 0 0,-1 1-1,0-1 1,-1 1 0,-1 0 0,-15-23 0,18 30-55,0 1 1,-1-1 0,0 1 0,0 0 0,0 0-1,0 0 1,-1 1 0,0-1 0,0 1 0,0 1-1,0-1 1,-1 1 0,1 0 0,-1 1 0,0 0-1,0 0 1,0 0 0,0 1 0,0 0-1,0 0 1,0 1 0,-1 0 0,1 0 0,0 0-1,-13 4 1,13-2-543,1 0-1,-1 0 0,1 1 1,0 0-1,0 1 0,0-1 1,0 1-1,1 0 1,0 1-1,0-1 0,-8 10 1,5-5-1999,1 0 0,0 0 0,1 1 0,0 0 0,-9 21 0,11-8-2737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0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44 147 1745,'-16'-27'1662,"13"22"-1099,0 0 0,0 0-1,0 0 1,0 0 0,1-1 0,0 0 0,0 1 0,0-1 0,1 0 0,0 0 0,0 1 0,0-8 0,1 11 23,0-1 1,-1 0-1,2 1 0,-1-1 1,0 1-1,1-1 1,-1 1-1,1-1 0,-1 1 1,1 0-1,0-1 0,0 1 1,2-3-1,-2 5-451,0-1-1,0 1 1,0-1-1,0 1 1,0-1-1,0 1 1,1-1-1,-1 1 1,0 0-1,0 0 1,0 0-1,0 0 1,1 0-1,-1 0 1,0 0-1,0 0 1,0 0-1,1 0 1,-1 1-1,0-1 1,0 0-1,0 1 1,0-1-1,0 1 1,0 0-1,0-1 1,0 1-1,0 0 1,0-1-1,1 2 1,12 8 482,-1-1 0,0 1 0,-1 1 0,0 0 0,0 1 1,12 17-1,59 93 1117,-68-98-1404,5 8-74,11 14 205,-3 2-1,27 60 1,-35-60-223,115 312 1165,-116-289-1403,-4 1 0,-3 1 0,5 102 0,-17-145 0,0 0 0,-3 0 0,0 0 0,-2-1 0,-16 54 0,-63 137 0,80-210 0,3-9 1,-30 63 367,29-61-460,1-1 0,-1 1-1,1-1 1,-1 0-1,0 1 1,0-1 0,0 0-1,0 0 1,0 0 0,-1 0-1,1 0 1,0-1 0,-1 1-1,0-1 1,1 1-1,-1-1 1,0 0 0,1 0-1,-6 1 1,-7-6-7375,-3-15-1788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0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10 336,'0'0'2785,"19"0"-2208,-19-9-305,12 9-368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0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24 1217,'-22'-10'2737,"7"5"-1015,2-1 1959,-7 3 3711,17 4-6889,0-1 0,0 0-1,0 1 1,1 0 0,-1-1 0,0 1 0,0 0-1,1 1 1,-1-1 0,1 0 0,-1 1 0,1-1-1,-1 1 1,1 0 0,0 0 0,0 0 0,0 0 0,-2 3-1,-32 50 4928,21-27-4611,8-16-776,1 1 0,1-1 1,0 1-1,0 1 0,-2 17 0,-10 27-86,13-45 43,0 0 0,1 1 0,0-1 0,1 1 0,1 0 0,0-1 0,0 1 0,2 0 0,0-1 0,0 1 0,1 0 0,1-1 0,1 0 0,-1 1 0,2-1 0,0-1 0,0 1 0,2-1 0,-1 0 0,1 0 0,1-1 0,0 0 0,1 0 0,0-1 0,1 0 0,11 10 0,2-3 0,1 0 0,0-1 0,1-2 0,50 21 0,-53-26 0,0 0 0,0 2 0,-1 0 0,-1 2 0,0 0 0,-1 1 0,24 23 0,-37-32 0,0 1 0,0 0 0,-1 0 0,1 1 0,-1-1 0,-1 1 0,0 0 0,0 1 0,0-1 0,-1 1 0,0-1 0,0 1 0,-1 0 0,0 0 0,0 0 0,-1 0 0,0 1 0,-1-1 0,1 0 0,-2 0 0,1 1 0,-1-1 0,0 0 0,-4 13 0,-4 2 0,-1-1 0,0 0 0,-2-1 0,-23 33 0,29-46 0,-1-1 0,0 0 0,0 0 0,-1-1 0,0 1 0,0-2 0,0 1 0,-1-1 0,0-1 0,-12 6 0,15-8 0,-1 0 0,1 0 0,-1 0 0,1-1 0,-1 0 0,1 0 0,-1-1 0,0 0 0,1 0 0,-1-1 0,1 1 0,-1-1 0,0-1 0,1 1 0,0-1 0,-10-4 0,11 2-266,1 1 1,-1-1-1,1 0 0,0-1 1,0 1-1,0-1 0,0 1 0,1-1 1,0 0-1,0 0 0,0-1 1,1 1-1,0-1 0,0 1 1,0-1-1,1 1 0,-1-1 1,2 0-1,-2-6 0,-2-23-4287,0-67 0,4 97 4228,0-102-6404,0-11 1343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2:0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50 251 1953,'-2'2'246,"-1"-1"0,1 1 0,-1 0 0,1 1 0,-1-1 1,1 0-1,0 1 0,0-1 0,0 1 0,1 0 0,-1 0 0,1-1 0,-1 1 0,1 0 1,0 0-1,0 0 0,0 1 0,0-1 0,1 0 0,-1 0 0,1 0 0,0 1 0,0-1 1,0 0-1,0 0 0,1 0 0,-1 1 0,1-1 0,0 0 0,0 0 0,2 4 0,-2-6-154,1 1 0,1 0 0,-1-1 0,0 1 0,0-1 0,1 0 0,-1 0 0,0 0 0,1 0 0,-1 0 0,1 0 0,0-1-1,-1 1 1,1-1 0,-1 0 0,1 0 0,0 0 0,-1 0 0,1 0 0,0 0 0,3-2 0,-2 2-49,0-1 0,0 1 0,0-1 0,0 0 0,0 0 0,0 0 0,-1-1 0,1 0 0,0 1 0,-1-1 0,1 0 0,-1-1 0,0 1 0,0 0 0,5-6 0,1-5-182,-1 0 0,-1-1 0,0 0 0,-1 0 0,0 0 0,-1-1 1,-1 1-1,-1-1 0,0-1 0,0 1 0,-2 0 0,0-24 0,1 11 3,-1 20 100,0-1 0,-1 1 0,0-1 1,-1 1-1,1-1 0,-5-15 0,5 23 50,-1 0 0,1 0-1,-1 0 1,0 0 0,1 0 0,-1 0-1,0 0 1,0 1 0,0-1 0,0 0-1,0 1 1,0-1 0,0 0 0,0 1-1,0-1 1,0 1 0,0-1 0,0 1-1,0 0 1,0 0 0,0-1 0,-1 1-1,1 0 1,0 0 0,0 0 0,0 0-1,0 0 1,-1 0 0,1 0 0,0 1-1,0-1 1,0 0 0,0 1 0,0-1-1,0 1 1,-2 0 0,-1 1 99,0 0 1,0-1 0,0 2-1,1-1 1,-1 0 0,1 1-1,-1-1 1,-3 5-1,-10 19 735,0 1-1,2 0 0,2 1 1,0 1-1,2 0 0,1 1 1,1 0-1,2 0 0,-5 42 1,9-29 352,2 49 0,2-54-863,-1-34-330,0 0 0,0 0 0,0 1 0,1-1 0,-1 0 0,1 0 0,0 0 0,1 0 0,-1 0 0,1 0 0,-1 0 0,1 0 0,0-1 0,1 1 0,-1-1 0,1 1 0,-1-1 0,1 0 0,0 0 0,0 0 0,0 0 0,1-1 0,-1 1 0,1-1 0,-1 0 0,1 0 0,5 2 0,-5-3-269,0 0 0,0 0-1,0-1 1,0 1 0,1-1 0,-1 0 0,0 0 0,0-1 0,1 1 0,-1-1 0,0 0-1,0 0 1,0 0 0,0 0 0,0-1 0,0 0 0,6-4 0,7-5-2359,0 0-1,-2-1 1,27-27 0,-21 8-578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0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1569,'0'-78'7842,"0"53"-1606,0 1 4849,30 20-5050,-2-1-6035,1 1 0,-1 1 0,1 2 0,50 4 0,-21-1 0,-5-4 209,-38 1-499,1 1 1,-1 0 0,1 1-1,28 5 1,-15 2-2986,22 5-7883,-20-6 3810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0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0 624,'-4'0'204,"-1"0"1,1 0-1,-1 1 0,1-1 0,-1 1 0,1 0 0,-1 0 0,1 1 1,0-1-1,0 1 0,0 0 0,0 0 0,-7 4 0,-23 13 1132,-18-2 1405,0 0 5481,25-14 6441,37-3-12340,426-16-2323,-230 8-600,-161 6-2540,-5-4-3308,2-1-2784,-6-1 2768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0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595 140 1457,'-64'0'7826,"21"0"2129,40 1-9600,1-1 0,-1 1 0,0 0 0,0 0 0,1 0 0,-1 0 0,0 0 0,1 1 1,-1-1-1,1 1 0,-1-1 0,1 1 0,0 0 0,0 0 0,0 0 0,0 0 0,0 1 0,0-1 0,1 1 0,-1-1 0,-1 5 0,-4 5 1075,2 1-1,-1-1 1,-4 20-1,-54 167-1429,63-198 0,-51 214 0,43-168 0,2 1 0,-2 74 0,9-113 0,-1 1 0,1-1 0,1 1 0,0-1 0,0 1 0,1-1 0,0 0 0,1 0 0,0 0 0,0 0 0,1 0 0,0-1 0,1 0 0,0 1 0,9 10 0,-12-17 0,-1 0 0,1 0 0,1 0 0,-1 0 0,0 0 0,0 0 0,1-1 0,-1 1 0,1-1 0,-1 0 0,1 0 0,0 0 0,-1 0 0,1 0 0,0 0 0,0-1 0,-1 0 0,1 1 0,0-1 0,0 0 0,0 0 0,0 0 0,-1-1 0,1 1 0,0-1 0,0 0 0,3-1 0,8-3 0,-1 0 0,0-2 0,0 1 0,14-11 0,-9 6 0,-12 7 0,-1 0 0,1-1 0,-1 1 0,0-1 0,-1 0 0,1-1 0,-1 1 0,0-1 0,0 0 0,-1 0 0,5-9 0,12-21 0,-18 33 0,1-1 0,-1 1 0,0-1 0,-1 0 0,1 0 0,-1 0 0,1 0 0,-1 0 0,1-5 0,-2 7 0,0 0 0,0 0 0,0 0 0,-1 0 0,1 0 0,0 0 0,-1 0 0,1 0 0,-1 0 0,0 1 0,0-1 0,0 0 0,0 0 0,0 0 0,0 1 0,0-1 0,0 1 0,0-1 0,-1 1 0,1-1 0,-1 1 0,-2-2 0,-6-4 0,-9-8 0,0 1 0,-1 1 0,-37-18 0,-85-41 0,128 65 0,-1 0 0,1 0 0,1-2 0,0 0 0,0 0 0,1-1 0,-19-19 0,12 7 0,1 0 0,2-1 0,-21-35 0,8 12 0,23 39 0,1 0 0,-1-1 0,2 1 0,-1-1 0,1 0 0,0-1 0,1 1 0,0 0 0,0-1 0,1 0 0,0 0 0,1 0 0,0 0 0,0 0 0,0 0 0,3-15 0,0 11 0,0 0 0,2 0 0,-1 0 0,2 1 0,0 0 0,0 0 0,1 0 0,0 1 0,1 0 0,1 0 0,0 0 0,0 1 0,1 0 0,0 1 0,0 0 0,1 0 0,20-12 0,-23 16 0,0 1 0,0 0 0,1 1 0,-1-1 0,1 1 0,0 1 0,0 0 0,0 0 0,0 0 0,0 1 0,1 0 0,-1 1 0,0 0 0,1 0 0,-1 0 0,0 1 0,0 1 0,1-1 0,-1 1 0,0 1 0,-1 0 0,1 0 0,0 0 0,-1 1 0,0 0 0,0 0 0,0 1 0,12 10 0,-8-1 0,-1 0 0,0 0 0,-1 2 0,-1-1 0,0 1 0,-1 0 0,6 21 0,-10-28 0,4 15 0,-2 1 0,-1 0 0,-1-1 0,0 1 0,-2 0 0,-2 0 0,-2 25 0,1 22 0,3-3-2688,2-25-4237,13 65 0,-5-83 284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0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1921,'0'-9'30846,"12"9"-30846,7-14 0,0 5 0,-7-5 0,-12 4 0,19-4 0,-7 0 0,-12 5 0,0-5-7603,-12-18-7909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0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31 331 2721,'0'-47'3282,"-19"1"399,7 9 785,12 0 913,0 4 576,0-4-657,12 14-3313,-12-1-1985,19 1 0,-7 9 0,-12 5 0,19 9-1665,-7 0-3937,-12 9-1313,0 5 127,0 9 1122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80 784,'2'-5'442,"0"0"-1,0-1 0,0 1 0,-1 0 0,0-1 0,1-9 0,-1-1 4108,-2 0 4715,17 30-4061,-11 4-3204,-1 0 1,4 34 0,-7-44-1612,3 93 2526,-3-25-2424,10 295-402,5-168-88,-3-77 0,-13-114-29,12 100-2503,-10-101 1943,1 1-1,0-1 0,1 0 1,0 0-1,0-1 0,1 1 1,8 12-1,-12-22 253,-1 0-1,1 0 1,0 0-1,-1-1 1,1 1-1,0 0 1,0 0-1,0 0 1,-1 0-1,1-1 1,0 1-1,0 0 1,0-1-1,0 1 1,0-1-1,0 1 1,1-1-1,-1 1 1,0-1-1,0 0 1,0 0-1,0 0 1,0 1 0,0-1-1,1 0 1,-1 0-1,0 0 1,0-1-1,0 1 1,0 0-1,2-1 1,0 0-180,-1 0 0,1-1 1,-1 1-1,0-1 1,0 1-1,1-1 0,-1 0 1,-1 0-1,1 0 0,3-4 1,11-29-3961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0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44 112 2353,'0'-2'273,"-1"-1"0,1 0 1,-1 0-1,1 1 0,-1-1 0,0 1 0,0-1 0,0 1 1,-1-1-1,1 1 0,-1-1 0,1 1 0,-1 0 0,0 0 1,0 0-1,0 0 0,0 0 0,0 0 0,0 1 0,-4-3 1,-5-6 3095,11 37-96,0 10-2900,5 267 9520,0-224-6009,29 142 1,-33-216-3916,1 1 0,0 0 0,0 0 0,0-1 0,1 1 0,0-1 1,0 1-1,1-1 0,0 0 0,0-1 0,0 1 0,1-1 0,0 0 0,0 0 0,0 0 0,0 0 0,1-1 0,0 0 0,0 0 1,0-1-1,9 4 0,-8-5-21,0 0 0,0 0 0,0-1 0,0 0 0,0-1 0,0 0 0,0 0 0,0 0-1,0-1 1,0 0 0,0 0 0,0-1 0,0 0 0,0 0 0,-1-1 0,1 0 0,-1 0 0,0 0 0,1-1 0,-2 0 0,7-5 0,3-1-29,-1-2 1,-1 1-1,0-2 0,-1 0 1,0 0-1,-1-1 0,0-1 1,-1 0-1,-1 0 0,0-1 0,-1 0 1,-1-1-1,-1 1 0,0-1 1,-1-1-1,-1 1 0,0-1 0,-1 1 1,0-26-1,-3 14 215,1 6-85,-1 1 0,-1-1 0,-1 1 0,-1-1 0,-1 1 1,-8-28-1,1 18-60,-2-7 155,-23-45-1,31 73-119,-1 1-1,-1-1 0,0 1 0,0 0 0,-1 0 1,0 1-1,-1 0 0,-14-12 0,18 19-157,1-1 0,0 1 1,-1 0-1,0 0 0,1 0 0,-1 1 0,0 0 0,0 0 0,0 0 1,0 0-1,0 1 0,1 0 0,-1 0 0,0 0 0,0 1 0,0-1 1,0 1-1,-8 3 0,5-2-669,0 0 1,0 1-1,1 1 0,-1-1 0,1 1 1,0 0-1,0 1 0,0 0 1,-10 9-1,-15 30-4882,11-5 85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0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33 354 1553,'-2'0'218,"1"0"1,-1-1-1,1 1 0,-1-1 1,1 0-1,-1 1 1,1-1-1,-1 0 0,1 0 1,0 0-1,-1 0 1,1 0-1,0 0 1,0 0-1,0 0 0,0-1 1,0 1-1,0 0 1,0-1-1,0 1 0,0-1 1,1 1-1,-1-1 1,0 1-1,1-1 0,0 1 1,-1-1-1,1 0 1,0 1-1,0-1 1,0 0-1,0-1 0,-1-72 10010,2 51-3575,-1 20-6437,0-1-1,0 1 1,1 0-1,-1 0 1,1 0-1,0 0 1,0 0-1,0 0 1,1 0 0,-1 0-1,1 1 1,0-1-1,0 1 1,0-1-1,1 1 1,-1 0-1,1-1 1,0 1-1,0 1 1,0-1 0,0 0-1,5-2 1,3-1 93,0 0 1,1 1 0,0 0 0,0 1-1,0 1 1,19-3 0,61-9-310,166-4 0,-64 8 0,-87 11-1778,-80 2 329,1-2 0,0 0 0,33-6 0,-59 5 854,0 1 0,0 0 0,0-1 0,-1 0 1,1 1-1,0-1 0,0 0 0,-1 0 0,1 0 0,-1 0 1,1 0-1,-1 0 0,1 0 0,-1-1 0,0 1 0,2-3 0,1-10-6849,-4 1-128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1633,'0'-13'-1418,"6"-40"30336,-6 53-28712,9 29 3073,2 32-3246,-3 1 0,-3 0 1,-2 0-1,-6 71 0,1-16-50,12 107-895,-7-182-2165,-2-26 66,0-1 1,1 1 0,1-1 0,5 19-1,-5-9-2695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1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4210,'12'-44'3404,"-11"36"-2815,1 0 0,0 0 0,0 0 0,1 1-1,0-1 1,5-9 0,17-25 2401,-4 3-139,3 1 0,46-58-1,-62 87-2577,0 0 0,0 1-1,1 0 1,0 0-1,1 1 1,-1 0-1,1 1 1,0 0-1,1 1 1,0 0 0,0 0-1,0 1 1,0 1-1,0 0 1,14-2-1,-22 4-218,0 1-1,0 0 1,0 0 0,0 0-1,0 0 1,1 0-1,-1 1 1,0-1 0,0 1-1,0 0 1,0 0-1,0 0 1,0 0 0,0 1-1,-1-1 1,1 1-1,0 0 1,-1-1-1,1 1 1,3 4 0,-3-2 103,1 1 0,-1 0 0,0 0 0,-1 0 0,1 0-1,-1 0 1,0 0 0,0 0 0,-1 1 0,2 9 0,0 8 298,-2 1 1,0 0-1,-1-1 0,-5 32 0,-14 62-455,-6 0 0,-4-2 0,-71 181 0,82-254 0,13-33 0,1 0 0,0 0 0,0 1 0,1 0 0,0-1 0,1 1 0,0 1 0,-1 15 0,4-25 0,-1 0 0,1 0 0,-1-1 0,1 1 0,-1 0 0,1-1 0,-1 1 0,1 0 0,0-1 0,-1 1 0,1-1 0,0 1 0,0-1 0,-1 1 0,1-1 0,0 0 0,0 1 0,0-1 0,0 0 0,-1 1 0,1-1 0,0 0 0,0 0 0,0 0 0,0 0 0,0 0 0,0 0 0,0 0 0,-1 0 0,1 0 0,0-1 0,0 1 0,0 0 0,0-1 0,1 1 0,38-10 0,-39 10 0,37-12-327,0-2 0,38-21 1,70-47-3992,-137 76 2106,-1 0-1,0-1 1,0 0 0,-1 0 0,1 0 0,6-11 0,15-8-3897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2:0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125 148 3057,'-12'-32'1250,"9"24"-813,-1-1 1,1 1-1,1-1 0,-1 0 1,2 0-1,-2-10 1,-3-17 2768,2 27-1387,2 20 3387,2 19-2925,-1 84 3722,-1-70-3974,-14 81 0,-35 222 64,40-115-5819,11-216 3103,-1-8-123,1 1 1,0-1-1,1 1 0,0 0 1,0-1-1,4 11 0,-4-17 346,0 0 1,0 0-1,0 0 0,0 0 1,0 0-1,1 0 0,-1 0 0,1-1 1,-1 1-1,1-1 0,0 1 1,0-1-1,-1 1 0,1-1 0,0 0 1,0 0-1,0 0 0,1 0 0,-1 0 1,0-1-1,0 1 0,0-1 1,0 1-1,1-1 0,-1 0 0,0 0 1,1 0-1,2 0 0,14 0-4215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1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31 186 2545,'-2'0'422,"0"0"0,0 0-1,0 0 1,0 0 0,-19-11 16670,23-3-7021,6 10-9907,-1 1-1,1 0 0,-1 0 1,1 0-1,0 1 0,11-2 1,21-7-358,31-13 194,139-55 0,-204 76-126,1-1-1266,-1 1-1,1 0 1,-1 1 0,1 0-1,0 0 1,0 0 0,0 0 0,0 1-1,12 0 1,-11 5-5174,-6 15 1009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1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94 2081,'-74'82'29672,"75"-82"-29179,7 2-209,5-4-254,1 0 1,-1-1 0,0 0-1,0-1 1,0-1 0,0 0 0,-1-1-1,18-10 1,24-10-70,-13 7-2638,64-39 1,-99 55 2088,19-12-7357,3 5-51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2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 1521,'-21'0'30680,"22"1"-30669,-1-1-1,0 0 0,1 0 0,-1 0 1,0 0-1,1 1 0,-1-1 0,0 0 1,0 0-1,1 0 0,-1 1 0,0-1 1,0 0-1,1 1 0,-1-1 0,0 0 1,0 0-1,0 1 0,0-1 0,1 0 1,-1 1-1,0-1 0,0 0 0,0 1 1,0-1-1,0 1 0,0-1 0,0 0 1,0 1-1,0-1 0,0 0 0,0 1 1,0-1-1,0 0 0,0 1 0,-1-1 1,1 0-1,0 1 0,0-1 0,0 0 0,0 1 1,-1-1-1,1 0 0,0 0 0,0 1 1,0-1-1,-1 0 0,1 0 0,0 1 1,-1-1-1,1 0 0,0 0 0,0 0 1,-1 1-1,1-1 0,0 0 0,-1 0 1,1 0-1,0 0 0,-1 0 0,1 0 1,0 0-1,-1 0 0,1 0 0,-1 0 1,1 0-1,0 0 0,-1 0 0,28 21-151,-13-17 141,0-1 0,0 0 0,0-1 0,0-1 0,0 0 0,0-1 0,28-2 0,3 0 0,-29 2-53,-1-1-1,0 0 1,0-1 0,1-1-1,-1 0 1,0-1-1,-1-1 1,22-9 0,-33 12-575,0 1 0,0-1 1,0 1-1,1 0 0,-1 1 1,0-1-1,0 0 0,1 1 1,3-1-1,19-4-8620,-23-4 3398,-3-4 925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2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2513,'-1'2'212,"0"0"-1,-1 0 0,1-1 1,-1 1-1,1 0 1,-1 0-1,0-1 1,1 1-1,-1-1 1,0 0-1,0 1 0,-4 0 1,-12 13 14375,18-12-13298,1 0 0,0-1 1,0 1-1,0 0 0,0 0 0,0-1 0,0 1 0,1 0 1,2 3-1,-4-6-1263,3 2-26,-1 1 0,1-1 0,-1 1 0,1-1 0,0 0 0,0 0 0,0-1 0,0 1 0,0-1 0,0 1 0,1-1 0,-1 0 0,0 0 0,1 0 0,4 0 0,57-2 0,-28 0 0,-7-1-2595,-23 1 836,1-1 1,-1 1 0,0-1 0,1 0 0,-1-1-1,0 0 1,10-6 0,14-13-5720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2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1535 928,'-3'1'9446,"-13"-4"4722,17-3-13511,1 1-1,0-1 1,0 1 0,1 0 0,0-1 0,0 1-1,0 0 1,0 1 0,1-1 0,7-7 0,7-12 343,310-398-1000,-282 366 0,543-579-3508,-354 399-8890,-149 141 5846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1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1793,'1'12'13004,"1"8"-5440,13 55 1417,-9-53-8485,-1 0 0,4 42 0,2 7-559,42 346 63,-28-172 0,-19-200 0,-1 4 0,15 57 0,-19-76-2360,-1-27 1677,-1 0 0,1 0 0,0-1 0,0 1 0,0 0 0,0 0-1,1 0 1,-1 0 0,1 0 0,0 0 0,1 3 0,9-27-13956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1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2289,'0'-13'488,"0"-1"1,1 1-1,0-1 1,1 1-1,1 0 1,0-1-1,1 1 0,0 1 1,1-1-1,0 1 1,1 0-1,12-19 1,-9 18 620,0 1 1,2 0 0,-1 0 0,1 1 0,1 0 0,23-16 0,-29 23-733,-1 1 1,1 0 0,0 0 0,0 0-1,0 1 1,0 0 0,1 1 0,-1-1-1,0 1 1,1 0 0,-1 1 0,1-1 0,-1 1-1,1 1 1,-1-1 0,1 1 0,-1 0-1,1 0 1,7 4 0,-5-1 85,-1 1 1,-1 0-1,1 1 0,-1-1 1,0 1-1,0 1 1,0 0-1,-1-1 0,0 2 1,-1-1-1,1 1 0,-1 0 1,-1 0-1,0 0 1,0 1-1,0 0 0,-1-1 1,2 11-1,-3 5-463,0 1 0,-2-1 0,0 1 0,-2-1 0,-7 38 0,1-24 0,-2 0 0,-25 65 0,2-11 0,20-53 0,-19 38 0,28-65 0,-1 0 0,1 0 0,1 0 0,0 0 0,1 0 0,-1 15 0,2-22 0,1 1 0,0-1 0,0 0 0,0 1 0,0-1 0,1 1 0,0-1 0,0 0 0,0 1 0,1-1 0,0 0 0,0 0 0,0 0 0,1 0 0,4 7 0,-4-10 0,0 0 0,0 0 0,0 0 0,1-1 0,-1 0 0,0 1 0,0-1 0,1 0 0,-1-1 0,1 1 0,-1-1 0,1 1 0,-1-1 0,6 0 0,0 0 0,0-1 0,0 0 0,0 0 0,15-4 0,45-20-2269,93-49-10725,-147 61 5238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2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1312 1024,'-4'-1'336,"1"0"-1,-1 0 1,1 0-1,-1 0 0,1-1 1,0 1-1,0-1 1,-5-3-1,-4-2 528,7-23 6480,10 10 7012,3 13-13560,-1 1 0,0-2 0,-1 1 0,0-1 1,7-10-1,20-25 597,87-82-1392,184-148 0,-44 61 0,-73 67-886,2-3-1750,-155 120 668,-12 10-743,-1 0 1,25-29-1,-41 41 1858,-1 1 0,1-1 0,-2 1-1,1-1 1,-1 0 0,0-1 0,0 1-1,0-1 1,-1 1 0,0-1 0,0 0 0,-1 1-1,0-1 1,0-9 0,-1-9-2261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3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19 195 352,'0'0'3703,"-19"-3"5365,20-2-8609,1 0 0,-1 0 0,1 0 0,0 0 0,1 1 0,-1-1 0,1 1 0,0-1 0,0 1 0,0 0 0,0 0 0,1 0 0,7-6 0,58-48 1791,-56 49-2033,0 1-1,1 0 0,18-7 0,4-2 43,-34 16-239,1 0 0,-1 0 0,0 0 1,1 0-1,-1 0 0,1 1 1,-1-1-1,0 1 0,1-1 0,-1 1 1,1 0-1,0 0 0,-1 0 1,1 0-1,-1 1 0,4 0 0,-5-1 13,0 1 0,0-1 0,0 1 0,0-1 0,0 1 0,0 0 0,0-1 0,0 1 0,0 0 0,0 0 0,0-1 0,0 1 0,0 0 0,0 0 0,-1 0 0,1 0 0,0 0 0,-1 0 0,1 1 0,-1-1 0,1 0 0,-1 0 0,0 0 0,1 0 0,-1 1 0,0-1 0,0 0 0,0 2 0,-1 17 607,0 1 0,-2 0 0,0-1 0,-2 1 0,0-1 0,-11 25 0,-5 4 1391,-34 60 1,53-107-2032,0 1 0,1 0 0,0-1 0,-1 1 0,1 0 0,0-1 0,0 1 0,1 0 0,-1 0 0,0 0 0,1 0 0,0 0 0,0 0 0,0 0 0,0 0 0,1 3 0,-1-4 0,2 0 0,-1-1 0,0 0 0,0 1 0,0-1 0,1 0 0,-1 1 0,0-1 0,1 0 0,-1 0 0,1 0 0,0 0 0,-1-1 0,1 1 0,0 0 0,-1-1 0,1 1 0,0-1 0,0 1 0,0-1 0,-1 0 0,1 0 0,0 0 0,0 0 0,0 0 0,3-1 0,2 2 0,0-1 0,0 1 0,0 1 0,0-1 0,-1 1 0,1 1 0,0-1 0,-1 1 0,1 0 0,-1 0 0,9 7 0,5 5 0,34 32 0,-49-42 0,-1-1 0,0 1 0,-1 0 0,1 0 0,-1 0 0,0 0 0,-1 1 0,1-1 0,-1 0 0,0 1 0,-1 0 0,1 0 0,0 10 0,-1-11 0,0-1 0,-1 1 0,0-1 0,0 1 0,0-1 0,0 0 0,-1 1 0,0-1 0,1 1 0,-2-1 0,1 0 0,0 0 0,-1 0 0,0 0 0,0 0 0,0 0 0,-3 4 0,-6 1-202,-1 0 0,1-1-1,-1 0 1,-1-1 0,0 0 0,-20 7-1,14-5-1137,-17 4-6141,-6-11-1331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1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112 237 2097,'-4'2'288,"1"0"0,-1 0 0,0 0 0,1-1 0,-1 1 0,0-1 0,0 0 1,0 0-1,0-1 0,0 1 0,-6-1 0,-27 0 9598,17-1 3092,20 0-12810,-1 0-1,1 0 0,0 1 0,-1-1 1,1 0-1,0 0 0,-1-1 0,1 1 1,0 0-1,0 0 0,0 0 0,0 0 1,0 0-1,0 0 0,0 0 0,1 0 1,-1 0-1,0 0 0,0 0 0,1 0 1,-1 0-1,1 0 0,-1 0 1,1 1-1,0-3 0,61-24-167,18-7 0,2 3 0,1 4 0,92-17 0,-73 25-24,1 5 0,1 5 0,139 4 0,-240 5-1577,-24-2-12373,-8-10 6690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2:0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41 297 1713,'-2'0'414,"0"-1"1,0 1 0,0 0-1,0 0 1,0 0 0,0 0-1,0 0 1,0 0 0,0 1-1,1-1 1,-1 1 0,0-1-1,0 1 1,0 0 0,0-1-1,1 1 1,-1 0 0,0 0-1,1 0 1,-2 2 0,3 17 5786,7 3-4812,-6-18-956,0 0 1,1 0 0,0 0-1,0 0 1,1 0-1,-1-1 1,1 1-1,0-1 1,4 5-1,-4-7-346,0 0 0,0 0 0,0 0 0,0-1 1,0 1-1,1-1 0,-1 0 0,0 0 0,1 0 0,-1-1 0,1 1 0,-1-1 0,1 0 0,-1 1 0,6-2 0,-4 2-105,-1-1-1,0 0 1,1 0 0,-1 0-1,0 0 1,0-1 0,1 1-1,-1-1 1,0 0 0,0-1-1,0 1 1,0-1 0,0 0-1,0 0 1,0 0 0,0 0-1,-1 0 1,1-1 0,-1 0-1,0 0 1,0 0 0,0 0 0,0 0-1,0-1 1,-1 1 0,0-1-1,1 1 1,-1-1 0,2-6-1,3-7-288,-1-1 1,-1-1-1,-1 1 0,0-1 0,-1 1 0,-1-1 1,-1 0-1,-1-24 0,1 28 290,-3-26-57,1 40 94,1-1 1,-1 1-1,1 0 0,-1 0 1,1 0-1,-1 0 0,1 0 0,-1 0 1,0 0-1,0 0 0,0 0 1,0 0-1,0 0 0,0 1 1,0-1-1,0 0 0,0 0 1,0 1-1,0-1 0,0 1 1,0-1-1,0 1 0,-1 0 1,1-1-1,0 1 0,0 0 1,0 0-1,-1 0 0,1 0 1,-2 0-1,0 0 60,1 1 0,0 0 0,-1 0 0,1 0 0,0 0 0,0 0 0,0 0 0,0 1 0,0-1 0,0 1 0,0 0 0,0-1 0,0 1 0,1 0 0,-1 0 0,1 0 0,-1 0 0,-1 4 0,-22 44 1196,9-10-276,2 1 0,2 0 0,1 1 1,2 0-1,3 1 0,1 0 0,2 0 0,3 69 0,1-104-996,0-1-1,1 1 1,0-1-1,0 1 1,0-1-1,1 0 1,0 0 0,0 0-1,1-1 1,0 1-1,6 7 1,-7-11-32,0 1 1,-1-1-1,1-1 1,1 1-1,-1 0 1,0-1-1,1 1 1,-1-1-1,1 0 1,-1 0-1,1-1 1,0 1-1,0-1 0,0 0 1,0 0-1,0 0 1,0 0-1,0-1 1,0 0-1,0 1 1,8-2-1,4-2-933,0-1 0,0 0 0,0-1 0,-1 0 0,0-1 0,0-1 0,0-1 0,-1 0 1,-1-1-1,1 0 0,-1-1 0,-1-1 0,19-19 0,-16 14-410,-1-1 1,-1-1-1,0 0 1,-1 0 0,10-23-1,-13 22 756,-2-1-1,11-37 1,1-19-1398,22-105 379,-37 94 3528,-4 53 741,0 29-583,0 12 608,0 210 4272,0 107-6004,0-321-1035,0-6-42,15-289-1423,-9 219 1803,-5 51 77,0 0 1,2 0-1,0 1 0,2-1 1,9-28-1,-13 47-243,0 0 1,1 0-1,-1 0 0,1 1 0,0-1 0,0 0 0,0 1 0,0-1 1,0 1-1,0-1 0,1 1 0,4-3 0,-6 4-85,1 0-1,0 0 0,0 0 1,0 1-1,-1-1 1,1 1-1,0-1 1,0 1-1,0 0 0,0 0 1,0 0-1,0 0 1,0 0-1,0 0 1,-1 1-1,4 0 0,3 2-585,0 0 1,0 1-1,0 1 0,-1-1 0,0 1 0,1 0 0,6 8 0,9 4-3344,0-4-481,6 0 138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1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3105,'1'-13'2379,"0"0"-1,1 0 0,0 1 0,0-1 0,2 1 0,-1-1 0,10-19 0,-9 19-22,6-15 3084,-3 25-3406,3 16-1227,-6-2-807,-1 0 0,0 0 0,-1 0 0,0 0 0,0 0 0,-1 0 0,-1 1 0,-1 13 0,1-9 0,-11 324 0,8 13 0,4-205 0,12-2-659,-13-146 518,-1 0 1,1 1-1,0-1 1,0 0-1,0 1 1,0-1-1,0 0 0,0 1 1,0-1-1,0 0 1,0 1-1,0-1 0,0 0 1,0 1-1,0-1 1,0 0-1,0 1 0,0-1 1,0 0-1,0 1 1,0-1-1,1 0 1,-1 1-1,0-1 0,0 0 1,0 1-1,1-1 1,-1 0-1,0 0 0,0 1 1,1-1-1,-1 0 1,0 0-1,0 1 1,1-1-1,-1 0 0,0 0 1,1 0-1,-1 0 1,0 0-1,1 0 0,-1 1 1,0-1-1,1 0 1,-1 0-1,0 0 1,1 0-1,-1 0 0,0 0 1,1 0-1,-1 0 1,0 0-1,1 0 0,-1-1 1,0 1-1,1 0 1,-1 0-1,0 0 0,1 0 1,-1 0-1,0-1 1,1 1-1,-1 0 1,0 0-1,0-1 0,1 1 1,-1 0-1,0 0 1,1-1-1,17-20-7026,-1-14 1447,2-13 1078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1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3506,'-1'-44'2491,"2"-75"5077,1 91 11359,3 53-18859,-2 1-1,0-1 1,-2 1-1,-2 40 1,0-29-100,4 42 1,2-37 31,6 82 0,-11-91 0,1-1 0,2 1 0,2-1 0,0 0 0,14 41 0,-15-61 0,1 1 0,0-1 0,1 0 0,1-1 0,0 0 0,16 20 0,-18-25 0,1 0 0,0 0 0,0-1 0,1 0 0,-1 0 0,1-1 0,0 1 0,0-2 0,1 1 0,-1-1 0,1 0 0,9 2 0,-9-4 0,1 0 0,-1 0 0,1-1 0,-1-1 0,1 1 0,-1-1 0,0 0 0,1-1 0,-1 0 0,0-1 0,0 0 0,0 0 0,0 0 0,0-1 0,-1 0 0,0-1 0,0 1 0,10-9 0,2-3 0,0-1 0,-2 0 0,0-2 0,0 1 0,13-23 0,-22 28 0,0-1 0,-1 0 0,-1 0 0,0 0 0,-1-1 0,-1 0 0,4-18 0,-3 2 0,-1 0 0,0-47 0,-5 62 0,0 1 0,-1 0 0,-1 0 0,-1 0 0,0 0 0,0 0 0,-2 1 0,0 0 0,0 0 0,-2 0 0,1 1 0,-14-17 0,15 21 0,-1 0 0,-1 0 0,0 1 0,0 0 0,-1 1 0,0-1 0,0 1 0,0 1 0,-1 0 0,0 0 0,0 1 0,-1 1 0,0-1 0,1 2 0,-1-1 0,-1 2 0,-13-3 0,-2 4-1306,-46 2 1,46 2-1189,0 1 0,1 1 0,-38 13 0,12-3-6737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3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287 605 224,'-63'114'778,"16"-27"-401,39-70-280,1-1 0,0 2-1,-8 32 1,10-31 8,-1 0 0,-13 28 0,-3-6 28,11-22-27,1 0 0,0 1 0,-11 37 1,15-29 39,-5 12 145,8-32 29,0-1 1,0 1-1,1 0 0,0 0 0,0 0 1,1 0-1,0 0 0,0 0 0,1 0 1,1 32 17616,-1-65-9386,1 13-8551,0 0 0,1 1 0,0-1 0,1 1 0,0-1 0,1 1 0,1 0 0,-1 0 0,2 0 0,-1 1 0,2 0 0,8-12 0,15-15 0,60-59 0,-62 67 0,42-41 0,2 4 0,106-77 0,216-118 0,-263 177 0,-59 33-2291,-42 28-1233,-1-1 0,-1-2 0,-1 0 0,33-44 0,-45 48 1130,24-43 0,-8 4-1656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1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60 1281,'0'-1'156,"0"0"1,0 0 0,0 0 0,0 0 0,0 0-1,0 0 1,-1 1 0,1-1 0,0 0-1,-1 0 1,1 0 0,0 0 0,-1 1 0,1-1-1,-1 0 1,1 1 0,-1-1 0,1 0 0,-1 1-1,0-1 1,1 0 0,-1 1 0,0-1-1,0 1 1,1-1 0,-1 1 0,0 0 0,-1-1-1,0 0-332,-5-12 4448,4 1-117,-5 6 1419,6 5-5379,1 0 0,-1 0 0,0 1 1,0-1-1,0 1 0,1-1 0,-1 1 0,0-1 1,0 1-1,0 0 0,0 0 0,0 0 1,0 0-1,0 0 0,1 1 0,-1-1 0,0 0 1,0 1-1,0-1 0,0 1 0,1 0 1,-1 0-1,0 0 0,1 0 0,-1 0 1,1 0-1,-1 0 0,1 0 0,-1 1 0,1-1 1,0 0-1,-1 1 0,1-1 0,-2 4 0,-3 5 1034,1 1-1,0 0 1,0 0-1,-5 18 1,7-19-1089,-3 12-140,2-1 0,0 1 0,2 0 0,0 0 0,2 0 0,0 0 0,1 0 0,8 37 0,-5-44 0,1-1 0,1 0 0,0-1 0,12 19 0,-1 0 0,-8-18 0,0 0 0,1 0 0,0-1 0,1 0 0,0 0 0,1-1 0,19 14 0,97 62 0,-125-86 0,90 51 0,-92-52 0,-1 0 0,1 0 0,-1 0 0,1 0 0,-1 0 0,1 0 0,-1 0 0,0 1 0,0-1 0,1 0 0,-1 0 0,0 0 0,0 1 0,0-1 0,0 0 0,-1 0 0,1 0 0,0 1 0,0-1 0,-1 0 0,1 0 0,-1 0 0,0 2 0,-14 26 0,-6-7 0,-1 0 0,-34 25 0,-15 14 0,59-49-1173,-1-1 1,0 0-1,-18 11 1,30-21 914,-1 1 1,0-1-1,0 1 1,0-1-1,0 0 0,0 0 1,0 0-1,0 0 1,-1 0-1,1-1 1,0 1-1,0-1 0,-1 1 1,1-1-1,0 0 1,-1 0-1,1 0 1,0 0-1,-1 0 0,1 0 1,0-1-1,0 1 1,-1-1-1,1 0 1,0 1-1,0-1 0,0 0 1,0 0-1,0-1 1,0 1-1,0 0 1,-3-3-1,-6-21-6756,9-18 1302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1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19 215 768,'-19'-82'5120,"19"77"-4201,0 0-1,1 0 1,-1 0 0,1 0-1,0 0 1,0 0 0,1 0 0,-1 1-1,6-10 1,-6 12-362,0 0-1,1 0 1,-1 0 0,1 0 0,0 0-1,-1 1 1,1-1 0,0 0 0,0 1-1,0 0 1,0-1 0,0 1 0,1 0-1,-1 0 1,0 0 0,1 1 0,-1-1-1,0 0 1,1 1 0,-1 0 0,1-1 0,-1 1-1,3 0 1,101-9 3773,-68 7-4327,0-2 1,43-10-1,-48 8-20,1 1 1,37-1-1,-38 6-34,-2 0-4120,33 0-11587,-44 0 10230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1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277 331 368,'-16'0'2020,"14"0"-1688,-1 1 0,1-1 0,-1 0 0,1 0 0,0 0-1,-1 0 1,1 0 0,0-1 0,-1 1 0,1-1 0,0 1 0,-1-1-1,1 0 1,0 0 0,0 0 0,0 0 0,0 0 0,0 0 0,-3-3-1,3 2 63,-1 1-1,1-1 0,0 1 0,-1 0 0,1 0 1,-1-1-1,1 2 0,-1-1 0,0 0 1,1 1-1,-1-1 0,0 1 0,0 0 0,-3 0 1,-51 0 10370,31 1-5830,11-2-3932,7 0-839,0 0 0,-1 1 1,1 0-1,0 0 0,0 1 1,-16 3-1,25-1-163,11-3 0,19-7 0,124-50 0,71-18 0,-109 34 0,136-31 0,-209 55 0,-37 14 0,0 0 0,0 0 0,1 0 0,-1 1 0,1 0 0,0 1 0,9-1 0,-16 2-166,-1 0-1,1 0 1,-1 0 0,1 0-1,-1 0 1,0 0 0,1 0 0,-1 0-1,1 0 1,-1 0 0,1 0-1,-1 0 1,0 0 0,1 0-1,-1-1 1,1 1 0,-1 0 0,0 0-1,1 0 1,-1-1 0,0 1-1,1 0 1,-1 0 0,0-1-1,1 1 1,-1 0 0,0-1 0,1 1-1,-1 0 1,0-1 0,0 1-1,0-1 1,1 1 0,-1 0-1,0-1 1,0 1 0,0-1-1,0 1 1,0 0 0,0-2 0,0 2-273,0-1 1,0 0 0,-1 1-1,1-1 1,0 0 0,-1 1-1,1-1 1,-1 0-1,1 1 1,-1-1 0,1 1-1,-1-1 1,1 1 0,-1-1-1,1 1 1,-1-1 0,0 1-1,1 0 1,-1-1 0,0 1-1,1 0 1,-1-1 0,-1 1-1,-15-2-6393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1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239 355 1825,'-2'-1'808,"-1"1"1,0 0 0,0 0-1,1 0 1,-1 0-1,0 0 1,0 0-1,1 1 1,-1-1 0,0 1-1,1 0 1,-1 0-1,1 0 1,-1 0 0,1 1-1,0-1 1,-1 0-1,1 1 1,0 0-1,0 0 1,-3 2 0,-12 27 1803,0 16-208,2 1-1,3 0 1,-12 88-1,12-61-1476,2 3-927,2 0 0,4 0 0,11 131 0,-5-190 0,2 1 0,0-1 0,2 1 0,0-1 0,16 35 0,-20-50 0,0 1 0,0-1 0,1 0 0,0 0 0,-1 0 0,1-1 0,0 1 0,1-1 0,-1 1 0,1-1 0,0 0 0,-1 0 0,7 3 0,-6-5 0,-1 1 0,0-1 0,0 0 0,1-1 0,-1 1 0,0 0 0,1-1 0,-1 0 0,0 0 0,1 0 0,-1 0 0,1-1 0,-1 1 0,7-3 0,-1 0 0,0-1 0,-1 0 0,1-1 0,-1 0 0,0 0 0,0-1 0,-1 0 0,0-1 0,0 1 0,0-1 0,8-12 0,-4 2 0,0-1 0,-1-1 0,-1 0 0,-1 0 0,-1-1 0,0 0 0,-2 0 0,4-26 0,-8 39 0,0-1 0,-1 1 0,0-1 0,0 1 0,-1 0 0,0-1 0,0 1 0,-1 0 0,0 0 0,0 0 0,-5-11 0,-5-6 0,-25-40 0,26 47 0,6 10 0,1 1 0,-1-1 0,-1 1 0,1 0 0,-1 1 0,0-1 0,-10-5 0,-27-29 0,10 0 0,1-1 0,3-2 0,1-1 0,2-1 0,-29-72 0,49 96 0,1-1 0,0 0 0,2 0 0,1 0 0,0-1 0,2 1 0,2-24 0,-1 1 0,-1 22 0,2 0 0,1 0 0,1 1 0,0-1 0,2 1 0,1 0 0,15-35 0,-20 53 0,-1 1 0,1 0 0,0 0 0,0 0 0,0 0 0,0 0 0,1 0 0,-1 0 0,1 1 0,-1 0 0,1-1 0,0 1 0,6-3 0,-7 4 0,-1 0 0,1 0 0,0 1 0,0-1 0,0 1 0,0-1 0,0 1 0,0 0 0,0 0 0,0 0 0,1 0 0,-1 0 0,0 0 0,0 1 0,0-1 0,0 1 0,0-1 0,-1 1 0,1 0 0,0 0 0,0 0 0,0 0 0,0 0 0,-1 0 0,1 0 0,-1 1 0,1-1 0,1 2 0,5 7 0,0 1 0,0-1 0,-2 1 0,1 0 0,-1 1 0,-1 0 0,0 0 0,3 13 0,5 17 0,7 46 0,1 15 18,36 237-199,-46-279-3261,-8-47-62,-1 0 1,0-1 0,0 17-1,-2-5-3752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1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33 250 640,'-15'-21'1243,"13"19"-1100,1 0-1,-1 0 1,1 0 0,0 0-1,-1 0 1,1 0-1,0 0 1,0 0 0,0 0-1,0-1 1,1 1-1,-1 0 1,1-1-1,-1 1 1,1-4 0,-1-27 2272,2-48 4872,-1 77-6549,1 0 1,0 0 0,-1 1-1,1-1 1,1 0-1,-1 0 1,1 0-1,-1 1 1,1-1 0,0 1-1,0-1 1,1 1-1,-1 0 1,1 0 0,0 0-1,3-3 1,-3 4-570,0 0 1,-1 1-1,1-1 1,0 1-1,1 0 1,-1 0-1,0 0 1,0 0-1,0 0 1,1 1-1,-1-1 1,0 1-1,1 0 1,-1 0-1,0 0 1,1 1-1,-1-1 1,0 1-1,0 0 1,0 0-1,1 0 1,-1 0 0,0 0-1,0 1 1,0-1-1,2 3 1,6 3 124,-1 0 1,0 1-1,0 0 1,-1 0-1,13 16 1,121 171-295,-3-2 0,30 16 0,-130-155 0,-3 1 0,32 66 0,-63-102-3361,-17-38-3862,0 0-287,-7-10 873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1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71 2769,'-4'-9'1363,"-17"-29"1620,21 36-2393,-1 0-1,0 1 1,0-1 0,0 1 0,0-1 0,0 1-1,0-1 1,0 1 0,-1 0 0,1 0-1,0 0 1,-1 0 0,1 0 0,-1 0 0,1 0-1,-4-1 1,-4 8 6151,0 10-4610,8-13-902,-9 16-282,2 1 0,0 1-1,2-1 1,-5 24 0,-11 32-156,-183 440-791,88-269 0,103-212 0,-5 12 0,-30 56 0,21-46-1510,25-48 535,0-1 0,-1 1-1,0-1 1,-1 0 0,0 0-1,0-1 1,-1 1 0,-11 11 0,0-12-8011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2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16 126 80,'-3'0'21879,"-10"-2"-14115,18-1-7582,0 0 1,-1-1-1,0 1 0,0-1 0,0 0 1,0-1-1,3-4 0,-2 3-139,0-1-1,1 1 1,0 1-1,0-1 0,9-6 1,-2 3-26,-7 5-13,1-1-1,-1 1 1,1 0-1,0 1 1,0 0-1,0 0 0,1 0 1,-1 1-1,1 0 1,-1 0-1,13-1 0,-8 3-40,34 4 163,-44-4-98,0 1 0,0 0 0,-1 0-1,1-1 1,0 1 0,-1 0 0,1 0 0,0 1-1,-1-1 1,0 0 0,1 0 0,-1 1 0,0-1 0,1 1-1,-1-1 1,0 1 0,0 0 0,0-1 0,-1 1-1,1 0 1,0 0 0,0 3 0,0 9 31,-1-1 0,-1 1 0,0 0-1,-1-1 1,-1 1 0,0-1 0,0 1 0,-9 18 0,5-10-45,-7 18-14,-3 0 0,-1 0 0,-32 49 0,24-45 0,-37 88 0,60-124 0,0 0 0,1 1 0,0 0 0,0-1 0,0 12 0,1-19 0,1 0 0,0 1 0,0-1 0,0 1 0,0-1 0,0 0 0,1 1 0,-1-1 0,0 0 0,1 1 0,-1-1 0,0 0 0,1 1 0,0-1 0,-1 0 0,1 0 0,0 0 0,-1 0 0,1 1 0,0-1 0,0 0 0,0 0 0,0 0 0,0-1 0,0 1 0,1 0 0,-1 0 0,0-1 0,0 1 0,0 0 0,1-1 0,-1 1 0,0-1 0,1 0 0,-1 1 0,0-1 0,1 0 0,-1 0 0,0 0 0,3 0 0,26-1 0,48-10 0,-49 6 0,47-1 0,-71 6-304,-1-1 0,1 0 0,0 1 0,0-1 0,-1-1 0,1 1 1,6-4-1,-4 2-1113,0-1 1,0 0-1,-1 0 1,1-1-1,-1 1 1,7-8-1,3-16-8214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2:0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2 308 1873,'-1'21'2072,"1"28"4263,0-47-5995,0 0 1,0 0 0,0 1-1,1-1 1,-1 0 0,1 0-1,-1 0 1,1 0 0,0 0 0,0 0-1,0 0 1,0 0 0,0 0-1,1 0 1,-1-1 0,3 4-1,0-2 162,0 0 0,1 0 0,0-1 0,-1 1 0,1-1 0,0 0 0,9 2 0,-9-3-414,0 0 1,-1-1-1,1 0 0,0 0 1,-1 0-1,1-1 0,0 1 1,-1-1-1,1 0 0,0 0 1,-1-1-1,1 0 0,-1 1 1,0-1-1,7-5 1,8-5-329,0-1 1,0 0-1,-2-2 1,18-18 0,-25 23-101,0-1 1,-1 1-1,-1-2 0,0 1 1,0-1-1,-1-1 1,-1 1-1,7-17 1,-5 5-221,-2 0 0,0 0 0,-2 0 1,0 0-1,0-35 0,-4 58 544,0-1 0,0 1 1,0-1-1,0 0 0,0 1 0,0-1 1,0 1-1,0-1 0,-1 0 0,1 1 1,-1-1-1,1 1 0,-1-1 0,0 1 1,0 0-1,1-1 0,-1 1 0,0 0 0,0-1 1,0 1-1,-2-1 0,2 1 33,0 1 1,0 0-1,0-1 0,-1 1 0,1 0 1,0 0-1,-1-1 0,1 1 0,0 0 1,0 1-1,-1-1 0,1 0 0,0 0 1,-1 0-1,1 1 0,0-1 0,0 1 1,0-1-1,-1 1 0,0 0 0,-6 4 222,-1 0 0,1 1 0,1 0 0,-1 0 0,-9 10 0,1 3 383,1 0 0,1 1 1,1 1-1,0 0 0,2 0 0,-12 30 1,-41 140 3280,58-167-3438,1 0-1,0 1 0,2-1 0,1 1 1,1 34-1,1-49-406,1-1 1,0 1-1,0-1 0,1 1 1,0-1-1,1 0 0,0 0 1,0 0-1,1 0 1,0-1-1,1 1 0,0-1 1,0 0-1,1 0 0,0-1 1,8 8-1,-11-12-94,0-1 0,0 0-1,0 0 1,0 0-1,0-1 1,1 1 0,-1-1-1,1 0 1,-1 0 0,1 0-1,0 0 1,-1-1 0,1 1-1,0-1 1,4 0 0,54-9-1039,-42 5 634,-2 0-211,-1-1-1,0-1 0,0 0 1,-1-1-1,1-1 1,-2 0-1,1-1 0,-1-1 1,0 0-1,16-16 0,-10 6-463,0-1-1,-1-2 1,-1 0-1,-1 0 0,21-39 1,-28 39 573,0-1 1,-2 0-1,-1-1 0,-1 1 1,6-41-1,7-20 83,-15 61 789,-1 0 0,2-36 1,-4-11 3158,-2 69-1962,0 31 2337,0 260 723,0-18-7325,0-284 2692,-1-20 15,1-1-1,1 0 0,3 0 1,0 1-1,2-1 0,13-41 1,6 12 1199,42-74 0,-66 135-1066,0-1 0,1 1 0,-1 0 0,1 0 0,-1-1 0,1 1 0,-1 0 0,1 1 0,0-1 0,0 0 0,0 0-1,0 1 1,1-1 0,-1 1 0,0 0 0,5-3 0,-5 4 48,-1 0 0,1 0-1,0 0 1,-1 0-1,1 0 1,-1 0 0,1 1-1,-1-1 1,1 0 0,-1 1-1,1-1 1,-1 1 0,1 0-1,-1-1 1,1 1 0,-1 0-1,0 0 1,0 0 0,1 0-1,1 2 1,1 2 188,1 0-1,-1 1 1,0-1-1,0 1 1,-1 0-1,0 1 1,0-1-1,0 1 1,-1-1 0,3 10-1,11 69 817,-12-72-1172,0-1 1,-1 1 0,0 0 0,-2 0-1,2 18 1,-3-19-621,1 0 0,0 0-1,1 0 1,5 17 0,2 13-3059,-8-39 3151,-1 1 0,1-1 0,0 0 0,0 1 0,0-1 0,0 0 0,0 0 0,1 0 0,-1 0 0,1 0 0,0 0 0,0-1 0,0 1 0,0 0 0,1-1 0,-1 0 0,1 1 0,-1-1 0,1 0 0,0 0 0,0-1 0,0 1 0,0 0 0,0-1 0,0 0 0,3 1 0,10 0-4090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3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1605 608,'-1'1'81,"0"0"-1,0 0 1,0 0 0,0 0-1,0 0 1,0 0-1,0 0 1,-1 0-1,1-1 1,0 1 0,-1 0-1,1-1 1,-1 1-1,1-1 1,0 1-1,-1-1 1,1 0-1,-1 0 1,1 0 0,-1 0-1,-1 0 1,1 0 17,0 0 0,-1 0 0,1 1 0,0-1 0,0 0 0,0 1 1,0-1-1,0 1 0,0 0 0,1-1 0,-1 1 0,0 0 0,0 0 0,-3 3 0,-20 12 915,21-14-776,-1 0-1,1 1 0,0 0 0,0 0 0,0 0 1,0 1-1,-4 4 0,7-7-55,-35 38 3101,34-36-2881,0-1 0,0 0 1,0-1-1,0 1 0,-1 0 1,1-1-1,-1 1 0,1-1 1,-1 0-1,0 0 0,1 0 1,-1 0-1,-8 1 2922,9-11 995,9-18-2089,1 10-904,0 0 1,20-29-1,5-8 136,247-392 564,-272 435-2025,126-174 0,177-188 0,-169 227-3958,277-219 0,-407 356 3261,28-16-2102,-7 20-2815,-12 5-7582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3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14 154 1040,'0'-14'1587,"-1"0"-1,0-1 0,-7-25 0,5 15 1509,3-3 4108,1 11 6942,-1 22-13249,0 28-872,10 244-5,-8-194-1257,-3-66-593,1 1 0,4 30 0,9 1-7203,-10-2 516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3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19 130 704,'-18'-2'31577,"19"-2"-31546,0 0-1,0 0 1,1-1-1,-1 1 0,1 1 1,0-1-1,0 0 0,1 0 1,-1 1-1,1-1 0,-1 1 1,1 0-1,0 0 0,1 0 1,-1 0-1,0 0 0,1 1 1,-1-1-1,6-1 0,8-7-70,0 2-1,38-16 1,-49 23 40,1-1 0,0 1 0,0 1 0,0-1 0,0 1 0,0 0 0,0 1 0,10 0 0,-14 0 0,-1 0 0,0 1 0,0-1 0,1 1 0,-1 0 0,0-1 0,0 1 0,0 0 0,0 1 0,1-1 0,-2 0 0,1 0 0,0 1 0,0 0 0,0-1 0,-1 1 0,1 0 0,-1-1 0,1 1 0,-1 0 0,0 0 0,0 0 0,0 0 0,0 1 0,0-1 0,0 0 0,0 0 0,-1 1 0,1-1 0,-1 4 0,2 10 0,-1 0 0,-1 0 0,0 0 0,-1 0 0,-1 0 0,0 0 0,-7 20 0,-38 107 0,43-134 0,2 0 0,-1 1 0,1-1 0,1 1 0,-1-1 0,2 1 0,0 19 0,0-13 0,0-16 4,0 1 0,0 0 0,0-1 0,0 1 0,0 0 0,0-1 0,0 1 0,0 0 0,0-1 0,1 1 0,-1-1 0,0 1 0,0 0 0,1-1 0,-1 1 0,0-1 0,1 1 0,-1-1 0,0 1 0,1-1 0,-1 1 0,1-1 0,-1 1 0,1-1 0,-1 1 0,1-1 0,-1 0 0,1 1 0,-1-1 0,1 0 0,0 0 0,-1 1 0,1-1 0,0 0 0,-1 0 0,1 0 0,-1 0 0,1 0 0,0 0 0,0 0 0,3 0 17,0-1 0,0 0-1,0 0 1,0 0-1,0 0 1,0-1-1,5-2 1,62-41-1665,23-23-14099,-45 43 7878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3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13 215 336,'-11'7'14878,"11"-8"-14560,-1-7 2847,2 1-2474,0 0 1,1 0 0,0 0 0,0 1 0,1-1 0,0 1 0,0 0 0,0-1 0,1 1-1,0 1 1,0-1 0,5-5 0,60-63 2143,-68 73-2806,3-3 18,0-1 0,0 1-1,1 0 1,-1 0 0,1 1-1,0 0 1,0-1 0,0 1 0,0 1-1,1-1 1,-1 1 0,1 0-1,-1 0 1,1 1 0,0 0-1,0 0 1,0 0 0,0 1-1,-1-1 1,1 1 0,0 1-1,0-1 1,8 3 0,-12-2-18,0 1 0,1-1 0,-1 1 0,0 0-1,0 0 1,0 0 0,0 0 0,-1 0 0,1 0 0,0 0 0,-1 1 0,0-1 0,1 1 0,-1-1 0,0 1 0,0-1 0,0 1 0,-1 0 0,1-1-1,0 4 1,0 2 41,1-1-1,-1 1 0,0-1 0,-1 1 0,0 0 0,-1 11 0,-10 23-69,-1-1 0,-21 48 0,-6 21 0,34-96 0,0-1 0,-1 1 0,-10 15 0,-12 31 0,27-59 0,0 1 0,0 0 0,1-1 0,-1 1 0,1 0 0,-1-1 0,1 1 0,-1 0 0,1 0 0,0-1 0,0 1 0,0 0 0,0 0 0,0-1 0,1 1 0,-1 0 0,0 0 0,1-1 0,-1 1 0,1 0 0,0-1 0,-1 1 0,1-1 0,0 1 0,0-1 0,0 1 0,0-1 0,0 1 0,1-1 0,-1 0 0,0 0 0,0 0 0,1 0 0,-1 0 0,1 0 0,-1 0 0,1 0 0,0 0 0,-1-1 0,1 1 0,0 0 0,1-1 0,9 2 0,-1 0 0,1-1 0,-1-1 0,1 0 0,15-2 0,-3 1 0,-13 0 0,0 2 0,0-1 0,-1 1 0,1 0 0,0 1 0,-1 1 0,1 0 0,14 5 0,-22-6 0,0 0 0,1 1 0,-1-1 0,0 0 0,0 1 0,0-1 0,-1 1 0,1 0 0,-1 0 0,0 0 0,1 1 0,-1-1 0,0 0 0,-1 1 0,1-1 0,-1 1 0,0 0 0,1-1 0,-1 1 0,-1 0 0,1 0 0,-1 0 0,1 0 0,-1-1 0,-1 6 0,1 0 0,-1 0 0,0-1 0,-1 1 0,0 0 0,0-1 0,-1 1 0,0-1 0,0 0 0,-1 0 0,0 0 0,-9 12 0,4-7 0,-1 0 0,0-1 0,-1-1 0,-1 0 0,-19 14 0,27-22 0,-1-1 0,0 0 0,0 0 0,-1 0 0,1 0 0,0-1 0,-1 0 0,1-1 0,0 1 0,-1-1 0,1 0 0,-1 0 0,1 0 0,-8-2 0,-14 0 0,4-3-3508,22 4 2813,-1 0 0,0 0 0,1 0-1,-1-1 1,1 1 0,0-1 0,-1 1 0,1-1-1,0 1 1,0-1 0,0 0 0,0 1-1,0-1 1,0 0 0,1 0 0,-1 0-1,0 1 1,1-1 0,0 0 0,-1 0-1,1 0 1,0 0 0,0-4 0,0-16-5588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3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71 154 1313,'-30'0'4378,"-10"24"15475,49-24-12630,1-1-7223,0 0 0,0-1 0,-1 1 0,1-2 0,0 0 0,14-6 0,19-5 0,206-44 0,-151 42 0,0 4 0,197 1 0,-294 11-70,-1 0 0,1 0-1,0 0 1,-1 0 0,1 0 0,0-1 0,-1 1 0,1 0-1,-1-1 1,1 1 0,0 0 0,-1-1 0,1 1 0,-1-1-1,1 1 1,-1-1 0,1 1 0,-1-1 0,0 1 0,1-1-1,-1 1 1,0-1 0,1 0 0,-1 1 0,0-1-1,0 1 1,1-1 0,-1 0 0,0 1 0,0-1 0,0 0-1,0 1 1,0-1 0,0 0 0,0 1 0,0-1 0,0 0-1,0 0 1,0 1 0,-1-1 0,1 1 0,0-1 0,0 0-1,-1 1 1,1-1 0,0 1 0,-1-1 0,1 0-1,-1 1 1,1-1 0,-1 1 0,1-1 0,-1 1 0,1 0-1,-1-1 1,1 1 0,-1-1 0,1 1 0,-1 0 0,0 0-1,1-1 1,-1 1 0,0 0 0,1 0 0,-2-1 0,-15-5-7050,-14-3-4753,18 9 7404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3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47 1633,'0'-4'898,"0"-10"4119,-6-15 16163,-3 40-17141,-11 51-4039,-136 250 0,85-173 0,41-86 0,-23 59 0,37-75 0,-1-2 0,-29 43 0,-6 11 0,39-49 0,14-22 0,-1-17 0,0-1 0,0 0 0,0 0 0,1 1 0,-1-1 0,0 0 0,0 0 0,1 1 0,-1-1 0,0 0 0,1 0 0,-1 1 0,0-1 0,0 0 0,1 0 0,-1 0 0,0 0 0,1 0 0,-1 0 0,0 0 0,1 1 0,-1-1 0,0 0 0,1 0 0,-1 0 0,0 0 0,1 0 0,-1-1 0,1 1 0,-1 0 0,0 0 0,1 0 0,-1 0 0,0 0 0,0 0 0,1 0 0,-1-1 0,0 1 0,1 0 0,99-43 0,-87 37 0,1 1 0,0 1 0,-1 0 0,27-3 0,19-6 0,-23 5 0,0 2 0,0 1 0,1 2 0,41 2 0,26-13-184,-102-8-13664,-2 19 11963,0-20-4422,0-8 1271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3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43 150 3362,'-11'-44'2857,"-4"-17"3303,-2 16 8594,17 45-14634,1 0-1,-1 0 1,0 0 0,0 0 0,0 0 0,0 0 0,0 0-1,1 0 1,-1 0 0,5 5 4114,-2 1-4726,14 68 724,-3 1-1,8 129 0,-11 182-231,7-20 0,-5 26 0,-13-369-1457,0-21-185,0-4-449,0-38-8372,0 6 3855,0-22-3866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3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174 115 1297,'0'-26'2700,"0"-36"2279,-3 36 16715,-20 79-21178,3 2-1,2 0 1,-11 60-1,10-42-480,-1 22-35,3 1 0,4 0 0,1 181 0,12-228 0,3 0 0,1 0 0,3-1 0,1 0 0,3 0 0,2-1 0,22 54 0,-30-89 0,0 0 0,1 0 0,1-1 0,0 0 0,0 0 0,1 0 0,17 16 0,-20-21 0,1-2 0,0 1 0,0-1 0,0 0 0,0 0 0,1-1 0,0 1 0,-1-2 0,1 1 0,0-1 0,1 0 0,-1 0 0,0-1 0,1 0 0,12 0 0,-6 0-329,-9-1-320,1 1 1,-1-1-1,0 0 0,0 0 1,0-1-1,1 1 0,-1-1 1,0 0-1,0-1 0,0 1 0,0-1 1,0 0-1,-1 0 0,1-1 1,-1 1-1,1-1 0,5-4 1,21-30-7084,0-8 1249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3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88 192,'0'-1'145,"0"0"1,0 0-1,-1-1 0,1 1 1,-1 0-1,1 0 0,-1-1 1,1 1-1,-1 0 0,0 0 1,1 0-1,-1 0 0,0 0 1,0 0-1,0 0 0,0 0 1,0 0-1,-1 0 0,-5-1 262,6 2-309,0 0 0,0-1 0,-1 1 0,1 0 0,0-1 0,0 1 0,0-1 0,0 1 0,0-1 0,0 1 0,0-1 0,0 0 0,0 1 0,0-1 0,0 0 0,0 0 0,0 0 0,0 0 0,0-1 0,-6-3 1023,0 0 1,-1 0-1,0 1 1,1 0-1,-2 1 1,1-1-1,-10-2 1,2 2 865,-1 0 0,1 1 0,-1 1 1,-19 0-1,28 2-854,-1 0-1,1 1 1,0 0 0,0 1 0,-15 4-1,-14 15 611,26-11-1743,-1 1 0,2 0 0,0 1 0,0 0 0,1 1 0,0-1 0,1 2 0,1-1 0,0 1 0,1 0 0,1 1 0,0 0 0,0 0 0,2 0 0,0 0 0,1 0 0,0 1 0,1-1 0,1 0 0,0 1 0,4 22 0,-3-32 0,1 1 0,0-1 0,0 0 0,0 0 0,0 0 0,1-1 0,0 1 0,0 0 0,1-1 0,-1 0 0,1 0 0,1 0 0,-1 0 0,0-1 0,1 0 0,0 0 0,9 6 0,-5-5 0,1-1 0,-1 0 0,1 0 0,0-1 0,0 0 0,0-1 0,0 0 0,0-1 0,1 0 0,13-1 0,-9 0 12,4 1-487,1-1 0,0-1 0,-1-1 0,1-1 0,34-9-1,-27 1-4658,1-1-1,30-20 0,1-3-1497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3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29 107 1601,'-28'-71'5949,"33"36"17742,4 38-22595,-4 2-1012,0 0-1,0 1 0,0-1 1,-1 1-1,4 7 0,5 5-153,10 16 70,-1 0 0,-2 2 0,29 70 0,27 118 0,-43-119 0,-13-39 0,-4 0 0,-2 1 0,8 102 0,-21-135 0,-1 0 0,-2 1 0,-1-1 0,-2-1 0,-2 1 0,0-1 0,-3 0 0,0 0 0,-2-1 0,-2-1 0,-20 36 0,26-54-349,-1-1 0,0 0 0,0-1 0,-19 18 0,20-22-458,-1 1 0,0-1 0,0-1-1,-1 0 1,0 0 0,-15 6 0,24-11 330,-1-1 1,1 1 0,-1-1 0,0 0 0,1 1 0,-1-1 0,1 0-1,-1 0 1,0 0 0,1 0 0,-1 0 0,0-1 0,1 1 0,-1 0 0,1-1-1,-3 0 1,-16-18-7293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2:0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540 170 2849,'-7'-9'712,"1"-1"-1,0 0 0,1 0 0,-6-17 1,-1-1 750,7 0 407,5 27-1797,0-1 0,0 1 0,0 0-1,0 0 1,0-1 0,0 1 0,0 0-1,-1 0 1,1-1 0,0 1-1,-1 0 1,1 0 0,-1 0 0,1-1-1,-1 1 1,1 0 0,-1 0 0,0 0-1,0 0 1,1 0 0,-1 0 0,0 0-1,0 1 1,0-1 0,-2-1 0,2 1 78,-42-14 2967,41 14-2964,0 1 0,0 0 1,-1 0-1,1-1 0,0 1 0,0 1 0,0-1 1,-1 0-1,1 0 0,0 1 0,0 0 1,0-1-1,0 1 0,-1 0 0,1 0 0,0 0 1,1 0-1,-1 0 0,0 0 0,0 1 0,0-1 1,1 1-1,-3 1 0,-11 20 1433,1 0 0,1 2 0,1-1 0,1 1-1,-13 47 1,22-67-1427,-16 49 524,-35 114 1828,46-139-2173,1 0 0,1-1 0,-2 54 0,7-75-399,1 1 1,-1-1-1,1 0 1,0 0-1,1 1 1,2 7-1,-4-14 47,1 0-1,-1 0 1,0 0-1,1 0 1,-1 0-1,1 0 0,0 0 1,-1 0-1,1 0 1,0-1-1,-1 1 1,1 0-1,0 0 0,0-1 1,0 1-1,0 0 1,-1-1-1,1 1 1,0-1-1,0 1 0,0-1 1,0 1-1,1-1 1,-1 0-1,0 0 1,0 1-1,0-1 0,0 0 1,0 0-1,0 0 1,0 0-1,0 0 0,0 0 1,1-1-1,-1 1 1,0 0-1,0-1 1,0 1-1,0 0 0,0-1 1,0 1-1,0-1 1,0 0-1,-1 1 1,1-1-1,0 0 0,1 0 1,9-7-213,0-1 0,0 0 0,-1 0 0,-1-1 1,1 0-1,-2-1 0,1 0 0,-1 0 0,-1-1 0,9-19 1,1-9-518,24-85 0,-4 11 357,-29 93 470,-1 1-1,-1-1 1,4-24 0,-9 40 4,0 0 0,1 0 0,0 0 0,0 0 0,0 0-1,0 1 1,1-1 0,0 1 0,4-7 0,-6 11-66,-1 0 0,0-1 0,0 1 0,0 0 0,0 0 0,0-1-1,0 1 1,0 0 0,1 0 0,-1-1 0,0 1 0,0 0 0,0 0 0,1-1-1,-1 1 1,0 0 0,0 0 0,1 0 0,-1 0 0,0 0 0,0-1-1,1 1 1,-1 0 0,0 0 0,0 0 0,1 0 0,-1 0 0,0 0 0,1 0-1,-1 0 1,0 0 0,0 0 0,1 0 0,-1 0 0,0 0 0,1 0-1,-1 0 1,0 0 0,0 0 0,1 0 0,-1 1 0,0-1 0,1 0-1,-1 0 1,0 0 0,0 0 0,0 0 0,1 1 0,-1-1 0,0 0 0,0 0-1,0 1 1,1-1 0,-1 0 0,0 0 0,0 1 0,0-1 0,0 0-1,0 0 1,0 1 0,1-1 0,-1 0 0,0 1 0,0-1 0,0 0 0,0 0-1,0 1 1,2 18 577,6 28 599,-1-12-668,-2 17-336,-2 0 1,-5 59-1,2 62-239,9-37-382,-10 200 0,-1-317 480,-1 1 1,-1-1 0,-1 0 0,0 0-1,-1-1 1,-1 1 0,-11 19 0,1-8 59,-1-1 1,-2-1-1,-28 32 1,7-10-113,20-23 0,-1-1 0,-2 0 0,-26 21 0,-26 22-2153,41-36-2166,-41 30-1,24-29-5457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1:3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2209,'-19'-24'-176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2:0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0 146 640,'0'-105'7188,"5"91"-5570,-4 13-1399,6-24 20986,-4 32-19308,2 9-1897,0 1 0,-1 0 0,-1 0 0,0 0 0,-2 1 0,1 21 0,0 5 0,4 102 0,-2-112 0,1 7 0,1 43 0,10 114 0,-1-6 0,-13-178-1224,2-14-1786,2-21-4409,-6-9 537,-1 22 5397,0-1-1,1 1 1,1-1 0,0 0-1,3-14 1,11-2-3803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2:0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0 200 272,'0'-172'3733,"0"171"-3697,0 0 1,0 1 0,0-1 0,0 0-1,1 0 1,-1 1 0,0-1 0,0 0-1,1 1 1,-1-1 0,0 1 0,1-1 0,-1 0-1,0 1 1,1-1 0,-1 1 0,1-1-1,-1 1 1,1-1 0,-1 1 0,1 0 0,0-1-1,0 0 1,9-12 8845,-9 13-8243,0 0 1,0 0-1,1 0 1,-1 0-1,0 0 0,0 1 1,1-1-1,-1 0 1,0 0-1,0 1 1,0-1-1,0 1 0,1-1 1,-1 1-1,0-1 1,0 1-1,0 0 0,0 0 1,1 1-1,2 0-445,-2 1 236,0 1 0,0 0 0,-1 0-1,1 0 1,-1 0 0,0 0 0,0 0 0,0 1 0,0-1 0,-1 0 0,1 7-1,2 18 274,4 10-663,-2 1 0,-2 0-1,-2 52 1,-1-66-44,18 180 4,-17-178 0,1 0 0,2 0 0,0 0 0,13 41 0,-14-36-1678,-3-57-16074,0-11 12002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2:0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21 222 1921,'-4'-11'678,"0"0"0,1-1 1,0 0-1,1 1 0,0-1 1,1 0-1,0 0 0,1 0 0,1-13 1,-1 0 1793,1 22-2088,0-1 0,0 1 1,0-1-1,0 1 0,0 0 1,1 0-1,-1-1 0,1 1 0,0 0 1,0 1-1,0-1 0,1 0 1,-1 0-1,3-2 0,-3 4-149,-1-1-1,1 1 1,0-1 0,-1 1-1,1-1 1,0 1-1,0 0 1,0 0 0,0 0-1,0 0 1,0 0-1,0 0 1,0 1 0,0-1-1,0 1 1,0 0-1,1-1 1,-1 1 0,0 0-1,0 0 1,1 0-1,-1 0 1,0 1 0,0-1-1,4 2 1,2 2 126,0 1 1,0 1-1,0 0 1,-1 0-1,0 0 0,0 1 1,0 0-1,-1 0 1,5 8-1,49 80 1334,-54-85-1516,28 57 360,-2 2 0,-4 1-1,-2 1 1,-4 1 0,17 98 0,-27-102-355,-4 1 1,-3 0-1,-5 83 0,-7-32-49,-25 121-1,12-149-134,-33 90 0,18-71 0,30-93 0,-36 109 0,37-115 0,-1 0 0,-1 0 0,0-1 0,0 0 0,-1 0 0,-1-1 0,-13 16 0,2-14-1776,9-17-2543,6-25-5911,4-3 2416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2:5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96,'0'0'240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0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368 182 1393,'-1'-23'2258,"1"10"-967,-1 1-1,2-1 0,0 0 0,0 1 1,1-1-1,5-16 0,-2 12 1255,-5 16-2416,0 0 1,0 0-1,1 1 1,-1-1 0,0 0-1,0 1 1,1-1 0,-1 0-1,0 0 1,1 1-1,-1-1 1,0 1 0,1-1-1,-1 0 1,1 1 0,-1-1-1,1 1 1,0-1-1,-1 1 1,1-1 0,-1 1-1,1 0 1,4-5 3849,9-13 6341,1 65-10061,-9-17-259,-1 1 0,-2 0 0,-1 51 0,1 25 0,2-58 0,6 111 0,-10-51 0,5 0 0,6 0 0,32 142 0,-41-235 0,5 14 0,-1 1 0,-2 0 0,2 37 0,-10-79 0,-1 0 0,0 0 0,0 0 0,-1 0 0,-7-11 0,1 0 0,1-1 0,-15-44 0,14 7 0,9 42 0,-1-1 0,-2 1 0,1-1 0,-2 1 0,-13-27 0,-26-27 0,43 67 0,0 1 0,0 0 0,0 0 0,-1 0 0,1 0 0,-1 0 0,0 0 0,0 1 0,-1 0 0,1-1 0,-1 1 0,0 0 0,1 1 0,-1-1 0,0 1 0,-1 0 0,-5-3 0,4 3 0,0 1 0,0 0 0,0 0 0,-1 1 0,1-1 0,0 2 0,0-1 0,-1 0 0,1 1 0,0 0 0,0 1 0,0-1 0,-8 4 0,4 0 0,0 0 0,1 1 0,0 0 0,0 1 0,0 0 0,1 0 0,0 1 0,0 0 0,-9 12 0,-8 7 0,14-14 0,0 0 0,1 0 0,1 1 0,0 1 0,1-1 0,1 1 0,0 1 0,1-1 0,1 1 0,0 0 0,1 0 0,0 1 0,2-1 0,0 1 0,1 0 0,0 0 0,2-1 0,3 27 0,-3-39 0,0 0 0,0 0 0,0 0 0,0 0 0,1 0 0,0-1 0,0 1 0,0 0 0,0-1 0,0 0 0,1 1 0,-1-1 0,1 0 0,0 0 0,0 0 0,0-1 0,1 1 0,-1-1 0,1 0 0,-1 0 0,1 0 0,0 0 0,-1 0 0,1-1 0,0 0 0,0 0 0,0 0 0,0 0 0,0-1 0,1 1 0,-1-1 0,0 0 0,4-1 0,11 0 0,0-1 0,0-1 0,-1 0 0,1-2 0,34-13 0,-10-1-605,-1-1 0,76-52-1,-69 41-1723,57-28-1,-89 46-5612,-14-1 253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0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4866,'0'23'18601,"0"-9"-9301,18-14-9300,-5 0 0,-13-14-4258,0-9-6659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0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62 1249,'-7'5'1575,"0"0"1,0 1 0,1 0 0,-1 0 0,-8 13 0,15-18-1271,0 0 1,0 0-1,0 0 1,0-1 0,0 1-1,0 0 1,0 0-1,0 0 1,-1 0-1,1 0 1,0-1 0,0 1-1,-1 0 1,1 0-1,-1 0 1,1-1 0,-1 1-1,1 0 1,-1 0-1,1-1 1,-1 1 0,1 0-1,-1-1 1,0 1-1,1-1 1,-3 2 0,-21-1 11519,10-2-9838,-6 10-1987,14-6 0,21-18 0,7-6 0,2 1 0,35-24 0,-50 39 0,0-1 0,1 1 0,-1 1 0,1-1 0,0 2 0,0-1 0,0 2 0,1-1 0,-1 1 0,20-1 0,-10 3 0,-8-1 0,0 1 0,0 1 0,-1-1 0,1 2 0,0 0 0,14 4 0,-22-5 0,-1 1 0,1 0 0,-1 0 0,1 0 0,-1 0 0,0 1 0,0-1 0,0 1 0,0 0 0,0 0 0,0 0 0,-1 0 0,0 0 0,1 1 0,-1-1 0,-1 1 0,1-1 0,0 1 0,-1 0 0,0-1 0,0 1 0,0 0 0,1 7 0,0-1 0,0 0 0,-1 0 0,0 1 0,0-1 0,-1 0 0,-1 1 0,0-1 0,0 0 0,-1 1 0,-3 11 0,-10 17 0,-1-1 0,-2 0 0,-23 37 0,-55 63 0,95-137 0,0 0 0,1 0 0,-1-1 0,1 1 0,-1 0 0,1 0 0,-1 0 0,1 0 0,-1 0 0,1 0 0,0 0 0,0-1 0,-1 1 0,1 0 0,0 0 0,0 0 0,0 0 0,0 0 0,0 2 0,1-2 0,-1-1 0,1 0 0,-1 1 0,1-1 0,-1 0 0,0 1 0,1-1 0,0 0 0,-1 1 0,1-1 0,-1 0 0,1 0 0,-1 0 0,1 0 0,-1 0 0,1 0 0,0 0 0,-1 0 0,1 0 0,-1 0 0,1 0 0,0 0 0,-1 0 0,1 0 0,45-15 0,-37 12 0,18 0 0,0 1 0,-1 1 0,32 3 0,-14-1 0,-38 0 0,1 1 0,-1-1 0,0 1 0,0 0 0,0 1 0,0-1 0,0 1 0,0 0 0,0 1 0,-1-1 0,0 1 0,0 0 0,0 1 0,0-1 0,-1 1 0,1 0 0,-1 0 0,0 0 0,-1 1 0,4 7 0,-5-10 0,-1 0 0,0 0 0,0 0 0,-1 0 0,1 1 0,-1-1 0,1 0 0,-1 1 0,0-1 0,-1 0 0,1 0 0,-1 5 0,0 9 0,0-12 0,0 0 0,0 0 0,0 0 0,0 0 0,-1 0 0,1-1 0,-1 1 0,0 0 0,-1-1 0,1 1 0,-1-1 0,0 0 0,-5 5 0,-51 51 0,37-39 0,14-15 15,1-1 1,-1 0-1,-1 0 1,1 0-1,-1-1 0,0 0 1,0-1-1,0 0 1,0 0-1,-18 2 0,-2-1-297,-1-1 0,-33 0-1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0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 1713,'0'-3'21974,"0"14"-16393,-2 11-6483,1-15 3334,-45 146-463,15-13-2078,16-73-2129,1-6-4838,11-23-1828,3-31 6726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294 509 1441,'-4'-3'353,"1"-1"0,0 0 0,0 0 0,0 0 1,0 0-1,1-1 0,-1 1 0,1-1 0,0 1 1,1-1-1,-3-10 0,6-17 5000,-10 32-1328,-9 2 8378,9 10-7931,-52 164-3637,54-154-835,-31 123 0,34-127 0,0 0 0,1 0 0,1 0 0,1-1 0,1 1 0,3 25 0,-2-36 0,0 0 0,1 0 0,-1 0 0,1 0 0,0-1 0,1 1 0,0-1 0,0 0 0,6 8 0,-8-12 0,1 1 0,-1 0 0,0-1 0,1 0 0,0 1 0,0-1 0,0 0 0,0 0 0,0-1 0,0 1 0,0-1 0,0 1 0,1-1 0,-1 0 0,1 0 0,-1-1 0,1 1 0,-1-1 0,1 0 0,-1 1 0,1-1 0,3-1 0,6-1 0,-1-1 0,0 0 0,1-1 0,-1 0 0,-1-1 0,1 0 0,-1-1 0,0 0 0,0 0 0,11-10 0,-3 1 0,-1-1 0,0-1 0,-1-1 0,0 0 0,16-25 0,-3-1 0,-24 38 0,-1 0 0,0-1 0,0 0 0,0 0 0,-1 0 0,0-1 0,-1 1 0,0-1 0,0 0 0,0 0 0,-1 0 0,2-16 0,-4 20 0,0 0 0,-1 0 0,0 0 0,0 1 0,0-1 0,0 0 0,0 0 0,-1 1 0,1-1 0,-1 1 0,0-1 0,0 1 0,-1 0 0,1 0 0,-1 0 0,1 0 0,-1 0 0,0 0 0,0 1 0,0-1 0,-1 1 0,1 0 0,-7-3 0,-1-1 0,-1 2 0,1 0 0,-1 0 0,0 1 0,0 0 0,-20-1 0,6-1 0,0-1 0,1 0 0,0-2 0,-41-19 0,30 12 0,12 4 0,2-1 0,-22-14 0,7 4 0,30 18 0,1-1 0,-1 1 0,1-1 0,-1 0 0,1-1 0,1 1 0,-1-1 0,1 0 0,0-1 0,0 1 0,1-1 0,0 0 0,-4-9 0,6 10 0,0 0 0,0 0 0,1 0 0,0 0 0,0 0 0,0 0 0,1 0 0,0 0 0,0 0 0,0-1 0,1 1 0,0 0 0,1 0 0,-1 0 0,1 0 0,4-9 0,3-3 0,1 0 0,0 0 0,2 1 0,0 0 0,0 1 0,2 1 0,0 0 0,1 1 0,0 0 0,1 1 0,0 1 0,1 1 0,1 0 0,29-13 0,-43 23 0,0 0 0,1 0 0,0 0 0,-1 0 0,1 1 0,0 0 0,-1 0 0,1 0 0,-1 0 0,1 1 0,0 0 0,-1 0 0,1 0 0,-1 0 0,1 1 0,-1-1 0,0 1 0,0 1 0,0-1 0,0 0 0,0 1 0,0 0 0,-1 0 0,1 0 0,-1 0 0,0 1 0,0-1 0,0 1 0,0 0 0,-1 0 0,1 0 0,-1 0 0,0 0 0,-1 0 0,1 1 0,-1-1 0,2 7 0,28 140 0,-26-103 0,-2 0 0,-5 71 0,-1-29 0,5-35-2957,7 18-6764,-7-45 2393,-2-5 1162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2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38 353 2145,'-2'-2'184,"0"1"0,0-1 0,-1 1 0,1 0 0,0 0 0,0-1 1,-1 2-1,1-1 0,-1 0 0,1 0 0,-10 0 9017,33 1-4430,-19 0-4328,-1 0 0,0 0 0,0 0 0,1 0 1,-1 0-1,0-1 0,0 1 0,1 0 0,-1-1 1,0 1-1,0-1 0,0 1 0,0-1 0,0 0 1,0 1-1,0-1 0,0 0 0,0 0 0,0 0 1,0 1-1,0-1 0,0 0 0,-1 0 0,1-1 0,0 1 1,-1 0-1,1 0 0,-1 0 0,1 0 0,-1 0 1,1-1-1,-1-1 0,22-31-443,1 0 0,2 2 0,1 0 0,37-33 0,-54 56 0,6-7 0,45-42 0,-55 54 0,0 0 0,1 0 0,0 1 0,-1 0 0,1 0 0,0 0 0,0 1 0,1 0 0,11-3 0,-15 5 0,-1 0 0,0 0 0,0 0 0,0 0 0,0 1 0,1-1 0,-1 1 0,0-1 0,0 1 0,0 0 0,0-1 0,0 1 0,0 0 0,0 1 0,-1-1 0,1 0 0,0 0 0,0 1 0,-1-1 0,1 1 0,-1 0 0,0-1 0,1 1 0,-1 0 0,0 0 0,0 0 0,0 0 0,0 0 0,0 0 0,-1 0 0,1 0 0,0 0 0,-1 0 0,0 0 0,1 2 0,2 12 0,-1 0 0,0 0 0,-2 24 0,0-37 0,-6 123 0,-5-1 0,-6 0 0,-43 158 0,55-265 0,-2 0 0,0-1 0,-1 0 0,-1 0 0,-18 27 0,14-24 0,10-15 0,-1 0 0,1 0 0,-1 0 0,0 0 0,-1-1 0,1 0 0,-1 0 0,1 0 0,-9 5 0,10-8 0,0 1 0,1-1 0,-1 0 0,0 0 0,0 0 0,0 0 0,0-1 0,0 1 0,0-1 0,0 0 0,0 0 0,0 0 0,0 0 0,0 0 0,0-1 0,0 1 0,0-1 0,0 0 0,0 0 0,-3-1 0,5 1 0,0 1 0,1 0 0,-1-1 0,0 1 0,0 0 0,0-1 0,0 1 0,1-1 0,-1 0 0,0 1 0,1-1 0,-1 0 0,0 1 0,1-1 0,-1 0 0,1 1 0,-1-1 0,1 0 0,-1 0 0,1 0 0,-1 0 0,1 0 0,0 1 0,0-1 0,-1 0 0,1 0 0,0 0 0,0 0 0,0 0 0,0 0 0,0-1 0,1-1 0,0 0 0,0 1 0,0-1 0,1 1 0,-1 0 0,0-1 0,1 1 0,0 0 0,0 0 0,3-4 0,2 0 0,0 0 0,0 0 0,0 1 0,1 0 0,15-8 0,-7 9 0,-1 1 0,1 0 0,23 0 0,32-7 0,105-50 0,-175 59 0,8-2-195,-4 2-881,0-1-1,0 0 1,-1 0-1,1 0 1,0-1-1,-1 1 1,1-1-1,-1 0 1,0-1-1,0 1 1,0-1-1,-1 0 1,6-6-1,9-12-6612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0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2929,'0'0'9343,"0"-23"7473,3 12-13137,74-70-3679,-76 80-14,0 0 0,-1-1 0,1 1 0,0 0 0,1 0 0,-1 0 0,0 0 0,0 0 0,0 1 1,1-1-1,-1 0 0,0 1 0,1-1 0,-1 0 0,0 1 0,1 0 0,-1-1 0,1 1 0,-1 0 0,1 0 0,1-1 0,0 1-2459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0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2817,'3'28'16441,"15"-31"-3169,8-34-13035,-10 4-237,-10 27-146,-4 5-283,0-1 0,0 0 1,0 0-1,0 0 0,0 0 0,-1 0 0,1 0 0,-1-1 1,0 1-1,1 0 0,-1-1 0,0 1 0,-1-1 0,1 1 1,0-1-1,-1 0 0,1-3 0,2-5-7684,13-14 768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1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114 147 1377,'0'0'1688,"-19"0"4227,4 0 4082,14 1-9760,0-1 1,-1 0-1,1 1 1,0-1 0,0 1-1,-1-1 1,1 1-1,0 0 1,0-1 0,0 1-1,0 0 1,-1 0-1,1 0 1,1 0 0,-1 0-1,0 0 1,0 0-1,0 0 1,0 0-1,1 1 1,-1-1 0,1 0-1,-1 0 1,0 3-1,-13 42 6151,8-23-4925,-5 19-1463,2 1 0,3-1 0,0 1 0,3 0 0,5 85 0,-1-45 0,-1-67 0,1-1 0,1 0 0,0 0 0,1 0 0,1 0 0,0-1 0,1 0 0,0 1 0,1-1 0,1-1 0,9 16 0,-11-22 0,0 0 0,0 0 0,1-1 0,0 0 0,0 0 0,0 0 0,1 0 0,0-1 0,0 0 0,0-1 0,1 1 0,-1-1 0,1-1 0,0 0 0,0 0 0,0 0 0,1-1 0,-1 0 0,1-1 0,-1 0 0,11 0 0,-3-1 0,0-1 0,0-1 0,0 0 0,-1-2 0,1 1 0,-1-2 0,16-6 0,-23 8 0,0-1 0,0 0 0,0-1 0,0 0 0,-1 0 0,0 0 0,0-1 0,0 0 0,-1 0 0,0-1 0,0 0 0,0 0 0,8-15 0,3-14 0,-2-1 0,-1 0 0,-2-2 0,-1 1 0,-2-1 0,-2-1 0,-2 1 0,-1-1 0,-3 0 0,-3-52 0,-1 68 0,-1 1 0,-1-1 0,-1 1 0,-1 1 0,-1-1 0,-21-39 0,24 51 0,-1 1 0,0 0 0,-1 0 0,0 0 0,-1 1 0,0 0 0,0 0 0,-1 1 0,0 0 0,0 0 0,-1 1 0,-21-11 0,24 14 0,-1 1 0,0 0 0,0 0 0,0 1 0,0 0 0,0 0 0,-1 1 0,1 0 0,0 1 0,-1 0 0,1 0 0,-1 1 0,1-1 0,0 2 0,-1-1 0,1 2 0,0-1 0,-14 7 0,16-6-77,-36 17-3532,38-18 2872,0 1 1,0-1-1,0 1 1,1 0-1,-1 0 0,1 0 1,-1 0-1,1 0 0,0 1 1,0 0-1,1-1 1,-3 6-1,2 7-6410,3 5 1176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1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2529,'21'-1'1739,"-13"0"997,1 0 1,0 1-1,0 0 0,15 3 0,-23-3-2298,1 0 0,-1 0 0,1 1 0,-1-1 0,1 1 1,-1 0-1,1-1 0,-1 1 0,0 0 0,1 0 0,-1 0 0,0 0 0,0 0 1,1 0-1,-1 0 0,0 0 0,0 0 0,0 0 0,0 1 0,-1-1 0,1 0 0,0 1 1,-1-1-1,1 1 0,0-1 0,-1 1 0,0-1 0,1 1 0,-1-1 0,0 1 1,0-1-1,0 3 0,-2 31-361,-3 0 0,0 0 1,-3-1-1,-18 55 0,11-40-103,5 5-2740,7 22-6689,3-75 9350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1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4 113 2561,'0'-81'8117,"0"50"13318,-2 133-20709,0-23-762,8 79 0,-3-139 36,1 0 0,1-1 0,1 1 0,0-1 0,1-1 0,1 1 0,17 27 0,-20-39 0,0 0 0,0 0 0,1 0 0,0-1 0,0 0 0,0 0 0,1-1 0,-1 0 0,1 0 0,0 0 0,0-1 0,1 0 0,-1 0 0,10 2 0,4 0 0,-1-2 0,0 0 0,1-1 0,23 0 0,-35-2-189,1-1 0,-1 0 0,1 0 0,-1 0 0,1-2 0,-1 1 0,0-1 0,0 0 0,0-1 0,0 0 0,14-9 0,-10 4-459,-1-1-1,-1 0 0,0-1 1,0 0-1,-1-1 0,13-19 1,-20 26-72,0-1 1,0 1-1,0-1 1,-1 0 0,0 0-1,0 0 1,0 0 0,-1 0-1,0 0 1,0-8 0,-2-68-4368,-1 34 3245,2 13 1769,0-69 1855,0 69 3376,0 0 4209,0 551-2529,0-230-9112,0-7-7964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1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1281,'-20'2'3735,"-11"6"8693,30-7-11900,0-1 1,0 1-1,0 0 1,0-1-1,0 1 1,0 0-1,1 0 0,-1-1 1,0 1-1,0 0 1,0 0-1,1 0 1,-1 0-1,1 0 1,-1 0-1,1 0 0,-1 0 1,1 0-1,-1 1 1,1-1-1,0 0 1,0 2-1,7 23 2641,-4-21-3169,0-1 0,0 1 0,0 0 0,1-1 0,0 1 0,0-1 0,0 0 0,0 0 0,0-1 0,1 1 0,0-1 0,5 3 0,-2-3 0,0 0 0,0-1 0,0 1 0,0-2 0,0 1 0,1-1 0,-1 0 0,14-1 0,-8 0 0,9 1 0,0-1 0,0-1 0,0-1 0,0 0 0,0-2 0,-1-1 0,0-1 0,33-13 0,-33 12-1996,11-8-6736,-30 5 3986,-17-5 1113,1 2-2824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1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1905,'-8'6'741,"-1"0"0,1 0 0,0 1 0,-12 13 0,17-17-191,0 0 0,1 1 0,-1-1 0,1 1 0,0-1 0,0 1 0,0 0 0,0 0 0,1 0 0,0 0 0,-1 0 0,2 0 0,-1 1 0,0 4 0,1 82 14752,0-53-11697,0-36-3605,-1-1 0,1 1 0,0-1 0,0 0 0,0 1 0,0-1 0,0 1 0,0-1 0,1 0 0,-1 1 0,0-1 0,1 0 0,-1 1 0,1-1 0,0 0 0,-1 0 0,1 1 0,0-1 0,-1 0 0,1 0 0,0 0 0,0 0 0,0 0 0,0 0 0,0 0 0,0 0 0,1-1 0,-1 1 0,0 0 0,0-1 0,0 1 0,1-1 0,-1 1 0,0-1 0,1 1 0,-1-1 0,1 0 0,-1 0 0,0 0 0,1 0 0,1 0 0,6-1 0,0-1 0,0 0 0,0 0 0,0-1 0,12-5 0,6-2 0,23-8-3490,-37 12 1421,1 0 1,-1-1-1,0 0 1,-1-1-1,0 0 1,0-1-1,17-18 1,-8-8-4066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65 1345,'0'-2'311,"-1"0"-1,1 0 1,-1 1 0,0-1 0,0 0 0,0 0 0,1 1 0,-2-1 0,1 0 0,0 1 0,0-1 0,-2-1-1,-6-2 676,0-1-1,0 2 0,0-1 1,0 1-1,-1 1 0,1 0 1,-1 0-1,0 1 0,-15-2 0,17 3-268,0 0 0,0 1 0,0 0 0,0 0-1,-1 1 1,1 0 0,0 0 0,0 1 0,1 0-1,-1 1 1,0-1 0,-10 6 0,1 2 195,0 1 0,0 1 0,1 0 0,0 1 1,1 0-1,1 2 0,0 0 0,-18 24 0,9-7-912,1 1 0,-33 64 0,48-83 0,1 0 0,0 0 0,2 1 0,0 0 0,0 0 0,1 0 0,1 0 0,1 0 0,0 1 0,2 26 0,0-35 0,0-1 0,1 1 0,0-1 0,0 0 0,1 0 0,0 0 0,0 0 0,0 0 0,1-1 0,-1 1 0,1-1 0,1 0 0,-1 0 0,1 0 0,0-1 0,0 0 0,0 0 0,0 0 0,1 0 0,0-1 0,0 0 0,0 0 0,0 0 0,0-1 0,0 0 0,1 0 0,-1-1 0,1 0 0,10 1 0,-9-1 0,1 0 0,-1-1 0,1 0 0,-1-1 0,0 1 0,1-2 0,-1 1 0,0-1 0,0 0 0,0-1 0,0 0 0,0 0 0,0 0 0,-1-1 0,0-1 0,0 1 0,0-1 0,0 0 0,-1-1 0,1 1 0,-1-1 0,-1-1 0,7-7 0,-4-1 0,0 0 0,0 0 0,-2 0 0,0-1 0,-1 0 0,0-1 0,-1 1 0,2-27 0,-2 8 0,-4-68 0,-2 44 0,6 43 0,4 21 0,11 27 0,-17-29 0,25 59 0,36 119 0,-58-166 0,31 127 0,-26-105 0,8 71 0,-4-21 0,-9-63 0,-1 0 0,-1 0 0,-1 0 0,-1 1 0,-4 38 0,1-50 0,0-1 0,-1 1 0,-1-1 0,0 1 0,0-1 0,-2-1 0,1 1 0,-2-1 0,1 0 0,-1 0 0,-1 0 0,-9 9 0,12-13-41,-1 0 0,0 0 0,-1-1 0,0 0 0,1 0 0,-2 0 0,1-1 0,-1 0 0,0-1 0,0 0 0,0 0 0,0 0 0,-1-1 0,0 0 0,1-1 0,-1 0 0,0-1 0,0 1 0,0-2 0,0 1 0,0-1 0,0-1 0,-11-1 0,17 2-387,1 0 0,0-1 0,0 1 1,0-1-1,0 0 0,0 1 0,0-1 1,1 0-1,-1 0 0,0 0 1,0 0-1,0-1 0,1 1 0,-1 0 1,1-1-1,-1 1 0,1-1 0,0 1 1,-1-1-1,1 0 0,0 0 1,0 1-1,-1-4 0,0-1-940,1 0-1,0 0 0,0 0 1,0 0-1,1 0 1,0-8-1,0 13 1309,0-46-5670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1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 2113,'-2'-1'632,"0"0"-1,0 0 1,-1 1 0,1-1-1,0 0 1,-1 1-1,1-1 1,0 1 0,-1 0-1,1 0 1,-1 0 0,1 0-1,0 0 1,-1 0 0,1 1-1,0-1 1,-1 1 0,1 0-1,0 0 1,-1 0-1,1 0 1,0 0 0,0 0-1,0 0 1,0 1 0,0-1-1,0 1 1,1-1 0,-1 1-1,0 0 1,1 0 0,-3 2-1,-18 35 6069,9 3-3980,-1 96-2330,12-105-750,1 53 1,2-40-1248,-1-45 1135,0 1 0,0-1 1,0 0-1,0 1 0,0-1 1,0 1-1,0-1 1,0 1-1,1-1 0,-1 0 1,1 1-1,-1-1 0,1 0 1,-1 1-1,1-1 1,0 0-1,0 0 0,-1 1 1,1-1-1,0 0 0,0 0 1,2 1-1,-2-1-171,1-1 1,0 0-1,0 0 0,-1 1 1,1-1-1,0 0 0,0 0 1,-1-1-1,1 1 0,0 0 0,-1-1 1,1 1-1,0-1 0,-1 1 1,1-1-1,0 0 0,-1 1 0,1-1 1,1-2-1,25-10-6080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1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175 140 2481,'0'-10'1082,"-2"-35"4570,1 43-5079,1 0-1,-1-1 1,1 1-1,-1-1 1,0 1 0,0 0-1,0 0 1,0 0-1,0-1 1,0 1 0,0 0-1,-1 0 1,1 1-1,-1-1 1,-2-2-1,2 3-330,1 1 0,0-1 0,-1 1 0,1 0 0,-1 0 0,1 0 0,-1-1-1,1 1 1,0 1 0,-1-1 0,1 0 0,-1 0 0,1 0 0,-1 1 0,1-1-1,0 1 1,-1-1 0,1 1 0,0 0 0,-1-1 0,1 1 0,0 0 0,0 0-1,0 0 1,0 0 0,-1 0 0,1 0 0,1 0 0,-1 0 0,0 0 0,0 1-1,0-1 1,0 2 0,-3 2 529,0 0 0,1 0 0,0 1 0,0-1-1,0 1 1,0 0 0,-1 8 0,0 16-771,2 0 0,1 0 0,4 32 0,-1-4 0,-2-44 0,2 0 0,0 0 0,0 1 0,2-1 0,0-1 0,0 1 0,8 15 0,47 85 0,-55-109 0,45 67 0,-36-54 0,0 0 0,-1 1 0,11 23 0,-5-11 0,-15-26 0,0-1 0,1 1 0,-2 0 0,1 0 0,-1 1 0,0-1 0,0 0 0,0 1 0,-1-1 0,2 8 0,-4-12 0,1 1 0,-1 0 0,1-1 0,-1 1 0,0-1 0,1 1 0,-1-1 0,0 1 0,0-1 0,0 1 0,0-1 0,0 0 0,0 1 0,-1-1 0,1 0 0,0 0 0,-1 0 0,1 0 0,-1 0 0,1 0 0,-1 0 0,1-1 0,-1 1 0,1 0 0,-1-1 0,0 0 0,-2 1 0,-57 9 0,46-8 0,-10 1-248,-1-1 1,1-1-1,-1-2 1,-38-4-1,61 5-325,1 0-1,0 0 1,0-1-1,0 1 0,0 0 1,0-1-1,0 1 1,0-1-1,0 0 1,0 1-1,0-1 1,0 0-1,0 0 1,0-1-1,1 1 1,-1 0-1,0-1 1,1 1-1,-1 0 1,1-1-1,-1 0 1,1 1-1,0-1 1,0 0-1,0 0 1,0 0-1,0 0 0,0 0 1,0 0-1,1 0 1,-1 0-1,1 0 1,-1 0-1,1 0 1,0-3-1,0-38-4753</inkml:trace>
  <inkml:trace contextRef="#ctx0" brushRef="#br0" timeOffset="1">144 70 3314,'0'-23'3009,"12"0"1153,-12 9 1344,31 5 1698,-12 9 1135,12 0-7106,18 0-1233,-5 0 0,18 9 0,-13 5 0,13-14 0,0 9 0,-12-9 0,-1 0-2241,-5 0-6995,-13 0 672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2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61 720,'-50'-61'30878,"68"63"-29709,1 8-1169,-1 0 0,1 0 0,-2 2 0,0 0 0,0 1 0,-1 1 0,-1 1 0,24 27 0,-20-17 0,-1 0 0,-2 2 0,-1 0 0,0 0 0,13 40 0,-6 0 0,-3 1 0,-4 1 0,-2 0 0,6 111 0,-15-108 0,-3 0 0,-4 1 0,-17 110 0,6-98 0,0 2 0,-35 122 0,17-91 0,-10 27 0,30-105 0,-8 17 0,19-54 0,0 0 0,-1 0 0,1-1 0,-1 1 0,0 0 0,0-1 0,0 1 0,0-1 0,0 0 0,0 0 0,-1 0 0,1 0 0,-1 0 0,-3 1 0,6-2-38,0-1-1,-1 0 1,1 0-1,-1 0 1,1 0-1,0 0 1,-1 0-1,1 1 1,0-1-1,-1 0 1,1 0-1,-1 0 1,1 0-1,0 0 1,-1-1-1,1 1 1,-1 0-1,1 0 1,0 0-1,-1 0 1,1 0-1,0 0 1,-1-1-1,1 1 1,0 0-1,-1 0 1,1-1-1,0 1 1,0 0-1,-1 0 1,1-1-1,0 1 1,0 0-1,-1-1 1,1 1-1,0-1 1,-6-21-3545,6-40-5916,1 44 6194,-1-41-4256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1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1 222 832,'0'-1'6160,"0"-32"12196,0 29-17884,0 1 1,0 0-1,0 0 1,1 0-1,-1 0 1,1 0-1,0 0 1,0 0-1,2-5 1,0 4-273,1 0 0,-1 0 0,0 0 0,1 1 0,0-1 0,0 1 1,0 0-1,7-3 0,-10 4-171,23-15 74,1 1 1,1 1 0,0 1-1,1 1 1,0 1 0,55-14-1,-80 25-100,0 1 0,0 0-1,-1 0 1,1 0-1,0 0 1,0 0 0,0 0-1,0 0 1,0 1 0,0-1-1,-1 1 1,1-1-1,0 1 1,0 0 0,-1 0-1,1 0 1,0 0 0,-1 0-1,1 0 1,-1 0-1,1 0 1,-1 1 0,0-1-1,1 0 1,-1 1 0,0-1-1,0 1 1,0 0-1,0-1 1,1 4 0,0-1 1,-1 0 0,1 0 1,-1 1-1,0-1 1,0 1-1,0-1 1,0 1-1,-1-1 0,0 1 1,0-1-1,0 1 1,-1 5-1,-12 34-4,-2-1 0,-1 0 0,-3-1 0,-1-1 0,-35 52 0,52-87 0,0 1 0,0-1 0,0 1 0,1 0 0,0 0 0,0 0 0,1 0 0,0 1 0,0-1 0,1 0 0,1 15 0,-1-21 0,1 0 0,-1-1 0,0 1 0,1 0 0,0 0 0,-1-1 0,1 1 0,-1 0 0,1-1 0,0 1 0,0-1 0,-1 1 0,1-1 0,0 1 0,0-1 0,0 1 0,-1-1 0,1 0 0,0 1 0,0-1 0,0 0 0,0 0 0,0 0 0,0 0 0,0 0 0,0 0 0,-1 0 0,1 0 0,0 0 0,0 0 0,0 0 0,0 0 0,2-1 0,20 2 0,-10 4 0,-1-1 0,0 2 0,0 0 0,-1 0 0,1 1 0,-1 0 0,-1 1 0,0 0 0,0 1 0,15 17 0,19 47 0,-40-67 0,-1 0 0,0 1 0,0-1 0,-1 1 0,0-1 0,0 1 0,-1 0 0,0 0 0,0 0 0,0 0 0,-1 0 0,0 0 0,-2 12 0,2 3 0,0-12 0,-1 0 0,0 0 0,0 1 0,-1-1 0,-1 0 0,0 0 0,0-1 0,-1 1 0,0 0 0,0-1 0,-1 0 0,-6 9 0,-1-3 0,0-1 0,0 0 0,-1 0 0,-1-2 0,-24 18 0,34-27 1,-1 0 0,0 0-1,0 0 1,0-1 0,0 0 0,0 0 0,0 0-1,0-1 1,-1 0 0,1 0 0,-1 0 0,1-1-1,-1 1 1,1-1 0,-10-2 0,5 1-8,1-1 0,0 0 0,0-1 0,0 0-1,0 0 1,1-1 0,-1-1 0,-11-6 0,-2-12-1841,21 20 939,-1 0 1,1 0 0,0 0 0,0 0-1,1 0 1,-1 0 0,1 0-1,-1 0 1,1 0 0,0 0-1,0-1 1,0 1 0,1 0-1,-1 0 1,1 0 0,0 0 0,0 0-1,0 0 1,0 0 0,0 0-1,3-3 1,13-29-4438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299 874 272,'0'-101'8641,"-47"99"7100,43 3-15510,0 0 1,1 0-1,-1 0 0,0 0 1,0 0-1,1 1 1,-1 0-1,1 0 0,-1 0 1,1 0-1,0 0 0,0 1 1,0-1-1,0 1 1,0 0-1,0 0 0,1 0 1,0 0-1,-1 0 0,-2 7 1,-3 4 419,1 0 0,0 1-1,1 0 1,-5 18 0,4-12-651,1 0 0,1 1 0,0 0 0,2 0 0,1 0 0,1 0 0,2 38 0,0-52 0,0 1 0,0-1 0,1 0 0,0 1 0,1-1 0,0 0 0,0-1 0,1 1 0,0 0 0,10 13 0,-12-18 0,1 0 0,1-1 0,-1 1 0,0-1 0,1 1 0,-1-1 0,1 0 0,-1-1 0,1 1 0,0-1 0,0 1 0,0-1 0,0 0 0,0 0 0,0-1 0,0 1 0,0-1 0,0 0 0,0 0 0,0-1 0,1 1 0,-1-1 0,0 0 0,7-2 0,-1 0 0,0-1 0,0 0 0,-1-1 0,1 1 0,-1-2 0,0 0 0,-1 0 0,14-12 0,59-66 0,-72 74 0,-2 2 0,0-1 0,-1 1 0,0-1 0,0 0 0,-1 0 0,0 0 0,-1-1 0,0 0 0,-1 0 0,0 0 0,0 0 0,-1-1 0,0 1 0,-1 0 0,-1-1 0,1 0 0,-1 1 0,-1-1 0,-3-15 0,3 21 0,-1 0 0,0 0 0,0 0 0,0 0 0,-1 1 0,0-1 0,0 1 0,0 0 0,0 0 0,-1 0 0,-5-5 0,-48-36 0,42 33 0,-4 0 0,-1 0 0,0 1 0,-27-11 0,27 14 0,0-2 0,1 0 0,-21-15 0,30 18 0,-1 0 0,0-1 0,0 0 0,0-1 0,1 0 0,1 0 0,0-1 0,0-1 0,1 1 0,0-1 0,0-1 0,2 1 0,-10-23 0,4 4 0,1-1 0,-9-44 0,17 63 0,2-1 0,0 1 0,0-1 0,1 1 0,0 0 0,1-1 0,1 1 0,0 0 0,7-22 0,-2 13 0,32-85 0,-35 97 0,1 0 0,0 1 0,0-1 0,1 1 0,0 0 0,0 0 0,1 1 0,14-13 0,-19 19 0,0-1 0,-1 1 0,1 0 0,0 0 0,0-1 0,0 1 0,0 1 0,0-1 0,0 0 0,0 0 0,0 1 0,1 0 0,-1-1 0,0 1 0,0 0 0,0 0 0,1 0 0,-1 0 0,0 0 0,0 1 0,0-1 0,1 1 0,-1-1 0,0 1 0,3 1 0,-2 0 0,0 0 0,0 1 0,0-1 0,0 0 0,-1 1 0,1 0 0,-1 0 0,0 0 0,0 0 0,0 0 0,0 0 0,0 0 0,-1 0 0,2 5 0,6 22 0,-1 0 0,-1 1 0,-2-1 0,-1 1 0,-2 1 0,-1 33 0,-4-13 0,-18 98 0,-2 9 0,14-79-2405,-13 34-6267,4-24 2456,15-44 221,3-11 1206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1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31 485 608,'-31'-24'23542,"33"0"-14925,3 19-8617,1-1 0,-1 1 0,1-1 0,0 2 0,0-1 0,0 1 0,10-5 0,-9 4 0,42-23 0,1 2 0,2 2 0,0 3 0,1 2 0,1 2 0,0 3 0,1 2 0,57-5 0,72 1 0,200 9 0,-291 7 0,96 12 0,-1-1 0,-186-10 0,-1-1 0,0 0 0,1 0 0,-1 0 0,1 0 0,-1 0 0,1 0 0,-1-1 0,1 1 0,-1 0 0,0-1 0,1 1 0,-1-1 0,0 1 0,1-1 0,-1 0 0,0 1 0,0-1 0,1 0 0,-1 0 0,0 0 0,0 0 0,1-1 0,-2 0 0,1-1 0,-1 1 0,1 0 0,-1 0 0,0 0 0,0-1 0,0 1 0,0 0 0,-1 0 0,1 0 0,0-1 0,-1 1 0,-1-3 0,-2-7-62,-1 0 1,-1 1-1,0-1 1,0 1-1,-1 1 0,-1-1 1,1 1-1,-2 1 1,1-1-1,-16-11 0,20 17-657,1 1 1,-2 0-1,1 0 0,0 0 0,0 0 0,-1 0 0,0 1 0,1 0 0,-1 0 0,0 0 0,-10-1 0,9 2-981,0 0-1,-1 1 1,1 0-1,-1 0 1,-9 2-1,-15 5-4467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1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1649,'0'-87'6487,"0"30"4388,0 61-8708,13 122 4686,-4 5-3323,0 1-2393,-9-29-1076,10 309-53,-7-272-8,-3-138-233,0 0 1,0 0-1,0 0 1,1 0-1,-1 0 1,1 0-1,-1 0 0,1 0 1,0-1-1,0 1 1,0 0-1,0 0 0,0-1 1,1 3-1,6 14-4303,6-28-4951,-12 7 8934,0 0-1,0 0 1,-1 0 0,1 0-1,0 0 1,-1 0 0,0 0 0,0-1-1,0 1 1,0 0 0,0-1-1,-1 1 1,1-6 0,0-1-273,10-35-2479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32 252 1697,'0'-131'10565,"-10"97"-5075,4 25-1353,3 19 4257,1 142-7079,7 198-146,0-306-1169,19 77 0,-21-110 0,0 0 0,0 0 0,1 0 0,1-1 0,0 0 0,0 1 0,1-2 0,0 1 0,1-1 0,0 0 0,0 0 0,12 10 0,-14-16 0,0 0 0,0-1 0,0 0 0,0 1 0,0-2 0,1 1 0,-1-1 0,1 0 0,0 0 0,-1 0 0,1-1 0,-1 0 0,1 0 0,7-1 0,-6 1 0,1-1 0,-1-1 0,0 1 0,0-1 0,0 0 0,0-1 0,0 0 0,0 0 0,11-8 0,-6 3 0,0-1 0,-1 0 0,0-1 0,0 0 0,-1 0 0,-1-1 0,0-1 0,0 0 0,9-17 0,-4-10 0,-1 0 0,-2-2 0,-2 1 0,6-59 0,-14 83 0,-1 0 0,-1 0 0,0 0 0,-1 0 0,-1 0 0,0 0 0,-1 1 0,-1 0 0,-9-21 0,-3-12 0,12 28 0,-1 1 0,-1 0 0,-1 0 0,-1 1 0,0 0 0,-1 0 0,-1 1 0,-1 0 0,-15-16 0,14 21 0,0-1 0,0 2 0,-24-16 0,32 24 0,1 0 0,0 1 0,-1 0 0,1 0 0,-1 0 0,0 1 0,0-1 0,0 1 0,1 0 0,-1 0 0,0 1 0,0 0 0,0 0 0,0 0 0,0 0 0,0 1 0,-9 1 0,-36 22-2360,42-19 1184,0 2-1,0-1 1,0 1-1,1 0 1,0 0 0,1 1-1,-1 0 1,1 0-1,1 1 1,-6 10 0,-2 7-5998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13 154 3121,'0'0'13271,"-12"-24"3104,12 10-16375,0-9 0,12 14 0,-12-14 0,19 9 0,-7-10 0,-12 10 0,19 14-3570,-19-9-2064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2177,'0'23'30046,"0"-9"-29502,19-14-544,-7-14 0,-12 5 0,19-5-6403,-1 4-8916,-18-3 4290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238 168 1937,'1'-3'322,"-1"-1"0,0 1 1,1-1-1,0 1 0,0-1 1,0 1-1,0 0 0,3-5 0,5-25 2570,3-13 4743,-12 44-7301,1 0 0,-1 1 0,0-1 0,1 0 0,-1 1 0,1-1 0,-1 0 0,1 1 0,0-1 0,-1 1 0,1-1 0,0 1 0,0 0 0,0-1 0,0 1 0,1 0 0,-1 0 0,0-1 0,0 1 0,2-1 0,-2 2 12,0-1 0,0 0 0,0 1 0,0-1 0,0 0 0,0 0 0,-1 0 0,1 0 0,0 1 0,-1-1 0,1 0 0,0 0 0,-1 0 0,1-1 0,-1 1 0,0 0 0,1 0 0,-1-4 2430,0 30-1391,0-10-1385,-2-1 0,0 0 0,0-1 0,-2 1 0,1 0 0,-2-1 0,0 0 0,-8 16 0,-64 101 0,20-36 0,25-34 0,9-20 0,2 1 0,-27 79 0,47-119 0,0 0 0,1 0 0,-1 1 0,1-1 0,-1 0 0,1 1 0,-1-1 0,1 0 0,0 1 0,0-1 0,0 1 0,0-1 0,0 1 0,0-1 0,0 0 0,0 1 0,0-1 0,1 1 0,-1-1 0,0 0 0,1 1 0,0-1 0,-1 0 0,1 1 0,0-1 0,-1 0 0,1 0 0,0 0 0,0 0 0,0 0 0,0 0 0,0 0 0,0 0 0,0 0 0,1 0 0,-1 0 0,0-1 0,0 1 0,2 0 0,4 1 0,1-1 0,-1 0 0,1-1 0,0 0 0,-1 0 0,11-2 0,11 0 0,64 2-1666,127 0-7934,-216-32-6298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2017,'0'-29'636,"0"-28"22746,0 96-17072,0 798-5888,9-728-5618,1 6-3497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87 321 1233,'-5'0'350,"0"-1"0,1 1 0,-1 0 1,1 0-1,-1 0 0,0 1 1,1 0-1,-1 0 0,1 0 0,-1 0 1,1 1-1,-28-2 24435,44-6-22239,165-60-2546,206-48 0,-290 93 0,161-30 0,-176 38 0,143-5 0,-216 18 0,37-2 0,-27-2 0,-14 4 0,-1 0 0,0 0 0,0 0 0,0 0 0,0 0 0,0-1 0,0 1 0,0 0 0,1 0 0,-1 0 0,0 0 0,0-1 0,0 1 0,0 0 0,0 0 0,0 0 0,0-1 0,0 1 0,0 0 0,0 0 0,0 0 0,0-1 0,0 1 0,0 0 0,0 0 0,0 0 0,0-1 0,0 1 0,0 0 0,0 0 0,-1 0 0,1 0 0,0-1 0,0 1 0,0 0 0,0 0 0,0 0 0,0 0 0,-1-1 0,1 1 0,0 0 0,0 0 0,0 0 0,0 0 0,-1 0 0,1 0 0,0 0 0,0 0 0,0 0 0,-1-1 0,-20-9-1661,-21 1-4946,-32 4-4094,25 5 2956,36 0 5038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0:1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526 275 1153,'-2'-2'265,"-1"1"0,0-1 0,0 1 0,0-1 0,0 1 0,0 0 1,0 0-1,-6-1 0,-24-9 1585,-90-38 7141,111 43-8103,-1 0 1,0 1-1,0 1 1,0 0-1,-1 1 0,1 0 1,-1 1-1,0 1 1,0 0-1,0 1 0,-27 3 1,38-2-771,0 0 0,1 0 0,-1 0 0,0 0 0,0 1 0,1 0 0,-1-1 1,1 1-1,-1 0 0,1 0 0,0 0 0,0 0 0,-1 1 0,2-1 0,-1 1 0,-2 3 0,-4 5 268,-4 4-10,1 1 1,1 0-1,0 1 1,1 0-1,1 0 1,1 1-1,0 0 0,1 0 1,-4 27-1,7-29-294,1 0 0,0 0 0,1 0 0,1 1-1,0-1 1,1 0 0,1 0 0,1 0 0,0 0-1,1 0 1,8 20 0,-10-32-117,-1 0 0,1 1 0,0-1 0,1 0 0,-1 0 0,0 0 0,1-1 0,0 1 0,0-1 0,0 1 0,1-1 0,-1 0 0,1 0 0,-1-1 0,1 1 0,0-1 0,0 1 0,0-1 0,0-1 0,1 1 0,-1 0 0,0-1 0,1 0-1,-1 0 1,1 0 0,0-1 0,-1 0 0,1 1 0,-1-2 0,1 1 0,0 0 0,-1-1 0,1 0 0,-1 0 0,0 0 0,1-1 0,-1 0 0,8-3 0,3-4-164,-1 1-1,-1-2 1,1 0 0,-1 0-1,-1-1 1,0-1-1,-1 0 1,0 0 0,12-19-1,-9 11-24,-1-1-1,-1 0 1,-1-1 0,-1 0-1,12-38 1,-10 7 55,-3 0 0,-1-1 0,-4 0 0,-3-89 0,-1 109 139,0 32-48,0 19 239,13 85 871,-12-84-799,1 1 0,1-1 0,1 0 0,1 0 0,7 21 0,-4-16-109,-2 0-1,4 26 1,21 81-1752,-27-115 717,5 22-2881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2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82 420 720,'0'-6'544,"0"1"-207,-1 0 0,1-1-1,0 1 1,1 0 0,-1 0 0,1-1-1,0 1 1,0 0 0,1 0 0,0 0-1,-1 0 1,2 0 0,2-5 0,22-35 3994,-23 37-3279,0 0 1,1 1 0,0-1 0,0 1-1,12-13 1,22-26 4861,-31 35-3910,0 1 1,1-1-1,17-14 1,-26 25-1979,0-1 0,1 1 1,-1 0-1,0 0 0,0-1 0,0 1 0,1 0 1,-1 0-1,0 0 0,0 0 0,1 0 0,-1-1 1,0 1-1,1 0 0,-1 0 0,0 0 0,0 0 1,1 0-1,-1 0 0,0 0 0,1 0 0,-1 0 1,0 0-1,0 0 0,1 0 0,-1 0 0,0 0 1,1 0-1,-1 0 0,0 1 0,0-1 0,1 0 0,-1 0 1,0 0-1,0 0 0,1 0 0,-1 1 0,0-1 1,0 0-1,0 0 0,1 1 0,-1-1 0,0 0 1,0 0-1,0 1 0,0-1 0,1 0 0,-1 0 1,0 1-1,0-1 0,0 0 0,0 0 0,0 1 1,0-1-1,0 0 0,0 1 0,0-1 0,1 23 636,-1-18-634,-1 36-28,-2-1 0,-2 1 0,-12 45 0,-40 119 0,4-17 0,-26 152 0,68-291 0,3 1 0,1-1 0,3 1 0,1 61 0,-1-93 41,-4-15 0,7-4-57,0 0 0,1 0 1,-1 0-1,0-1 0,1 1 0,-1 0 1,1-1-1,-1 1 0,1 0 0,0-1 0,-1 1 1,1 0-1,0-1 0,0 1 0,0 0 1,0-1-1,0 1 0,0-1 0,0 1 1,1 0-1,-1-1 0,1 1 0,-1 0 0,0 0 1,2-2-1,17-74-5938,-12 46 2162,0 2 0,20-48-1,81-199-7111,-70 158 9286,35-190 0,-65 266 2367,-3 19-160,-1 0 0,1-33 0,-4 36 85,0 0-1,2-1 0,1 1 0,0 0 1,2 1-1,8-23 0,1 6 2047,2 0 0,24-39 0,-40 73-2460,0 0 1,0 0-1,1 0 1,-1 0-1,1 0 1,-1 0-1,1 0 1,-1 1-1,1-1 1,0 1-1,0-1 1,0 1-1,0 0 1,0 0-1,0 0 1,5-2-1,-6 3-27,1 0 0,-1 0-1,1 0 1,-1 0 0,1 0 0,0 0-1,-1 1 1,1-1 0,-1 0 0,1 1-1,-1 0 1,0-1 0,1 1 0,-1 0-1,1 0 1,-1-1 0,0 1-1,0 0 1,2 2 0,4 5 498,1 1-1,-2 0 1,1 0 0,-1 1 0,8 16-1,14 38 72,-3 1 1,30 117-1,-5-13-266,118 372-536,-56-176 0,-109-361-2410,-6-21-3174,-9-30-5236,-4 0 5674,2-7 821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1 171 688,'2'-2'255,"0"1"0,0-1 0,0 0-1,0 0 1,-1 0 0,1 0 0,-1 0-1,1-1 1,-1 1 0,0 0 0,1-1 0,-1 1-1,-1-1 1,1 1 0,0-1 0,-1 0-1,1 1 1,-1-1 0,0-3 0,10-26 3643,-3 23-2180,-6 9-1495,0-1 0,-1 1 0,1-1 0,-1 0-1,1 1 1,0-1 0,-1 0 0,1 1 0,-1-1 0,0 0 0,1 0 0,-1 0 0,1 0 0,-1 1 0,0-1 0,0 0 0,0 0 0,1 0 0,-1 0 0,0 0 0,0 0 0,0-1 0,6-31 9447,0 4-3101,-6 553-6569,2-478 0,12 62 0,-8-64 0,3 61 0,-9-101 0,0 0 0,1 0 0,-1 0 0,1-1 0,0 1 0,0 0 0,0-1 0,1 1 0,1 4 0,6 22 0,-9-29-86,0-1 1,0 1-1,0-1 0,0 0 1,1 1-1,-1-1 0,0 1 1,0-1-1,0 0 0,0 1 1,0-1-1,0 1 0,0-1 0,0 0 1,0 1-1,0-1 0,0 1 1,0-1-1,0 1 0,-1-1 1,1 0-1,0 1 0,0-1 1,0 0-1,-1 1 0,1-1 1,0 0-1,0 1 0,-1-1 1,1 0-1,0 1 0,-1-1 1,1 0-1,0 0 0,-1 1 1,1-1-1,0 0 0,-1 0 1,1 0-1,0 1 0,-1-1 0,1 0 1,-1 0-1,1 0 0,0 0 1,-1 0-1,1 0 0,-1 0 1,0 0-1,0-1-292,0 0 1,1 0-1,-1 0 0,0 0 1,0 0-1,1 0 0,-1 0 1,1 0-1,-1 0 0,1 0 1,-1 0-1,1-1 0,-1 1 1,1 0-1,0 0 0,0 0 1,0-1-1,0 1 0,0-3 1,0-55-10927,0 14 7056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47 1393,'2'-12'1253,"-2"12"-1125,0 0 0,0 0 0,0-1 0,0 1 0,1 0 0,-1 0 0,0 0 1,0-1-1,0 1 0,0 0 0,0 0 0,0 0 0,0-1 0,1 1 0,-1 0 1,0 0-1,0 0 0,0 0 0,1-1 0,-1 1 0,0 0 0,0 0 0,0 0 1,1 0-1,-1 0 0,0 0 0,0 0 0,0 0 0,1 0 0,-1 0 0,0 0 1,0 0-1,1 0 0,-1 0 0,0 0 0,0 0 0,1 0 0,-1 0 0,0 0 1,0 0-1,0 0 0,1 0 0,-1 0 0,0 0 0,0 0 0,0 0 0,1 1 1,-1-1-1,0 0 0,0 0 0,0 0 0,1 0 0,-1 1 0,0-1 0,0 0 0,-1-14 7071,1-2 3207,0 16-10290,0-1 0,-1 1 0,1 0 1,0 0-1,0 0 0,-1-1 0,1 1 0,0 0 0,0 0 0,-1 0 0,1 0 1,0 0-1,-1-1 0,1 1 0,0 0 0,-1 0 0,1 0 0,0 0 0,0 0 1,-1 0-1,1 0 0,0 0 0,-1 0 0,1 0 0,0 0 0,-1 0 1,1 1-1,0-1 0,0 0 0,-1 0 0,1 0 0,0 0 0,-1 0 0,1 1 1,0-1-1,0 0 0,-1 0 0,1 0 0,0 1 0,0-1 0,0 0 0,-1 0 1,1 1-1,0-1 0,0 1 0,-5 3-116,1 1 0,0 0 0,0 0 0,1 0 0,0 1 0,-1-1 0,2 1 0,-1 0 0,1-1 0,0 1 0,0 0 0,0 1 0,1-1 0,0 0 0,0 13 0,-6 18 0,-2 29 0,2 1 0,3 0 0,5 71 0,1-44 0,-2-72 0,1 1 0,1-1 0,0 1 0,2-1 0,1 0 0,1 0 0,1 0 0,1-1 0,0 0 0,13 20 0,-16-32 0,0-1 0,1 0 0,0 0 0,0-1 0,1 0 0,-1 0 0,2 0 0,-1-1 0,1 0 0,0 0 0,0-1 0,1 0 0,0 0 0,0-1 0,0 0 0,0-1 0,0 0 0,1-1 0,-1 1 0,1-2 0,0 1 0,0-2 0,0 1 0,-1-1 0,12-2 0,-7 1 0,0-2 0,0 1 0,-1-2 0,1 0 0,-1-1 0,0 0 0,0-1 0,0 0 0,-1-1 0,0-1 0,-1 0 0,1 0 0,-1-1 0,10-11 0,-4 2 0,-2 0 0,0-1 0,-1 0 0,-1-2 0,0 1 0,-2-1 0,15-40 0,-19 42 0,-2-1 0,-1 0 0,0 0 0,-1-1 0,-1 1 0,-1-1 0,-1 0 0,-1 1 0,-1-1 0,-1 1 0,0 0 0,-2 0 0,0 0 0,-15-36 0,12 35 0,-2 1 0,0 0 0,-1 0 0,-1 1 0,-1 1 0,0 0 0,-2 1 0,0 0 0,-1 1 0,0 1 0,-1 0 0,-1 2 0,-30-19 0,38 27-328,0 1 0,0 0 0,0 1 0,0 0 0,0 0 0,-1 1 0,-18-1 0,17 2-429,-1 1 0,1 0 0,0 1 0,0 0 0,0 1 0,0 0 0,0 1 0,1 0 0,-1 1 0,1 1 0,0 0 0,0 0 0,0 1-1,0 0 1,1 1 0,1 0 0,-1 1 0,-13 13 0,-8 16-7014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48 304,'-101'-10'4685,"58"10"-1501,11 0 12674,19 2-7746,19 1-8056,1 0 1,0 0 0,0 0 0,0-1-1,0 0 1,0 0 0,0-1 0,0 0-1,1 0 1,12-1 0,16-1-57,-1-1 0,1-3 0,-1 0 0,57-18 0,-41 12-3989,-4 0-3195,-36 9 3767,-7 25-8901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2273,'-13'0'2417,"-5"0"6691,18-14-352,18 0-4258,-5 14-480,5 0-2321,-5 0-1697,24 0 0,-25 0 0,19 0 0,0-9-800,-12 9-4755,12 0-1696,-19 0-97,19 0-4449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48 128,'-16'25'2511,"-26"-4"24540,35-21-24593,-3 1-1839,15 0-464,23-7-310,77-39 155,-88 39 0,4-2 0,1 1 0,44-8 0,-23 11-2234,54 0-9789,-91 4 9782,0 0-337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1809,'-3'5'539,"1"0"0,-1 0 0,0-1 0,0 1 0,-1-1 0,1 0 0,-1 0 1,0 0-1,0 0 0,0-1 0,-1 0 0,1 1 0,-1-1 0,-5 2 0,8-4 169,0 0-1,0 0 0,0 0 1,0 1-1,0-1 0,0 1 1,0-1-1,0 1 0,1 0 1,-1 0-1,1 0 0,0 0 1,-1 0-1,1 0 1,0 0-1,0 0 0,0 0 1,0 0-1,1 1 0,-1-1 1,0 6 4241,4-8-2343,12 0-2548,-1 0 0,1-1 0,0 0-1,-1-2 1,1 1 0,-1-2-1,20-7 1,13-10-2354,52-19-10839,-68 30 5355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3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26 227 1969,'0'-2'3433,"-25"-17"18649,32 14-16799,28-5-5283,10-3 0,-18-1 0,-10 6 0,-1-1 0,0-1 0,21-16 0,-8 7-23,0 1 0,0 1 0,2 2 0,54-20 0,-65 31-563,-2 2-2875,-4 2-2791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3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94 103 912,'-49'48'4557,"48"-47"-4385,0 1-1,0-1 1,0 0 0,0 0-1,-1 0 1,1 0 0,0-1-1,-1 1 1,1 0 0,0-1-1,-1 1 1,1 0 0,-1-1-1,-1 1 1,3-1-74,-1 0 1,1 0-1,-1 0 1,1 0-1,-1 0 1,1 0-1,-1 0 1,1 0-1,0 1 1,-1-1-1,1 0 1,-1 0-1,1 0 1,0 1-1,-1-1 1,1 0-1,0 1 1,-1-1-1,1 0 1,0 1-1,-1-1 1,1 0-1,0 1 1,0-1-1,-1 0 1,1 1-1,0-1 1,0 1-1,0-1 1,-1 1-1,1-1 1,0 1-1,0-1 1,0 0-1,0 1 1,0-1-1,0 1 1,-5 11 5596,-1-5-3114,5 1 2621,2-7-5032,-1 0 0,1 0 1,0 0-1,0-1 0,0 1 0,0 0 1,0-1-1,0 1 0,0-1 0,0 1 1,0-1-1,0 0 0,0 1 0,0-1 1,0 0-1,1 0 0,-1 0 0,0 0 1,0 0-1,0 0 0,0 0 0,2 0 1,40 0 3025,-32-1-2806,-4 1-390,0-1 0,0-1 0,-1 1 0,1-1 0,-1 0 0,0-1 0,1 1 0,-1-1 0,0 0 0,0-1 0,9-7 0,26-14 0,4-2-2788,59-56-12158,-96 76 14106,38-26-6166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 1441,'0'-61'4894,"0"19"3346,-6 29 195,6 14-8131,-1-1 0,1 1 0,-1-1 0,1 0 0,-1 1 0,1-1 0,-1 1 0,1 0 0,-1-1 0,1 1 0,0-1 0,-1 1 0,1-1 0,0 1 0,0 0 0,-1-1 0,1 1 0,0 0 0,0-1 0,0 1 0,0 0 0,0-1 0,0 1 0,0 0 0,0-1 0,0 1-1,0 0 1,0-1 0,1 2 0,-1 59 64,15 426-98,0-375-270,-6-43 0,2 80 0,1 5-430,-12-154 426,3 31-2544,9-17-2687,5-48-11058,1-1 12342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3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1665,'10'-35'1712,"7"-33"2160,-13 18 3720,-4 32 444,0 29-1169,0 14-2984,0-3-4799,0 39 946,-1 60-21,4-1-1,27 164 1,-26-266-9,0-1 0,1-1 0,1 1 0,1-1 0,0 0 0,1 0 0,1-1 0,11 17 0,-16-27 0,0 0 0,0 1 0,0-1 0,1-1 0,0 1 0,0-1 0,0 0 0,0 0 0,1 0 0,-1-1 0,1 0 0,0 0 0,0 0 0,0-1 0,1 0 0,-1 0 0,0 0 0,1-1 0,-1 0 0,1 0 0,-1-1 0,1 0 0,0 0 0,-1 0 0,7-2 0,-2-1 0,0-1 0,0 0 0,-1 0 0,1-1 0,-1 0 0,0-1 0,-1 0 0,0 0 0,0-1 0,0-1 0,-1 0 0,1 0 0,-2 0 0,0-1 0,8-11 0,2-6 0,-1-1 0,-2 0 0,0-1 0,13-42 0,-20 47 0,-2 0 0,-1 0 0,0-1 0,-2 0 0,-1 1 0,0-1 0,-2 0 0,-1 1 0,-1-1 0,-1 1 0,-1 0 0,-1 0 0,-10-27 0,10 37 0,-1-1 0,0 1 0,0 1 0,-2-1 0,1 1 0,-12-11 0,13 15 0,1 0 0,-1 1 0,-1 1 0,0-1 0,0 1 0,0 0 0,0 1 0,-1 0 0,-18-8 0,6 10-1,1 0 0,-1 2 1,1 0-1,-29 3 0,12-1-451,-32 5-5110,60-4 3768,1 0 0,0 1 0,0 1 1,0-1-1,-10 8 0,-13 4-4556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2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106 368 1937,'-19'6'1038,"-31"7"3115,14-9 5994,44-14-1295,17-2-5416,-15 8-1825,104-69-18,103-54-1593,-154 91-2699,66-54-11797,-69 51 6816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3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1488 512,'-75'-8'34265,"77"2"-31408,0 1-3519,30-38-3561,0 6 4230,1 1-1,49-41 1,-41 39-9,108-94 2,7 6 0,308-189 0,-213 157 0,120-70 0,-275 168 0,-91 57 0,0 0 0,0 0 0,-1 0 0,1 0 0,-1-1 0,1 0 0,-1 0 0,5-7 0,-8 9 0,1-1 0,-1 1 0,0-1 0,0 0 0,0 1 0,-1-1 0,1 0 0,-1 0 0,1 1 0,-1-1 0,0 0 0,0 0 0,0 0 0,0 0 0,-1 1 0,1-1 0,-1 0 0,1 0 0,-1 1 0,-2-6 0,-4-19-2986,3-46-11852,4 68 14206,0-9-4923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5 192 912,'0'-3'1310,"-1"-24"994,0 19-1659,0 1 1,0 0-1,1-1 1,0 1-1,0 0 1,1-1 0,0 1-1,0 0 1,1 0-1,0 0 1,0 0-1,7-13 1,7-6 2396,-15 24-2857,0 0 0,0 1 0,0-1 0,0 0 0,0 1 0,0-1 0,0 1 0,0-1 0,1 1 0,-1 0 0,1-1 0,-1 1 0,1 0 0,0 0 0,-1 0 0,1 0 0,0 0 0,0 1-1,-1-1 1,1 0 0,0 1 0,0-1 0,0 1 0,0 0 0,0 0 0,0-1 0,0 1 0,0 1 0,0-1 0,0 0 0,2 1 0,2 0-86,0 0 0,1 0 0,-1 0 0,0 1 0,0 0 0,0 1 0,0-1 0,0 1 0,-1 0 0,1 0 0,-1 1 0,0 0 0,7 6 0,-3-2-109,-1 0 0,1 1 0,-1 0 0,-1 0 0,0 1 0,9 15 0,-13-18 12,0 1 0,-1-1 1,0 0-1,0 1 1,0-1-1,-1 1 0,0-1 1,0 1-1,-1 0 1,0-1-1,-1 1 0,0 0 1,0-1-1,0 1 0,-5 12 1,-3 7 232,-2 0 0,-26 46 0,23-45 99,-12 13 100,18-29-260,0 0-1,1 0 1,-6 16 0,0-8-33,10-16 99,6-4-122,2-1-105,-1 0-1,0 0 1,0-1 0,1 1 0,-1-1 0,0 0-1,0 0 1,-1-1 0,1 1 0,6-6 0,29-15-50,-26 20 21,0-1 1,0 2-1,1 0 1,-1 0-1,1 2 1,19 0-1,-19 0-8,-11 0 18,0 0 1,-1 0 0,1 0 0,-1 1 0,1-1 0,0 1-1,-1-1 1,1 1 0,-1 0 0,1 0 0,-1 0 0,0 1 0,1-1-1,-1 0 1,0 1 0,0-1 0,0 1 0,0 0 0,3 4-1,-2-3 120,-1 1-1,0 0 1,0 0-1,-1-1 1,1 1-1,-1 0 1,0 1-1,0-1 1,0 0-1,0 0 1,-1 6-1,1 2 503,-2 0 0,0 0 0,0 0 0,-1-1 0,0 1 0,-1-1 0,-8 21 0,8-25-501,-2 5-56,0-1 1,0 0-1,-1 0 1,0-1-1,-1 1 1,0-1-1,0-1 1,-1 1-1,-10 7 1,12-11-78,0 0-1,-1-1 1,0 1 0,0-2-1,-1 1 1,1-1 0,-1 0-1,0-1 1,0 1 0,0-2-1,0 1 1,-1-1 0,1-1-1,-1 1 1,-16 0 0,24-3-277,0 1 1,0 0-1,-1 0 1,1 0-1,0-1 1,0 1-1,0 0 1,0-1-1,0 1 1,0-1 0,0 1-1,0-1 1,1 0-1,-1 1 1,0-1-1,0 0 1,0 0-1,1 1 1,-1-1-1,0 0 1,1 0 0,-1 0-1,0 0 1,1 0-1,-1 0 1,1 0-1,0 0 1,-1 0-1,1 0 1,0 0-1,0 0 1,0 0 0,0 0-1,0-1 1,0 1-1,0 0 1,0 0-1,0 0 1,0 0-1,0 0 1,1 0-1,0-2 1,16-55-9850,-15 52 9816,11-39-4322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193 803 2385,'-38'-37'10800,"38"37"-10579,0 0 1,-1 0 0,1 0 0,0-1-1,-1 1 1,1 0 0,-1 0 0,1 0-1,0 0 1,-1 0 0,1 0-1,0 0 1,-1 0 0,1 0 0,-1 0-1,1 0 1,0 0 0,-1 1 0,1-1-1,-1 0 1,1 0 0,0 0 0,-1 0-1,1 1 1,0-1 0,-1 0-1,1 0 1,0 0 0,0 1 0,-1-1-1,1 0 1,0 1 0,0-1 0,-1 0-1,1 1 1,-9 69 7325,6-51-6299,0-1 1,-1 27 0,3 21-976,1 69-171,1-122-109,1 0-1,0-1 1,1 1-1,0 0 0,1-1 1,0 0-1,1 0 1,7 13-1,-7-16 8,0-1 0,0 0 0,1 0 0,-1-1 0,2 0 0,9 10 0,-11-14 0,-1 0 0,1-1 0,-1 0 0,1 0 0,0 0 0,0 0 0,0 0 0,0-1 0,0 0 0,0 0 0,0-1 0,0 1 0,10-1 0,-6 0 0,0 0 0,0-1 0,0 0 0,0 0 0,0-1 0,0 0 0,-1-1 0,1 0 0,-1 0 0,1-1 0,-1 0 0,0 0 0,0-1 0,-1 0 0,1 0 0,-1-1 0,0 0 0,-1 0 0,0-1 0,0 0 0,0 0 0,-1 0 0,1-1 0,-2 0 0,1 0 0,-1 0 0,-1 0 0,1-1 0,-2 1 0,1-1 0,-1 0 0,0 0 0,-1 0 0,0 0 0,0 0 0,-1-15 0,0 13 0,1 0 0,-1 0 0,-1 0 0,0-1 0,-1 1 0,0 0 0,0 0 0,-1 0 0,-1 1 0,0-1 0,0 1 0,-7-12 0,10 22 0,-5-11 0,-2 0 0,1 1 0,-2 0 0,1 0 0,-1 1 0,-19-15 0,-98-70 0,102 78 0,0-1 0,2-2 0,0 0 0,1-1 0,0-1 0,2-1 0,-16-24 0,24 30 0,1 0 0,1 0 0,1-1 0,0 0 0,1-1 0,1 0 0,1 0 0,0 0 0,1-1 0,1 1 0,-1-36 0,6 21 0,0-1 0,8-34 0,-3 24 0,-4 34 0,0 0 0,0 0 0,1 0 0,1 0 0,0 0 0,0 1 0,1 0 0,0 0 0,0 1 0,1 0 0,0 0 0,1 0 0,-1 1 0,1 0 0,1 0 0,0 1 0,-1 0 0,2 1 0,-1 0 0,16-6 0,-23 11 0,0 0 0,0 0 0,0-1 0,0 1 0,0 1 0,0-1 0,0 0 0,0 0 0,0 1 0,0-1 0,0 1 0,0 0 0,0 0 0,0-1 0,0 1 0,-1 0 0,1 1 0,0-1 0,-1 0 0,1 0 0,-1 1 0,1-1 0,-1 1 0,0-1 0,1 1 0,-1 0 0,0-1 0,0 1 0,1 3 0,4 7 0,-1 1 0,0-1 0,4 22 0,-6-25 0,3 27 0,-1 1 0,-2 1 0,-2-1 0,-1 0 0,-8 58 0,4-36 0,-5 38-2073,-10 45-6219,-7 80-5021,16-138 4240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2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18 488 1617,'-9'-47'5313,"7"42"-3862,0-1 0,1 0 1,0 1-1,0-1 0,0 0 0,1-9 1,0 12-838,1 0 1,0 0-1,-1 1 0,1-1 1,0 0-1,1 0 1,-1 1-1,0-1 0,1 1 1,-1-1-1,1 1 1,0 0-1,0 0 0,0 0 1,0 0-1,0 0 1,0 0-1,3-2 0,12-9 886,-10 7-1187,0 1 0,1-1 0,-1 1 0,1 1 0,0-1 1,1 1-1,15-5 0,7 0-313,378-90 0,-240 61 0,-7 2 0,103-19 0,-140 30 0,-124 25 0,0 0 0,0 0 0,0-1 0,0 1 0,0 0 0,0-1 0,0 1 0,0-1 0,-1 1 0,1-1 0,0 0 0,0 1 0,0-1 0,-1 0 0,1 1 0,0-1 0,0 0 0,-1 0 0,1 0 0,0-1 0,-1 2 0,-1-1 0,1 1 0,0-1 0,0 1 0,-1-1 0,1 1 0,0-1 0,-1 1 0,1-1 0,0 1 0,-1 0 0,1-1 0,-1 1 0,1-1 0,-1 1 0,1 0 0,-1 0 0,1-1 0,-1 1 0,1 0 0,-1 0 0,1 0 0,-1-1 0,0 1 0,1 0 0,-1 0 0,1 0 0,-1 0 0,1 0 0,-1 0 0,0 0 0,1 0 0,-1 0 0,1 1 0,-1-1 0,0 0 0,-27-1-2716,-33-1-8704,57 2 10598,0 0 1,-1 1-1,1-1 1,0 1-1,0 0 1,0 0-1,0 0 0,0 0 1,0 1-1,-6 3 1,-3 8-3443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4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1398 816,'-22'-23'31884,"22"23"-31882,-1 0-1,1 0 0,-1 0 1,0 0-1,1 0 1,-1 0-1,1 0 0,-1 0 1,0 0-1,1-1 1,-1 1-1,1 0 0,-1 0 1,1-1-1,-1 1 0,0 0 1,1 0-1,-1-1 1,1 1-1,0-1 0,-1 1 1,1 0-1,-1-1 1,1 1-1,0-1 0,-1 1 1,1-1-1,0 1 0,-1-1 1,1 0-1,0 1 1,0-1-1,-1 1 0,1-1 1,0 1-1,0-1 1,0 0-1,0 1 0,0-1 1,0 1-1,0-1 0,0 0 1,0 1-1,0-1 1,0 1-1,1-1 0,-1 0 1,0 1-1,0-1 1,0 1-1,1-1 0,-1 1 1,0-1-1,1 1 0,-1-1 1,1 1-1,-1-1 1,0 1-1,1-1 0,30-42-16,-27 39 14,38-52 1,-28 36 0,1 1 0,0 0 0,24-22 0,95-92 0,18-17 0,410-285 0,-515 401 0,326-199 0,-230 149 0,-117 71 0,-24 13 0,0-1 0,1 1 0,-1-1 0,0 0 0,0 1 0,0-1 0,0 0 0,0 0 0,-1-1 0,1 1 0,0 0 0,0 0 0,-1-1 0,1 1 0,-1-1 0,1 0 0,-1 1 0,0-1 0,1 0 0,-1 0 0,0 0 0,0 0 0,0 0 0,-1 0 0,2-4 0,-6-11-2709,3 16 2069,1 0-1,-1 0 1,0 0-1,-1 1 0,1-1 1,0 0-1,0 1 1,0-1-1,0 1 0,0-1 1,-1 1-1,1 0 1,0-1-1,0 1 0,-1 0 1,1 0-1,0 0 1,-1 0-1,1 0 1,0 0-1,0 0 0,-1 1 1,0-1-1,-13 1-2670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3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1601,'4'-1'29204,"7"12"-30657,142 141 4868,38 51-3415,-153-164 0,1-1 0,58 41 0,-71-58 85,24 15-632,-32-22-3991,-18-13 4220,0-1 0,1 1 0,-1-1 0,1 1 0,-1-1 0,0 1 0,1-1 0,-1 1 0,1-1 0,-1 1 0,1-1 0,-1 0 0,1 1 0,0-1 1,-1 0-1,1 0 0,-1 1 0,1-1 0,0 0 0,-1 0 0,1 0 0,0 0 0,-1 0 0,1 0 0,0 0 0,2-23-14940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3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62 2017,'-22'-42'3072,"13"23"931,7 19-3548,1-1 0,-1 1 0,1 0 0,-1 0 0,1 0 0,-1 0 0,0 0 1,1 0-1,-1 1 0,1-1 0,-1 0 0,1 1 0,-1-1 0,1 1 0,-2 0 0,1 0-98,-15 55 4592,-29 41 797,24-56-3638,-41 56 0,-60 94-1164,13-18-762,76-121-301,-28 62 0,5-7-940,45-84-84,11-21 695,1 0 1,-1 0-1,1-1 1,-1 1-1,1 0 1,0 0-1,-1 0 0,1 0 1,0-1-1,0 1 1,0 0-1,1 3 1,-1-4 206,1 0 1,-1-1-1,0 1 0,1-1 1,-1 1-1,0-1 1,1 1-1,-1-1 0,1 1 1,-1-1-1,1 1 1,-1-1-1,1 1 0,-1-1 1,1 0-1,-1 1 1,1-1-1,-1 0 0,1 0 1,0 1-1,-1-1 1,1 0-1,0 0 1,-1 0-1,2 0 0,28-5-5011,1-15 31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3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364 163 1137,'2'-2'314,"1"-1"1,-1 0 0,0 0 0,0 0-1,0 0 1,0 0 0,0 0-1,-1 0 1,1 0 0,-1-1 0,2-4-1,-2 2 62,1 1 0,0 0-1,1 0 1,-1 0-1,1 0 1,4-5-1,12-21 1859,2-3 1996,-20 33-3815,0 0 0,0 0 0,0-1 1,0 1-1,0 0 0,0 0 0,0 0 1,0 1-1,0-1 0,1 0 0,-1 0 1,13-3 11548,-17 18-10150,-70 129-1814,17-39 0,23-35 0,-56 108 0,-18 34 0,43-81 0,56-114 0,2-3 0,-1-1 0,0 0 0,-14 18 0,21-30 0,0 0 0,1 0 0,-1 0 0,0 0 0,0 0 0,1 0 0,-1 0 0,0 0 0,1 0 0,-1 0 0,0 0 0,0 0 0,1 0 0,-1 0 0,0 0 0,0 0 0,1 0 0,-1 0 0,0 0 0,0 0 0,1 0 0,-1 1 0,0-1 0,0 0 0,1 0 0,-1 0 0,0 0 0,0 1 0,0-1 0,1 0 0,-1 0 0,0 1 0,0-1 0,0 0 0,0 0 0,0 1 0,0-1 0,1 0 0,-1 0 0,0 1 0,0-1 0,0 0 0,0 0 0,0 1 0,0-1 0,0 0 0,0 1 0,0-1 0,0 0 0,0 0 0,0 1 0,-1-1 0,1 0 0,0 0 0,0 1 0,0-1 0,0 0 0,-1 1 0,30-13 0,-5-8 0,24-17 0,-26 25 0,-11 6 0,0 0 0,0 0 0,0 1 0,1 0 0,-1 1 0,1 1 0,0 0 0,0 0 0,1 1 0,23-1 0,-9 3 0,-13 1 0,-1-1 0,1 0 0,-1-1 0,1 0 0,-1-1 0,22-7 0,-20 3-1648,-3-3-4951,-8-22-4461,-4 27 10691,0-79-8960,0 51 7536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53 332 528,'-6'-9'417,"1"-1"0,0 1-1,0-1 1,1 0 0,0 0-1,0 0 1,1-1 0,-2-13-1,-1-3 226,3 14-145,2 0 0,0 0 0,0 0 0,1-1 0,1 1 0,0 0 0,1 0 0,1 0 0,4-15 0,-3 14 452,-4 13-683,0-1 0,1 1-1,-1 0 1,0 0 0,1 0-1,-1 0 1,1 0 0,-1 0-1,1 0 1,-1 1 0,1-1-1,0 0 1,-1 0 0,1 0-1,0 0 1,0 1 0,0-1-1,0 0 1,0 1 0,0-1-1,3-8 4161,0-4 3372,-3 13-7704,-1 0 0,0 0-1,0 0 1,1 0 0,-1 0 0,0-1-1,1 1 1,-1 0 0,0 0 0,0 0-1,1 0 1,-1 0 0,0 0 0,1 0-1,-1 0 1,0 0 0,1 0 0,-1 0-1,0 0 1,0 0 0,1 1 0,-1-1-1,0 0 1,1 0 0,-1 0 0,0 0-1,0 0 1,1 1 0,-1-1 0,0 0-1,0 0 1,0 0 0,1 1 0,-1-1-1,0 0 1,0 0 0,0 1 0,0-1-1,1 0 1,-1 0 0,0 1-1,0-1 1,0 1 0,11 54-94,-8-38 0,1 33 0,-5 91 0,0-53 0,1 499 0,18-304 0,-18-71 0,0-211-100,0 0 1,0 0-1,0-1 1,-1 1-1,1 0 1,0-1-1,-1 1 1,1 0-1,0-1 1,-1 1-1,1 0 0,-1-1 1,1 1-1,-1-1 1,1 1-1,-1-1 1,0 1-1,1-1 1,-1 1-1,0-1 1,1 0-1,-1 1 1,0-1-1,1 0 0,-1 1 1,0-1-1,0 0 1,1 0-1,-1 0 1,0 0-1,0 0 1,1 0-1,-1 0 1,0 0-1,0 0 0,1 0 1,-1 0-1,0 0 1,0-1-1,-1 1 1,1-1-171,0 1 0,0 0 0,0 0 0,-1-1 0,1 1 0,0-1 0,0 1 0,0-1 0,0 1-1,0-1 1,0 0 0,0 1 0,0-1 0,0 0 0,0 0 0,0 0 0,1 0 0,-1 0 0,0 0 0,0 0 0,1 0 0,-1 0 0,1 0 0,-1 0 0,1 0 0,0 0 0,-1 0 0,1-2 0,0-14-6885,0-12 946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3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1345,'0'-75'22495,"15"132"-14331,2 88-7211,-14-94-1048,12 53 0,-3-45 95,35 144 0,-13-62 0,-23-84 0,26 74 0,-8-47 0,-26-78-1899,-3-48-23270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2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3009,'12'-9'22939,"-12"-5"-19161,19 14-897,-19-10-2721,0-4-160,12 14 0,-12-9 0,0-5 0,19 5-688,-19-5-3490,0-9-1521,0-15-896,0 6 416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3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82 1729,'0'-4'521,"1"0"1,-1-1 0,0 1-1,0 0 1,-1-1 0,1 1-1,-1 0 1,0-1 0,0 1-1,-1 0 1,1 0 0,-1 0-1,0 0 1,-4-6 0,6 10-131,0-1 1,-1 0 0,1 0 0,-1 0-1,1 1 1,-1-1 0,0 0-1,1 1 1,-1-1 0,0 0 0,1 1-1,-1-1 1,0 1 0,0-1-1,0 1 1,1-1 0,-1 1-1,0 0 1,0 0 0,0-1 0,0 1-1,0 0 1,0 0 0,0 0-1,0 0 1,0 0 0,1 0 0,-1 0-1,0 0 1,-1 0 0,0 1 27,1 1 0,0-1 0,-1 0 1,1 0-1,0 1 0,0-1 0,0 0 0,0 1 1,0-1-1,0 1 0,0 0 0,1-1 1,-1 1-1,0 2 0,-13 67 3778,14-68-4031,-24 113 349,5-35-611,7-13 96,3 0 0,3 0 0,2 0 0,7 80 0,-2-138 0,0 0 0,1 0 0,-1 0 0,2 0 0,0 0 0,0-1 0,0 1 0,1-1 0,1 0 0,0 0 0,0-1 0,0 1 0,1-1 0,12 12 0,-13-15 0,1 0 0,1-1 0,-1 0 0,1 0 0,-1 0 0,1-1 0,0 0 0,0 0 0,1-1 0,-1 0 0,0 0 0,1-1 0,-1 0 0,1 0 0,0-1 0,-1 0 0,1 0 0,-1-1 0,11-1 0,-7-1 0,0 0 0,-1 0 0,1-1 0,-1 0 0,0-1 0,0 0 0,-1 0 0,1-1 0,-1-1 0,-1 0 0,1 0 0,-1 0 0,0-1 0,12-17 0,-9 11 0,0-1 0,-2 0 0,0 0 0,0-1 0,-2-1 0,0 1 0,-1-1 0,7-29 0,-5 10 0,-1 0 0,-2-1 0,-1 1 0,-2-1 0,-2 0 0,-1 0 0,-7-46 0,3 57 4,0-1 9,-1 0 1,-1 0-1,-14-33 0,18 53-29,0 1 0,0 0 0,-1 0 0,0 0-1,0 0 1,0 0 0,-1 1 0,0 0 0,0 0 0,0 0 0,0 0 0,-1 1 0,0 0 0,0 0 0,0 1 0,0-1 0,-12-3 0,10 5-508,1 0 1,-1 0 0,0 1-1,1 0 1,-16-1-1,14 3-693,0 1-1,1-1 0,-1 1 1,1 0-1,-1 1 0,1 0 1,0 1-1,0-1 0,0 1 1,0 1-1,1 0 0,0 0 1,-13 12-1,-29 27-4294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3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89 191 1056,'-16'0'1791,"13"0"183,3 1-1657,-1-1 0,1 0 0,-1 0 0,1 0 1,-1 0-1,0 0 0,1 0 0,-1 0 0,1 0 0,-1 0 0,1 0 0,-1 0 1,1 0-1,-1 0 0,1-1 0,-1 1 0,1 0 0,-1 0 0,1-1 0,-1 1 1,1 0-1,-1-1 0,0 0 147,-1 0-1,1-1 1,0 1 0,0 0-1,-1 0 1,1 0 0,0 0-1,-1 1 1,1-1 0,-1 0-1,0 1 1,1-1 0,-1 0-1,1 1 1,-1 0 0,0-1 0,1 1-1,-1 0 1,0 0 0,0 0-1,1 0 1,-1 0 0,-1 1-1,-16 0 6135,25-1-3672,75-11-2926,51-10 0,116-15 0,73-17 0,-144 22 0,-19 9 0,-119 20-5894,-24 2 749,-38 0-6819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3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1251 1153,'0'0'29053,"14"-1"-26492,-11-1-2561,0 1 0,0-1 0,0 0 0,0 0 0,0 0 0,-1 0 0,1 0 0,-1-1 0,1 1 0,2-5 0,26-20 0,-6 11 0,45-38 0,9-7 0,56-31 0,393-240 0,-446 288 0,159-91 0,-65 32 0,44-29 0,-177 101 0,88-55 0,-6 2 0,-108 68-4255,-3 6-4541,-26 13 2572,-5 8 736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3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1921,'0'-5'1112,"-2"-21"10225,2 25-10774,0 0 0,0 1 0,-7-9 7316,7 8-7316,-1 1 0,0-1-1,1 1 1,-1 0 0,0-1 0,0 1 0,1 0-1,-1-1 1,0 1 0,0 0 0,1 0 0,-1 0-1,-1 0 1,1 0-534,1 0-1,-1 0 0,1 0 1,-1 0-1,1 1 0,-1-1 1,1 0-1,-1 0 1,1 0-1,-1 1 0,1-1 1,0 0-1,-1 1 0,1-1 1,0 0-1,-1 1 1,1-1-1,0 1 0,-1-1 1,1 0-1,0 1 0,0-1 1,-1 1-1,1-1 0,0 1 1,0-1-1,0 1 1,0-1-1,-1 1 0,1 0 1,-1 25 267,11 34-487,-8-51 156,1 25-220,0 0 0,-2 1 0,-4 34 0,1 5-2503,2-51-6126,0-8-496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3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2337,'0'-11'2734,"0"-13"17049,8 62-14915,-6-33-4433,0 0 0,0 0 0,-1 1 0,0-1 0,0 0 0,0 8 0,1 15-435,0 0 0,10 40 0,-7-41 0,0 0 0,0 39 0,-5-6-2062,0 24-6540,0-59-215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4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1373 1585,'-11'8'891,"-10"8"611,0-1 1,-1-1 0,-28 14 0,36-23-750,-18 2 8546,23 9-558,0 3-4849,-2-12-3125,9-10-276,20-27-154,32-41-337,116-123 0,82-49 0,-164 164 0,279-226 0,-275 234 0,196-123 0,-143 103 0,-72 55 0,-60 32 0,0 0 0,0 0 0,-1-1 0,1 0 0,-1 0 0,0-1 0,-1 0 0,1 0 0,6-8 0,-8-10 0,3 8-3004,-7 11 1450,-1 1 0,0-1 0,0 1-1,0-1 1,0 1 0,-1-1 0,0 0-1,0-4 1,0-23-7319,0 19 5509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4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32 176 1921,'-31'-2'30609,"33"-3"-30583,0 0 0,0-1 1,1 1-1,0 0 0,0 0 1,0 1-1,0-1 1,9-7-1,0-1-26,1 1 0,0 1 0,1 0 0,0 1 0,1 0 0,0 1 0,0 1 0,1 0 0,0 1 0,0 1 0,1 1 0,25-6 0,-39 11 0,1-1 0,-1 1 0,1 0 0,-1 0 0,1 0 0,-1 1 0,1-1 0,-1 1 0,0-1 0,1 1 0,-1 0 0,0 1 0,1-1 0,-1 1 0,0-1 0,0 1 0,0 0 0,0 0 0,-1 0 0,1 0 0,0 1 0,-1-1 0,0 1 0,1-1 0,-1 1 0,0 0 0,0 0 0,-1 0 0,1 0 0,-1 0 0,1 1 0,-1-1 0,0 0 0,0 1 0,-1-1 0,1 0 0,-1 1 0,1-1 0,-1 1 0,0-1 0,0 1 0,-1-1 0,0 6 0,-11 45 0,-2-1 0,-2-1 0,-2-1 0,-3 0 0,-36 63 0,35-65 0,2 1 0,-17 61 0,37-109 0,-1 0 0,0 0 0,0 0 0,0 0 0,1 0 0,-1 0 0,0 0 0,1 0 0,0 0 0,0 0 0,-1 0 0,1 0 0,0 0 0,1 0 0,-1 0 0,0 0 0,0 0 0,1 0 0,0 0 0,-1 0 0,1 0 0,0 0 0,0 0 0,0 0 0,0 0 0,0-1 0,0 1 0,1 0 0,-1-1 0,0 1 0,1-1 0,-1 1 0,1-1 0,0 0 0,-1 0 0,1 0 0,0 0 0,0 0 0,0 0 0,0 0 0,4 1 0,7 0 0,1 0 0,-1-1 0,1 0 0,0-1 0,19-3 0,5 1 0,-12 2-498,-15 1-608,0 0 0,-1-1 0,1 0 0,0-1-1,0 0 1,-1 0 0,1-1 0,-1-1 0,1 0-1,-1-1 1,0 1 0,0-2 0,-1 0 0,14-8 0,5-8-6359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5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16 117 800,'-2'-3'431,"1"1"-1,-1-1 0,0 0 0,1 0 1,0 1-1,-1-1 0,1 0 0,1 0 0,-1 0 1,0-1-1,1 1 0,-1 0 0,1 0 1,0 0-1,0 0 0,0 0 0,0-1 1,2-4-1,-1-10 1872,0 15-1703,0 1-1,0-1 1,1 1-1,-1-1 1,1 1 0,0-1-1,-1 1 1,1 0-1,0 0 1,0 0-1,1 0 1,8-6 7948,-11 55-7915,-16 333 4496,13-332-5128,2 70 0,2-53 0,0-59 0,-1-1 0,1 1 0,0-1 0,0 0 0,0 0 0,4 9 0,4 24 0,-8-25-2581,-1-13 2291,0 1 0,1-1 0,-1 1 0,0-1 0,0 1 0,0 0 0,0-1 0,1 1 0,-1-1 0,0 1 0,1-1 0,-1 1 0,0-1 0,1 1-1,-1-1 1,0 0 0,1 1 0,-1-1 0,1 0 0,-1 1 0,1-1 0,-1 0 0,1 1 0,-1-1 0,1 0 0,-1 0 0,1 1 0,0-1 0,15-2-12945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5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92 1345,'-1'-4'339,"1"0"0,-1-1 1,0 1-1,0 0 1,-1 0-1,1 0 0,-1 0 1,0 0-1,0 0 0,0 0 1,0 1-1,-1-1 1,1 1-1,-1 0 0,0-1 1,0 1-1,-1 0 0,1 1 1,0-1-1,-1 1 1,0-1-1,1 1 0,-8-3 1,6 4 325,1-1 0,0 1 0,-1 0 1,1 0-1,-1 1 0,0-1 0,1 1 0,-1 0 1,1 0-1,-1 1 0,1-1 0,-1 1 1,1 0-1,-1 0 0,1 1 0,0-1 1,-5 3-1,3 0 48,0 1 0,1-1 0,-1 1 1,1 0-1,0 0 0,0 1 0,1 0 1,0 0-1,0 0 0,-6 12 0,-19 33 288,5-10-96,-20 48 0,38-73-824,1-1 0,0 1 0,1 0 0,0 0-1,2 1 1,0-1 0,0 18 0,2-24-81,-1-6 0,1 0 0,0-1 0,0 1 0,1 0 0,-1 0 0,1 0 0,0 0 0,1 3 0,-1-6 0,-1 0 0,1 0 0,0 0 0,0 0 0,0 0 0,-1 0 0,1-1 0,0 1 0,0 0 0,0 0 0,0-1 0,1 1 0,-1-1 0,0 1 0,0-1 0,0 1 0,0-1 0,0 0 0,1 0 0,-1 1 0,0-1 0,0 0 0,1 0 0,-1 0 0,0 0 0,0-1 0,0 1 0,1 0 0,-1 0 0,2-2 0,7 0 0,-1 0 0,1-1 0,-1-1 0,0 0 0,0 0 0,0 0 0,0-1 0,-1-1 0,0 1 0,0-1 0,0-1 0,8-8 0,5-9 0,-1-1 0,25-40 0,9-12 0,-54 76 0,22-20 0,-14 26 0,-2 15 0,36 122 0,-33-105 0,-1 0 0,-2 1 0,1 49 0,-7-57 0,-5 133 0,3-141 0,-2 0 0,0 0 0,-1-1 0,-2 0 0,-10 27 0,15-44-25,-2 5-893,0 0 1,0-1-1,-1 0 1,-7 11-1,11-18 591,0 1 0,-1-1 0,1 0 0,0 1 1,-1-1-1,1 0 0,-1 0 0,1 0 0,-1 0 0,0 0 1,1 0-1,-1-1 0,0 1 0,1 0 0,-1-1 0,0 0 0,0 1 1,0-1-1,0 0 0,1 0 0,-1 0 0,0 0 0,0 0 0,0 0 1,0 0-1,-3-2 0,-8-5-8901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5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84 1361,'0'-12'439,"1"8"444,-1 0 0,1 1 0,-1-1 1,0 0-1,0 0 0,-1 0 1,1 0-1,-1 0 0,0 1 1,0-1-1,0 0 0,0 0 0,-1 1 1,1-1-1,-10-10 10272,11 30-9477,2 30 147,11 63 0,1-7-590,-7-22-1235,6 123 0,-13 81-1299,1-273 1008,5 5-6787,-5-15 6771,-1-1 0,0 1 0,1-1 1,-1 1-1,0-1 0,1 0 0,-1 1 0,1-1 1,-1 1-1,1-1 0,-1 0 0,1 1 0,-1-1 1,1 0-1,-1 0 0,1 1 0,0-1 0,-1 0 1,1 0-1,-1 0 0,1 0 0,0 0 0,-1 0 1,1 0-1,0 0 0,-1 0 0,1 0 0,-1 0 1,1 0-1,0 0 0,-1 0 0,1-1 0,-1 1 1,1 0-1,-1 0 0,1-1 0,-1 1 0,1 0 1,-1-1-1,1 1 0,0-1 0,13-19-4391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2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1441,'18'-23'1472,"-18"14"353,0-19 448,19 4 641,-19 1 687,0 14 593,12-14 3890,-12 9-5651,0 4-736,19 10-2322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5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302 143 2241,'1'-29'2327,"0"19"-1035,0 1 0,-1 0 0,0-1 0,-1 1 0,0 0 0,0-1 0,-1 1 1,-6-17-1,7 25-939,0 0-1,-1 0 1,1 0 0,-1 0 0,1 0 0,-1 0 0,1 0 0,-1 0-1,1 0 1,-1 1 0,0-1 0,1 1 0,-1-1 0,0 1 0,1 0-1,-1 0 1,0-1 0,0 1 0,1 0 0,-1 1 0,0-1 0,0 0-1,1 0 1,-1 1 0,0-1 0,1 1 0,-4 1 0,0 0 238,-1-1 1,1 1 0,0 0-1,0 1 1,0-1-1,1 1 1,-1 0-1,-4 4 1,-2 7-320,1 0 0,0 1-1,1 0 1,-11 25 0,12-25-265,-19 41-7,2 1 0,3 1 0,-23 93 0,43-141 0,0-1 0,0 1 0,1 0 0,1-1 0,0 1 0,0 0 0,2 11 0,-1-19 0,-1 0 0,0 0 0,1 0 0,-1 0 0,1 0 0,0 0 0,0-1 0,0 1 0,0 0 0,0 0 0,0-1 0,0 1 0,1-1 0,-1 1 0,0-1 0,1 1 0,-1-1 0,1 0 0,0 0 0,-1 0 0,1 0 0,0 0 0,0 0 0,0 0 0,0 0 0,0-1 0,-1 1 0,1-1 0,0 0 0,0 1 0,0-1 0,0 0 0,0 0 0,0 0 0,0 0 0,0-1 0,0 1 0,0 0 0,0-1 0,3-1 0,-1 1 0,1-1 0,0 1 0,-1-1 0,0-1 0,1 1 0,-1 0 0,0-1 0,0 0 0,-1 0 0,1 0 0,-1-1 0,7-6 0,33-55 0,-20 28 0,2-1 0,-1-1 0,-2-1 0,-1-1 0,15-46 0,-25 59 0,-7 20 0,-1-1 0,0 0 0,0 0 0,-1 0 0,0 0 0,0 0 0,-1 0 0,0-11 0,2 10 0,5 21 0,9 32 0,-15-38 0,3 12 0,0 1 0,3 28 0,6 25 0,-3-26 0,-2 1 0,-2 0 0,-2 0 0,-2 1 0,-2-1 0,-8 70 0,3-94 0,-1 0 0,0 0 0,-2 0 0,0-1 0,-2 0 0,0-1 0,-2 0 0,0 0 0,-1-1 0,0 0 0,-21 21 0,30-36-233,-1-1-1,1 0 1,-1 0 0,0-1 0,0 1-1,0-1 1,0 1 0,0-1-1,-1-1 1,1 1 0,-1 0 0,-4 0-1,-60 3-6724,57-5-630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5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1 495 416,'0'-40'4776,"-1"-1"22056,5 29-26228,5 5-589,0-1-1,0 1 0,0 1 1,1-1-1,0 2 1,0-1-1,1 2 0,0-1 1,0 1-1,14-3 1,26-11-35,321-133 20,-295 119 0,-46 20 0,0-1 0,-1-1 0,36-24 0,33-15 0,-98 53-547,1-1 0,-1 0-1,1 1 1,-1-1 0,1 1 0,0-1 0,-1 1-1,1 0 1,0 0 0,-1-1 0,1 1 0,0 0-1,-1 1 1,3-1 0,4 1-3424,-27 31-12423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5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126 225 784,'-62'51'8199,"63"-81"-2874,-2 23-4330,3-3-165,-1 0 1,1 0-1,1 0 1,0 1-1,0-1 0,1 1 1,0 0-1,0 0 1,10-13-1,-4 6 138,0 1-1,2 0 1,0 0-1,16-14 1,-22 24-683,0 0 0,0 1 0,0-1 1,0 2-1,1-1 0,0 1 0,0 0 0,8-3 0,-13 6-250,0-1-1,0 1 1,-1-1-1,1 1 1,0 0-1,0 0 0,0 0 1,-1 0-1,1 0 1,0 0-1,0 0 1,0 1-1,-1-1 1,1 1-1,0-1 0,-1 1 1,1 0-1,0 0 1,-1-1-1,1 1 1,-1 0-1,1 1 0,-1-1 1,1 0-1,-1 0 1,0 0-1,0 1 1,0-1-1,1 1 1,-1-1-1,-1 1 0,1-1 1,0 1-1,0 0 1,0-1-1,-1 1 1,1 0-1,-1 0 0,0-1 1,1 1-1,-1 0 1,0 2-1,2 8-15,-1 0-1,-1 1 1,0-1-1,-1 0 0,0 1 1,0-1-1,-5 17 1,-32 85 92,20-64-95,12-31-16,0 0 0,-2-1 0,0 0 0,-1 0 0,-1-1 0,0 0 0,-2 0 0,-13 15 0,-49 36 0,72-66 0,0 0 0,0 0 0,0 0 0,1 0 0,-2 0 0,1-1 0,0 1 0,0-1 0,0 1 0,-1-1 0,1 0 0,-1 0 0,1 0 0,-1 0 0,1-1 0,-1 1 0,-3 0 0,1 0 0,4-1 0,1 0 0,0 1 0,-1-1 0,1 0 0,-1 0 0,1 0 0,-1 0 0,0 0 0,1 0 0,-1 0 0,1 0 0,-1 0 0,1 0 0,-1 0 0,1 0 0,-1 0 0,1 0 0,-1 0 0,1 0 0,-1 0 0,1-1 0,-1 1 0,1 0 0,-1 0 0,1-1 0,0 1 0,-1 0 0,1-1 0,-1 1 0,1 0 0,0-1 0,-1 1 0,1-1 0,0 1 0,-1-1 0,1 1 0,0 0 0,0-1 0,0 1 0,-1-1 0,1 1 0,0-1 0,0 1 0,0-1 0,0 1 0,0-1 0,0 0 0,0 1 0,0-1 0,0 1 0,0-1 0,0 1 0,0-1 0,0 1 0,1-1 0,-1 1 0,0-1 0,1-2 0,0 0 0,0 0 0,0 1 0,1-1 0,-1 0 0,1 1 0,0-1 0,0 1 0,2-3 0,2 0 0,0 0 0,0 0 0,0 1 0,0 0 0,1 0 0,0 1 0,0 0 0,0 0 0,0 1 0,0-1 0,1 2 0,-1-1 0,1 1 0,-1 0 0,1 0 0,8 1 0,8-1 0,-16 1 0,0-1 0,-1 1 0,1 0 0,0 1 0,-1 0 0,16 3 0,-7 3 0,-12-5 0,0 0 0,0 0 0,0-1 0,0 1 0,0-1 0,1 0 0,-1-1 0,0 1 0,5 0 0,73 3-6347,-4 1-3916,-64-5 2366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5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47 155 1409,'-46'14'30464,"56"-16"-30364,-1-1 0,1 0 0,0 0 0,-1-1 0,0 0 0,0-1 0,0 0 0,0 0 0,10-9 0,18-9-206,41-13 106,17-9 0,-69 34-1997,-15 9-309,-1 0 0,0 1 0,1 1 0,13 0-1,-8 0 49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5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42 178 192,'-32'23'25145,"23"-23"-18235,13 0-6846,0-1 0,0 0 0,0-1 0,-1 1-1,1 0 1,0-1 0,-1 0 0,1 0 0,4-3 0,23-11-183,-9 9 119,-5 1 0,0 0 0,0-1 0,21-11 0,13-6 0,-42 20 0,0 1 0,0-2 0,-1 1 0,15-11 0,-3 1 0,-12 9 0,-1 0 0,0-1 0,0 0 0,9-10 0,-6 6-2789,-9 10 2332,-1-1 0,1 0 0,0 1 0,-1-1-1,1 1 1,0-1 0,0 1 0,0-1-1,-1 1 1,1 0 0,0 0 0,0-1 0,0 1-1,0 0 1,0 0 0,-1 0 0,1 0-1,0 0 1,0 0 0,0 0 0,0 0-1,1 0 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3:5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44 614 1441,'-15'0'18491,"14"0"-18280,-1-1 1,1 1 0,0 0-1,-1-1 1,1 0-1,0 1 1,0-1 0,0 0-1,0 1 1,0-1-1,-1 0 1,1 0 0,1 0-1,-1 0 1,0 0-1,0 0 1,0 0 0,0-1-1,1 1 1,-1 0-1,1 0 1,-1-1 0,1 1-1,-1 0 1,1 0-1,0-1 1,-1 1 0,1-1-1,0 1 1,0-3-1,-3-57 5887,3 52-5920,1 7-178,0 0 0,1 0 0,-1 0 0,0 0 0,1 0 0,0 0 0,-1 1 0,1-1 0,0 1 0,0-1 0,0 1 0,0-1 0,0 1 0,0 0 0,0 0 0,0 0 0,1 0 0,-1 1 0,0-1 0,4 0 0,14-8 0,64-44 0,-23 13 0,-39 26 0,57-36 0,2 3 0,2 4 0,93-34 0,83 1 0,-208 64 0,0 3 0,1 2 0,65 1 0,105 6 0,-221 0-120,-1 0 1,1-1-1,0 1 1,-1 0-1,1 0 1,-1 0-1,1 0 1,-1 0-1,1 0 1,-1-1-1,1 1 1,0 0-1,-1-1 0,0 1 1,1 0-1,-1-1 1,1 1-1,-1 0 1,1-1-1,-1 1 1,0-1-1,1 1 1,-1-1-1,0 1 0,1-1 1,-1 0-292,1 0 1,-1 0-1,1 0 0,-1 0 1,0 0-1,0 1 0,0-1 1,1 0-1,-1 0 1,0 0-1,0 0 0,0 0 1,0 0-1,-1 0 0,1 0 1,0 0-1,0 1 1,0-1-1,-1 0 0,1 0 1,-1 0-1,1 0 0,0 1 1,-1-1-1,1 0 0,-1 0 1,0 1-1,1-1 1,-1 0-1,1 1 0,-1-1 1,0 1-1,0-1 0,1 1 1,-3-2-1,-17 2-9295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0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88 112,'0'0'1019,"0"-35"2700,0 21-4017,0-13 6952,0 16 313,0 28-3642,19 152 6503,-9 122-8387,-6-236-1441,-1-16 0,8 44 0,-6-25 0,-5-47 0,0 0 0,1 0 0,0-1 0,5 18 0,-3-19 0,5 4 0,-1-8 0,-3-1-2145,27-93-25065,-14 55 23814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0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48,'1'-12'286,"0"0"0,1 0 0,1 1 1,-1-1-1,2 1 0,-1 0 0,2 0 0,-1 0 0,2 0 0,7-11 1,3 0 13330,-16 46-7462,6 109-737,25 112-1037,-27-228-4381,0-1 0,2 1 0,0-1 0,1 0 0,11 19 0,-17-33 0,0-1 0,0 1 0,0 0 0,1 0 0,-1-1 0,0 1 0,1-1 0,-1 0 0,1 1 0,0-1 0,-1 0 0,1 0 0,0 0 0,0 0 0,-1 0 0,1 0 0,0 0 0,0-1 0,0 1 0,0-1 0,0 1 0,4-1 0,-2 0 0,1 0 0,0-1 0,0 0 0,0 0 0,0 0 0,-1 0 0,1-1 0,-1 0 0,7-3 0,2-2 0,0-1 0,-1 0 0,0-1 0,-1 0 0,19-19 0,-11 3 0,-1 0 0,-1-1 0,-1-1 0,-2 0 0,0-1 0,-2-1 0,9-33 0,-16 44 0,-1 0 0,-1-1 0,-1 0 0,0 0 0,-1 0 0,-1 0 0,-5-34 0,3 47 0,1 1 0,-1-1 0,0 0 0,-1 1 0,1 0 0,-1-1 0,0 1 0,0 0 0,-1 0 0,0 1 0,0-1 0,-4-3 0,-56-46 0,59 50 0,-3 0 0,-1-1 0,0 2 0,0-1 0,0 1 0,-1 0 0,1 1 0,0 0 0,-1 1 0,0 0 0,1 0 0,-1 1 0,0 0 0,-12 2 0,-7-1 0,-23 3-3189,44-2 2085,1 0 1,0 0-1,-1 1 0,1 0 0,0 0 0,1 0 0,-1 1 1,-10 7-1,-14 17-5953,0-14 1001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0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0 480,'-2'4'726,"-2"7"-829,-7 9 5066,10-19-4609,0-1 0,0 0 0,1 0 0,-1 1 0,0-1 0,0 0 0,0 0 0,1 0 0,-1 0 0,0 0 1,0 0-1,1-1 0,-1 1 0,0 0 0,0 0 0,0 0 0,1-1 0,-1 1 0,0 0 0,1-1 0,-1 1 0,0-1 0,1 1 1,-1-1-1,1 1 0,-1-1 0,0 1 0,1-1 0,-1 1 0,1-1 0,0 0 0,-1 1 0,0-2 0,-2 0-117,-1 1 1,0 1-1,1-1 0,-1 1 0,1-1 1,-1 1-1,0 0 0,1 0 0,-1 0 0,-5 2 1,3-2 271,2 1-244,0-1 0,0 1 0,0-1 0,0 1 0,1 0 0,-1 1 1,0-1-1,0 1 0,1 0 0,-1 0 0,0 0 0,1 0 0,0 0 0,0 1 0,0-1 0,0 1 0,0 0 0,0 0 0,-3 6 0,-13 10 682,12-10-552,1 0-1,-1 0 1,1 1-1,1 0 0,-1 0 1,2 0-1,0 1 1,-6 20-1,0-2 162,6-15-386,0 0 0,1 1 0,0 0 0,1-1 0,1 1 0,1 28 0,0-42-170,0 0 0,0 0 0,0 0 0,0 1 0,0-1 0,1 0 0,-1 0 0,0 0 0,1 0 0,-1 0 0,1 0 0,-1 0 0,1 0 0,0 0 0,-1 0 0,1 0 0,0 0 0,0-1 0,-1 1 0,1 0 0,0 0 0,0-1 0,0 1 0,0-1 0,0 1 0,0 0 0,0-1 0,0 0 0,0 1 0,0-1 0,0 0 0,1 0 0,-1 1 0,0-1 0,0 0 0,0 0 0,0 0 0,0 0 0,0 0 0,1-1 0,-1 1 0,0 0 0,0 0 0,0-1 0,0 1 0,0-1 0,1 0 0,5-1 0,0 0 0,-1 0 0,1-1 0,-1 0 0,13-8 0,-11 3-87,0-1 0,0 1 0,-1-1 0,0-1 0,0 0 0,-1 0 0,-1 0 1,1 0-1,-2-1 0,1 0 0,4-22 0,5-28-584,-8 42 654,-2 0-1,0 0 0,1-35 0,-5 50 125,2 5-72,-1-1-1,0 1 1,1 0 0,-1 0-1,0-1 1,0 1 0,0 0-1,0 0 1,0 0 0,0 0-1,0 0 1,0 0 0,0 1-1,-1-1 1,1 0 0,0 0-1,-1 1 1,1-1 0,-1 0-1,1 1 1,-1-1 0,0 0-1,1 1 1,-1-1 0,0 1-1,0-1 1,0 0 0,0 1-1,0-1 1,-1 3 0,2 5 146,25 76 241,5 147-422,-28-200 0,-1 1 0,-3 34 0,0-23 0,1-34 0,-1 1 0,0 0 0,-1 0 0,0-1 0,-1 1 0,0-1 0,-5 14 0,-4 9 0,9-23 0,-1 0 0,-1-1 0,1 1 0,-2-1 0,1 1 0,-1-2 0,0 1 0,-14 14 0,16-19 0,-1 0 0,0 0 0,0 0 0,0 0 0,0-1 0,0 1 0,-1-1 0,1-1 0,-1 1 0,0-1 0,0 0 0,0 0 0,0-1 0,0 0 0,0 0 0,-7 0 0,2-7-1682,7-18-5087,11-14-4856,18-1 5753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0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38 336,'0'-1'71,"-4"-29"5099,3 29-4815,-1 0 0,1 0 0,0 1 0,-1-1 0,1 0 0,0 1 0,-1-1 1,1 1-1,-1 0 0,1-1 0,0 1 0,-1 0 0,1 0 0,-1 0 0,1 0 0,-1 0 0,-1 1 0,1-1-120,0 0 0,0 1-1,0-1 1,0 1 0,0-1 0,1 1-1,-1 0 1,0-1 0,1 1 0,-1 0-1,0 0 1,1 0 0,-1 1-1,1-1 1,-1 0 0,1 1 0,0-1-1,0 0 1,0 1 0,-1 0 0,1-1-1,1 1 1,-1 0 0,-1 2 0,0 1 393,0 0 1,0 1 0,0-1 0,1 1-1,0-1 1,0 1 0,0 10-1,1 2-30,1-1 0,0 1 0,1-1 0,1 0 0,5 18 0,-4-25-561,0 0 0,0 0-1,1-1 1,0 1 0,1-1 0,0 0 0,0 0 0,1-1 0,12 12 0,23 29-197,-35-38 95,1-1 0,1 0 1,0-1-1,0 0 0,1 0 0,18 12 0,-26-20 81,0 0-1,1 1 0,-1-1 0,0 0 1,0 1-1,0 0 0,0 0 1,0-1-1,0 1 0,-1 0 1,1 1-1,0-1 0,-1 0 0,2 3 1,-3-3 21,0 0 1,1 0-1,-1 0 1,0 0-1,0-1 1,0 1-1,0 0 0,-1 0 1,1 0-1,-1 0 1,1 0-1,-1-1 1,1 1-1,-1 0 1,0 0-1,0-1 1,0 1-1,0 0 1,0-1-1,0 1 1,-3 1-1,2 0-17,-1-1 1,1 0-1,-1-1 0,0 1 0,0 0 1,1-1-1,-1 0 0,0 1 0,0-1 1,-1 0-1,1 0 0,0-1 0,0 1 1,-5-1-1,-56 3-2533,52-3 1123,-31 0-5973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2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1905,'23'-14'3113,"-22"14"-2883,0-1-1,-1 1 0,1 0 1,0-1-1,-1 1 0,1 0 1,0 0-1,0-1 1,-1 1-1,1 0 0,0 0 1,0 0-1,-1 0 0,1 0 1,0 0-1,0 0 0,-1 0 1,1 0-1,0 1 0,0-1 1,-1 0-1,1 0 1,0 1-1,-1-1 0,1 0 1,0 1-1,-1-1 0,1 1 1,0-1-1,-1 1 0,1-1 1,0 2-1,14 35 2889,-1 1 1,-2 0-1,-2 1 0,-1 0 0,4 51 0,-4-31-1647,20 160-1471,-20-128 0,5 1 0,3-2 0,40 123 0,-52-199-43,14 36-858,-13-39-232,-8-26-634,-11-34-6308,8 28 4682,0 0 0,-3-28 0,0-23-782,6-7 930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0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1665,'-1'-18'15323,"5"11"-11448,0 5-3082,1 1 1,-1-1 0,1 1-1,0 0 1,0 0 0,-1 1-1,1-1 1,0 1-1,0 0 1,0 1 0,0-1-1,-1 1 1,1 0-1,5 1 1,2 7-794,-10-7 0,0 0 0,0 0 0,0 0 0,1 0 0,-1-1 0,1 0 0,-1 1 0,1-1 0,0 0 0,0 0 0,-1 0 0,1-1 0,0 1 0,0 0 0,0-1 0,0 0 0,4 0 0,7 1-1422,0 0 0,0 1 0,20 5 0,-20-3-1018,1-1 0,-1-1 1,23 1-1,-19-3-4875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0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38 2097,'-23'-4'4762,"15"-6"3239,-5 10 2317,28 0-2729,25 1-7589,-23 0 0,0 0 0,0-2 0,0 0 0,0-1 0,31-7 0,11-2-2942,34 9-6501,-63 2 6960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0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1889,'-10'8'1020,"-1"-1"1,0-1-1,-22 10 1,28-14 162,0 0-1,-1-1 1,1 1-1,-1-1 1,1 0 0,-9 0 8294,14 0-8838,0 1 0,0 0 0,1-1-1,-1 1 1,1 0 0,-1-1 0,1 1 0,0-1 0,0 1 0,0-1 0,-1 0 0,1 1 0,1-1 0,-1 0 0,2 2 0,64 24-3389,-55-23 1613,0 0-1,0-1 1,0-1-1,0 0 1,0 0 0,1-1-1,-1-1 1,0 0 0,1-1-1,-1 0 1,0-1-1,13-3 1,21-5-6475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0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473 112 448,'0'0'76,"0"-1"0,0 0 0,-1 1 0,1-1 0,0 1 0,0-1 0,0 1-1,-1 0 1,1-1 0,0 1 0,0-1 0,-1 1 0,1-1 0,0 1 0,-1 0 0,1-1 0,-1 1-1,1 0 1,0-1 0,-1 1 0,1 0 0,-1 0 0,1-1 0,-1 1 0,1 0 0,-1 0 0,1 0-1,-1-1 1,1 1 0,-1 0 0,1 0 0,-1 0 0,1 0 0,-1 0 0,0 0 0,0 1 21,0-1 1,1 0-1,-1 0 1,0 0 0,1 0-1,-1-1 1,1 1-1,-1 0 1,0 0-1,1 0 1,-1 0 0,1-1-1,-1 1 1,0 0-1,1 0 1,-1-1-1,1 1 1,-1-1 0,1 1-1,-1 0 1,1-1-1,-1 1 1,1-1-1,0 1 1,-1-1 0,1 1-1,0-1 1,-1 1-1,1-1 1,0 0-1,0 1 1,-1-1 0,1 1-1,0-1 1,0 0-1,0 1 1,0-2-1,-3-3 744,0 1-1,-1-1 0,0 1 0,1-1 1,-1 1-1,-1 0 0,1 0 0,-1 1 0,1 0 1,-1-1-1,-8-2 0,-10-11 2897,20 15-3417,0 0 1,0 0-1,-1 0 0,1 0 1,-1 1-1,1-1 0,-1 1 0,0 0 1,0 0-1,1 0 0,-1 1 0,0-1 1,0 1-1,0 0 0,0 0 1,1 0-1,-1 1 0,0-1 0,0 1 1,-3 1-1,-1 0 213,1 0 1,0 1-1,1-1 0,-1 1 0,0 1 1,1-1-1,0 1 0,0 0 1,-10 9-1,-4 7-533,0 1 0,2 1 0,0 0 0,2 2 0,0 0 0,2 0 0,1 2 0,0-1 0,2 2 0,1 0 0,-12 53 0,16-47 0,2 0 0,1 1 0,2-1 0,4 53 0,-3-81 0,1 0 0,-1 0 0,2 1 0,-1-1 0,0 0 0,1 0 0,0 0 0,0-1 0,0 1 0,1 0 0,0-1 0,0 1 0,0-1 0,0 0 0,0 0 0,1 0 0,0-1 0,0 1 0,0-1 0,0 0 0,1 0 0,-1 0 0,1-1 0,-1 0 0,1 1 0,0-2 0,0 1 0,0 0 0,0-1 0,1 0 0,-1 0 0,0-1 0,0 1 0,0-1 0,1-1 0,-1 1 0,0 0 0,0-1 0,0 0 0,1-1 0,-1 1 0,0-1 0,0 0 0,-1 0 0,1 0 0,0-1 0,-1 1 0,0-1 0,6-5 0,3-3 0,-1 0 0,0-1 0,0-1 0,-2 0 0,0 0 0,0-1 0,-1-1 0,-1 1 0,0-1 0,11-30 0,-5 1 0,-1 0 0,11-76 0,-22 100 0,-1-1 0,-1 1 0,-2-24 0,0 29 0,2 0 0,-1 1 0,2-1 0,0 1 0,4-22 0,-5 34 0,1-1 0,-1 1 0,1-1 0,0 1 0,0-1 0,0 1 0,0 0 0,0-1 0,1 1 0,-1 0 0,1 0 0,2-3 0,-4 5 0,1 0 0,-1 0 0,1-1 0,-1 1 0,1 0 0,-1 0 0,1 0 0,-1 0 0,1 1 0,-1-1 0,1 0 0,-1 0 0,1 0 0,-1 0 0,1 0 0,-1 1 0,1-1 0,-1 0 0,1 0 0,-1 1 0,0-1 0,1 0 0,-1 1 0,1-1 0,-1 0 0,0 1 0,1-1 0,-1 1 0,0-1 0,0 0 0,1 1 0,-1-1 0,0 1 0,0-1 0,0 1 0,1 0 0,4 13 0,1 0 0,-2 0 0,4 16 0,-3-10 0,5 23 0,9 81 0,-3-9 0,-8-69 0,-2-1 0,-2 2 0,-2-1 0,-2 0 0,-9 67 0,3-79 0,0 1 0,-2-2 0,-2 1 0,-1-1 0,-2-1 0,-1 0 0,-33 55 0,40-75-39,0-1 1,0 1-1,-2-2 1,1 1-1,-1-1 0,0-1 1,-1 0-1,-1 0 1,1-1-1,-1 0 0,0-1 1,-1 0-1,0-1 1,0 0-1,0-1 0,-25 7 1,34-11-464,0 0 0,0-1 1,0 0-1,0 1 0,1-1 0,-1 0 1,0-1-1,0 1 0,0 0 1,0-1-1,0 0 0,-5-1 0,7 1 20,0 0 0,-1 0 1,1 1-1,0-1 0,0 0 0,0 0 0,-1-1 0,1 1 0,0 0 0,0 0 0,1 0 0,-1-1 0,0 1 0,0 0 0,1-1 0,-1 1 0,0-1 0,1 1 0,0-1 0,-1 1 0,1-1 0,0 1 0,0-1 0,0 1 0,0-3 0,0-31-5884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0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3121,'-19'2'10828,"10"4"-5738,5 21-882,5-13-1758,-4 14-499,0 0 0,-13 50 0,3-16-734,7-31-1217,-3 34 0,3-6-6879,0-1-3063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0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236 119 1281,'0'-26'1766,"-1"-25"1050,-9 20 2804,10 31-5507,0-1 0,0 1 0,0-1 1,0 0-1,-1 1 0,1-1 0,0 1 1,-1-1-1,1 1 0,0-1 0,-1 1 1,1 0-1,0-1 0,-1 1 0,1-1 1,-1 1-1,1 0 0,-1-1 0,1 1 1,-1 0-1,1-1 0,-1 1 0,1 0 0,-1 0 1,0 0-1,1 0 0,-1-1 0,1 1 1,-1 0-1,1 0 0,-1 0 0,0 0 1,1 0-1,-1 0 0,1 1 0,-2-1 1,-14 20 7106,1 20 637,10-18-5840,-8 34-2017,9-43 0,0 0 0,1 1 0,1-1 0,-1 22 0,2 16 0,2 0 0,3-1 0,14 71 0,-15-107 0,0 0 0,1-1 0,1 0 0,0 0 0,1 0 0,1 0 0,-1-1 0,2 0 0,0-1 0,0 1 0,1-1 0,0-1 0,1 0 0,0 0 0,1-1 0,0-1 0,17 11 0,-3-5 0,-10-7 0,-1 1 0,0 0 0,-1 1 0,1 0 0,-2 1 0,21 21 0,-32-30 0,-1 0 0,1 0 0,0 0 0,-1 0 0,1 0 0,-1 0 0,0 0 0,1 0 0,-1 0 0,0 1 0,1-1 0,-1 0 0,0 0 0,0 0 0,0 1 0,0-1 0,0 0 0,0 0 0,-1 1 0,1-1 0,0 0 0,-1 0 0,1 0 0,0 0 0,-1 0 0,1 1 0,-1-1 0,0 0 0,1 0 0,-1 0 0,0 0 0,-1 1 0,-33 27 0,26-23 0,-36 24 0,-2-3 0,-1-2 0,-1-1 0,-77 24 0,113-43 0,-18 0-1994,29-5 1547,0 0 0,0-1 0,0 1 0,0-1 0,0 1 0,1-1 0,-1 0 0,0 0 0,0 0 0,1 0 0,-1 0 0,1 0 1,-1 0-1,1 0 0,-1-1 0,1 1 0,-2-2 0,1-1-627,-1 0 0,1-1 0,0 1 0,0 0 0,1-1 0,-1 1 0,1-1 0,0 1 0,0-1 0,1 1 1,-1-1-1,1-7 0,0-47-7645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0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19 186 3730,'-18'-32'2913,"18"8"449,0-3 1088,0 3 1344,18 15 673,-5-14-672,5 9-5539,26-9-256,5 13 0,1 10 0,-7 0 0,19 0 0,-12 0 0,0 0 0,-7 0-1777,-12 0-7475,0 0 560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1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0 533 2913,'3'9'29379,"3"-10"-29319,0-1 0,0 1 0,-1-1 0,1 0-1,-1-1 1,1 1 0,-1-1 0,10-7 0,5-2-124,265-171 64,-91 53 0,-168 114-207,12-6-2533,-1-3 0,53-45-1,-9 12-12677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1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69 168 7347,'-37'14'6900,"24"-5"-33,-5-9 4786,36 0-11653,13-9 0,19-5 0,-7-23 0,7 14 0,12-10-5346,-12-4-3603,-7 0 1058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1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112 261 416,'-1'-4'147,"1"0"0,-1 1 0,0-1-1,-1 0 1,1 0 0,-1 0 0,1 1 0,-1-1 0,0 1-1,0 0 1,-1-1 0,1 1 0,-1 0 0,0 0-1,-5-4 1,-18-26 588,18 19-319,5 8-169,-1 1 1,1-1 0,1 0 0,-1 0-1,1 0 1,0 0 0,0 0 0,1 0-1,0-1 1,0 1 0,0-10-1,2 2 56,-1-23 2516,-6 23 2229,-8 8 4140,15 8-8884,0 0 1,-1 0 0,1-1-1,0 1 1,0 0-1,0 0 1,0-1-1,0 1 1,0-1 0,0 1-1,1-1 1,-1 1-1,4 1 1,-5-2-93,3 3 102,0 0-1,0 0 0,0 0 0,-1 1 0,0-1 0,1 1 0,1 8 0,7 13 472,111 154-30,270 432-755,-324-503 0,100 213 0,-135-245 0,-4 2 0,-4 1 0,29 153 0,-27-55 0,8 305 0,-65 457 0,14 1 0,18-606 0,-2-253 0,0-86-56,0-42-1921,-3-11-3740,-12-25-4285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2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32 391 1201,'0'-6'253,"-1"1"1,0 0 0,0 0 0,0 0 0,0 0 0,-4-7 0,-4-27 2283,3 4 1100,0-4 4478,6-8 2956,1 47-10865,0-1-1,0 1 0,0 0 0,0-1 1,0 1-1,1 0 0,-1 0 0,0 0 1,0-1-1,0 1 0,0 0 0,1 0 0,-1 1 1,0-1-1,0 0 0,0 0 0,0 1 1,0-1-1,2 1 0,1-1 119,12 38-324,90 145 0,-9-18 0,-82-138 0,2-1 0,1-1 0,28 31 0,3 3 0,-39-45 0,0-1 0,2 0 0,-1-1 0,2-1 0,0 0 0,0 0 0,1-1 0,28 15 0,-35-22 0,1 0 0,-1 0 0,0-1 0,1 0 0,-1-1 0,1 0 0,-1 0 0,1 0 0,0-1 0,-1 0 0,1 0 0,0-1 0,-1 0 0,1 0 0,-1-1 0,1 0 0,-1-1 0,0 1 0,0-1 0,0-1 0,12-7 0,-11 5 0,1 0 0,-1-1 0,0 0 0,0 0 0,-1-1 0,0 0 0,0 0 0,-1-1 0,0 0 0,-1 0 0,0 0 0,5-14 0,2-9 0,-2 0 0,9-50 0,-10 37 0,0-6 0,-3 0 0,-2 0 0,-4-62 0,0 74 0,1 23 0,-1 0 0,-1 0 0,-1 0 0,0 0 0,-1 0 0,0 0 0,-1 0 0,-1 1 0,-1 0 0,0 0 0,-1 0 0,0 1 0,-15-21 0,0 18-1601,1 11-4319,1 4-3831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1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1145 864,'-1'1'189,"-1"1"0,1 0-1,0-1 1,0 1 0,0 0-1,0 0 1,0 0-1,1-1 1,-1 1 0,0 0-1,1 0 1,-1 0 0,1 0-1,0 0 1,0 0 0,0 4-1,-16 6 2112,10 15 2948,-6-22-2506,14 13 12558,8-35-12194,-4-4-3106,12-29 0,63-128 0,-27 52 0,41-109 0,-16 35 0,-52 137 0,-2-1 0,20-79 0,-3 16 0,-42 126 0,0 0 0,0 1 0,1-1 0,-1 0 0,0 0 0,0 0 0,1 1 0,-1-1 0,0 0 0,1 1 0,-1-1 0,0 0 0,1 1 0,-1-1 0,1 0 0,-1 1 0,1-1 0,0 1 0,-1-1 0,1 1 0,-1-1 0,1 1 0,0-1 0,-1 1 0,1 0 0,0-1 0,0 1 0,-1 0 0,1 0 0,0-1 0,0 1 0,0 0 0,-1 0 0,1 0 0,0 0 0,0 0 0,0 0 0,-1 0 0,1 0 0,0 1 0,1-1 0,0 1 0,0 0 0,0 0 0,-1 0 0,1 1 0,0-1 0,0 0 0,-1 1 0,1 0 0,-1-1 0,1 1 0,-1 0 0,0-1 0,1 1 0,-1 0 0,1 3 0,34 65 0,77 114 0,-72-122 0,3 0 0,2-2 0,3-3 0,63 58 0,-76-82 0,0-2 0,2-2 0,54 31 0,-70-44 60,8 3-555,-29-19 402,0 0-1,0 1 1,0-1 0,0 0 0,0 0-1,0 0 1,1 0 0,-1 0-1,0 0 1,0 0 0,0-1 0,0 1-1,0 0 1,0 0 0,0-1 0,0 1-1,0-1 1,0 1 0,0-1-1,-1 1 1,1-1 0,0 0 0,0 1-1,0-1 1,-1 0 0,1 0-1,0 1 1,0-3 0,0 3-222,-1 0 0,0-1 0,0 1 0,1-1 0,-1 1 0,0-1 0,0 1 0,0-1 0,0 1 0,1-1 0,-1 0 0,0 1 0,0-1 0,0 1 0,0-1 0,0 1 0,0-1 0,-1 1 0,1-1 0,0 1 0,0-1 0,0 1 0,0-1 0,-1 1 0,1-1 0,-1 0 0,-14-32-9202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3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84 320,'-16'0'18747,"17"0"-18744,0 0 0,0-1-1,0 1 1,0 0 0,0-1 0,-1 1-1,1 0 1,0-1 0,0 1-1,-1-1 1,1 1 0,0-1-1,-1 0 1,1 1 0,0-1-1,-1 0 1,1 1 0,-1-1 0,1 0-1,-1 0 1,1 1 0,-1-1-1,0 0 1,1 0 0,-1 0-1,0 0 1,0 1 0,1-1 0,-1 0-1,0 0 1,0 0 0,0 0-1,0 0 1,0 0 0,-1 0-1,1 0 1,0 1 0,0-1-1,0 0 1,-1-1 0,1-4 20,4 3 166,-4 3-178,1 0 1,-1 0-1,0 0 1,1 0-1,-1 0 0,1 0 1,-1-1-1,0 1 1,1 0-1,-1 0 0,0 0 1,1-1-1,-1 1 1,0 0-1,1 0 0,-1-1 1,0 1-1,0 0 1,1-1-1,-1 1 0,0 0 1,0-1-1,0 1 1,1 0-1,-1-1 0,0 1 1,0 0-1,0-1 1,0 1-1,0-1 0,0 1 1,0 0-1,0-1 1,0 1-1,0-1 0,0 0 1,0 0 9,0 0-1,0 0 1,0 0 0,1 0 0,-1 0 0,0 1-1,0-1 1,1 0 0,-1 0 0,0 0 0,1 0-1,-1 0 1,1 0 0,-1 1 0,1-1 0,-1 0 0,1 0-1,0 1 1,-1-1 0,1 0 0,0 1 0,1-2-1,-2 2 3,1 0-1,0-1 1,-1 1-1,1 0 0,-1-1 1,1 1-1,-1-1 0,0 1 1,1-1-1,-1 1 1,1-1-1,-1 0 0,0 1 1,1-1-1,-1 1 1,0-1-1,0 0 0,0 1 1,1-1-1,-1-4 3998,0 29-2184,18 178 2867,-18 324-2423,0-364-4589,0-25-4414,3-172-1525,6-17 1439,-5 33 4506,11-28-4818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3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32 168 1425,'0'-3'97,"0"2"63,1-1 0,-1 0 0,0 1 0,0-1 0,1 0 0,-2 1-1,1-1 1,0 0 0,0 1 0,0-1 0,-1 0 0,1 1 0,-1-1 0,1 0 0,-1 1 0,0-1 0,1 1 0,-1-1 0,0 1 0,0 0-1,0-1 1,0 1 0,-1 0 0,1-1 0,0 1 0,-2-1 0,2 2-34,1-1 0,0 1 1,-1 0-1,1 0 0,0 0 0,-1-1 0,1 1 0,0 0 1,-1 0-1,1 0 0,0-1 0,0 1 0,0 0 1,-1-1-1,1 1 0,0 0 0,0-1 0,0 1 1,0 0-1,-1-1 0,1 1 0,0 0 0,0-1 0,0 1 1,0 0-1,0-1 0,0 1 0,0 0 0,0-1 1,0 0-1,-10-22 19797,10 17-18707,0 4-1941,1 0 814,0-1-1,-1 1 1,1 0-1,0 0 0,0 0 1,0 0-1,0 0 1,0 1-1,1-1 1,-1 0-1,1 0 0,-1 1 1,1-1-1,-1 1 1,1-1-1,0 1 1,0 0-1,3-2 1,41-20 831,-34 18-920,1 1 0,-1 0 0,1 1 0,-1 1 0,1-1 0,0 2 0,0 0 0,18 1 0,-27 0 0,1 1 0,-1 0 0,0 0 0,0 0 0,0 0 0,0 1 0,0 0 0,0 0 0,-1 0 0,1 0 0,0 0 0,-1 1 0,0-1 0,1 1 0,-1 0 0,0 0 0,-1 0 0,1 1 0,0-1 0,-1 1 0,0-1 0,0 1 0,0 0 0,0 0 0,-1 0 0,1 0 0,-1 0 0,0 0 0,1 4 0,0 6 0,-1-1 0,0 0 0,0 0 0,-1 1 0,-1-1 0,-1 0 0,1 0 0,-2 0 0,-4 13 0,-7 18 0,-23 51 0,19-52 0,-10 23 0,-2-2 0,-49 78 0,78-141 0,0 0 0,0-1 0,0 1 0,0 0 0,0 0 0,1 0 0,-1 1 0,0-1 0,1 0 0,-1 0 0,1 0 0,-1 0 0,1 1 0,0-1 0,-1 0 0,1 0 0,0 1 0,0-1 0,0 0 0,0 0 0,0 1 0,0-1 0,0 0 0,1 0 0,-1 1 0,0-1 0,1 0 0,-1 0 0,1 0 0,-1 1 0,1-1 0,-1 0 0,1 0 0,0 0 0,0 0 0,-1 0 0,1 0 0,0 0 0,0-1 0,0 1 0,0 0 0,0 0 0,0-1 0,0 1 0,1 0 0,-1-1 0,0 1 0,0-1 0,0 0 0,1 1 0,-1-1 0,0 0 0,0 0 0,1 0 0,-1 0 0,0 0 0,0 0 0,2 0 0,0 0 0,-1 0 0,0 0 0,0 0 0,0 0 0,0 1 0,1-1 0,-1 1 0,0-1 0,0 1 0,0 0 0,0 0 0,0 0 0,0 0 0,0 0 0,0 0 0,-1 1 0,4 1 0,-3-1 0,0 0 0,0 0 0,0-1 0,0 1 0,1-1 0,-1 0 0,1 0 0,-1 1 0,1-2 0,-1 1 0,6 1 0,60 13 94,-43-8-656,1-1-1,0-2 1,47 3-1,-66-7-1213,-4 1 790,-1-1 0,1 0 0,0 0 0,0 0 0,-1 0-1,1 0 1,0 0 0,0-1 0,-1 1 0,1-1 0,0 0-1,2-1 1,9-18-6129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4:3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1121,'-7'-43'14324,"12"40"-12566,36 8 4715,-37-3-6088,-1 0-1,1 0 1,-1 0 0,1 1-1,-1 0 1,0-1 0,0 1-1,0 0 1,4 6 0,13 13 1137,2 2-1150,0 1 1,-3 1-1,0 0 0,-1 1 0,-2 1 0,0 1 0,-3 0 1,0 1-1,15 57 0,-19-53-372,7 27 0,-2 0 0,-3 0 0,4 111 0,-15-156 0,-7 256 0,3-224 0,-3-1 0,-1 0 0,-25 78 0,-21 61 0,54-185 5,-1 1 0,1 0 0,-1 0 0,1 0 0,-1-1 0,0 1 0,1 0 0,-1-1 0,0 1 1,0-1-1,0 1 0,0-1 0,-1 1 0,1-1 0,0 0 0,-1 0 0,1 1 0,-1-1 0,1 0 0,-1 0 0,1 0 0,-1-1 0,0 1 0,1 0 0,-1-1 0,0 1 0,1-1 0,-1 1 0,0-1 1,0 0-1,0 0 0,0 0 0,1 0 0,-4 0 0,0-1-189,1 1 0,-1-1 1,1-1-1,0 1 0,0 0 0,-1-1 1,1 0-1,0 0 0,0 0 1,1-1-1,-1 0 0,-4-3 0,-11-24-7790,-9 5-1161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0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3 145 48,'-1'-11'18,"0"7"-5,1 0-1,0-1 1,0 1 0,0 0-1,0 0 1,0 0-1,1 0 1,0 0 0,2-6-1,4 5 4,-7 5-8,1-1-1,0 1 0,-1 0 1,1-1-1,-1 1 0,1-1 1,-1 1-1,1 0 0,-1-1 1,1 1-1,-1-1 0,0 0 1,1 1-1,-1-1 0,0 1 1,1-1-1,-1 1 0,0-1 1,0 0-1,0 1 0,1-1 1,-1 0-1,0 1 0,0-1 1,0 0-1,0 1 0,0-1 1,0 0-1,0 1 0,0-1 1,-1-1-1,1 0 286,2-12 1978,11 13-1999,18 2 1424,-30-1-1652,-1-1-1,1 1 0,-1 0 0,1 1 1,0-1-1,-1 0 0,1 0 0,0 0 1,-1 0-1,1 0 0,-1 1 0,1-1 1,0 0-1,-1 1 0,1-1 0,-1 0 1,1 1-1,-1-1 0,1 1 1,-1-1-1,1 0 0,-1 1 0,0-1 1,1 1-1,-1 0 0,1-1 0,-1 1 1,0-1-1,0 1 0,1-1 0,-1 1 1,0 1-1,6 0 629,1 0 2716,-7-1-3253,0-1 0,0 1 0,0-1 0,0 1 0,0-1 0,0 0 0,0 1 0,0-1 0,0 1-1,0-1 1,1 0 0,-1 1 0,0-1 0,0 1 0,0-1 0,1 0 0,-1 1 0,0-1-1,1 0 1,-1 1 0,0-1 0,1 0 0,-1 1 0,0-1 0,1 0 0,-1 0 0,1 0 0,-1 1-1,0-1 1,1 0 0,-1 0 0,1 0 0,-1 0 0,1 0 0,-1 0 0,1 0 0,-1 0-1,0 0 1,1 0 0,-1 0 0,1 0 0,0 0 0,29-9 1879,22-21-1113,-33 16-582,-16 12-282,-1 0-1,1 0 1,0 0 0,0 0 0,0 0 0,0 1 0,0-1-1,1 1 1,-1 0 0,0 0 0,1 0 0,-1 1 0,0-1-1,1 1 1,-1-1 0,6 1 0,-4 0 31,-1 1 0,0-1 0,1 1 0,-1-1 1,0 1-1,0 0 0,1 1 0,-1-1 0,0 1 0,0 0 1,0 0-1,0 0 0,-1 0 0,1 1 0,-1-1 0,1 1 0,-1 0 1,0 0-1,0 0 0,0 1 0,0-1 0,-1 1 0,0-1 0,1 1 1,-1 0-1,0 0 0,-1 0 0,1 0 0,-1 0 0,1 6 1,2 7 270,-1 1 0,0-1 0,-2 1 1,0 0-1,-1-1 0,-3 26 0,-2-14-26,0-1-1,-2 0 1,-14 36-1,-4 19 266,-40 103 142,50-148-587,-28 60 116,38-88-73,0-1 0,-1-1 0,0 1 0,-1-1 0,1 0 0,-2 0 0,-12 11 0,19-19-148,1 1-1,0-1 1,0 0-1,0 1 1,-1-1-1,1 0 1,0 0-1,0 1 1,-1-1-1,1 0 1,0 0-1,-1 0 1,1 0-1,0 1 1,-1-1-1,1 0 1,0 0 0,-1 0-1,1 0 1,0 0-1,-1 0 1,1 0-1,0 0 1,-1 0-1,1 0 1,0 0-1,-1 0 1,1 0-1,-1 0 1,1 0-1,0 0 1,-1 0-1,1 0 1,0-1-1,-1 1 1,1 0-1,-1 0 1,1-15 556,11-18-39,-9 29-480,0 0 1,1 0 0,0 0 0,0 0-1,0 0 1,1 1 0,-1-1-1,1 1 1,0 0 0,0 0 0,0 1-1,0-1 1,0 1 0,1-1 0,-1 2-1,1-1 1,-1 0 0,1 1 0,0 0-1,-1 0 1,1 0 0,0 0 0,0 1-1,9 0 1,-7 2-66,-1-1 0,1 1 0,-1 1 0,0-1 0,1 1 0,-1 0 0,0 0 0,-1 1 0,1-1 0,-1 1 0,1 1 0,-1-1 0,5 7 0,33 21 0,-27-25-1626,0 0-1,0-1 1,1-1-1,30 6 1,-41-10 1033,-1 0 0,0-1 0,1 0 0,-1 1 0,0-2 0,1 1 0,-1 0 0,0-1 0,1 0 0,-1-1 0,0 1 0,0-1 0,0 0 0,0 0 1,0 0-1,0-1 0,-1 0 0,7-5 0,10-15-5253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0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 2545,'13'-8'2735,"5"2"9972,-20 13-7478,3 11-3845,0-14-330,-3 14-51,-1-1 0,-1 0 0,0 0 0,-1 0 0,-9 21 0,-3 12 92,2-3-2378,-13 60-7556,26-96 7745,0 0-1,1 1 1,0-1 0,1 0 0,1 1 0,0-1 0,4 18 0,5-5-5002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0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78 1665,'-27'-30'3983,"22"26"-2614,-1 0 1,0 0-1,1 1 0,-1 0 0,0 0 1,-1 0-1,-7-2 0,10 4-558,-20-11 5880,24 12-6496,-1-1-1,0 0 1,0 1-1,0-1 1,0 1-1,0 0 0,0-1 1,0 1-1,0 0 1,0-1-1,0 1 1,0 0-1,0 0 0,0 0 1,0 0-1,0 0 1,0 0-1,0 0 1,0 0-1,0 0 1,0 1-1,0-1 0,0 0 1,0 1-1,0-1 1,-2 2-1,-19 12 3219,11-1-3413,0-1 0,1 2 0,1-1 0,0 1 0,0 0 0,2 1 0,-8 19 0,10-18 0,-7 18 0,-12 64 0,22-86 0,0-1 0,1 1 0,1 0 0,0-1 0,1 1 0,0 0 0,1-1 0,0 1 0,7 20 0,-4-16 0,-3-10 0,-1-1 0,1 1 0,0-1 0,0 0 0,0 0 0,1 0 0,0 0 0,0 0 0,0-1 0,5 7 0,3-5 0,1-1 0,-1 0 0,1 0 0,0-1 0,0-1 0,0 0 0,1 0 0,-1-1 0,0-1 0,1 0 0,21-2 0,66 15 0,-99-14 0,0 0 0,0 0 0,1 0 0,-1 0 0,0 0 0,0 0 0,0 0 0,0 1 0,0-1 0,0 0 0,0 1 0,1-1 0,-1 1 0,0-1 0,0 1 0,0-1 0,-1 1 0,1 0 0,0-1 0,0 1 0,0 0 0,0 0 0,-1 0 0,1 0 0,0 0 0,-1 0 0,1 0 0,-1 0 0,1 0 0,-1 0 0,1 0 0,-1 0 0,0 0 0,0 0 0,1 0 0,-1 1 0,0-1 0,0 0 0,0 0 0,0 0 0,-1 2 0,1 1 0,-1 1 0,0-1 0,0 1 0,0-1 0,-1 0 0,1 0 0,-1 1 0,0-1 0,-5 6 0,-17 24 0,-60 78 0,31-42 0,-7 10 0,53-72 0,0-1 0,0 0 0,0-1 0,-1 1 0,0-1 0,0-1 0,-15 8 0,22-13-93,0 0 0,1 1 0,-1-1 0,0 0 0,1 1 0,-1-1 0,0 0 0,0 0 0,1 0 0,-1 0 0,0 0 0,0 0 0,1 0 0,-1 0-1,0 0 1,1 0 0,-1 0 0,0 0 0,0-1 0,1 1 0,-1 0 0,0 0 0,1-1 0,-1 1 0,0 0 0,1-1 0,-1 1 0,0-1 0,1 1 0,-1-1 0,1 1 0,-1-1 0,1 0 0,-1 1 0,1-1 0,0 1 0,-1-1 0,1 0 0,0 0 0,-1 1 0,1-1 0,0 0 0,0 1-1,0-2 1,-4-37-7611,6-76-4237,8 47 7584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0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73 1745,'0'-3'365,"0"1"0,-1-1 0,1 1 0,-1-1 0,0 1 0,0 0 0,0-1 0,0 1 0,0 0 0,0 0 0,-1-1 0,1 1 0,-4-3 0,4 4 317,-1-1 1,1 0-1,-1 0 1,1 0 0,0 0-1,0 0 1,-5-19 16881,65 20-16128,-20 0-902,0 1-1,0 2 1,52 10-1,-26 0-8331,-6-1-3165,-28-9 4016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0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1889,'0'0'29184,"13"0"-27490,-8 1-1694,0 0 0,0 0 0,-1 0 0,1 0 0,0 1 0,-1 0 0,1 0 0,-1 0 0,0 0 0,0 1 0,6 4 0,42 37 0,-51-44 0,138 117 0,-86-64 0,-3 1 0,-2 2 0,-3 3 0,57 95 0,-90-134-872,-10-17 263,1 0 1,-1 1 0,0 0-1,0-1 1,-1 1 0,1 0 0,-1 0-1,1 0 1,-1 0 0,-1 0 0,1 0-1,0 4 1,-1-66-18913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0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62 1489,'-1'-2'381,"1"-1"0,0 0 1,-1 0-1,1 0 1,-1 1-1,0-1 0,0 0 1,0 1-1,0-1 0,0 0 1,-1 1-1,1 0 1,-1-1-1,1 1 0,-1 0 1,0 0-1,-2-3 0,2 4 83,0-1 0,0 1 0,0 0 0,0-1 0,0 1 0,-1 0 0,1 0 0,0 0 0,0 0 0,-1 1 0,1-1 0,-1 1 0,1-1 0,0 1 0,-1 0 0,1 0 0,-1 0 0,1 0 0,-1 1 0,1-1 0,0 0 0,-1 1 0,1 0 0,0 0 0,-1-1 0,1 1 0,0 1 0,0-1 0,0 0 0,0 0 0,0 1 0,0-1 0,0 1 0,-2 2 0,-2 3 338,0 0 1,0 1 0,0 0 0,-5 11 0,5-8-42,-1 0 0,-1 0 1,-11 12-1,1-1-575,1 0 0,1 1-1,0 1 1,2 0 0,-14 33 0,17-36-186,-1 0 0,-18 23 0,20-30 0,0 0 0,1 0 0,0 1 0,-8 22 0,5-9-1616,-2 0 0,-21 33 0,15-27-691,17-13-7163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2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98 1249,'-2'-8'27327,"18"14"-23136,-10-4-4191,1-1 0,0 0 0,0 0 0,0 0 0,0-1 0,-1 0 0,1-1 0,7 0 0,8-1 0,41 3 61,-35 1-166,0-1-1,-1-2 1,1 0 0,0-2 0,-1-1 0,49-15 0,-56 12-2153,-17 6 1236,0-1 0,1 1 1,-1-1-1,0 1 0,0-1 0,0 0 1,0 0-1,0 0 0,0-1 0,-1 1 1,1-1-1,-1 1 0,0-1 0,0 0 1,0 0-1,0 0 0,0 0 0,0 0 1,1-5-1,-1-7-3639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1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1409,'0'0'512,"0"-9"-304,0-5-256,0 5-1137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1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55 736,'0'-2'105,"0"1"0,1 0 0,-1 0-1,0-1 1,0 1 0,1 0 0,-1 0-1,0 0 1,1 0 0,-1-1 0,1 1-1,0 0 1,-1 0 0,1 0 0,0 0-1,1-1 1,-1 1 16,0-1 0,0 1 0,0 0 0,0 0 0,0-1 0,-1 1 0,1 0 0,0-1-1,-1 1 1,1-1 0,-1 1 0,0-1 0,1 1 0,-1-1 0,0 1 0,0-4 0,12-2 8469,-15 29-7334,0 1-1,-2-2 1,-1 1 0,-1-1-1,-1 0 1,-15 31-1,1 0 118,-229 571 5721,226-562-6846,2-9-82,3 0-1,-23 97 1,30-88-78,7-41-148,2 1 1,0 1 0,-1 33-1,7-62 51,-1 0-1,1-1 0,1 1 1,-1 0-1,1 0 1,0 0-1,1 1 1,7-12-1,8-16-139,100-292-2474,-94 247 1864,-18 60 550,140-469-2763,-140 458 3260,2 0-1,0 1 1,25-51-1,-33 79-210,-1 0-1,1 0 1,-1 0-1,1 0 1,-1 1-1,1-1 0,-1 0 1,1 0-1,0 1 1,0-1-1,-1 0 1,1 1-1,0-1 1,0 1-1,0-1 1,0 1-1,-1-1 0,1 1 1,0-1-1,0 1 1,0 0-1,0 0 1,0 0-1,0-1 1,0 1-1,0 0 1,0 0-1,0 0 0,0 0 1,0 1-1,0-1 1,0 0-1,0 0 1,0 1-1,0-1 1,0 0-1,0 1 0,0-1 1,-1 1-1,1-1 1,0 1-1,0-1 1,0 1-1,-1 0 1,2 0-1,37 42 2937,-32-34-3044,20 29 178,-2 2 0,-2 1-1,-2 1 1,-1 0 0,14 46 0,-12-32-126,179 399-21,-170-359 0,-30-96 0,-1 1 0,1-1 0,-1 1 0,0-1 0,1 1 0,-1-1 0,1 1 0,-1 0 0,0-1 0,0 1 0,1-1 0,-1 1 0,0 0 0,0-1 0,0 1 0,0 0 0,0-1 0,1 1 0,-1 0 0,0-1 0,-1 1 0,1 0 0,0-1 0,0 1 0,0-1 0,0 1 0,0 0 0,-1-1 0,1 1 0,0 0 0,0-1 0,-1 1 0,1-1 0,-1 1 0,1-1 0,0 1 0,-1-1 0,1 1 0,-1-1 0,1 1 0,-1-1 0,1 0 0,-1 1 0,0-1 0,1 0 0,-1 1 0,1-1 0,-1 0 0,0 0 0,1 0 0,-1 0 0,0 1 0,1-1 0,-1 0 0,0 0 0,1 0 0,-1 0 0,0 0 0,1-1 0,-1 1 0,0 0 0,0 0 0,-43-11 0,8-6 0,0-2 0,2-1 0,0-1 0,-44-38 0,-17-9 0,45 39 0,-2 3 0,0 2 0,-2 2 0,0 3 0,-60-13 0,109 30 0,-43-9 0,-61-6 0,1 0 0,88 13 0,6 1 0,0 1 0,1-2 0,-19-7 0,31 11 0,0-1 0,0 1 0,0-1 0,0 1 0,0-1 0,0 0 0,0 0 0,0 0 0,0 1 0,0-1 0,1 0 0,-1 0 0,0 0 0,0 0 0,1 0 0,-1-1 0,1 1 0,-1 0 0,1 0 0,0 0 0,-1 0 0,1-1 0,0 1 0,0 0 0,0 0 0,-1 0 0,2-1 0,-1 0 0,0-2 0,1 0 0,0-1 0,0 1 0,1 0 0,-1 0 0,1 1 0,0-1 0,4-6 0,1-1 0,1 1 0,0 0 0,0 0 0,1 1 0,12-10 0,-4 7 0,1 1 0,0 1 0,1 1 0,0 0 0,0 1 0,1 1 0,0 1 0,0 1 0,29-4 0,19 2 0,106 2 0,39-5 0,-148 2 0,299-53 0,-209 9 0,-135 43 0,-17 5 0,-5 5 0,0 1 0,0 0 0,0-1 0,0 1 0,1 0 0,-1 0 0,0 0 0,1 1 0,0-1 0,-1 0 0,1 0 0,0 1 0,-1 3 0,-41 77 0,-4-1 0,-66 88 0,1-2 0,15-7 0,-87 135 0,155-252 0,-29 63 0,48-89 0,2-6-139,4-11-258,3-26-1041,14-45-3132,18-24-7062,-13 44 5893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1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96 131 288,'-3'0'145,"0"1"0,-1-1 0,1 1-1,0 0 1,0 0 0,1 0 0,-1 0 0,0 0 0,0 1-1,-2 1 1,2-1 53,1-1 0,0 0 0,-1 1 0,1-1 0,-1 0 0,0 0 0,1-1 0,-1 1 0,-4 0-1,-23-1 24366,46 0-20219,1-2-4344,1-1 0,-1 0 0,0-2 0,-1 0 0,1 0 0,-1-2 0,21-11 0,42-15 0,-44 23 0,21-7 0,-48 12-207,0 1 0,1 1 1,0-1-1,0 1 0,10-2 0,7-7-6740,-4 3-2001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1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79 2001,'-50'23'19721,"52"-22"-19295,0-1 0,0 0-1,0 1 1,0-1 0,1 0 0,-1-1 0,0 1 0,0 0 0,0-1-1,0 1 1,0-1 0,0 1 0,0-1 0,0 0 0,-1 0-1,1 0 1,0 0 0,0 0 0,0 0 0,1-2 0,14-6 1676,66-22-5948,-1 1-3583,-56 19 440,-10 1 826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1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61 1857,'0'-3'448,"0"0"-1,0-1 1,0 1 0,1 0-1,-1 0 1,1 0 0,0 0-1,0 0 1,0 0 0,0 0-1,1 0 1,-1 0 0,4-4-1,8-3 4078,6 6 3478,-18 4-7915,0 0 1,-1 1-1,1-1 1,0 0-1,-1 0 0,1 0 1,0 1-1,-1-1 0,1 0 1,0 0-1,-1 1 0,1-1 1,-1 1-1,1-1 0,0 0 1,-1 1-1,1-1 0,-1 1 1,1 0-1,-1-1 0,0 1 1,1-1-1,-1 1 0,0 0 1,1-1-1,-1 1 1,0 0-1,0-1 0,1 1 1,-1 0-1,0 1 0,0 33 3973,-2-23-3016,-1-1 1,0 1-1,-1-1 1,-5 13-1,-15 17-1045,-2-2 0,-2 0 0,-1-1 0,-41 39 0,16-18 0,-122 131 0,158-171 0,14-16 0,0 0 0,1 0 0,-1 1 0,1-1 0,0 1 0,0 0 0,0 0 0,1 0 0,-1 0 0,1 0 0,0 1 0,0-1 0,1 1 0,-1-1 0,1 1 0,-1 7 0,2-11 0,0 0 0,0-1 0,1 1 0,-1 0 0,1 0 0,-1-1 0,0 1 0,1 0 0,-1 0 0,1-1 0,-1 1 0,1-1 0,0 1 0,-1 0 0,1-1 0,0 1 0,-1-1 0,1 0 0,0 1 0,0-1 0,-1 1 0,1-1 0,0 0 0,0 0 0,0 1 0,-1-1 0,1 0 0,0 0 0,0 0 0,0 0 0,0 0 0,0 0 0,42 0 0,-25-1 0,26-1 0,-1-3 0,1-1 0,-2-2 0,70-21 0,-10 7-534,-73 16-6577,-27 6 6073,0 0 0,0 0 0,0 0 0,0-1 0,0 1 1,0-1-1,-1 1 0,1-1 0,0 0 0,0 1 0,-1-1 0,3-2 0,3-9-3611,-5-11 3578,-2 0-1813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1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70 1040,'0'-70'13030,"0"74"-9994,0 402 9650,0-227-9711,-3-26-2975,9 210 0,25-164 0,-29-191-8,1 0-1,0 0 1,0 0 0,8 13-1,-7-15-80,-4-5-56,0-1-1,0 0 0,1 1 1,-1-1-1,0 0 0,1 1 0,-1-1 1,1 0-1,-1 0 0,0 1 1,1-1-1,-1 0 0,1 0 1,-1 0-1,1 1 0,-1-1 1,0 0-1,1 0 0,-1 0 0,1 0 1,-1 0-1,1 0 0,-1 0 1,1 0-1,-1 0 0,1 0 1,-1 0-1,0-1 0,1 1 1,-1 0-1,1 0 0,-1 0 0,1-1 1,-1 1-1,0 0 0,1 0 1,-1-1-1,1 1 0,-1 0 1,0-1-1,1 0 0,1-2-1724,0-1 679,-1 0 0,1 0 0,-1-1 0,0 1 0,0 0-1,0-8 1,5-14-2341,11-20-2170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2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2 177 384,'0'-13'1090,"-1"10"-934,1-1 0,-1 0 0,1 1 0,0-1 0,1 0 0,-1 1 0,1-1-1,-1 0 1,1 1 0,0-1 0,1 1 0,-1-1 0,0 1 0,1 0 0,0-1 0,0 1 0,0 0 0,2-3 0,-1 4-12,-1-1-1,0 0 1,0 1 0,-1-1 0,1 0 0,-1 0 0,1 0 0,-1 0 0,1-4 0,12-21 1386,16-6 7530,-30 48-4612,-2 30-686,-17 87 1,11-85-2313,-6 95 1,14-116-1312,-1 1 72,2 0-1,0 1 0,9 41 0,-9-62-187,0 1-1,1-1 0,0 0 1,1 0-1,-1 0 0,1 0 1,1 0-1,-1-1 0,1 1 1,0-1-1,0 0 0,0 0 1,0 0-1,1-1 0,0 1 1,0-1-1,1 0 0,-1-1 1,12 7-1,7-1-22,0-1 0,1-1 0,40 6 0,-58-11-12,1 0 0,0 1-1,-1 0 1,1 1 0,-1-1 0,0 1-1,9 8 1,9 3 1,-22-14 12,0 1 1,0 0 0,0 0 0,0 0-1,0 0 1,-1 1 0,1-1 0,-1 1 0,1-1-1,-1 1 1,0 0 0,0 0 0,0 0-1,0 0 1,-1 0 0,1 0 0,-1 1 0,0-1-1,0 1 1,0-1 0,0 1 0,-1-1-1,1 1 1,-1-1 0,0 1 0,0-1-1,0 1 1,0-1 0,-1 1 0,-1 3 0,-2 10 6,-1-1 0,-1 0 1,-1 0-1,-1-1 1,-9 16-1,2-3-4,-1 6-4,9-18 0,0-1 0,-1 0 0,-1 0 0,-14 18 0,-1-4 0,22-25 0,0 0 0,-1 0 0,0-1 0,0 1 0,1-1 0,-2 0 0,1 1 0,0-1 0,-1-1 0,1 1 0,-1 0 0,0-1 0,0 0 0,0 0 0,0 0 0,-1 0 0,1-1 0,0 1 0,-1-1 0,1-1 0,-1 1 0,-4 0 0,-24-2-1843,28 0 929,1 1-1,-1-1 1,1 0-1,-1 0 0,1-1 1,0 1-1,-5-3 0,6 2 327,0 0 0,0 0 0,1-1 0,-1 1-1,1-1 1,-1 1 0,1-1 0,0 0-1,0 0 1,0 0 0,1 0 0,-1 0-1,1 0 1,-1 0 0,1-1 0,0 1-1,0 0 1,1-1 0,-1-4 0,-3-46-3980,4 5 911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2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1601,'0'-120'7571,"1"115"-6981,-1 1 0,1-1 0,0 0 0,0 1-1,0-1 1,0 1 0,5-9 0,3-13 2962,-7 19-3106,1 0 0,0 0 0,0 1 1,0-1-1,1 1 0,-1-1 0,2 1 1,-1 0-1,1 1 0,0-1 0,0 1 1,0 0-1,1 0 0,0 1 0,0-1 0,0 1 1,0 1-1,14-7 0,4 1 1266,1 1-1,0 0 1,50-7-1,66 5-1711,-17-3-3591,-60 3-11293,-49 8 8083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3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1 416,'0'0'1478,"-3"23"13062,-5-23-11774,-7 9 9194,9-1-10353,-62 112-1607,25-39 0,-89 189 0,28-50 0,87-188 0,1 1 0,-13 41 0,11-34 0,15-36 0,1 0 0,0 1 0,0-1 0,0 1 0,0-1 0,1 1 0,0 0 0,0-1 0,0 1 0,0 5 0,1-9 0,0 0 0,0-1 0,0 1 0,0 0 0,0-1 0,1 1 0,-1-1 0,0 1 0,0 0 0,1-1 0,-1 1 0,0-1 0,1 1 0,-1-1 0,1 1 0,-1-1 0,1 1 0,-1-1 0,1 1 0,-1-1 0,1 0 0,-1 1 0,1-1 0,-1 0 0,1 0 0,0 1 0,-1-1 0,1 0 0,1 0 0,27 4 0,-24-4 0,0 1 0,0-1 0,0 1 0,-1 0 0,1 0 0,7 3 0,28 13 0,-29-13 0,0 0 0,-1 0 0,1 2 0,17 11 0,-17-9 9,1-1 1,0 0-1,0 0 0,1-2 1,23 9-1,-28-12-32,0 0-1,0 0 1,0 0 0,0-1-1,0 0 1,0-1 0,1 0-1,-1 0 1,0-1 0,0 0-1,9-2 1,-16 1-589,1 1 0,0-1 0,0 0 1,0 0-1,-1 1 0,1-1 0,-1 0 0,1 0 0,-1-1 1,0 1-1,0 0 0,0 0 0,0-1 0,0 1 0,0-4 0,9-41-11096,-10 15 6170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3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33 107 1569,'-1'-2'125,"1"-1"1,0 0-1,-1 0 1,0 1-1,1-1 0,-1 0 1,0 1-1,0-1 1,0 1-1,-2-3 1,-6-22 732,2 5-551,1 8 2742,7 1 6742,9 29-5890,-2 12-1719,-1 1 0,-1 0-1,2 50 1,-4 95 231,-4-134-1908,0 8-419,-10 734 95,18-241-181,-9-495 0,0-40 0,1-1 0,-1 0 0,1 0 0,0 1 0,1-1 0,-1 0 0,1 1 0,0-1 0,0 0 0,3 7 0,-4-13-44,0 1 0,0 0 1,0 0-1,0-1 0,0 1 0,0 0 0,0-1 1,1 1-1,-1 0 0,0-1 0,0 1 0,0 0 1,0 0-1,0-1 0,1 1 0,-1 0 0,0 0 1,0 0-1,1-1 0,-1 1 0,0 0 0,0 0 0,1 0 1,-1-1-1,0 1 0,0 0 0,1 0 0,-1 0 1,0 0-1,1 0 0,-1 0 0,0 0 0,0 0 1,1 0-1,-1 0 0,0 0 0,1 0 0,-1 0 1,0 0-1,1 0 0,-1 0 0,0 0 0,0 0 1,1 0-1,-1 0 0,0 0 0,1 1 0,-1-1 1,0 0-1,0 0 0,1 0 0,-1 0 0,0 1 1,0-1-1,0 0 0,1 0 0,-1 1 0,0-1 0,4-40-5538,-3 26 2664,7-39-3915,-6-25 596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2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99 336,'-30'0'31171,"43"0"-30172,5 0-976,1-1 1,0-1 0,-1-1 0,1-1-1,-1 0 1,0-2 0,0 0 0,-1 0-1,0-2 1,22-12 0,14-7-7473,-27 15 585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3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49 320,'-2'-45'6523,"-10"42"3133,9 2-9027,1 1-1,-1 0 0,1 0 1,0 0-1,-1 1 0,1-1 0,0 1 1,-1-1-1,1 1 0,0 0 1,0 0-1,-5 2 0,3 2-247,1 0-1,-1 0 1,1 0 0,0 1-1,1 0 1,-1-1-1,1 1 1,0 0 0,1 0-1,-2 7 1,-7 72 3295,8-65-3439,-1 46-237,3 1 0,11 78 0,-11-141 0,1 11 0,1 0 0,1 0 0,0 0 0,1 0 0,0 0 0,1-1 0,1 0 0,0 0 0,1 0 0,14 21 0,-13-26 0,0 0 0,0-1 0,0 1 0,1-1 0,1-1 0,-1 0 0,1 0 0,0-1 0,1 0 0,-1-1 0,1 0 0,0-1 0,0 0 0,18 4 0,-7-4 0,-1 1 0,0 2 0,0 0 0,34 17 0,-53-22 0,0-1 0,-1 1 0,1 0 0,0 0 0,-1 0 0,1 1 0,-1-1 0,0 0 0,0 0 0,0 1 0,0-1 0,0 1 0,0-1 0,-1 1 0,1-1 0,-1 1 0,1-1 0,-1 1 0,0 0 0,0-1 0,0 1 0,-1-1 0,1 1 0,-1-1 0,1 1 0,-1-1 0,-1 4 0,-2 7 0,-1 1 0,0-1 0,-9 14 0,13-25 0,-10 19 0,5-5 0,-2-1 0,0-1 0,0 1 0,-2-1 0,1-1 0,-2 0 0,0 0 0,-22 19 0,-39 27 0,70-58-135,0 1 0,0-1 0,0 1 0,0-1 0,-1 0 0,1 1 0,-1-1 0,1-1 0,-1 1 0,1 0 0,-1-1 0,0 1 0,1-1 0,-1 0 0,1 1 0,-1-1 0,0-1 0,1 1 0,-1 0 0,0-1 0,1 1 0,-1-1 0,1 0 0,-1 0 0,1 0 1,-1 0-1,1 0 0,0 0 0,-1-1 0,1 1 0,0-1 0,0 0 0,0 1 0,0-1 0,0 0 0,-1-3 0,-1-5-1772,0 1 0,1-1 0,1 1 0,-1-1 0,0-12 0,1 9 295,-1-43-3857,3-4 957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3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41 340 2401,'-4'-3'516,"1"-1"0,-1 1 0,1 0 0,0-1 0,0 0 0,0 0 0,0 0 0,1 0 0,0 0 0,0 0 0,0-1 0,0 1 0,-1-7 0,2-26 12898,15 18-7586,-2 14-5210,1-1 0,-1 2 0,1-1 0,-1 2 0,24-4 1,-10 1-428,70-16-191,-34 9 0,61-23 0,-44 12-968,-45 14-1056,-1-1 1,0-1-1,42-22 0,-44 19-6412,0 5 868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3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50 180 4098,'0'-2'212,"0"1"1,-1 0-1,1 0 1,0-1-1,-1 1 1,1 0-1,-1 0 1,1-1-1,-1 1 1,1 0-1,-1 0 1,0 0-1,0 0 1,0 0-1,1 0 1,-1 0-1,0 0 1,0 0-1,0 0 1,-1 1-1,1-1 1,0 0-1,0 1 1,0-1-1,0 1 0,-1-1 1,1 1-1,0 0 1,0-1-1,-2 1 1,2 0-60,0 0 0,0-1 0,0 1 0,0 0 0,0 0 0,0-1 0,0 1 0,0-1 0,0 1 0,0-1 0,0 1 0,0-1 0,0 0 0,0 1 0,0-1 0,1 0 0,-1 0 0,0 1 0,1-1 0,-1 0 0,0 0 0,1 0 0,-1 0 0,1 0 0,0 0 0,-1 0 0,1 0 0,-1-4 4287,1-29 1464,0 34-5739,0-1-1,0 0 1,0 1 0,0-1-1,1 0 1,-1 1 0,0-1 0,0 0-1,0 1 1,1-1 0,-1 0-1,0 1 1,1-1 0,-1 1 0,1-1-1,-1 0 1,0 1 0,1-1-1,-1 1 1,1-1 0,-1 1 0,1 0-1,0-1 1,0 0-19,0 1 0,0-1 0,0 0-1,-1 1 1,1-1 0,0 0 0,-1 1 0,1-1 0,-1 0 0,1 0 0,-1 0-1,1 1 1,-1-1 0,1 0 0,-1 0 0,0 0 0,0 0 0,1 0 0,-1 0-1,0 0 1,0 0 0,0 0 0,0-1 0,0-18-2974,0-19-11571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4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50 145 2113,'-11'1'-432,"-28"7"30149,42-18-28348,57-71-1369,-59 81-22,-1-1-1,0 1 1,0-1-1,1 1 1,-1-1-1,1 1 1,-1 0 0,0-1-1,1 1 1,-1 0-1,1 0 1,-1-1-1,1 1 1,-1 0 0,0 0-1,1-1 1,-1 1-1,1 0 1,0 0-1,-1 0 1,1 0 0,-1 0-1,1 0 1,-1 0-1,1 0 1,-1 0-1,1 0 1,-1 0 0,1 0-1,-1 0 1,1 1-1,-1-1 1,1 0-1,-1 0 1,1 0 0,-1 1-1,0-1 1,1 0-1,-1 1 1,1-1-1,-1 0 1,1 1 0,1 1-1400,-9-14-818,-1 2-1478,8 10 3285,-1-1 0,0 1 0,1-1 0,-1 0 0,0 1 0,1-1 0,-1 0 0,1 0 0,0 0 0,-1 1 0,1-1 0,-1 0 0,1 0 0,0 0 0,0 0 0,-1 1 0,1-1 0,0 0 0,0 0 0,0 0 0,0-1 0,0-20-6092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4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13 232 768,'0'0'308,"-1"0"-1,1 0 0,-1 0 1,1 0-1,-1 0 0,1 0 1,-1 0-1,1-1 0,-1 1 1,1 0-1,-1 0 0,1 0 1,-1-1-1,1 1 0,-1 0 0,1-1 1,0 1-1,-1 0 0,1-1 1,0 1-1,-1 0 0,1-1 1,0 1-1,-1-1 0,1 1 1,0 0-1,0-1 0,-1 1 1,1-1-1,0 0 0,0-19 2534,16-19-1410,79-57 2317,-89 90-3629,-1 0 0,1 1 0,0-1 0,0 1-1,0 0 1,1 0 0,0 1 0,0 0 0,0 0 0,0 1 0,1 0 0,-1 0 0,1 1-1,0 0 1,12-2 0,-16 4-29,0 0 0,-1 0 0,1 1 0,-1-1 0,1 1 0,0 0 0,-1 0 0,0 0 0,1 1 0,-1-1 0,0 1 0,1-1 0,-1 1 0,0 0 0,0 1 0,0-1 0,-1 0 0,1 1 0,-1 0 0,1-1 0,-1 1 0,0 0 0,0 0 0,0 0 0,0 1 0,1 3 0,3 5 213,-1 0-1,0 0 1,-1 0 0,-1 0 0,0 1-1,2 14 1,-2 14 252,-1 0-1,-2 0 1,-2 0-1,-2 0 1,-14 63-1,-68 194 325,67-238-683,-6 20-73,-35 102 70,48-152-160,-1 0 0,-1-1 0,-31 45 0,45-72-55,-1 0-1,0-1 1,0 1 0,0-1-1,0 1 1,0-1 0,0 0-1,0 1 1,-1-1-1,1 0 1,0 0 0,-1 0-1,1 0 1,-1 0-1,1 0 1,-1 0 0,1 0-1,-1-1 1,0 1-1,1-1 1,-1 1 0,0-1-1,0 0 1,-3 1 0,4-2-1,0 0 1,0 0 0,0 0 0,0 0 0,0 0-1,0 0 1,0 0 0,0 0 0,0-1 0,0 1-1,1 0 1,-1 0 0,1-1 0,-1 1 0,1 0 0,-1-1-1,1 1 1,0-1 0,-1 1 0,1-1 0,0 1-1,0-1 1,0 1 0,0 0 0,1-3 0,-1-21-32,-1-17 60,8-55 1,-6 85 19,1 0 1,1 0-1,0 0 0,1 0 0,0 1 0,1 0 1,0 0-1,0 0 0,8-11 0,-9 18 35,0-1 1,0 1-1,1 0 0,-1 0 0,1 1 0,0-1 1,0 1-1,0 0 0,1 0 0,-1 1 0,1-1 1,-1 1-1,1 1 0,0-1 0,-1 1 0,1 0 1,0 0-1,0 0 0,0 1 0,0 0 0,0 0 1,0 1-1,0 0 0,0 0 0,0 0 0,-1 1 1,1-1-1,0 2 0,-1-1 0,1 0 0,-1 1 1,6 4-1,6 6 137,3 1-218,0 1 0,-1 2-1,27 29 1,-36-34-660,24 27-3274,-32-37 3159,0 0 0,0 0 0,0 0 0,0 0 0,0-1 0,1 1 0,-1-1 0,1 0 0,-1 0 0,1 0 0,0 0 0,-1 0 0,1 0 0,5 0 0,21-1-4904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4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3298,'0'0'6963,"0"14"-3890,0 9 673,0 0 432,0 14 160,0 10-673,0 9-943,0-5-1938,0 5-784,0 4 0,0-13 0,0-1-2369,0-9-3298,0-4-1168,0-19 256,18-14 1089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4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174 130 1153,'-1'-6'407,"1"1"1,-1-1 0,0 1 0,-1-1 0,1 1 0,-4-7 0,-3-22 1520,8 32-1721,0 0 1,0 0-1,0 0 0,0-1 1,0 1-1,0 0 0,-1 0 0,1 0 1,-1 0-1,0 0 0,1 0 1,-1 1-1,0-1 0,-15-21 17174,7 27-16580,8-4-590,0 1 0,0 0-1,0 0 1,1 0-1,-1 0 1,0 1 0,0-1-1,1 0 1,-1 0-1,1 0 1,-1 1-1,1-1 1,-1 0 0,1 0-1,0 3 1,-10 20 1795,-2-3-1932,1 0 1,1 1-1,1 0 0,-10 34 0,11-26-74,1 1 0,2 1 0,1-1 0,0 51 0,5-60 0,1-1 0,0 1 0,2 0 0,1-1 0,1 0 0,1 0 0,14 32 0,-11-37 0,0 0 0,2-1 0,-1 0 0,2 0 0,0-2 0,1 1 0,29 21 0,31 31 0,-66-56 0,26 31 0,-32-38 0,-1-1 0,0 1 0,0 0 0,0 0 0,0-1 0,0 1 0,-1 0 0,1 0 0,-1 0 0,0 0 0,1 0 0,-1 0 0,-1 0 0,1-1 0,0 1 0,-2 4 0,-3 10 17,-1 0-1,0-1 1,-1 0-1,-1-1 1,0 1-1,-2-2 1,-20 27-1,22-31-71,0-1 0,-1 0 0,0 0 0,-1-1 0,0-1 0,0 1 0,-1-2 0,0 1 0,0-1 0,-1-1 0,-16 6 0,25-10-337,0-1 0,0 1 1,0-1-1,0 1 0,0-1 0,0 0 1,0 0-1,0 0 0,0-1 1,0 1-1,-4-2 0,3 1-570,1-1 0,0 1 0,0-1 0,0 1-1,0-1 1,0 0 0,0-1 0,1 1 0,-1 0-1,0-1 1,1 1 0,0-1 0,-4-5 0,-7-15-5406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4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2049,'0'-50'5799,"0"14"3809,1 35-9209,-1-1 0,1 0-1,0 0 1,0 1 0,0-1 0,0 1 0,0-1 0,1 1-1,-1-1 1,0 1 0,1 0 0,-1-1 0,1 1-1,-1 0 1,1 0 0,-1 0 0,1 0 0,0 1 0,0-1-1,-1 0 1,4 0 0,44-13 6138,57 10-6537,-28-6-4,97-1 0,-147 8-1324,-3-4-4416,-18 5 3129,14 0-7011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4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4802,'0'-14'2369,"0"5"-240,0-5 80,0 5 208,0-5-96,0-9-384,19 23-672,12-24-593,-19 11-400,19 13-496,0-10-608,6-4-545,-6 14-896,-18-9-656,5-5-481,-5 14 209,5-9 207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4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13 228 2625,'-1'1'2612,"-10"-4"6149,11 0-8426,1 0 0,-1 0 0,1 1-1,0-1 1,0 0 0,1 0 0,-1 1 0,0-1-1,1 1 1,0-1 0,-1 1 0,1 0-1,0 0 1,0 0 0,0 0 0,0 0-1,1 0 1,-1 0 0,1 1 0,3-3 0,70-33 9054,-34 18-7040,17-20-5726,4-3-4288,-44 29 69,-5-12 510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3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25 205 704,'0'0'20847,"-10"0"-18702,4 0 2956,6 0-5076,0 1 0,-1-1 0,1 0 0,0 0-1,-1 0 1,1 0 0,0 0 0,-1 0 0,1 0 0,0 0 0,0-1-1,-1 1 1,1 0 0,0 0 0,-1 0 0,1 0 0,0 0 0,0 0-1,-1 0 1,1-1 0,0 1 0,0 0 0,-1 0 0,1 0-1,0-1 1,0 1 0,0 0 0,-1 0 0,1-1 0,0 1 0,0 0-1,0 0 1,0-1 0,-1 1 0,1 0 0,0-1 0,0 1 0,0 0-1,0-1 1,7-14 1184,23-20 508,-27 31-1667,26-31-50,-16 19 0,0 1 0,0 0 0,2 1 0,16-13 0,-28 24 0,0 1 0,1 0 0,0-1 0,-1 1 0,1 0 0,0 1 0,0-1 0,0 1 0,0 0 0,0 0 0,0 0 0,0 0 0,0 1 0,0-1 0,1 1 0,-1 0 0,0 0 0,0 1 0,0 0 0,1-1 0,-1 1 0,0 0 0,0 1 0,0-1 0,3 3 0,-2-2 0,-1 1 0,0-1 0,-1 1 0,1 0 0,0 1 0,-1-1 0,1 1 0,-1-1 0,0 1 0,0 0 0,-1 0 0,1 0 0,-1 0 0,0 1 0,0-1 0,0 1 0,-1-1 0,2 10 0,0 5 0,-1 0 0,0 0 0,-3 31 0,0-16 0,0-17 0,-1 1 0,0-1 0,-2 0 0,0 0 0,-11 29 0,-1 5 0,9-30 0,-1-1 0,-12 22 0,-7 18 0,27-60 0,-18 42 0,17-40 0,1-1 0,-1 1 0,0 0 0,0-1 0,0 1 0,0-1 0,0 1 0,0-1 0,-1 0 0,1 1 0,0-1 0,-1 0 0,1 0 0,-1 0 0,1 0 0,-1 0 0,1 0 0,-1 0 0,-3 0 0,8-4 0,-1-1 0,0 1 0,1 0 0,0 0 0,0 0 0,0 0 0,0 0 0,6-4 0,-5 4 0,1-3 0,1 1 0,0 0 0,0 0 0,0 1 0,0 0 0,1 0 0,0 0 0,0 1 0,0 0 0,0 0 0,0 1 0,0 0 0,16-2 0,8 3 0,50 3 0,-76-2 0,0 1 0,0 0 0,0 1 0,0-1 0,0 1 0,0 0 0,0 0 0,-1 0 0,1 1 0,-1 0 0,0-1 0,0 2 0,5 3 0,-1 1 0,1 1 0,-1 0 0,-1 1 0,0-1 0,0 2 0,-1-1 0,-1 1 0,1-1 0,-2 1 0,4 13 0,-6-17 0,-1 1 0,0-1 0,0 1 0,-1-1 0,0 1 0,-1 0 0,0-1 0,0 1 0,0-1 0,-1 1 0,0-1 0,-1 0 0,1 1 0,-1-1 0,-1-1 0,1 1 0,-6 6 0,-1 5 0,-1 0 0,-1-1 0,-1 0 0,0-1 0,-1 0 0,-1-2 0,-1 1 0,-32 22 0,1-5 0,39-25 0,0-1 0,-1 0 0,0 0 0,0-1 0,0 0 0,-1 0 0,1-1 0,-1-1 0,0 1 0,0-2 0,0 1 0,-21 1 0,10-4-463,-83 0-10047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4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79 3602,'-3'0'-36,"-44"3"28677,48-3-28619,-1 1 0,0 0 0,1 0 0,-1-1 0,1 1 0,-1 0 0,1 0 0,-1-1 0,1 1 0,0-1 0,-1 1 0,1-1 0,0 1 0,-1-1 0,1 1 0,0-1 0,0 1 0,-1-1 0,1 0 0,0 1 0,0-1 0,0 0 0,0 0 0,-1 0 0,1 0 0,0 0 0,0 0 0,0 0 0,0 0 0,1 0 0,40 0-97,-26-1 28,7 2 47,0-2 0,0-1 0,0-1 0,-1 0 0,1-2 0,-1-1 0,0 0 0,29-14 0,-21 8-2756,-23 9 240,1 0 0,-1 0 1,0-1-1,13-9 0,-3 3-5136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4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 5122,'-19'0'3122,"7"9"-177,-7 14 8772,19-9-7619,0-5-1040,19-9-897,-7 14-1617,19-14-544,6 0 0,7-14-992,5 5-3507,-5-14-2048,24 0-608,-25-5 752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4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34 3650,'0'-9'291,"0"-16"12477,0 37-7691,-4 22 660,-14 17-1959,6-18-2702,-92 216-618,51-134-526,-29 53 68,23-52 0,23-47 0,17-36 0,-21 53 0,25-56 0,13-27 0,0 0 0,0 0 0,0 1 0,0-1 0,1 1 0,0-1 0,-1 1 0,1-1 0,1 1 0,-2 4 0,4-7 0,-1 0 0,0 0 0,1 0 0,-1 0 0,1 0 0,-1 0 0,1 0 0,0 0 0,-1 0 0,1-1 0,0 1 0,-1-1 0,1 1 0,0-1 0,0 0 0,0 0 0,-1 0 0,1 0 0,0 0 0,0 0 0,0 0 0,2-1 0,47-2 0,125-26 0,-64 7 0,-20 3 0,-59 11-4262,-30 7 3381,0-1-1,-1 1 1,1-1 0,0 0-1,0 0 1,-1 0 0,1 0-1,-1 0 1,0 0 0,1-1-1,-1 1 1,0-1-1,-1 1 1,1-1 0,0 0-1,-1 0 1,1 0 0,-1 0-1,0 0 1,1-5 0,0-21-3994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4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37 2305,'-3'-3'517,"2"1"-152,-1 1-1,0-1 0,1 0 1,0 0-1,-1 0 1,1 0-1,0 0 0,0 0 1,0 0-1,1 0 0,-1-1 1,0 1-1,-2-5 2763,-13 12 4433,31 77 537,11 122-4885,1 334 0,-25-425-3212,24 159 0,-21-222 0,3 10 0,-3-44-4485,-10-43-4814,-3-11 454,6-10 4133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4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94 1873,'1'-13'443,"-1"6"297,0-1 0,0 1 0,0 0-1,-1-1 1,-2-8 0,2 15-418,1-1 0,-1 1 1,1-1-1,-1 1 0,0-1 0,0 1 1,1 0-1,-1-1 0,0 1 0,0 0 0,0 0 1,0 0-1,-1 0 0,1 0 0,0 0 0,0 0 1,-1 0-1,1 0 0,0 1 0,-1-1 1,1 0-1,-1 1 0,1-1 0,-1 1 0,1 0 1,-1-1-1,1 1 0,-1 0 0,1 0 0,-3 0 1,-13 7 6832,3 11-3470,-4 23-583,16-36-2310,-4 20-606,2 0 1,0 0-1,1 0 0,1 0 0,2 1 0,4 40 0,-2 11-200,-2-52 14,1 0 0,1 0 0,1 0 0,1-1 0,2 1 0,11 34 0,-1-18 0,-10-26 0,0 0 0,0-1 0,1 0 0,1 0 0,16 22 0,-11-20 0,-1-1 0,-1 2 0,0-1 0,-2 1 0,0 1 0,10 26 0,-16-34 0,0 0 0,-1 0 0,0 0 0,-1 0 0,0 0 0,-1 1 0,0-1 0,0 0 0,-1 1 0,0-1 0,-1 0 0,0 0 0,-7 18 0,1-11 0,0 0 0,-1-1 0,-1 0 0,0 0 0,-2-1 0,-25 27 0,3-2 0,22-26-825,-1-1 1,0 1-1,-1-2 1,-17 13-1,26-22 346,-1 1 0,1-1 0,-1 0 0,0-1 0,0 1 0,0-1 0,-7 2 0,10-4 266,0 1-1,1-1 1,-1 0 0,0 0-1,1 0 1,-1 0 0,0 0-1,1-1 1,-1 1 0,1-1-1,-1 0 1,1 0 0,-1 1 0,1-2-1,-1 1 1,1 0 0,-4-3-1,4 2-440,0 1 0,0-1-1,0 0 1,0 0 0,1 0-1,-1-1 1,1 1 0,-1 0-1,1-1 1,-1-3 0,-9-42-3434,10 40 3186,-2-60-3497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4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2625,'0'-50'7233,"0"33"-884,0-3 5347,1 20-11584,-1-1-1,1 0 0,0 0 0,-1 0 0,1 0 0,0 1 0,-1-1 0,1 0 0,0 1 0,0-1 0,0 0 1,-1 1-1,1-1 0,0 1 0,0-1 0,0 1 0,0 0 0,0-1 0,0 1 0,0 0 0,0 0 1,0 0-1,0 0 0,0-1 0,0 1 0,0 1 0,0-1 0,2 0 0,47 0 1364,-30 1-1308,43-2-366,-18-1-1254,1 3 0,-1 1 0,50 9 0,-73-4-6681,6 12 269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4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91 414 1249,'0'-3'1062,"0"-1"0,0 1 1,0-1-1,0 1 1,-1-1-1,1 1 1,-1 0-1,-2-6 0,3 8-704,-1 0-1,0 0 0,0 0 0,0 0 1,0 1-1,-1-1 0,1 0 0,0 1 1,0-1-1,0 0 0,0 1 1,-1 0-1,-16-1 15891,3 1-15989,12 0-205,0 1 0,0-1 1,0 0-1,0 0 1,0 0-1,0-1 0,0 1 1,0-1-1,0 0 1,0 1-1,-3-3 0,9-8 67,20-12-89,-15 17-32,1 0 0,0 1 0,0 0 0,0 0 0,1 1 0,-1 0 0,1 1 0,0 0 0,14-2 0,105-10 0,-52 7 0,10-4 0,221-37 0,-228 32 0,139-48 0,-201 59-641,32-15-5709,-48 19 6004,0 1 1,0 0 0,0-1-1,-1 1 1,1-1-1,-1 1 1,1-1-1,-1 0 1,0 0 0,1 0-1,-1 0 1,0 1-1,0-2 1,0 1-1,-1 0 1,1 0-1,0 0 1,-1 0 0,1 0-1,-1-1 1,0-3-1,-2-15-6169,-8-3 985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5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3346,'0'-10'-768,"3"-14"19077,4 21-15153,-5 3-2297,0 0-595,-1-1 0,0 1 0,0 0 1,0 0-1,0 0 0,0 0 0,1 0 0,-1 0 0,0 1 0,0-1 0,0 0 1,0 1-1,0-1 0,2 1 0,13 38 3314,-14-27-3503,-1 1 0,0-1 0,0 1 0,-2 18 0,0 5-125,0 136 50,12 392 0,-5-499 0,19 86 0,-23-124 0,-2-21 0,0-16 0,0-34-2725,0-57-11954,0 96 14133,0-29-6780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5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33 197 4722,'-26'-4'22029,"21"-2"-16600,5-2-5258,-1 2-148,1 0 0,0 0 0,0 0 0,0 0 1,0-1-1,1 1 0,0 0 0,1 0 0,-1 0 0,1 1 0,0-1 0,0 0 0,1 1 1,0-1-1,0 1 0,0 0 0,5-6 0,12-21 86,-11 15-776,-5 2-3728,-4 15 4138,0 0 0,0 0 0,0-1 0,0 1 0,0 0 0,0-1 0,0 1 0,0 0 0,0-1 0,0 1 0,0 0 0,0-1 0,1 1 0,-1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5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70 2657,'-18'14'25516,"18"-28"-24844,0 5-512,18-5-1056,-18 5-5011,13-5 1105,-13 0-416,18 5 463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0:53:3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94 784,'0'64'7538,"0"-43"795,0-2 7069,0-21-15338,1 0-1,0 1 0,0-1 1,-1 0-1,1 0 0,0 0 1,0 1-1,0-1 1,1 1-1,-1-1 0,0 1 1,1-1-1,2-1 0,-1 0-82,0 0-1,0 0 0,-1 0 0,1-1 1,-1 1-1,0-1 0,0 1 1,2-5-1,5-14-1294,-7 18 282,0 0 0,0 0 0,-1 0 0,0-1 0,0 1 0,0 0 0,0-1 0,0-8 0,-1-23-7353,0 3 1488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5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186 294 1697,'-2'-2'1544,"0"1"-1209,0-1-1,0 0 0,0 0 0,0-1 0,0 1 1,0 0-1,0-1 0,1 1 0,-1-1 0,1 1 0,-1-1 1,1 0-1,0 1 0,0-1 0,0-3 0,-2-49 7027,3 34-5195,1 14-1662,-1 1 0,1-1 1,1 0-1,-1 0 0,1 1 0,0-1 1,1 0-1,-1 1 0,1 0 0,0 0 0,1 0 1,0 0-1,0 0 0,0 1 0,10-10 1,-7 8-127,1 0 1,0 1-1,0 0 1,0 0 0,1 1-1,0 0 1,0 1-1,0 0 1,1 0 0,17-4-1,-25 7-349,1 1 0,-1-1 0,1 1-1,0-1 1,-1 1 0,1 0 0,0 0 0,-1 0-1,1 0 1,0 1 0,-1-1 0,1 1 0,-1 0-1,1-1 1,-1 1 0,1 0 0,-1 0-1,1 1 1,-1-1 0,0 0 0,0 1 0,0 0-1,4 3 1,-3-1 38,0 0-1,-1 0 0,0 0 1,1 1-1,-1-1 1,-1 1-1,1-1 1,-1 1-1,1 0 0,-1 0 1,0 9-1,0 4 90,-1 1-1,0-1 0,-2 0 0,0 0 1,-9 33-1,-10 16-155,-3-2 0,-51 101 0,18-50 0,-41 72 0,71-144 0,-24 53 0,44-82 0,1 1 0,1 0 0,0-1 0,1 2 0,1-1 0,1 0 0,-2 28 0,5-42 0,-1 0 0,0 0 0,1 0 0,-1 0 0,1 0 0,0 0 0,-1 0 0,1 0 0,0 0 0,0 0 0,0 0 0,1 0 0,-1-1 0,0 1 0,1-1 0,-1 1 0,1-1 0,-1 1 0,1-1 0,0 0 0,0 1 0,-1-1 0,1 0 0,0 0 0,0-1 0,0 1 0,0 0 0,0-1 0,0 1 0,0-1 0,1 1 0,3-1 0,12 2 0,-1-1 0,1-1 0,22-1 0,-7-1 0,-12 3-32,-1-1 1,1-2-1,-1 0 0,0 0 1,0-2-1,30-9 1,-13-4-3777,-32 15 2249,-1-2-1,1 1 1,-1-1-1,0 1 1,0-1-1,-1 0 1,1 0-1,4-9 1,25-23-5460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5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96 168 2129,'-18'-52'2613,"-11"-24"3794,16 42-119,11 29-2980,-4 11 1085,-4 17-1969,5 2-1616,0 1 1,1 0-1,2 0 0,0 0 1,4 38-1,-1-10-453,0-24-355,1 0 0,1 0 0,2-1 0,0 1 0,3-1 0,0 0 0,2-1 0,1 0 0,1 0 0,28 46 0,-27-56 0,1 0 0,30 29 0,-3-4 0,-20-19 0,-11-13 0,-1-1 0,0 1 0,-1 1 0,9 16 0,-15-24 0,-1 0 0,1-1 0,-1 1 0,0 1 0,0-1 0,0 0 0,0 0 0,-1 0 0,0 0 0,1 0 0,-2 1 0,1-1 0,0 0 0,-1 0 0,0 0 0,0 0 0,0 0 0,-4 8 0,-7 10 0,-1 0 0,-1 0 0,-22 25 0,25-35-21,-1-1 1,0 0-1,-1 0 1,0-1-1,0-1 1,-22 11-1,33-19-454,0 0 1,0-1-1,0 1 1,0 0-1,0-1 0,0 1 1,-1-1-1,1 0 1,0 1-1,0-1 0,-1 0 1,1-1-1,0 1 1,0 0-1,0-1 0,-1 1 1,1-1-1,0 1 1,0-1-1,0 0 0,0 0 1,0 0-1,0 0 1,0-1-1,0 1 0,1 0 1,-1-1-1,0 1 1,1-1-1,-1 0 0,1 1 1,-1-1-1,1 0 1,0 0-1,0 0 1,0 0-1,0 0 0,0 0 1,0 0-1,1 0 1,-1 0-1,1-1 0,-1 1 1,1 0-1,0-3 1,-2-43-4651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5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20 238 2289,'-4'-11'842,"0"-1"-1,1 1 1,0-1 0,1 0-1,0 0 1,1 0 0,0 0-1,2-20 1,-1 16 576,0 13-1006,0-1-1,1 1 1,-1-1-1,1 1 1,0-1-1,-1 1 1,1-1-1,1 1 1,-1 0-1,1-1 0,-1 1 1,1 0-1,0 0 1,0 0-1,0 0 1,0 1-1,1-1 1,-1 0-1,1 1 1,0 0-1,-1 0 0,1 0 1,0 0-1,0 0 1,1 0-1,-1 1 1,6-3-1,0 1 1175,0 0 0,1 1-1,0 0 1,15-1 0,15 1 449,-20 1-2174,0 1-1,0 1 1,-1 1 0,1 1-1,-1 0 1,0 2 0,0 0-1,32 13 1,-29-10-3822,15 8-10798,-23-6 8641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6:5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64 163 3201,'-6'0'-126,"-11"0"3395,-12 0 6931,18-3-689,26-2-2807,15 2-6702,0 1 0,0 1 0,0 2 0,36 5 0,49 1-4,66-5 2,224-5 0,-314-3 0,-1-3 0,131-31 0,-179 27 0,-41 13-67,0 0-1,0-1 1,0 1 0,0 0 0,0-1-1,0 1 1,0-1 0,0 1-1,0-1 1,0 1 0,0-1-1,-1 0 1,1 1 0,0-1 0,0 0-1,-1 0 1,1 0 0,0 0-1,-1 1 1,1-1 0,-1 0 0,1 0-1,-1 0 1,0 0 0,1 0-1,-1 0 1,0 0 0,0-2-1,0 2-263,0-1 0,-1 0 0,1 0 0,-1 0-1,0 0 1,0 1 0,0-1 0,0 0 0,0 1-1,0-1 1,0 0 0,0 1 0,-3-3 0,-42-32-9691,30 26 3389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0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1649,'0'0'28119,"32"0"-25120,-24 0-2999,0-2 0,0 1 0,0-1 0,0-1 0,0 1 0,-1-1 0,1-1 0,13-7 0,19-9 0,6-1 94,78-49 0,22-11-1045,-137 78 942,-6 2-2223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0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31 131 1953,'-29'5'21270,"28"-4"-20459,0 7 5497,5-9-6138,-1 0 1,1 0-1,-1 0 1,1 1-1,0 0 0,-1-1 1,1 1-1,0 0 1,-1 1-1,1-1 0,5 2 1,-4-1-124,0-1 1,0 1-1,0-1 1,0 0-1,0 0 1,0-1-1,6 0 1,4-5-1,0 0-1,28-15 1,3-2-827,41-18-11069,-46 19 5212,8-1 231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0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 3346,'-13'-23'20550,"16"24"-20155,0 1-1,0-1 1,0 1-1,0-1 1,0 1 0,0 0-1,-1 0 1,1 0-1,-1 1 1,1-1-1,-1 0 1,0 1-1,0 0 1,0 0-1,0-1 1,-1 1-1,1 0 1,1 4 0,14 19 979,234 300-1374,-231-304-1786,0-2 0,1-1 1,2-1-1,25 18 0,-13-11-162,-23-22-3696,9-4 2058,-18 0 1806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0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22 4946,'-3'-3'932,"-1"1"0,1-1 0,-1 1 0,0 0 0,0-1 0,0 2 0,0-1 0,-6-2-1,8 4-626,1 0 0,0 0 0,-1 0 0,1 1 0,-1-1 0,1 0 0,-1 0 0,1 1 0,-1-1 0,1 1 0,0 0 0,-1-1 0,1 1 0,0 0 0,0 0 0,0-1 0,-1 1 0,1 0 0,0 0 0,0 0 0,0 1 0,0-1 0,1 0 0,-1 0-1,0 0 1,0 1 0,1-1 0,-1 0 0,0 3 0,-14 30 2307,1 2-1,-10 44 1,-3 6-840,-129 324-1094,45-116-4565,107-284 2194,-2 6-404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1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93 752,'-16'0'3218,"-23"0"25254,77-2-28514,1-1 0,-1-3 1,-1-1-1,1-1 1,-1-2-1,57-24 1,-63 23-4147,1 1-9048,-14 8 7153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01:27:1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60 154 1024,'-2'2'315,"-1"0"-1,1-1 1,-1 1-1,0-1 1,0 0-1,0 0 0,0 0 1,0 0-1,-32 1 28439,44-2-28736,-1-1 0,-1 0 0,1-1 0,0 0 0,0 0 0,0 0 0,-1-1 0,1 0 0,12-8 0,63-48 99,-11 7-4865,-43 36-3434,-8 3-349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9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9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75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6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6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6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1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9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6942D-D2B0-4D46-993C-E4C216EB43A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9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66.png"/><Relationship Id="rId21" Type="http://schemas.openxmlformats.org/officeDocument/2006/relationships/image" Target="../media/image15.png"/><Relationship Id="rId42" Type="http://schemas.openxmlformats.org/officeDocument/2006/relationships/customXml" Target="../ink/ink21.xml"/><Relationship Id="rId47" Type="http://schemas.openxmlformats.org/officeDocument/2006/relationships/image" Target="../media/image31.png"/><Relationship Id="rId63" Type="http://schemas.openxmlformats.org/officeDocument/2006/relationships/image" Target="../media/image39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52.png"/><Relationship Id="rId112" Type="http://schemas.openxmlformats.org/officeDocument/2006/relationships/customXml" Target="../ink/ink56.xml"/><Relationship Id="rId133" Type="http://schemas.openxmlformats.org/officeDocument/2006/relationships/image" Target="../media/image74.png"/><Relationship Id="rId138" Type="http://schemas.openxmlformats.org/officeDocument/2006/relationships/customXml" Target="../ink/ink69.xml"/><Relationship Id="rId154" Type="http://schemas.openxmlformats.org/officeDocument/2006/relationships/customXml" Target="../ink/ink77.xml"/><Relationship Id="rId159" Type="http://schemas.openxmlformats.org/officeDocument/2006/relationships/image" Target="../media/image87.png"/><Relationship Id="rId175" Type="http://schemas.openxmlformats.org/officeDocument/2006/relationships/image" Target="../media/image95.png"/><Relationship Id="rId170" Type="http://schemas.openxmlformats.org/officeDocument/2006/relationships/customXml" Target="../ink/ink85.xml"/><Relationship Id="rId16" Type="http://schemas.openxmlformats.org/officeDocument/2006/relationships/customXml" Target="../ink/ink8.xml"/><Relationship Id="rId107" Type="http://schemas.openxmlformats.org/officeDocument/2006/relationships/image" Target="../media/image61.png"/><Relationship Id="rId11" Type="http://schemas.openxmlformats.org/officeDocument/2006/relationships/image" Target="../media/image6.png"/><Relationship Id="rId32" Type="http://schemas.openxmlformats.org/officeDocument/2006/relationships/customXml" Target="../ink/ink16.xml"/><Relationship Id="rId37" Type="http://schemas.openxmlformats.org/officeDocument/2006/relationships/image" Target="../media/image26.png"/><Relationship Id="rId53" Type="http://schemas.openxmlformats.org/officeDocument/2006/relationships/image" Target="../media/image34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7.png"/><Relationship Id="rId102" Type="http://schemas.openxmlformats.org/officeDocument/2006/relationships/customXml" Target="../ink/ink51.xml"/><Relationship Id="rId123" Type="http://schemas.openxmlformats.org/officeDocument/2006/relationships/image" Target="../media/image69.png"/><Relationship Id="rId128" Type="http://schemas.openxmlformats.org/officeDocument/2006/relationships/customXml" Target="../ink/ink64.xml"/><Relationship Id="rId144" Type="http://schemas.openxmlformats.org/officeDocument/2006/relationships/customXml" Target="../ink/ink72.xml"/><Relationship Id="rId149" Type="http://schemas.openxmlformats.org/officeDocument/2006/relationships/image" Target="../media/image82.png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55.png"/><Relationship Id="rId160" Type="http://schemas.openxmlformats.org/officeDocument/2006/relationships/customXml" Target="../ink/ink80.xml"/><Relationship Id="rId165" Type="http://schemas.openxmlformats.org/officeDocument/2006/relationships/image" Target="../media/image90.png"/><Relationship Id="rId22" Type="http://schemas.openxmlformats.org/officeDocument/2006/relationships/customXml" Target="../ink/ink11.xml"/><Relationship Id="rId27" Type="http://schemas.openxmlformats.org/officeDocument/2006/relationships/image" Target="../media/image21.png"/><Relationship Id="rId43" Type="http://schemas.openxmlformats.org/officeDocument/2006/relationships/image" Target="../media/image29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42.png"/><Relationship Id="rId113" Type="http://schemas.openxmlformats.org/officeDocument/2006/relationships/image" Target="../media/image64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77.png"/><Relationship Id="rId80" Type="http://schemas.openxmlformats.org/officeDocument/2006/relationships/customXml" Target="../ink/ink40.xml"/><Relationship Id="rId85" Type="http://schemas.openxmlformats.org/officeDocument/2006/relationships/image" Target="../media/image50.png"/><Relationship Id="rId150" Type="http://schemas.openxmlformats.org/officeDocument/2006/relationships/customXml" Target="../ink/ink75.xml"/><Relationship Id="rId155" Type="http://schemas.openxmlformats.org/officeDocument/2006/relationships/image" Target="../media/image85.png"/><Relationship Id="rId171" Type="http://schemas.openxmlformats.org/officeDocument/2006/relationships/image" Target="../media/image93.png"/><Relationship Id="rId12" Type="http://schemas.openxmlformats.org/officeDocument/2006/relationships/customXml" Target="../ink/ink6.xml"/><Relationship Id="rId17" Type="http://schemas.openxmlformats.org/officeDocument/2006/relationships/image" Target="../media/image11.png"/><Relationship Id="rId33" Type="http://schemas.openxmlformats.org/officeDocument/2006/relationships/image" Target="../media/image24.png"/><Relationship Id="rId38" Type="http://schemas.openxmlformats.org/officeDocument/2006/relationships/customXml" Target="../ink/ink19.xml"/><Relationship Id="rId59" Type="http://schemas.openxmlformats.org/officeDocument/2006/relationships/image" Target="../media/image37.png"/><Relationship Id="rId103" Type="http://schemas.openxmlformats.org/officeDocument/2006/relationships/image" Target="../media/image59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72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45.png"/><Relationship Id="rId91" Type="http://schemas.openxmlformats.org/officeDocument/2006/relationships/image" Target="../media/image53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80.png"/><Relationship Id="rId161" Type="http://schemas.openxmlformats.org/officeDocument/2006/relationships/image" Target="../media/image88.png"/><Relationship Id="rId166" Type="http://schemas.openxmlformats.org/officeDocument/2006/relationships/customXml" Target="../ink/ink83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.xml"/><Relationship Id="rId23" Type="http://schemas.openxmlformats.org/officeDocument/2006/relationships/image" Target="../media/image19.png"/><Relationship Id="rId28" Type="http://schemas.openxmlformats.org/officeDocument/2006/relationships/customXml" Target="../ink/ink14.xml"/><Relationship Id="rId49" Type="http://schemas.openxmlformats.org/officeDocument/2006/relationships/image" Target="../media/image32.png"/><Relationship Id="rId114" Type="http://schemas.openxmlformats.org/officeDocument/2006/relationships/customXml" Target="../ink/ink57.xml"/><Relationship Id="rId119" Type="http://schemas.openxmlformats.org/officeDocument/2006/relationships/image" Target="../media/image67.png"/><Relationship Id="rId10" Type="http://schemas.openxmlformats.org/officeDocument/2006/relationships/customXml" Target="../ink/ink5.xml"/><Relationship Id="rId31" Type="http://schemas.openxmlformats.org/officeDocument/2006/relationships/image" Target="../media/image23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40.png"/><Relationship Id="rId73" Type="http://schemas.openxmlformats.org/officeDocument/2006/relationships/image" Target="../media/image44.png"/><Relationship Id="rId78" Type="http://schemas.openxmlformats.org/officeDocument/2006/relationships/customXml" Target="../ink/ink39.xml"/><Relationship Id="rId81" Type="http://schemas.openxmlformats.org/officeDocument/2006/relationships/image" Target="../media/image48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57.png"/><Relationship Id="rId101" Type="http://schemas.openxmlformats.org/officeDocument/2006/relationships/image" Target="../media/image58.png"/><Relationship Id="rId122" Type="http://schemas.openxmlformats.org/officeDocument/2006/relationships/customXml" Target="../ink/ink61.xml"/><Relationship Id="rId130" Type="http://schemas.openxmlformats.org/officeDocument/2006/relationships/customXml" Target="../ink/ink65.xml"/><Relationship Id="rId135" Type="http://schemas.openxmlformats.org/officeDocument/2006/relationships/image" Target="../media/image75.png"/><Relationship Id="rId143" Type="http://schemas.openxmlformats.org/officeDocument/2006/relationships/image" Target="../media/image79.png"/><Relationship Id="rId148" Type="http://schemas.openxmlformats.org/officeDocument/2006/relationships/customXml" Target="../ink/ink74.xml"/><Relationship Id="rId151" Type="http://schemas.openxmlformats.org/officeDocument/2006/relationships/image" Target="../media/image83.png"/><Relationship Id="rId156" Type="http://schemas.openxmlformats.org/officeDocument/2006/relationships/customXml" Target="../ink/ink78.xml"/><Relationship Id="rId164" Type="http://schemas.openxmlformats.org/officeDocument/2006/relationships/customXml" Target="../ink/ink82.xml"/><Relationship Id="rId169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72" Type="http://schemas.openxmlformats.org/officeDocument/2006/relationships/customXml" Target="../ink/ink86.xml"/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39" Type="http://schemas.openxmlformats.org/officeDocument/2006/relationships/image" Target="../media/image27.png"/><Relationship Id="rId109" Type="http://schemas.openxmlformats.org/officeDocument/2006/relationships/image" Target="../media/image62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5.png"/><Relationship Id="rId76" Type="http://schemas.openxmlformats.org/officeDocument/2006/relationships/customXml" Target="../ink/ink38.xml"/><Relationship Id="rId97" Type="http://schemas.openxmlformats.org/officeDocument/2006/relationships/image" Target="../media/image56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70.png"/><Relationship Id="rId141" Type="http://schemas.openxmlformats.org/officeDocument/2006/relationships/image" Target="../media/image78.png"/><Relationship Id="rId146" Type="http://schemas.openxmlformats.org/officeDocument/2006/relationships/customXml" Target="../ink/ink73.xml"/><Relationship Id="rId167" Type="http://schemas.openxmlformats.org/officeDocument/2006/relationships/image" Target="../media/image91.png"/><Relationship Id="rId7" Type="http://schemas.openxmlformats.org/officeDocument/2006/relationships/image" Target="../media/image3.png"/><Relationship Id="rId71" Type="http://schemas.openxmlformats.org/officeDocument/2006/relationships/image" Target="../media/image43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2" Type="http://schemas.openxmlformats.org/officeDocument/2006/relationships/customXml" Target="../ink/ink1.xml"/><Relationship Id="rId29" Type="http://schemas.openxmlformats.org/officeDocument/2006/relationships/image" Target="../media/image22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30.png"/><Relationship Id="rId66" Type="http://schemas.openxmlformats.org/officeDocument/2006/relationships/customXml" Target="../ink/ink33.xml"/><Relationship Id="rId87" Type="http://schemas.openxmlformats.org/officeDocument/2006/relationships/image" Target="../media/image51.png"/><Relationship Id="rId110" Type="http://schemas.openxmlformats.org/officeDocument/2006/relationships/customXml" Target="../ink/ink55.xml"/><Relationship Id="rId115" Type="http://schemas.openxmlformats.org/officeDocument/2006/relationships/image" Target="../media/image65.png"/><Relationship Id="rId131" Type="http://schemas.openxmlformats.org/officeDocument/2006/relationships/image" Target="../media/image73.png"/><Relationship Id="rId136" Type="http://schemas.openxmlformats.org/officeDocument/2006/relationships/customXml" Target="../ink/ink68.xml"/><Relationship Id="rId157" Type="http://schemas.openxmlformats.org/officeDocument/2006/relationships/image" Target="../media/image86.png"/><Relationship Id="rId61" Type="http://schemas.openxmlformats.org/officeDocument/2006/relationships/image" Target="../media/image38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94.png"/><Relationship Id="rId19" Type="http://schemas.openxmlformats.org/officeDocument/2006/relationships/image" Target="../media/image13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5.png"/><Relationship Id="rId56" Type="http://schemas.openxmlformats.org/officeDocument/2006/relationships/customXml" Target="../ink/ink28.xml"/><Relationship Id="rId77" Type="http://schemas.openxmlformats.org/officeDocument/2006/relationships/image" Target="../media/image46.png"/><Relationship Id="rId100" Type="http://schemas.openxmlformats.org/officeDocument/2006/relationships/customXml" Target="../ink/ink50.xml"/><Relationship Id="rId105" Type="http://schemas.openxmlformats.org/officeDocument/2006/relationships/image" Target="../media/image60.png"/><Relationship Id="rId126" Type="http://schemas.openxmlformats.org/officeDocument/2006/relationships/customXml" Target="../ink/ink63.xml"/><Relationship Id="rId147" Type="http://schemas.openxmlformats.org/officeDocument/2006/relationships/image" Target="../media/image81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33.png"/><Relationship Id="rId72" Type="http://schemas.openxmlformats.org/officeDocument/2006/relationships/customXml" Target="../ink/ink36.xml"/><Relationship Id="rId93" Type="http://schemas.openxmlformats.org/officeDocument/2006/relationships/image" Target="../media/image54.png"/><Relationship Id="rId98" Type="http://schemas.openxmlformats.org/officeDocument/2006/relationships/customXml" Target="../ink/ink49.xml"/><Relationship Id="rId121" Type="http://schemas.openxmlformats.org/officeDocument/2006/relationships/image" Target="../media/image68.png"/><Relationship Id="rId142" Type="http://schemas.openxmlformats.org/officeDocument/2006/relationships/customXml" Target="../ink/ink71.xml"/><Relationship Id="rId163" Type="http://schemas.openxmlformats.org/officeDocument/2006/relationships/image" Target="../media/image89.png"/><Relationship Id="rId3" Type="http://schemas.openxmlformats.org/officeDocument/2006/relationships/image" Target="../media/image1.png"/><Relationship Id="rId25" Type="http://schemas.openxmlformats.org/officeDocument/2006/relationships/image" Target="../media/image20.png"/><Relationship Id="rId46" Type="http://schemas.openxmlformats.org/officeDocument/2006/relationships/customXml" Target="../ink/ink23.xml"/><Relationship Id="rId67" Type="http://schemas.openxmlformats.org/officeDocument/2006/relationships/image" Target="../media/image41.png"/><Relationship Id="rId116" Type="http://schemas.openxmlformats.org/officeDocument/2006/relationships/customXml" Target="../ink/ink58.xml"/><Relationship Id="rId137" Type="http://schemas.openxmlformats.org/officeDocument/2006/relationships/image" Target="../media/image76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8.png"/><Relationship Id="rId62" Type="http://schemas.openxmlformats.org/officeDocument/2006/relationships/customXml" Target="../ink/ink31.xml"/><Relationship Id="rId83" Type="http://schemas.openxmlformats.org/officeDocument/2006/relationships/image" Target="../media/image49.png"/><Relationship Id="rId88" Type="http://schemas.openxmlformats.org/officeDocument/2006/relationships/customXml" Target="../ink/ink44.xml"/><Relationship Id="rId111" Type="http://schemas.openxmlformats.org/officeDocument/2006/relationships/image" Target="../media/image63.png"/><Relationship Id="rId132" Type="http://schemas.openxmlformats.org/officeDocument/2006/relationships/customXml" Target="../ink/ink66.xml"/><Relationship Id="rId153" Type="http://schemas.openxmlformats.org/officeDocument/2006/relationships/image" Target="../media/image84.png"/><Relationship Id="rId174" Type="http://schemas.openxmlformats.org/officeDocument/2006/relationships/customXml" Target="../ink/ink87.xml"/><Relationship Id="rId15" Type="http://schemas.openxmlformats.org/officeDocument/2006/relationships/image" Target="../media/image9.png"/><Relationship Id="rId36" Type="http://schemas.openxmlformats.org/officeDocument/2006/relationships/customXml" Target="../ink/ink18.xml"/><Relationship Id="rId57" Type="http://schemas.openxmlformats.org/officeDocument/2006/relationships/image" Target="../media/image36.png"/><Relationship Id="rId106" Type="http://schemas.openxmlformats.org/officeDocument/2006/relationships/customXml" Target="../ink/ink53.xml"/><Relationship Id="rId127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3.png"/><Relationship Id="rId21" Type="http://schemas.openxmlformats.org/officeDocument/2006/relationships/image" Target="../media/image105.png"/><Relationship Id="rId42" Type="http://schemas.openxmlformats.org/officeDocument/2006/relationships/customXml" Target="../ink/ink108.xml"/><Relationship Id="rId47" Type="http://schemas.openxmlformats.org/officeDocument/2006/relationships/image" Target="../media/image118.png"/><Relationship Id="rId63" Type="http://schemas.openxmlformats.org/officeDocument/2006/relationships/image" Target="../media/image126.png"/><Relationship Id="rId68" Type="http://schemas.openxmlformats.org/officeDocument/2006/relationships/customXml" Target="../ink/ink121.xml"/><Relationship Id="rId84" Type="http://schemas.openxmlformats.org/officeDocument/2006/relationships/customXml" Target="../ink/ink129.xml"/><Relationship Id="rId89" Type="http://schemas.openxmlformats.org/officeDocument/2006/relationships/image" Target="../media/image139.png"/><Relationship Id="rId112" Type="http://schemas.openxmlformats.org/officeDocument/2006/relationships/customXml" Target="../ink/ink143.xml"/><Relationship Id="rId133" Type="http://schemas.openxmlformats.org/officeDocument/2006/relationships/image" Target="../media/image161.png"/><Relationship Id="rId138" Type="http://schemas.openxmlformats.org/officeDocument/2006/relationships/customXml" Target="../ink/ink156.xml"/><Relationship Id="rId154" Type="http://schemas.openxmlformats.org/officeDocument/2006/relationships/customXml" Target="../ink/ink164.xml"/><Relationship Id="rId159" Type="http://schemas.openxmlformats.org/officeDocument/2006/relationships/image" Target="../media/image174.png"/><Relationship Id="rId175" Type="http://schemas.openxmlformats.org/officeDocument/2006/relationships/image" Target="../media/image182.png"/><Relationship Id="rId170" Type="http://schemas.openxmlformats.org/officeDocument/2006/relationships/customXml" Target="../ink/ink172.xml"/><Relationship Id="rId191" Type="http://schemas.openxmlformats.org/officeDocument/2006/relationships/image" Target="../media/image190.png"/><Relationship Id="rId196" Type="http://schemas.openxmlformats.org/officeDocument/2006/relationships/customXml" Target="../ink/ink185.xml"/><Relationship Id="rId16" Type="http://schemas.openxmlformats.org/officeDocument/2006/relationships/customXml" Target="../ink/ink95.xml"/><Relationship Id="rId107" Type="http://schemas.openxmlformats.org/officeDocument/2006/relationships/image" Target="../media/image148.png"/><Relationship Id="rId11" Type="http://schemas.openxmlformats.org/officeDocument/2006/relationships/image" Target="../media/image100.png"/><Relationship Id="rId32" Type="http://schemas.openxmlformats.org/officeDocument/2006/relationships/customXml" Target="../ink/ink103.xml"/><Relationship Id="rId37" Type="http://schemas.openxmlformats.org/officeDocument/2006/relationships/image" Target="../media/image113.png"/><Relationship Id="rId53" Type="http://schemas.openxmlformats.org/officeDocument/2006/relationships/image" Target="../media/image121.png"/><Relationship Id="rId58" Type="http://schemas.openxmlformats.org/officeDocument/2006/relationships/customXml" Target="../ink/ink116.xml"/><Relationship Id="rId74" Type="http://schemas.openxmlformats.org/officeDocument/2006/relationships/customXml" Target="../ink/ink124.xml"/><Relationship Id="rId79" Type="http://schemas.openxmlformats.org/officeDocument/2006/relationships/image" Target="../media/image134.png"/><Relationship Id="rId102" Type="http://schemas.openxmlformats.org/officeDocument/2006/relationships/customXml" Target="../ink/ink138.xml"/><Relationship Id="rId123" Type="http://schemas.openxmlformats.org/officeDocument/2006/relationships/image" Target="../media/image156.png"/><Relationship Id="rId128" Type="http://schemas.openxmlformats.org/officeDocument/2006/relationships/customXml" Target="../ink/ink151.xml"/><Relationship Id="rId144" Type="http://schemas.openxmlformats.org/officeDocument/2006/relationships/customXml" Target="../ink/ink159.xml"/><Relationship Id="rId149" Type="http://schemas.openxmlformats.org/officeDocument/2006/relationships/image" Target="../media/image169.png"/><Relationship Id="rId5" Type="http://schemas.openxmlformats.org/officeDocument/2006/relationships/image" Target="../media/image97.png"/><Relationship Id="rId90" Type="http://schemas.openxmlformats.org/officeDocument/2006/relationships/customXml" Target="../ink/ink132.xml"/><Relationship Id="rId95" Type="http://schemas.openxmlformats.org/officeDocument/2006/relationships/image" Target="../media/image142.png"/><Relationship Id="rId160" Type="http://schemas.openxmlformats.org/officeDocument/2006/relationships/customXml" Target="../ink/ink167.xml"/><Relationship Id="rId165" Type="http://schemas.openxmlformats.org/officeDocument/2006/relationships/image" Target="../media/image177.png"/><Relationship Id="rId181" Type="http://schemas.openxmlformats.org/officeDocument/2006/relationships/image" Target="../media/image185.png"/><Relationship Id="rId186" Type="http://schemas.openxmlformats.org/officeDocument/2006/relationships/customXml" Target="../ink/ink180.xml"/><Relationship Id="rId22" Type="http://schemas.openxmlformats.org/officeDocument/2006/relationships/customXml" Target="../ink/ink98.xml"/><Relationship Id="rId27" Type="http://schemas.openxmlformats.org/officeDocument/2006/relationships/image" Target="../media/image108.png"/><Relationship Id="rId43" Type="http://schemas.openxmlformats.org/officeDocument/2006/relationships/image" Target="../media/image116.png"/><Relationship Id="rId48" Type="http://schemas.openxmlformats.org/officeDocument/2006/relationships/customXml" Target="../ink/ink111.xml"/><Relationship Id="rId64" Type="http://schemas.openxmlformats.org/officeDocument/2006/relationships/customXml" Target="../ink/ink119.xml"/><Relationship Id="rId69" Type="http://schemas.openxmlformats.org/officeDocument/2006/relationships/image" Target="../media/image129.png"/><Relationship Id="rId113" Type="http://schemas.openxmlformats.org/officeDocument/2006/relationships/image" Target="../media/image151.png"/><Relationship Id="rId118" Type="http://schemas.openxmlformats.org/officeDocument/2006/relationships/customXml" Target="../ink/ink146.xml"/><Relationship Id="rId134" Type="http://schemas.openxmlformats.org/officeDocument/2006/relationships/customXml" Target="../ink/ink154.xml"/><Relationship Id="rId139" Type="http://schemas.openxmlformats.org/officeDocument/2006/relationships/image" Target="../media/image164.png"/><Relationship Id="rId80" Type="http://schemas.openxmlformats.org/officeDocument/2006/relationships/customXml" Target="../ink/ink127.xml"/><Relationship Id="rId85" Type="http://schemas.openxmlformats.org/officeDocument/2006/relationships/image" Target="../media/image137.png"/><Relationship Id="rId150" Type="http://schemas.openxmlformats.org/officeDocument/2006/relationships/customXml" Target="../ink/ink162.xml"/><Relationship Id="rId155" Type="http://schemas.openxmlformats.org/officeDocument/2006/relationships/image" Target="../media/image172.png"/><Relationship Id="rId171" Type="http://schemas.openxmlformats.org/officeDocument/2006/relationships/image" Target="../media/image180.png"/><Relationship Id="rId176" Type="http://schemas.openxmlformats.org/officeDocument/2006/relationships/customXml" Target="../ink/ink175.xml"/><Relationship Id="rId192" Type="http://schemas.openxmlformats.org/officeDocument/2006/relationships/customXml" Target="../ink/ink183.xml"/><Relationship Id="rId197" Type="http://schemas.openxmlformats.org/officeDocument/2006/relationships/image" Target="../media/image193.png"/><Relationship Id="rId12" Type="http://schemas.openxmlformats.org/officeDocument/2006/relationships/customXml" Target="../ink/ink93.xml"/><Relationship Id="rId17" Type="http://schemas.openxmlformats.org/officeDocument/2006/relationships/image" Target="../media/image103.png"/><Relationship Id="rId33" Type="http://schemas.openxmlformats.org/officeDocument/2006/relationships/image" Target="../media/image111.png"/><Relationship Id="rId38" Type="http://schemas.openxmlformats.org/officeDocument/2006/relationships/customXml" Target="../ink/ink106.xml"/><Relationship Id="rId59" Type="http://schemas.openxmlformats.org/officeDocument/2006/relationships/image" Target="../media/image124.png"/><Relationship Id="rId103" Type="http://schemas.openxmlformats.org/officeDocument/2006/relationships/image" Target="../media/image146.png"/><Relationship Id="rId108" Type="http://schemas.openxmlformats.org/officeDocument/2006/relationships/customXml" Target="../ink/ink141.xml"/><Relationship Id="rId124" Type="http://schemas.openxmlformats.org/officeDocument/2006/relationships/customXml" Target="../ink/ink149.xml"/><Relationship Id="rId129" Type="http://schemas.openxmlformats.org/officeDocument/2006/relationships/image" Target="../media/image159.png"/><Relationship Id="rId54" Type="http://schemas.openxmlformats.org/officeDocument/2006/relationships/customXml" Target="../ink/ink114.xml"/><Relationship Id="rId70" Type="http://schemas.openxmlformats.org/officeDocument/2006/relationships/customXml" Target="../ink/ink122.xml"/><Relationship Id="rId75" Type="http://schemas.openxmlformats.org/officeDocument/2006/relationships/image" Target="../media/image132.png"/><Relationship Id="rId91" Type="http://schemas.openxmlformats.org/officeDocument/2006/relationships/image" Target="../media/image140.png"/><Relationship Id="rId96" Type="http://schemas.openxmlformats.org/officeDocument/2006/relationships/customXml" Target="../ink/ink135.xml"/><Relationship Id="rId140" Type="http://schemas.openxmlformats.org/officeDocument/2006/relationships/customXml" Target="../ink/ink157.xml"/><Relationship Id="rId145" Type="http://schemas.openxmlformats.org/officeDocument/2006/relationships/image" Target="../media/image167.png"/><Relationship Id="rId161" Type="http://schemas.openxmlformats.org/officeDocument/2006/relationships/image" Target="../media/image175.png"/><Relationship Id="rId166" Type="http://schemas.openxmlformats.org/officeDocument/2006/relationships/customXml" Target="../ink/ink170.xml"/><Relationship Id="rId182" Type="http://schemas.openxmlformats.org/officeDocument/2006/relationships/customXml" Target="../ink/ink178.xml"/><Relationship Id="rId187" Type="http://schemas.openxmlformats.org/officeDocument/2006/relationships/image" Target="../media/image188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90.xml"/><Relationship Id="rId23" Type="http://schemas.openxmlformats.org/officeDocument/2006/relationships/image" Target="../media/image106.png"/><Relationship Id="rId28" Type="http://schemas.openxmlformats.org/officeDocument/2006/relationships/customXml" Target="../ink/ink101.xml"/><Relationship Id="rId49" Type="http://schemas.openxmlformats.org/officeDocument/2006/relationships/image" Target="../media/image119.png"/><Relationship Id="rId114" Type="http://schemas.openxmlformats.org/officeDocument/2006/relationships/customXml" Target="../ink/ink144.xml"/><Relationship Id="rId119" Type="http://schemas.openxmlformats.org/officeDocument/2006/relationships/image" Target="../media/image154.png"/><Relationship Id="rId44" Type="http://schemas.openxmlformats.org/officeDocument/2006/relationships/customXml" Target="../ink/ink109.xml"/><Relationship Id="rId60" Type="http://schemas.openxmlformats.org/officeDocument/2006/relationships/customXml" Target="../ink/ink117.xml"/><Relationship Id="rId65" Type="http://schemas.openxmlformats.org/officeDocument/2006/relationships/image" Target="../media/image127.png"/><Relationship Id="rId81" Type="http://schemas.openxmlformats.org/officeDocument/2006/relationships/image" Target="../media/image135.png"/><Relationship Id="rId86" Type="http://schemas.openxmlformats.org/officeDocument/2006/relationships/customXml" Target="../ink/ink130.xml"/><Relationship Id="rId130" Type="http://schemas.openxmlformats.org/officeDocument/2006/relationships/customXml" Target="../ink/ink152.xml"/><Relationship Id="rId135" Type="http://schemas.openxmlformats.org/officeDocument/2006/relationships/image" Target="../media/image162.png"/><Relationship Id="rId151" Type="http://schemas.openxmlformats.org/officeDocument/2006/relationships/image" Target="../media/image170.png"/><Relationship Id="rId156" Type="http://schemas.openxmlformats.org/officeDocument/2006/relationships/customXml" Target="../ink/ink165.xml"/><Relationship Id="rId177" Type="http://schemas.openxmlformats.org/officeDocument/2006/relationships/image" Target="../media/image183.png"/><Relationship Id="rId172" Type="http://schemas.openxmlformats.org/officeDocument/2006/relationships/customXml" Target="../ink/ink173.xml"/><Relationship Id="rId193" Type="http://schemas.openxmlformats.org/officeDocument/2006/relationships/image" Target="../media/image191.png"/><Relationship Id="rId13" Type="http://schemas.openxmlformats.org/officeDocument/2006/relationships/image" Target="../media/image101.png"/><Relationship Id="rId18" Type="http://schemas.openxmlformats.org/officeDocument/2006/relationships/customXml" Target="../ink/ink96.xml"/><Relationship Id="rId39" Type="http://schemas.openxmlformats.org/officeDocument/2006/relationships/image" Target="../media/image114.png"/><Relationship Id="rId109" Type="http://schemas.openxmlformats.org/officeDocument/2006/relationships/image" Target="../media/image149.png"/><Relationship Id="rId34" Type="http://schemas.openxmlformats.org/officeDocument/2006/relationships/customXml" Target="../ink/ink104.xml"/><Relationship Id="rId50" Type="http://schemas.openxmlformats.org/officeDocument/2006/relationships/customXml" Target="../ink/ink112.xml"/><Relationship Id="rId55" Type="http://schemas.openxmlformats.org/officeDocument/2006/relationships/image" Target="../media/image122.png"/><Relationship Id="rId76" Type="http://schemas.openxmlformats.org/officeDocument/2006/relationships/customXml" Target="../ink/ink125.xml"/><Relationship Id="rId97" Type="http://schemas.openxmlformats.org/officeDocument/2006/relationships/image" Target="../media/image143.png"/><Relationship Id="rId104" Type="http://schemas.openxmlformats.org/officeDocument/2006/relationships/customXml" Target="../ink/ink139.xml"/><Relationship Id="rId120" Type="http://schemas.openxmlformats.org/officeDocument/2006/relationships/customXml" Target="../ink/ink147.xml"/><Relationship Id="rId125" Type="http://schemas.openxmlformats.org/officeDocument/2006/relationships/image" Target="../media/image157.png"/><Relationship Id="rId141" Type="http://schemas.openxmlformats.org/officeDocument/2006/relationships/image" Target="../media/image165.png"/><Relationship Id="rId146" Type="http://schemas.openxmlformats.org/officeDocument/2006/relationships/customXml" Target="../ink/ink160.xml"/><Relationship Id="rId167" Type="http://schemas.openxmlformats.org/officeDocument/2006/relationships/image" Target="../media/image178.png"/><Relationship Id="rId188" Type="http://schemas.openxmlformats.org/officeDocument/2006/relationships/customXml" Target="../ink/ink181.xml"/><Relationship Id="rId7" Type="http://schemas.openxmlformats.org/officeDocument/2006/relationships/image" Target="../media/image98.png"/><Relationship Id="rId71" Type="http://schemas.openxmlformats.org/officeDocument/2006/relationships/image" Target="../media/image130.png"/><Relationship Id="rId92" Type="http://schemas.openxmlformats.org/officeDocument/2006/relationships/customXml" Target="../ink/ink133.xml"/><Relationship Id="rId162" Type="http://schemas.openxmlformats.org/officeDocument/2006/relationships/customXml" Target="../ink/ink168.xml"/><Relationship Id="rId183" Type="http://schemas.openxmlformats.org/officeDocument/2006/relationships/image" Target="../media/image186.png"/><Relationship Id="rId2" Type="http://schemas.openxmlformats.org/officeDocument/2006/relationships/customXml" Target="../ink/ink88.xml"/><Relationship Id="rId29" Type="http://schemas.openxmlformats.org/officeDocument/2006/relationships/image" Target="../media/image109.png"/><Relationship Id="rId24" Type="http://schemas.openxmlformats.org/officeDocument/2006/relationships/customXml" Target="../ink/ink99.xml"/><Relationship Id="rId40" Type="http://schemas.openxmlformats.org/officeDocument/2006/relationships/customXml" Target="../ink/ink107.xml"/><Relationship Id="rId45" Type="http://schemas.openxmlformats.org/officeDocument/2006/relationships/image" Target="../media/image117.png"/><Relationship Id="rId66" Type="http://schemas.openxmlformats.org/officeDocument/2006/relationships/customXml" Target="../ink/ink120.xml"/><Relationship Id="rId87" Type="http://schemas.openxmlformats.org/officeDocument/2006/relationships/image" Target="../media/image138.png"/><Relationship Id="rId110" Type="http://schemas.openxmlformats.org/officeDocument/2006/relationships/customXml" Target="../ink/ink142.xml"/><Relationship Id="rId115" Type="http://schemas.openxmlformats.org/officeDocument/2006/relationships/image" Target="../media/image152.png"/><Relationship Id="rId131" Type="http://schemas.openxmlformats.org/officeDocument/2006/relationships/image" Target="../media/image160.png"/><Relationship Id="rId136" Type="http://schemas.openxmlformats.org/officeDocument/2006/relationships/customXml" Target="../ink/ink155.xml"/><Relationship Id="rId157" Type="http://schemas.openxmlformats.org/officeDocument/2006/relationships/image" Target="../media/image173.png"/><Relationship Id="rId178" Type="http://schemas.openxmlformats.org/officeDocument/2006/relationships/customXml" Target="../ink/ink176.xml"/><Relationship Id="rId61" Type="http://schemas.openxmlformats.org/officeDocument/2006/relationships/image" Target="../media/image125.png"/><Relationship Id="rId82" Type="http://schemas.openxmlformats.org/officeDocument/2006/relationships/customXml" Target="../ink/ink128.xml"/><Relationship Id="rId152" Type="http://schemas.openxmlformats.org/officeDocument/2006/relationships/customXml" Target="../ink/ink163.xml"/><Relationship Id="rId173" Type="http://schemas.openxmlformats.org/officeDocument/2006/relationships/image" Target="../media/image181.png"/><Relationship Id="rId194" Type="http://schemas.openxmlformats.org/officeDocument/2006/relationships/customXml" Target="../ink/ink184.xml"/><Relationship Id="rId19" Type="http://schemas.openxmlformats.org/officeDocument/2006/relationships/image" Target="../media/image104.png"/><Relationship Id="rId14" Type="http://schemas.openxmlformats.org/officeDocument/2006/relationships/customXml" Target="../ink/ink94.xml"/><Relationship Id="rId30" Type="http://schemas.openxmlformats.org/officeDocument/2006/relationships/customXml" Target="../ink/ink102.xml"/><Relationship Id="rId35" Type="http://schemas.openxmlformats.org/officeDocument/2006/relationships/image" Target="../media/image112.png"/><Relationship Id="rId56" Type="http://schemas.openxmlformats.org/officeDocument/2006/relationships/customXml" Target="../ink/ink115.xml"/><Relationship Id="rId77" Type="http://schemas.openxmlformats.org/officeDocument/2006/relationships/image" Target="../media/image133.png"/><Relationship Id="rId100" Type="http://schemas.openxmlformats.org/officeDocument/2006/relationships/customXml" Target="../ink/ink137.xml"/><Relationship Id="rId105" Type="http://schemas.openxmlformats.org/officeDocument/2006/relationships/image" Target="../media/image147.png"/><Relationship Id="rId126" Type="http://schemas.openxmlformats.org/officeDocument/2006/relationships/customXml" Target="../ink/ink150.xml"/><Relationship Id="rId147" Type="http://schemas.openxmlformats.org/officeDocument/2006/relationships/image" Target="../media/image168.png"/><Relationship Id="rId168" Type="http://schemas.openxmlformats.org/officeDocument/2006/relationships/customXml" Target="../ink/ink171.xml"/><Relationship Id="rId8" Type="http://schemas.openxmlformats.org/officeDocument/2006/relationships/customXml" Target="../ink/ink91.xml"/><Relationship Id="rId51" Type="http://schemas.openxmlformats.org/officeDocument/2006/relationships/image" Target="../media/image120.png"/><Relationship Id="rId72" Type="http://schemas.openxmlformats.org/officeDocument/2006/relationships/customXml" Target="../ink/ink123.xml"/><Relationship Id="rId93" Type="http://schemas.openxmlformats.org/officeDocument/2006/relationships/image" Target="../media/image141.png"/><Relationship Id="rId98" Type="http://schemas.openxmlformats.org/officeDocument/2006/relationships/customXml" Target="../ink/ink136.xml"/><Relationship Id="rId121" Type="http://schemas.openxmlformats.org/officeDocument/2006/relationships/image" Target="../media/image155.png"/><Relationship Id="rId142" Type="http://schemas.openxmlformats.org/officeDocument/2006/relationships/customXml" Target="../ink/ink158.xml"/><Relationship Id="rId163" Type="http://schemas.openxmlformats.org/officeDocument/2006/relationships/image" Target="../media/image176.png"/><Relationship Id="rId184" Type="http://schemas.openxmlformats.org/officeDocument/2006/relationships/customXml" Target="../ink/ink179.xml"/><Relationship Id="rId189" Type="http://schemas.openxmlformats.org/officeDocument/2006/relationships/image" Target="../media/image189.png"/><Relationship Id="rId3" Type="http://schemas.openxmlformats.org/officeDocument/2006/relationships/image" Target="../media/image96.png"/><Relationship Id="rId25" Type="http://schemas.openxmlformats.org/officeDocument/2006/relationships/image" Target="../media/image107.png"/><Relationship Id="rId46" Type="http://schemas.openxmlformats.org/officeDocument/2006/relationships/customXml" Target="../ink/ink110.xml"/><Relationship Id="rId67" Type="http://schemas.openxmlformats.org/officeDocument/2006/relationships/image" Target="../media/image128.png"/><Relationship Id="rId116" Type="http://schemas.openxmlformats.org/officeDocument/2006/relationships/customXml" Target="../ink/ink145.xml"/><Relationship Id="rId137" Type="http://schemas.openxmlformats.org/officeDocument/2006/relationships/image" Target="../media/image163.png"/><Relationship Id="rId158" Type="http://schemas.openxmlformats.org/officeDocument/2006/relationships/customXml" Target="../ink/ink166.xml"/><Relationship Id="rId20" Type="http://schemas.openxmlformats.org/officeDocument/2006/relationships/customXml" Target="../ink/ink97.xml"/><Relationship Id="rId41" Type="http://schemas.openxmlformats.org/officeDocument/2006/relationships/image" Target="../media/image115.png"/><Relationship Id="rId62" Type="http://schemas.openxmlformats.org/officeDocument/2006/relationships/customXml" Target="../ink/ink118.xml"/><Relationship Id="rId83" Type="http://schemas.openxmlformats.org/officeDocument/2006/relationships/image" Target="../media/image136.png"/><Relationship Id="rId88" Type="http://schemas.openxmlformats.org/officeDocument/2006/relationships/customXml" Target="../ink/ink131.xml"/><Relationship Id="rId111" Type="http://schemas.openxmlformats.org/officeDocument/2006/relationships/image" Target="../media/image150.png"/><Relationship Id="rId132" Type="http://schemas.openxmlformats.org/officeDocument/2006/relationships/customXml" Target="../ink/ink153.xml"/><Relationship Id="rId153" Type="http://schemas.openxmlformats.org/officeDocument/2006/relationships/image" Target="../media/image171.png"/><Relationship Id="rId174" Type="http://schemas.openxmlformats.org/officeDocument/2006/relationships/customXml" Target="../ink/ink174.xml"/><Relationship Id="rId179" Type="http://schemas.openxmlformats.org/officeDocument/2006/relationships/image" Target="../media/image184.png"/><Relationship Id="rId195" Type="http://schemas.openxmlformats.org/officeDocument/2006/relationships/image" Target="../media/image192.png"/><Relationship Id="rId190" Type="http://schemas.openxmlformats.org/officeDocument/2006/relationships/customXml" Target="../ink/ink182.xml"/><Relationship Id="rId15" Type="http://schemas.openxmlformats.org/officeDocument/2006/relationships/image" Target="../media/image102.png"/><Relationship Id="rId36" Type="http://schemas.openxmlformats.org/officeDocument/2006/relationships/customXml" Target="../ink/ink105.xml"/><Relationship Id="rId57" Type="http://schemas.openxmlformats.org/officeDocument/2006/relationships/image" Target="../media/image123.png"/><Relationship Id="rId106" Type="http://schemas.openxmlformats.org/officeDocument/2006/relationships/customXml" Target="../ink/ink140.xml"/><Relationship Id="rId127" Type="http://schemas.openxmlformats.org/officeDocument/2006/relationships/image" Target="../media/image158.png"/><Relationship Id="rId10" Type="http://schemas.openxmlformats.org/officeDocument/2006/relationships/customXml" Target="../ink/ink92.xml"/><Relationship Id="rId31" Type="http://schemas.openxmlformats.org/officeDocument/2006/relationships/image" Target="../media/image110.png"/><Relationship Id="rId52" Type="http://schemas.openxmlformats.org/officeDocument/2006/relationships/customXml" Target="../ink/ink113.xml"/><Relationship Id="rId73" Type="http://schemas.openxmlformats.org/officeDocument/2006/relationships/image" Target="../media/image131.png"/><Relationship Id="rId78" Type="http://schemas.openxmlformats.org/officeDocument/2006/relationships/customXml" Target="../ink/ink126.xml"/><Relationship Id="rId94" Type="http://schemas.openxmlformats.org/officeDocument/2006/relationships/customXml" Target="../ink/ink134.xml"/><Relationship Id="rId99" Type="http://schemas.openxmlformats.org/officeDocument/2006/relationships/image" Target="../media/image144.png"/><Relationship Id="rId101" Type="http://schemas.openxmlformats.org/officeDocument/2006/relationships/image" Target="../media/image145.png"/><Relationship Id="rId122" Type="http://schemas.openxmlformats.org/officeDocument/2006/relationships/customXml" Target="../ink/ink148.xml"/><Relationship Id="rId143" Type="http://schemas.openxmlformats.org/officeDocument/2006/relationships/image" Target="../media/image166.png"/><Relationship Id="rId148" Type="http://schemas.openxmlformats.org/officeDocument/2006/relationships/customXml" Target="../ink/ink161.xml"/><Relationship Id="rId164" Type="http://schemas.openxmlformats.org/officeDocument/2006/relationships/customXml" Target="../ink/ink169.xml"/><Relationship Id="rId169" Type="http://schemas.openxmlformats.org/officeDocument/2006/relationships/image" Target="../media/image179.png"/><Relationship Id="rId185" Type="http://schemas.openxmlformats.org/officeDocument/2006/relationships/image" Target="../media/image187.png"/><Relationship Id="rId4" Type="http://schemas.openxmlformats.org/officeDocument/2006/relationships/customXml" Target="../ink/ink89.xml"/><Relationship Id="rId9" Type="http://schemas.openxmlformats.org/officeDocument/2006/relationships/image" Target="../media/image99.png"/><Relationship Id="rId180" Type="http://schemas.openxmlformats.org/officeDocument/2006/relationships/customXml" Target="../ink/ink177.xml"/><Relationship Id="rId26" Type="http://schemas.openxmlformats.org/officeDocument/2006/relationships/customXml" Target="../ink/ink10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0.png"/><Relationship Id="rId299" Type="http://schemas.openxmlformats.org/officeDocument/2006/relationships/image" Target="../media/image338.png"/><Relationship Id="rId303" Type="http://schemas.openxmlformats.org/officeDocument/2006/relationships/image" Target="../media/image340.png"/><Relationship Id="rId21" Type="http://schemas.openxmlformats.org/officeDocument/2006/relationships/image" Target="../media/image203.png"/><Relationship Id="rId42" Type="http://schemas.openxmlformats.org/officeDocument/2006/relationships/customXml" Target="../ink/ink206.xml"/><Relationship Id="rId63" Type="http://schemas.openxmlformats.org/officeDocument/2006/relationships/image" Target="../media/image223.png"/><Relationship Id="rId84" Type="http://schemas.openxmlformats.org/officeDocument/2006/relationships/customXml" Target="../ink/ink227.xml"/><Relationship Id="rId138" Type="http://schemas.openxmlformats.org/officeDocument/2006/relationships/customXml" Target="../ink/ink254.xml"/><Relationship Id="rId159" Type="http://schemas.openxmlformats.org/officeDocument/2006/relationships/customXml" Target="../ink/ink265.xml"/><Relationship Id="rId170" Type="http://schemas.openxmlformats.org/officeDocument/2006/relationships/image" Target="../media/image276.png"/><Relationship Id="rId191" Type="http://schemas.openxmlformats.org/officeDocument/2006/relationships/customXml" Target="../ink/ink281.xml"/><Relationship Id="rId205" Type="http://schemas.openxmlformats.org/officeDocument/2006/relationships/customXml" Target="../ink/ink288.xml"/><Relationship Id="rId226" Type="http://schemas.openxmlformats.org/officeDocument/2006/relationships/image" Target="../media/image303.png"/><Relationship Id="rId247" Type="http://schemas.openxmlformats.org/officeDocument/2006/relationships/customXml" Target="../ink/ink309.xml"/><Relationship Id="rId107" Type="http://schemas.openxmlformats.org/officeDocument/2006/relationships/image" Target="../media/image245.png"/><Relationship Id="rId268" Type="http://schemas.openxmlformats.org/officeDocument/2006/relationships/customXml" Target="../ink/ink320.xml"/><Relationship Id="rId289" Type="http://schemas.openxmlformats.org/officeDocument/2006/relationships/image" Target="../media/image333.png"/><Relationship Id="rId11" Type="http://schemas.openxmlformats.org/officeDocument/2006/relationships/image" Target="../media/image198.png"/><Relationship Id="rId32" Type="http://schemas.openxmlformats.org/officeDocument/2006/relationships/customXml" Target="../ink/ink201.xml"/><Relationship Id="rId53" Type="http://schemas.openxmlformats.org/officeDocument/2006/relationships/image" Target="../media/image218.png"/><Relationship Id="rId74" Type="http://schemas.openxmlformats.org/officeDocument/2006/relationships/customXml" Target="../ink/ink222.xml"/><Relationship Id="rId128" Type="http://schemas.openxmlformats.org/officeDocument/2006/relationships/customXml" Target="../ink/ink249.xml"/><Relationship Id="rId149" Type="http://schemas.openxmlformats.org/officeDocument/2006/relationships/image" Target="../media/image266.png"/><Relationship Id="rId5" Type="http://schemas.openxmlformats.org/officeDocument/2006/relationships/image" Target="../media/image195.png"/><Relationship Id="rId95" Type="http://schemas.openxmlformats.org/officeDocument/2006/relationships/image" Target="../media/image239.png"/><Relationship Id="rId160" Type="http://schemas.openxmlformats.org/officeDocument/2006/relationships/image" Target="../media/image271.png"/><Relationship Id="rId181" Type="http://schemas.openxmlformats.org/officeDocument/2006/relationships/customXml" Target="../ink/ink276.xml"/><Relationship Id="rId216" Type="http://schemas.openxmlformats.org/officeDocument/2006/relationships/image" Target="../media/image298.png"/><Relationship Id="rId237" Type="http://schemas.openxmlformats.org/officeDocument/2006/relationships/customXml" Target="../ink/ink304.xml"/><Relationship Id="rId258" Type="http://schemas.openxmlformats.org/officeDocument/2006/relationships/customXml" Target="../ink/ink315.xml"/><Relationship Id="rId279" Type="http://schemas.openxmlformats.org/officeDocument/2006/relationships/image" Target="../media/image328.png"/><Relationship Id="rId22" Type="http://schemas.openxmlformats.org/officeDocument/2006/relationships/customXml" Target="../ink/ink196.xml"/><Relationship Id="rId43" Type="http://schemas.openxmlformats.org/officeDocument/2006/relationships/image" Target="../media/image214.png"/><Relationship Id="rId64" Type="http://schemas.openxmlformats.org/officeDocument/2006/relationships/customXml" Target="../ink/ink217.xml"/><Relationship Id="rId118" Type="http://schemas.openxmlformats.org/officeDocument/2006/relationships/customXml" Target="../ink/ink244.xml"/><Relationship Id="rId139" Type="http://schemas.openxmlformats.org/officeDocument/2006/relationships/image" Target="../media/image261.png"/><Relationship Id="rId290" Type="http://schemas.openxmlformats.org/officeDocument/2006/relationships/customXml" Target="../ink/ink332.xml"/><Relationship Id="rId304" Type="http://schemas.openxmlformats.org/officeDocument/2006/relationships/customXml" Target="../ink/ink339.xml"/><Relationship Id="rId85" Type="http://schemas.openxmlformats.org/officeDocument/2006/relationships/image" Target="../media/image234.png"/><Relationship Id="rId150" Type="http://schemas.openxmlformats.org/officeDocument/2006/relationships/customXml" Target="../ink/ink260.xml"/><Relationship Id="rId171" Type="http://schemas.openxmlformats.org/officeDocument/2006/relationships/customXml" Target="../ink/ink271.xml"/><Relationship Id="rId192" Type="http://schemas.openxmlformats.org/officeDocument/2006/relationships/image" Target="../media/image286.png"/><Relationship Id="rId206" Type="http://schemas.openxmlformats.org/officeDocument/2006/relationships/image" Target="../media/image293.png"/><Relationship Id="rId227" Type="http://schemas.openxmlformats.org/officeDocument/2006/relationships/customXml" Target="../ink/ink299.xml"/><Relationship Id="rId248" Type="http://schemas.openxmlformats.org/officeDocument/2006/relationships/image" Target="../media/image314.png"/><Relationship Id="rId269" Type="http://schemas.openxmlformats.org/officeDocument/2006/relationships/customXml" Target="../ink/ink321.xml"/><Relationship Id="rId12" Type="http://schemas.openxmlformats.org/officeDocument/2006/relationships/customXml" Target="../ink/ink191.xml"/><Relationship Id="rId33" Type="http://schemas.openxmlformats.org/officeDocument/2006/relationships/image" Target="../media/image209.png"/><Relationship Id="rId108" Type="http://schemas.openxmlformats.org/officeDocument/2006/relationships/customXml" Target="../ink/ink239.xml"/><Relationship Id="rId129" Type="http://schemas.openxmlformats.org/officeDocument/2006/relationships/image" Target="../media/image256.png"/><Relationship Id="rId280" Type="http://schemas.openxmlformats.org/officeDocument/2006/relationships/customXml" Target="../ink/ink327.xml"/><Relationship Id="rId54" Type="http://schemas.openxmlformats.org/officeDocument/2006/relationships/customXml" Target="../ink/ink212.xml"/><Relationship Id="rId75" Type="http://schemas.openxmlformats.org/officeDocument/2006/relationships/image" Target="../media/image229.png"/><Relationship Id="rId96" Type="http://schemas.openxmlformats.org/officeDocument/2006/relationships/customXml" Target="../ink/ink233.xml"/><Relationship Id="rId140" Type="http://schemas.openxmlformats.org/officeDocument/2006/relationships/customXml" Target="../ink/ink255.xml"/><Relationship Id="rId161" Type="http://schemas.openxmlformats.org/officeDocument/2006/relationships/customXml" Target="../ink/ink266.xml"/><Relationship Id="rId182" Type="http://schemas.openxmlformats.org/officeDocument/2006/relationships/image" Target="../media/image281.png"/><Relationship Id="rId217" Type="http://schemas.openxmlformats.org/officeDocument/2006/relationships/customXml" Target="../ink/ink294.xml"/><Relationship Id="rId6" Type="http://schemas.openxmlformats.org/officeDocument/2006/relationships/customXml" Target="../ink/ink188.xml"/><Relationship Id="rId238" Type="http://schemas.openxmlformats.org/officeDocument/2006/relationships/image" Target="../media/image309.png"/><Relationship Id="rId259" Type="http://schemas.openxmlformats.org/officeDocument/2006/relationships/image" Target="../media/image319.png"/><Relationship Id="rId23" Type="http://schemas.openxmlformats.org/officeDocument/2006/relationships/image" Target="../media/image204.png"/><Relationship Id="rId119" Type="http://schemas.openxmlformats.org/officeDocument/2006/relationships/image" Target="../media/image251.png"/><Relationship Id="rId270" Type="http://schemas.openxmlformats.org/officeDocument/2006/relationships/image" Target="../media/image324.png"/><Relationship Id="rId291" Type="http://schemas.openxmlformats.org/officeDocument/2006/relationships/image" Target="../media/image334.png"/><Relationship Id="rId305" Type="http://schemas.openxmlformats.org/officeDocument/2006/relationships/image" Target="../media/image341.png"/><Relationship Id="rId44" Type="http://schemas.openxmlformats.org/officeDocument/2006/relationships/customXml" Target="../ink/ink207.xml"/><Relationship Id="rId65" Type="http://schemas.openxmlformats.org/officeDocument/2006/relationships/image" Target="../media/image224.png"/><Relationship Id="rId86" Type="http://schemas.openxmlformats.org/officeDocument/2006/relationships/customXml" Target="../ink/ink228.xml"/><Relationship Id="rId130" Type="http://schemas.openxmlformats.org/officeDocument/2006/relationships/customXml" Target="../ink/ink250.xml"/><Relationship Id="rId151" Type="http://schemas.openxmlformats.org/officeDocument/2006/relationships/image" Target="../media/image267.png"/><Relationship Id="rId172" Type="http://schemas.openxmlformats.org/officeDocument/2006/relationships/image" Target="../media/image131.png"/><Relationship Id="rId193" Type="http://schemas.openxmlformats.org/officeDocument/2006/relationships/customXml" Target="../ink/ink282.xml"/><Relationship Id="rId207" Type="http://schemas.openxmlformats.org/officeDocument/2006/relationships/customXml" Target="../ink/ink289.xml"/><Relationship Id="rId228" Type="http://schemas.openxmlformats.org/officeDocument/2006/relationships/image" Target="../media/image304.png"/><Relationship Id="rId249" Type="http://schemas.openxmlformats.org/officeDocument/2006/relationships/customXml" Target="../ink/ink310.xml"/><Relationship Id="rId13" Type="http://schemas.openxmlformats.org/officeDocument/2006/relationships/image" Target="../media/image199.png"/><Relationship Id="rId109" Type="http://schemas.openxmlformats.org/officeDocument/2006/relationships/image" Target="../media/image246.png"/><Relationship Id="rId260" Type="http://schemas.openxmlformats.org/officeDocument/2006/relationships/customXml" Target="../ink/ink316.xml"/><Relationship Id="rId281" Type="http://schemas.openxmlformats.org/officeDocument/2006/relationships/image" Target="../media/image329.png"/><Relationship Id="rId34" Type="http://schemas.openxmlformats.org/officeDocument/2006/relationships/customXml" Target="../ink/ink202.xml"/><Relationship Id="rId55" Type="http://schemas.openxmlformats.org/officeDocument/2006/relationships/image" Target="../media/image219.png"/><Relationship Id="rId76" Type="http://schemas.openxmlformats.org/officeDocument/2006/relationships/customXml" Target="../ink/ink223.xml"/><Relationship Id="rId97" Type="http://schemas.openxmlformats.org/officeDocument/2006/relationships/image" Target="../media/image240.png"/><Relationship Id="rId120" Type="http://schemas.openxmlformats.org/officeDocument/2006/relationships/customXml" Target="../ink/ink245.xml"/><Relationship Id="rId141" Type="http://schemas.openxmlformats.org/officeDocument/2006/relationships/image" Target="../media/image262.png"/><Relationship Id="rId7" Type="http://schemas.openxmlformats.org/officeDocument/2006/relationships/image" Target="../media/image196.png"/><Relationship Id="rId162" Type="http://schemas.openxmlformats.org/officeDocument/2006/relationships/image" Target="../media/image272.png"/><Relationship Id="rId183" Type="http://schemas.openxmlformats.org/officeDocument/2006/relationships/customXml" Target="../ink/ink277.xml"/><Relationship Id="rId218" Type="http://schemas.openxmlformats.org/officeDocument/2006/relationships/image" Target="../media/image299.png"/><Relationship Id="rId239" Type="http://schemas.openxmlformats.org/officeDocument/2006/relationships/customXml" Target="../ink/ink305.xml"/><Relationship Id="rId250" Type="http://schemas.openxmlformats.org/officeDocument/2006/relationships/image" Target="../media/image315.png"/><Relationship Id="rId271" Type="http://schemas.openxmlformats.org/officeDocument/2006/relationships/customXml" Target="../ink/ink322.xml"/><Relationship Id="rId292" Type="http://schemas.openxmlformats.org/officeDocument/2006/relationships/customXml" Target="../ink/ink333.xml"/><Relationship Id="rId306" Type="http://schemas.openxmlformats.org/officeDocument/2006/relationships/customXml" Target="../ink/ink340.xml"/><Relationship Id="rId24" Type="http://schemas.openxmlformats.org/officeDocument/2006/relationships/customXml" Target="../ink/ink197.xml"/><Relationship Id="rId40" Type="http://schemas.openxmlformats.org/officeDocument/2006/relationships/customXml" Target="../ink/ink205.xml"/><Relationship Id="rId45" Type="http://schemas.openxmlformats.org/officeDocument/2006/relationships/image" Target="../media/image215.png"/><Relationship Id="rId66" Type="http://schemas.openxmlformats.org/officeDocument/2006/relationships/customXml" Target="../ink/ink218.xml"/><Relationship Id="rId87" Type="http://schemas.openxmlformats.org/officeDocument/2006/relationships/image" Target="../media/image235.png"/><Relationship Id="rId110" Type="http://schemas.openxmlformats.org/officeDocument/2006/relationships/customXml" Target="../ink/ink240.xml"/><Relationship Id="rId115" Type="http://schemas.openxmlformats.org/officeDocument/2006/relationships/image" Target="../media/image249.png"/><Relationship Id="rId131" Type="http://schemas.openxmlformats.org/officeDocument/2006/relationships/image" Target="../media/image257.png"/><Relationship Id="rId136" Type="http://schemas.openxmlformats.org/officeDocument/2006/relationships/customXml" Target="../ink/ink253.xml"/><Relationship Id="rId157" Type="http://schemas.openxmlformats.org/officeDocument/2006/relationships/customXml" Target="../ink/ink264.xml"/><Relationship Id="rId178" Type="http://schemas.openxmlformats.org/officeDocument/2006/relationships/image" Target="../media/image279.png"/><Relationship Id="rId301" Type="http://schemas.openxmlformats.org/officeDocument/2006/relationships/image" Target="../media/image339.png"/><Relationship Id="rId61" Type="http://schemas.openxmlformats.org/officeDocument/2006/relationships/image" Target="../media/image222.png"/><Relationship Id="rId82" Type="http://schemas.openxmlformats.org/officeDocument/2006/relationships/customXml" Target="../ink/ink226.xml"/><Relationship Id="rId152" Type="http://schemas.openxmlformats.org/officeDocument/2006/relationships/customXml" Target="../ink/ink261.xml"/><Relationship Id="rId173" Type="http://schemas.openxmlformats.org/officeDocument/2006/relationships/customXml" Target="../ink/ink272.xml"/><Relationship Id="rId194" Type="http://schemas.openxmlformats.org/officeDocument/2006/relationships/image" Target="../media/image287.png"/><Relationship Id="rId199" Type="http://schemas.openxmlformats.org/officeDocument/2006/relationships/customXml" Target="../ink/ink285.xml"/><Relationship Id="rId203" Type="http://schemas.openxmlformats.org/officeDocument/2006/relationships/customXml" Target="../ink/ink287.xml"/><Relationship Id="rId208" Type="http://schemas.openxmlformats.org/officeDocument/2006/relationships/image" Target="../media/image294.png"/><Relationship Id="rId229" Type="http://schemas.openxmlformats.org/officeDocument/2006/relationships/customXml" Target="../ink/ink300.xml"/><Relationship Id="rId19" Type="http://schemas.openxmlformats.org/officeDocument/2006/relationships/image" Target="../media/image202.png"/><Relationship Id="rId224" Type="http://schemas.openxmlformats.org/officeDocument/2006/relationships/image" Target="../media/image302.png"/><Relationship Id="rId240" Type="http://schemas.openxmlformats.org/officeDocument/2006/relationships/image" Target="../media/image310.png"/><Relationship Id="rId245" Type="http://schemas.openxmlformats.org/officeDocument/2006/relationships/customXml" Target="../ink/ink308.xml"/><Relationship Id="rId261" Type="http://schemas.openxmlformats.org/officeDocument/2006/relationships/image" Target="../media/image320.png"/><Relationship Id="rId266" Type="http://schemas.openxmlformats.org/officeDocument/2006/relationships/customXml" Target="../ink/ink319.xml"/><Relationship Id="rId287" Type="http://schemas.openxmlformats.org/officeDocument/2006/relationships/image" Target="../media/image332.png"/><Relationship Id="rId14" Type="http://schemas.openxmlformats.org/officeDocument/2006/relationships/customXml" Target="../ink/ink192.xml"/><Relationship Id="rId30" Type="http://schemas.openxmlformats.org/officeDocument/2006/relationships/customXml" Target="../ink/ink200.xml"/><Relationship Id="rId35" Type="http://schemas.openxmlformats.org/officeDocument/2006/relationships/image" Target="../media/image210.png"/><Relationship Id="rId56" Type="http://schemas.openxmlformats.org/officeDocument/2006/relationships/customXml" Target="../ink/ink213.xml"/><Relationship Id="rId77" Type="http://schemas.openxmlformats.org/officeDocument/2006/relationships/image" Target="../media/image230.png"/><Relationship Id="rId100" Type="http://schemas.openxmlformats.org/officeDocument/2006/relationships/customXml" Target="../ink/ink235.xml"/><Relationship Id="rId105" Type="http://schemas.openxmlformats.org/officeDocument/2006/relationships/image" Target="../media/image244.png"/><Relationship Id="rId126" Type="http://schemas.openxmlformats.org/officeDocument/2006/relationships/customXml" Target="../ink/ink248.xml"/><Relationship Id="rId147" Type="http://schemas.openxmlformats.org/officeDocument/2006/relationships/image" Target="../media/image265.png"/><Relationship Id="rId168" Type="http://schemas.openxmlformats.org/officeDocument/2006/relationships/image" Target="../media/image275.png"/><Relationship Id="rId282" Type="http://schemas.openxmlformats.org/officeDocument/2006/relationships/customXml" Target="../ink/ink328.xml"/><Relationship Id="rId8" Type="http://schemas.openxmlformats.org/officeDocument/2006/relationships/customXml" Target="../ink/ink189.xml"/><Relationship Id="rId51" Type="http://schemas.openxmlformats.org/officeDocument/2006/relationships/image" Target="../media/image217.png"/><Relationship Id="rId72" Type="http://schemas.openxmlformats.org/officeDocument/2006/relationships/customXml" Target="../ink/ink221.xml"/><Relationship Id="rId93" Type="http://schemas.openxmlformats.org/officeDocument/2006/relationships/image" Target="../media/image238.png"/><Relationship Id="rId98" Type="http://schemas.openxmlformats.org/officeDocument/2006/relationships/customXml" Target="../ink/ink234.xml"/><Relationship Id="rId121" Type="http://schemas.openxmlformats.org/officeDocument/2006/relationships/image" Target="../media/image252.png"/><Relationship Id="rId142" Type="http://schemas.openxmlformats.org/officeDocument/2006/relationships/customXml" Target="../ink/ink256.xml"/><Relationship Id="rId163" Type="http://schemas.openxmlformats.org/officeDocument/2006/relationships/customXml" Target="../ink/ink267.xml"/><Relationship Id="rId184" Type="http://schemas.openxmlformats.org/officeDocument/2006/relationships/image" Target="../media/image282.png"/><Relationship Id="rId189" Type="http://schemas.openxmlformats.org/officeDocument/2006/relationships/customXml" Target="../ink/ink280.xml"/><Relationship Id="rId219" Type="http://schemas.openxmlformats.org/officeDocument/2006/relationships/customXml" Target="../ink/ink295.xml"/><Relationship Id="rId3" Type="http://schemas.openxmlformats.org/officeDocument/2006/relationships/image" Target="../media/image194.png"/><Relationship Id="rId214" Type="http://schemas.openxmlformats.org/officeDocument/2006/relationships/image" Target="../media/image297.png"/><Relationship Id="rId230" Type="http://schemas.openxmlformats.org/officeDocument/2006/relationships/image" Target="../media/image305.png"/><Relationship Id="rId235" Type="http://schemas.openxmlformats.org/officeDocument/2006/relationships/customXml" Target="../ink/ink303.xml"/><Relationship Id="rId251" Type="http://schemas.openxmlformats.org/officeDocument/2006/relationships/customXml" Target="../ink/ink311.xml"/><Relationship Id="rId256" Type="http://schemas.openxmlformats.org/officeDocument/2006/relationships/image" Target="../media/image318.png"/><Relationship Id="rId277" Type="http://schemas.openxmlformats.org/officeDocument/2006/relationships/image" Target="../media/image327.png"/><Relationship Id="rId298" Type="http://schemas.openxmlformats.org/officeDocument/2006/relationships/customXml" Target="../ink/ink336.xml"/><Relationship Id="rId25" Type="http://schemas.openxmlformats.org/officeDocument/2006/relationships/image" Target="../media/image205.png"/><Relationship Id="rId46" Type="http://schemas.openxmlformats.org/officeDocument/2006/relationships/customXml" Target="../ink/ink208.xml"/><Relationship Id="rId67" Type="http://schemas.openxmlformats.org/officeDocument/2006/relationships/image" Target="../media/image225.png"/><Relationship Id="rId116" Type="http://schemas.openxmlformats.org/officeDocument/2006/relationships/customXml" Target="../ink/ink243.xml"/><Relationship Id="rId137" Type="http://schemas.openxmlformats.org/officeDocument/2006/relationships/image" Target="../media/image260.png"/><Relationship Id="rId158" Type="http://schemas.openxmlformats.org/officeDocument/2006/relationships/image" Target="../media/image270.png"/><Relationship Id="rId272" Type="http://schemas.openxmlformats.org/officeDocument/2006/relationships/image" Target="../media/image325.png"/><Relationship Id="rId293" Type="http://schemas.openxmlformats.org/officeDocument/2006/relationships/image" Target="../media/image335.png"/><Relationship Id="rId302" Type="http://schemas.openxmlformats.org/officeDocument/2006/relationships/customXml" Target="../ink/ink338.xml"/><Relationship Id="rId307" Type="http://schemas.openxmlformats.org/officeDocument/2006/relationships/image" Target="../media/image342.png"/><Relationship Id="rId20" Type="http://schemas.openxmlformats.org/officeDocument/2006/relationships/customXml" Target="../ink/ink195.xml"/><Relationship Id="rId41" Type="http://schemas.openxmlformats.org/officeDocument/2006/relationships/image" Target="../media/image213.png"/><Relationship Id="rId62" Type="http://schemas.openxmlformats.org/officeDocument/2006/relationships/customXml" Target="../ink/ink216.xml"/><Relationship Id="rId83" Type="http://schemas.openxmlformats.org/officeDocument/2006/relationships/image" Target="../media/image233.png"/><Relationship Id="rId88" Type="http://schemas.openxmlformats.org/officeDocument/2006/relationships/customXml" Target="../ink/ink229.xml"/><Relationship Id="rId111" Type="http://schemas.openxmlformats.org/officeDocument/2006/relationships/image" Target="../media/image247.png"/><Relationship Id="rId132" Type="http://schemas.openxmlformats.org/officeDocument/2006/relationships/customXml" Target="../ink/ink251.xml"/><Relationship Id="rId153" Type="http://schemas.openxmlformats.org/officeDocument/2006/relationships/customXml" Target="../ink/ink262.xml"/><Relationship Id="rId174" Type="http://schemas.openxmlformats.org/officeDocument/2006/relationships/image" Target="../media/image277.png"/><Relationship Id="rId179" Type="http://schemas.openxmlformats.org/officeDocument/2006/relationships/customXml" Target="../ink/ink275.xml"/><Relationship Id="rId195" Type="http://schemas.openxmlformats.org/officeDocument/2006/relationships/customXml" Target="../ink/ink283.xml"/><Relationship Id="rId209" Type="http://schemas.openxmlformats.org/officeDocument/2006/relationships/customXml" Target="../ink/ink290.xml"/><Relationship Id="rId190" Type="http://schemas.openxmlformats.org/officeDocument/2006/relationships/image" Target="../media/image285.png"/><Relationship Id="rId204" Type="http://schemas.openxmlformats.org/officeDocument/2006/relationships/image" Target="../media/image292.png"/><Relationship Id="rId220" Type="http://schemas.openxmlformats.org/officeDocument/2006/relationships/image" Target="../media/image300.png"/><Relationship Id="rId225" Type="http://schemas.openxmlformats.org/officeDocument/2006/relationships/customXml" Target="../ink/ink298.xml"/><Relationship Id="rId241" Type="http://schemas.openxmlformats.org/officeDocument/2006/relationships/customXml" Target="../ink/ink306.xml"/><Relationship Id="rId246" Type="http://schemas.openxmlformats.org/officeDocument/2006/relationships/image" Target="../media/image313.png"/><Relationship Id="rId267" Type="http://schemas.openxmlformats.org/officeDocument/2006/relationships/image" Target="../media/image323.png"/><Relationship Id="rId288" Type="http://schemas.openxmlformats.org/officeDocument/2006/relationships/customXml" Target="../ink/ink331.xml"/><Relationship Id="rId15" Type="http://schemas.openxmlformats.org/officeDocument/2006/relationships/image" Target="../media/image200.png"/><Relationship Id="rId36" Type="http://schemas.openxmlformats.org/officeDocument/2006/relationships/customXml" Target="../ink/ink203.xml"/><Relationship Id="rId57" Type="http://schemas.openxmlformats.org/officeDocument/2006/relationships/image" Target="../media/image220.png"/><Relationship Id="rId106" Type="http://schemas.openxmlformats.org/officeDocument/2006/relationships/customXml" Target="../ink/ink238.xml"/><Relationship Id="rId127" Type="http://schemas.openxmlformats.org/officeDocument/2006/relationships/image" Target="../media/image255.png"/><Relationship Id="rId262" Type="http://schemas.openxmlformats.org/officeDocument/2006/relationships/customXml" Target="../ink/ink317.xml"/><Relationship Id="rId283" Type="http://schemas.openxmlformats.org/officeDocument/2006/relationships/image" Target="../media/image330.png"/><Relationship Id="rId10" Type="http://schemas.openxmlformats.org/officeDocument/2006/relationships/customXml" Target="../ink/ink190.xml"/><Relationship Id="rId31" Type="http://schemas.openxmlformats.org/officeDocument/2006/relationships/image" Target="../media/image208.png"/><Relationship Id="rId52" Type="http://schemas.openxmlformats.org/officeDocument/2006/relationships/customXml" Target="../ink/ink211.xml"/><Relationship Id="rId73" Type="http://schemas.openxmlformats.org/officeDocument/2006/relationships/image" Target="../media/image228.png"/><Relationship Id="rId78" Type="http://schemas.openxmlformats.org/officeDocument/2006/relationships/customXml" Target="../ink/ink224.xml"/><Relationship Id="rId94" Type="http://schemas.openxmlformats.org/officeDocument/2006/relationships/customXml" Target="../ink/ink232.xml"/><Relationship Id="rId99" Type="http://schemas.openxmlformats.org/officeDocument/2006/relationships/image" Target="../media/image241.png"/><Relationship Id="rId101" Type="http://schemas.openxmlformats.org/officeDocument/2006/relationships/image" Target="../media/image242.png"/><Relationship Id="rId122" Type="http://schemas.openxmlformats.org/officeDocument/2006/relationships/customXml" Target="../ink/ink246.xml"/><Relationship Id="rId143" Type="http://schemas.openxmlformats.org/officeDocument/2006/relationships/image" Target="../media/image263.png"/><Relationship Id="rId148" Type="http://schemas.openxmlformats.org/officeDocument/2006/relationships/customXml" Target="../ink/ink259.xml"/><Relationship Id="rId164" Type="http://schemas.openxmlformats.org/officeDocument/2006/relationships/image" Target="../media/image273.png"/><Relationship Id="rId169" Type="http://schemas.openxmlformats.org/officeDocument/2006/relationships/customXml" Target="../ink/ink270.xml"/><Relationship Id="rId185" Type="http://schemas.openxmlformats.org/officeDocument/2006/relationships/customXml" Target="../ink/ink278.xml"/><Relationship Id="rId4" Type="http://schemas.openxmlformats.org/officeDocument/2006/relationships/customXml" Target="../ink/ink187.xml"/><Relationship Id="rId9" Type="http://schemas.openxmlformats.org/officeDocument/2006/relationships/image" Target="../media/image197.png"/><Relationship Id="rId180" Type="http://schemas.openxmlformats.org/officeDocument/2006/relationships/image" Target="../media/image280.png"/><Relationship Id="rId210" Type="http://schemas.openxmlformats.org/officeDocument/2006/relationships/image" Target="../media/image295.png"/><Relationship Id="rId215" Type="http://schemas.openxmlformats.org/officeDocument/2006/relationships/customXml" Target="../ink/ink293.xml"/><Relationship Id="rId236" Type="http://schemas.openxmlformats.org/officeDocument/2006/relationships/image" Target="../media/image308.png"/><Relationship Id="rId257" Type="http://schemas.openxmlformats.org/officeDocument/2006/relationships/customXml" Target="../ink/ink314.xml"/><Relationship Id="rId278" Type="http://schemas.openxmlformats.org/officeDocument/2006/relationships/customXml" Target="../ink/ink326.xml"/><Relationship Id="rId26" Type="http://schemas.openxmlformats.org/officeDocument/2006/relationships/customXml" Target="../ink/ink198.xml"/><Relationship Id="rId231" Type="http://schemas.openxmlformats.org/officeDocument/2006/relationships/customXml" Target="../ink/ink301.xml"/><Relationship Id="rId252" Type="http://schemas.openxmlformats.org/officeDocument/2006/relationships/image" Target="../media/image316.png"/><Relationship Id="rId273" Type="http://schemas.openxmlformats.org/officeDocument/2006/relationships/customXml" Target="../ink/ink323.xml"/><Relationship Id="rId294" Type="http://schemas.openxmlformats.org/officeDocument/2006/relationships/customXml" Target="../ink/ink334.xml"/><Relationship Id="rId308" Type="http://schemas.openxmlformats.org/officeDocument/2006/relationships/customXml" Target="../ink/ink341.xml"/><Relationship Id="rId47" Type="http://schemas.openxmlformats.org/officeDocument/2006/relationships/image" Target="../media/image216.png"/><Relationship Id="rId68" Type="http://schemas.openxmlformats.org/officeDocument/2006/relationships/customXml" Target="../ink/ink219.xml"/><Relationship Id="rId89" Type="http://schemas.openxmlformats.org/officeDocument/2006/relationships/image" Target="../media/image236.png"/><Relationship Id="rId112" Type="http://schemas.openxmlformats.org/officeDocument/2006/relationships/customXml" Target="../ink/ink241.xml"/><Relationship Id="rId133" Type="http://schemas.openxmlformats.org/officeDocument/2006/relationships/image" Target="../media/image258.png"/><Relationship Id="rId154" Type="http://schemas.openxmlformats.org/officeDocument/2006/relationships/image" Target="../media/image268.png"/><Relationship Id="rId175" Type="http://schemas.openxmlformats.org/officeDocument/2006/relationships/customXml" Target="../ink/ink273.xml"/><Relationship Id="rId196" Type="http://schemas.openxmlformats.org/officeDocument/2006/relationships/image" Target="../media/image288.png"/><Relationship Id="rId200" Type="http://schemas.openxmlformats.org/officeDocument/2006/relationships/image" Target="../media/image290.png"/><Relationship Id="rId16" Type="http://schemas.openxmlformats.org/officeDocument/2006/relationships/customXml" Target="../ink/ink193.xml"/><Relationship Id="rId221" Type="http://schemas.openxmlformats.org/officeDocument/2006/relationships/customXml" Target="../ink/ink296.xml"/><Relationship Id="rId242" Type="http://schemas.openxmlformats.org/officeDocument/2006/relationships/image" Target="../media/image311.png"/><Relationship Id="rId263" Type="http://schemas.openxmlformats.org/officeDocument/2006/relationships/image" Target="../media/image321.png"/><Relationship Id="rId284" Type="http://schemas.openxmlformats.org/officeDocument/2006/relationships/customXml" Target="../ink/ink329.xml"/><Relationship Id="rId37" Type="http://schemas.openxmlformats.org/officeDocument/2006/relationships/image" Target="../media/image211.png"/><Relationship Id="rId58" Type="http://schemas.openxmlformats.org/officeDocument/2006/relationships/customXml" Target="../ink/ink214.xml"/><Relationship Id="rId79" Type="http://schemas.openxmlformats.org/officeDocument/2006/relationships/image" Target="../media/image231.png"/><Relationship Id="rId102" Type="http://schemas.openxmlformats.org/officeDocument/2006/relationships/customXml" Target="../ink/ink236.xml"/><Relationship Id="rId123" Type="http://schemas.openxmlformats.org/officeDocument/2006/relationships/image" Target="../media/image253.png"/><Relationship Id="rId144" Type="http://schemas.openxmlformats.org/officeDocument/2006/relationships/customXml" Target="../ink/ink257.xml"/><Relationship Id="rId90" Type="http://schemas.openxmlformats.org/officeDocument/2006/relationships/customXml" Target="../ink/ink230.xml"/><Relationship Id="rId165" Type="http://schemas.openxmlformats.org/officeDocument/2006/relationships/customXml" Target="../ink/ink268.xml"/><Relationship Id="rId186" Type="http://schemas.openxmlformats.org/officeDocument/2006/relationships/image" Target="../media/image283.png"/><Relationship Id="rId211" Type="http://schemas.openxmlformats.org/officeDocument/2006/relationships/customXml" Target="../ink/ink291.xml"/><Relationship Id="rId232" Type="http://schemas.openxmlformats.org/officeDocument/2006/relationships/image" Target="../media/image306.png"/><Relationship Id="rId253" Type="http://schemas.openxmlformats.org/officeDocument/2006/relationships/customXml" Target="../ink/ink312.xml"/><Relationship Id="rId274" Type="http://schemas.openxmlformats.org/officeDocument/2006/relationships/image" Target="../media/image326.png"/><Relationship Id="rId295" Type="http://schemas.openxmlformats.org/officeDocument/2006/relationships/image" Target="../media/image336.png"/><Relationship Id="rId309" Type="http://schemas.openxmlformats.org/officeDocument/2006/relationships/image" Target="../media/image343.png"/><Relationship Id="rId27" Type="http://schemas.openxmlformats.org/officeDocument/2006/relationships/image" Target="../media/image206.png"/><Relationship Id="rId48" Type="http://schemas.openxmlformats.org/officeDocument/2006/relationships/customXml" Target="../ink/ink209.xml"/><Relationship Id="rId69" Type="http://schemas.openxmlformats.org/officeDocument/2006/relationships/image" Target="../media/image226.png"/><Relationship Id="rId113" Type="http://schemas.openxmlformats.org/officeDocument/2006/relationships/image" Target="../media/image248.png"/><Relationship Id="rId134" Type="http://schemas.openxmlformats.org/officeDocument/2006/relationships/customXml" Target="../ink/ink252.xml"/><Relationship Id="rId80" Type="http://schemas.openxmlformats.org/officeDocument/2006/relationships/customXml" Target="../ink/ink225.xml"/><Relationship Id="rId155" Type="http://schemas.openxmlformats.org/officeDocument/2006/relationships/customXml" Target="../ink/ink263.xml"/><Relationship Id="rId176" Type="http://schemas.openxmlformats.org/officeDocument/2006/relationships/image" Target="../media/image278.png"/><Relationship Id="rId197" Type="http://schemas.openxmlformats.org/officeDocument/2006/relationships/customXml" Target="../ink/ink284.xml"/><Relationship Id="rId201" Type="http://schemas.openxmlformats.org/officeDocument/2006/relationships/customXml" Target="../ink/ink286.xml"/><Relationship Id="rId222" Type="http://schemas.openxmlformats.org/officeDocument/2006/relationships/image" Target="../media/image301.png"/><Relationship Id="rId243" Type="http://schemas.openxmlformats.org/officeDocument/2006/relationships/customXml" Target="../ink/ink307.xml"/><Relationship Id="rId264" Type="http://schemas.openxmlformats.org/officeDocument/2006/relationships/customXml" Target="../ink/ink318.xml"/><Relationship Id="rId285" Type="http://schemas.openxmlformats.org/officeDocument/2006/relationships/image" Target="../media/image331.png"/><Relationship Id="rId17" Type="http://schemas.openxmlformats.org/officeDocument/2006/relationships/image" Target="../media/image201.png"/><Relationship Id="rId38" Type="http://schemas.openxmlformats.org/officeDocument/2006/relationships/customXml" Target="../ink/ink204.xml"/><Relationship Id="rId59" Type="http://schemas.openxmlformats.org/officeDocument/2006/relationships/image" Target="../media/image221.png"/><Relationship Id="rId103" Type="http://schemas.openxmlformats.org/officeDocument/2006/relationships/image" Target="../media/image243.png"/><Relationship Id="rId124" Type="http://schemas.openxmlformats.org/officeDocument/2006/relationships/customXml" Target="../ink/ink247.xml"/><Relationship Id="rId70" Type="http://schemas.openxmlformats.org/officeDocument/2006/relationships/customXml" Target="../ink/ink220.xml"/><Relationship Id="rId91" Type="http://schemas.openxmlformats.org/officeDocument/2006/relationships/image" Target="../media/image237.png"/><Relationship Id="rId145" Type="http://schemas.openxmlformats.org/officeDocument/2006/relationships/image" Target="../media/image264.png"/><Relationship Id="rId166" Type="http://schemas.openxmlformats.org/officeDocument/2006/relationships/image" Target="../media/image274.png"/><Relationship Id="rId187" Type="http://schemas.openxmlformats.org/officeDocument/2006/relationships/customXml" Target="../ink/ink279.xml"/><Relationship Id="rId1" Type="http://schemas.openxmlformats.org/officeDocument/2006/relationships/slideLayout" Target="../slideLayouts/slideLayout12.xml"/><Relationship Id="rId212" Type="http://schemas.openxmlformats.org/officeDocument/2006/relationships/image" Target="../media/image296.png"/><Relationship Id="rId233" Type="http://schemas.openxmlformats.org/officeDocument/2006/relationships/customXml" Target="../ink/ink302.xml"/><Relationship Id="rId254" Type="http://schemas.openxmlformats.org/officeDocument/2006/relationships/image" Target="../media/image317.png"/><Relationship Id="rId28" Type="http://schemas.openxmlformats.org/officeDocument/2006/relationships/customXml" Target="../ink/ink199.xml"/><Relationship Id="rId49" Type="http://schemas.openxmlformats.org/officeDocument/2006/relationships/image" Target="../media/image189.png"/><Relationship Id="rId114" Type="http://schemas.openxmlformats.org/officeDocument/2006/relationships/customXml" Target="../ink/ink242.xml"/><Relationship Id="rId275" Type="http://schemas.openxmlformats.org/officeDocument/2006/relationships/customXml" Target="../ink/ink324.xml"/><Relationship Id="rId296" Type="http://schemas.openxmlformats.org/officeDocument/2006/relationships/customXml" Target="../ink/ink335.xml"/><Relationship Id="rId300" Type="http://schemas.openxmlformats.org/officeDocument/2006/relationships/customXml" Target="../ink/ink337.xml"/><Relationship Id="rId60" Type="http://schemas.openxmlformats.org/officeDocument/2006/relationships/customXml" Target="../ink/ink215.xml"/><Relationship Id="rId81" Type="http://schemas.openxmlformats.org/officeDocument/2006/relationships/image" Target="../media/image232.png"/><Relationship Id="rId135" Type="http://schemas.openxmlformats.org/officeDocument/2006/relationships/image" Target="../media/image259.png"/><Relationship Id="rId156" Type="http://schemas.openxmlformats.org/officeDocument/2006/relationships/image" Target="../media/image269.png"/><Relationship Id="rId177" Type="http://schemas.openxmlformats.org/officeDocument/2006/relationships/customXml" Target="../ink/ink274.xml"/><Relationship Id="rId198" Type="http://schemas.openxmlformats.org/officeDocument/2006/relationships/image" Target="../media/image289.png"/><Relationship Id="rId202" Type="http://schemas.openxmlformats.org/officeDocument/2006/relationships/image" Target="../media/image291.png"/><Relationship Id="rId223" Type="http://schemas.openxmlformats.org/officeDocument/2006/relationships/customXml" Target="../ink/ink297.xml"/><Relationship Id="rId244" Type="http://schemas.openxmlformats.org/officeDocument/2006/relationships/image" Target="../media/image312.png"/><Relationship Id="rId18" Type="http://schemas.openxmlformats.org/officeDocument/2006/relationships/customXml" Target="../ink/ink194.xml"/><Relationship Id="rId39" Type="http://schemas.openxmlformats.org/officeDocument/2006/relationships/image" Target="../media/image212.png"/><Relationship Id="rId265" Type="http://schemas.openxmlformats.org/officeDocument/2006/relationships/image" Target="../media/image322.png"/><Relationship Id="rId286" Type="http://schemas.openxmlformats.org/officeDocument/2006/relationships/customXml" Target="../ink/ink330.xml"/><Relationship Id="rId50" Type="http://schemas.openxmlformats.org/officeDocument/2006/relationships/customXml" Target="../ink/ink210.xml"/><Relationship Id="rId104" Type="http://schemas.openxmlformats.org/officeDocument/2006/relationships/customXml" Target="../ink/ink237.xml"/><Relationship Id="rId125" Type="http://schemas.openxmlformats.org/officeDocument/2006/relationships/image" Target="../media/image254.png"/><Relationship Id="rId146" Type="http://schemas.openxmlformats.org/officeDocument/2006/relationships/customXml" Target="../ink/ink258.xml"/><Relationship Id="rId167" Type="http://schemas.openxmlformats.org/officeDocument/2006/relationships/customXml" Target="../ink/ink269.xml"/><Relationship Id="rId188" Type="http://schemas.openxmlformats.org/officeDocument/2006/relationships/image" Target="../media/image284.png"/><Relationship Id="rId71" Type="http://schemas.openxmlformats.org/officeDocument/2006/relationships/image" Target="../media/image227.png"/><Relationship Id="rId92" Type="http://schemas.openxmlformats.org/officeDocument/2006/relationships/customXml" Target="../ink/ink231.xml"/><Relationship Id="rId213" Type="http://schemas.openxmlformats.org/officeDocument/2006/relationships/customXml" Target="../ink/ink292.xml"/><Relationship Id="rId234" Type="http://schemas.openxmlformats.org/officeDocument/2006/relationships/image" Target="../media/image307.png"/><Relationship Id="rId2" Type="http://schemas.openxmlformats.org/officeDocument/2006/relationships/customXml" Target="../ink/ink186.xml"/><Relationship Id="rId29" Type="http://schemas.openxmlformats.org/officeDocument/2006/relationships/image" Target="../media/image207.png"/><Relationship Id="rId255" Type="http://schemas.openxmlformats.org/officeDocument/2006/relationships/customXml" Target="../ink/ink313.xml"/><Relationship Id="rId276" Type="http://schemas.openxmlformats.org/officeDocument/2006/relationships/customXml" Target="../ink/ink325.xml"/><Relationship Id="rId297" Type="http://schemas.openxmlformats.org/officeDocument/2006/relationships/image" Target="../media/image337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4.xml"/><Relationship Id="rId117" Type="http://schemas.openxmlformats.org/officeDocument/2006/relationships/image" Target="../media/image401.png"/><Relationship Id="rId21" Type="http://schemas.openxmlformats.org/officeDocument/2006/relationships/image" Target="../media/image353.png"/><Relationship Id="rId42" Type="http://schemas.openxmlformats.org/officeDocument/2006/relationships/customXml" Target="../ink/ink362.xml"/><Relationship Id="rId47" Type="http://schemas.openxmlformats.org/officeDocument/2006/relationships/image" Target="../media/image366.png"/><Relationship Id="rId63" Type="http://schemas.openxmlformats.org/officeDocument/2006/relationships/image" Target="../media/image374.png"/><Relationship Id="rId68" Type="http://schemas.openxmlformats.org/officeDocument/2006/relationships/customXml" Target="../ink/ink375.xml"/><Relationship Id="rId84" Type="http://schemas.openxmlformats.org/officeDocument/2006/relationships/customXml" Target="../ink/ink383.xml"/><Relationship Id="rId89" Type="http://schemas.openxmlformats.org/officeDocument/2006/relationships/image" Target="../media/image387.png"/><Relationship Id="rId112" Type="http://schemas.openxmlformats.org/officeDocument/2006/relationships/customXml" Target="../ink/ink397.xml"/><Relationship Id="rId133" Type="http://schemas.openxmlformats.org/officeDocument/2006/relationships/image" Target="../media/image409.png"/><Relationship Id="rId138" Type="http://schemas.openxmlformats.org/officeDocument/2006/relationships/customXml" Target="../ink/ink410.xml"/><Relationship Id="rId154" Type="http://schemas.openxmlformats.org/officeDocument/2006/relationships/customXml" Target="../ink/ink418.xml"/><Relationship Id="rId16" Type="http://schemas.openxmlformats.org/officeDocument/2006/relationships/customXml" Target="../ink/ink349.xml"/><Relationship Id="rId107" Type="http://schemas.openxmlformats.org/officeDocument/2006/relationships/image" Target="../media/image396.png"/><Relationship Id="rId11" Type="http://schemas.openxmlformats.org/officeDocument/2006/relationships/image" Target="../media/image348.png"/><Relationship Id="rId32" Type="http://schemas.openxmlformats.org/officeDocument/2006/relationships/customXml" Target="../ink/ink357.xml"/><Relationship Id="rId37" Type="http://schemas.openxmlformats.org/officeDocument/2006/relationships/image" Target="../media/image361.png"/><Relationship Id="rId53" Type="http://schemas.openxmlformats.org/officeDocument/2006/relationships/image" Target="../media/image369.png"/><Relationship Id="rId58" Type="http://schemas.openxmlformats.org/officeDocument/2006/relationships/customXml" Target="../ink/ink370.xml"/><Relationship Id="rId74" Type="http://schemas.openxmlformats.org/officeDocument/2006/relationships/customXml" Target="../ink/ink378.xml"/><Relationship Id="rId79" Type="http://schemas.openxmlformats.org/officeDocument/2006/relationships/image" Target="../media/image382.png"/><Relationship Id="rId102" Type="http://schemas.openxmlformats.org/officeDocument/2006/relationships/customXml" Target="../ink/ink392.xml"/><Relationship Id="rId123" Type="http://schemas.openxmlformats.org/officeDocument/2006/relationships/image" Target="../media/image404.png"/><Relationship Id="rId128" Type="http://schemas.openxmlformats.org/officeDocument/2006/relationships/customXml" Target="../ink/ink405.xml"/><Relationship Id="rId144" Type="http://schemas.openxmlformats.org/officeDocument/2006/relationships/customXml" Target="../ink/ink413.xml"/><Relationship Id="rId149" Type="http://schemas.openxmlformats.org/officeDocument/2006/relationships/image" Target="../media/image295.png"/><Relationship Id="rId5" Type="http://schemas.openxmlformats.org/officeDocument/2006/relationships/image" Target="../media/image345.png"/><Relationship Id="rId90" Type="http://schemas.openxmlformats.org/officeDocument/2006/relationships/customXml" Target="../ink/ink386.xml"/><Relationship Id="rId95" Type="http://schemas.openxmlformats.org/officeDocument/2006/relationships/image" Target="../media/image390.png"/><Relationship Id="rId22" Type="http://schemas.openxmlformats.org/officeDocument/2006/relationships/customXml" Target="../ink/ink352.xml"/><Relationship Id="rId27" Type="http://schemas.openxmlformats.org/officeDocument/2006/relationships/image" Target="../media/image356.png"/><Relationship Id="rId43" Type="http://schemas.openxmlformats.org/officeDocument/2006/relationships/image" Target="../media/image364.png"/><Relationship Id="rId48" Type="http://schemas.openxmlformats.org/officeDocument/2006/relationships/customXml" Target="../ink/ink365.xml"/><Relationship Id="rId64" Type="http://schemas.openxmlformats.org/officeDocument/2006/relationships/customXml" Target="../ink/ink373.xml"/><Relationship Id="rId69" Type="http://schemas.openxmlformats.org/officeDocument/2006/relationships/image" Target="../media/image377.png"/><Relationship Id="rId113" Type="http://schemas.openxmlformats.org/officeDocument/2006/relationships/image" Target="../media/image399.png"/><Relationship Id="rId118" Type="http://schemas.openxmlformats.org/officeDocument/2006/relationships/customXml" Target="../ink/ink400.xml"/><Relationship Id="rId134" Type="http://schemas.openxmlformats.org/officeDocument/2006/relationships/customXml" Target="../ink/ink408.xml"/><Relationship Id="rId139" Type="http://schemas.openxmlformats.org/officeDocument/2006/relationships/image" Target="../media/image412.png"/><Relationship Id="rId80" Type="http://schemas.openxmlformats.org/officeDocument/2006/relationships/customXml" Target="../ink/ink381.xml"/><Relationship Id="rId85" Type="http://schemas.openxmlformats.org/officeDocument/2006/relationships/image" Target="../media/image385.png"/><Relationship Id="rId150" Type="http://schemas.openxmlformats.org/officeDocument/2006/relationships/customXml" Target="../ink/ink416.xml"/><Relationship Id="rId155" Type="http://schemas.openxmlformats.org/officeDocument/2006/relationships/image" Target="../media/image419.png"/><Relationship Id="rId12" Type="http://schemas.openxmlformats.org/officeDocument/2006/relationships/customXml" Target="../ink/ink347.xml"/><Relationship Id="rId17" Type="http://schemas.openxmlformats.org/officeDocument/2006/relationships/image" Target="../media/image351.png"/><Relationship Id="rId33" Type="http://schemas.openxmlformats.org/officeDocument/2006/relationships/image" Target="../media/image359.png"/><Relationship Id="rId38" Type="http://schemas.openxmlformats.org/officeDocument/2006/relationships/customXml" Target="../ink/ink360.xml"/><Relationship Id="rId59" Type="http://schemas.openxmlformats.org/officeDocument/2006/relationships/image" Target="../media/image372.png"/><Relationship Id="rId103" Type="http://schemas.openxmlformats.org/officeDocument/2006/relationships/image" Target="../media/image394.png"/><Relationship Id="rId108" Type="http://schemas.openxmlformats.org/officeDocument/2006/relationships/customXml" Target="../ink/ink395.xml"/><Relationship Id="rId124" Type="http://schemas.openxmlformats.org/officeDocument/2006/relationships/customXml" Target="../ink/ink403.xml"/><Relationship Id="rId129" Type="http://schemas.openxmlformats.org/officeDocument/2006/relationships/image" Target="../media/image407.png"/><Relationship Id="rId20" Type="http://schemas.openxmlformats.org/officeDocument/2006/relationships/customXml" Target="../ink/ink351.xml"/><Relationship Id="rId41" Type="http://schemas.openxmlformats.org/officeDocument/2006/relationships/image" Target="../media/image363.png"/><Relationship Id="rId54" Type="http://schemas.openxmlformats.org/officeDocument/2006/relationships/customXml" Target="../ink/ink368.xml"/><Relationship Id="rId62" Type="http://schemas.openxmlformats.org/officeDocument/2006/relationships/customXml" Target="../ink/ink372.xml"/><Relationship Id="rId70" Type="http://schemas.openxmlformats.org/officeDocument/2006/relationships/customXml" Target="../ink/ink376.xml"/><Relationship Id="rId75" Type="http://schemas.openxmlformats.org/officeDocument/2006/relationships/image" Target="../media/image380.png"/><Relationship Id="rId83" Type="http://schemas.openxmlformats.org/officeDocument/2006/relationships/image" Target="../media/image384.png"/><Relationship Id="rId88" Type="http://schemas.openxmlformats.org/officeDocument/2006/relationships/customXml" Target="../ink/ink385.xml"/><Relationship Id="rId91" Type="http://schemas.openxmlformats.org/officeDocument/2006/relationships/image" Target="../media/image388.png"/><Relationship Id="rId96" Type="http://schemas.openxmlformats.org/officeDocument/2006/relationships/customXml" Target="../ink/ink389.xml"/><Relationship Id="rId111" Type="http://schemas.openxmlformats.org/officeDocument/2006/relationships/image" Target="../media/image398.png"/><Relationship Id="rId132" Type="http://schemas.openxmlformats.org/officeDocument/2006/relationships/customXml" Target="../ink/ink407.xml"/><Relationship Id="rId140" Type="http://schemas.openxmlformats.org/officeDocument/2006/relationships/customXml" Target="../ink/ink411.xml"/><Relationship Id="rId145" Type="http://schemas.openxmlformats.org/officeDocument/2006/relationships/image" Target="../media/image415.png"/><Relationship Id="rId153" Type="http://schemas.openxmlformats.org/officeDocument/2006/relationships/image" Target="../media/image418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44.xml"/><Relationship Id="rId15" Type="http://schemas.openxmlformats.org/officeDocument/2006/relationships/image" Target="../media/image350.png"/><Relationship Id="rId23" Type="http://schemas.openxmlformats.org/officeDocument/2006/relationships/image" Target="../media/image354.png"/><Relationship Id="rId28" Type="http://schemas.openxmlformats.org/officeDocument/2006/relationships/customXml" Target="../ink/ink355.xml"/><Relationship Id="rId36" Type="http://schemas.openxmlformats.org/officeDocument/2006/relationships/customXml" Target="../ink/ink359.xml"/><Relationship Id="rId49" Type="http://schemas.openxmlformats.org/officeDocument/2006/relationships/image" Target="../media/image367.png"/><Relationship Id="rId57" Type="http://schemas.openxmlformats.org/officeDocument/2006/relationships/image" Target="../media/image371.png"/><Relationship Id="rId106" Type="http://schemas.openxmlformats.org/officeDocument/2006/relationships/customXml" Target="../ink/ink394.xml"/><Relationship Id="rId114" Type="http://schemas.openxmlformats.org/officeDocument/2006/relationships/customXml" Target="../ink/ink398.xml"/><Relationship Id="rId119" Type="http://schemas.openxmlformats.org/officeDocument/2006/relationships/image" Target="../media/image402.png"/><Relationship Id="rId127" Type="http://schemas.openxmlformats.org/officeDocument/2006/relationships/image" Target="../media/image406.png"/><Relationship Id="rId10" Type="http://schemas.openxmlformats.org/officeDocument/2006/relationships/customXml" Target="../ink/ink346.xml"/><Relationship Id="rId31" Type="http://schemas.openxmlformats.org/officeDocument/2006/relationships/image" Target="../media/image358.png"/><Relationship Id="rId44" Type="http://schemas.openxmlformats.org/officeDocument/2006/relationships/customXml" Target="../ink/ink363.xml"/><Relationship Id="rId52" Type="http://schemas.openxmlformats.org/officeDocument/2006/relationships/customXml" Target="../ink/ink367.xml"/><Relationship Id="rId60" Type="http://schemas.openxmlformats.org/officeDocument/2006/relationships/customXml" Target="../ink/ink371.xml"/><Relationship Id="rId65" Type="http://schemas.openxmlformats.org/officeDocument/2006/relationships/image" Target="../media/image375.png"/><Relationship Id="rId73" Type="http://schemas.openxmlformats.org/officeDocument/2006/relationships/image" Target="../media/image379.png"/><Relationship Id="rId78" Type="http://schemas.openxmlformats.org/officeDocument/2006/relationships/customXml" Target="../ink/ink380.xml"/><Relationship Id="rId81" Type="http://schemas.openxmlformats.org/officeDocument/2006/relationships/image" Target="../media/image383.png"/><Relationship Id="rId86" Type="http://schemas.openxmlformats.org/officeDocument/2006/relationships/customXml" Target="../ink/ink384.xml"/><Relationship Id="rId94" Type="http://schemas.openxmlformats.org/officeDocument/2006/relationships/customXml" Target="../ink/ink388.xml"/><Relationship Id="rId99" Type="http://schemas.openxmlformats.org/officeDocument/2006/relationships/image" Target="../media/image392.png"/><Relationship Id="rId101" Type="http://schemas.openxmlformats.org/officeDocument/2006/relationships/image" Target="../media/image393.png"/><Relationship Id="rId122" Type="http://schemas.openxmlformats.org/officeDocument/2006/relationships/customXml" Target="../ink/ink402.xml"/><Relationship Id="rId130" Type="http://schemas.openxmlformats.org/officeDocument/2006/relationships/customXml" Target="../ink/ink406.xml"/><Relationship Id="rId135" Type="http://schemas.openxmlformats.org/officeDocument/2006/relationships/image" Target="../media/image410.png"/><Relationship Id="rId143" Type="http://schemas.openxmlformats.org/officeDocument/2006/relationships/image" Target="../media/image414.png"/><Relationship Id="rId148" Type="http://schemas.openxmlformats.org/officeDocument/2006/relationships/customXml" Target="../ink/ink415.xml"/><Relationship Id="rId151" Type="http://schemas.openxmlformats.org/officeDocument/2006/relationships/image" Target="../media/image417.png"/><Relationship Id="rId156" Type="http://schemas.openxmlformats.org/officeDocument/2006/relationships/customXml" Target="../ink/ink419.xml"/><Relationship Id="rId4" Type="http://schemas.openxmlformats.org/officeDocument/2006/relationships/customXml" Target="../ink/ink343.xml"/><Relationship Id="rId9" Type="http://schemas.openxmlformats.org/officeDocument/2006/relationships/image" Target="../media/image347.png"/><Relationship Id="rId13" Type="http://schemas.openxmlformats.org/officeDocument/2006/relationships/image" Target="../media/image349.png"/><Relationship Id="rId18" Type="http://schemas.openxmlformats.org/officeDocument/2006/relationships/customXml" Target="../ink/ink350.xml"/><Relationship Id="rId39" Type="http://schemas.openxmlformats.org/officeDocument/2006/relationships/image" Target="../media/image362.png"/><Relationship Id="rId109" Type="http://schemas.openxmlformats.org/officeDocument/2006/relationships/image" Target="../media/image397.png"/><Relationship Id="rId34" Type="http://schemas.openxmlformats.org/officeDocument/2006/relationships/customXml" Target="../ink/ink358.xml"/><Relationship Id="rId50" Type="http://schemas.openxmlformats.org/officeDocument/2006/relationships/customXml" Target="../ink/ink366.xml"/><Relationship Id="rId55" Type="http://schemas.openxmlformats.org/officeDocument/2006/relationships/image" Target="../media/image370.png"/><Relationship Id="rId76" Type="http://schemas.openxmlformats.org/officeDocument/2006/relationships/customXml" Target="../ink/ink379.xml"/><Relationship Id="rId97" Type="http://schemas.openxmlformats.org/officeDocument/2006/relationships/image" Target="../media/image391.png"/><Relationship Id="rId104" Type="http://schemas.openxmlformats.org/officeDocument/2006/relationships/customXml" Target="../ink/ink393.xml"/><Relationship Id="rId120" Type="http://schemas.openxmlformats.org/officeDocument/2006/relationships/customXml" Target="../ink/ink401.xml"/><Relationship Id="rId125" Type="http://schemas.openxmlformats.org/officeDocument/2006/relationships/image" Target="../media/image405.png"/><Relationship Id="rId141" Type="http://schemas.openxmlformats.org/officeDocument/2006/relationships/image" Target="../media/image413.png"/><Relationship Id="rId146" Type="http://schemas.openxmlformats.org/officeDocument/2006/relationships/customXml" Target="../ink/ink414.xml"/><Relationship Id="rId7" Type="http://schemas.openxmlformats.org/officeDocument/2006/relationships/image" Target="../media/image346.png"/><Relationship Id="rId71" Type="http://schemas.openxmlformats.org/officeDocument/2006/relationships/image" Target="../media/image378.png"/><Relationship Id="rId92" Type="http://schemas.openxmlformats.org/officeDocument/2006/relationships/customXml" Target="../ink/ink387.xml"/><Relationship Id="rId2" Type="http://schemas.openxmlformats.org/officeDocument/2006/relationships/customXml" Target="../ink/ink342.xml"/><Relationship Id="rId29" Type="http://schemas.openxmlformats.org/officeDocument/2006/relationships/image" Target="../media/image357.png"/><Relationship Id="rId24" Type="http://schemas.openxmlformats.org/officeDocument/2006/relationships/customXml" Target="../ink/ink353.xml"/><Relationship Id="rId40" Type="http://schemas.openxmlformats.org/officeDocument/2006/relationships/customXml" Target="../ink/ink361.xml"/><Relationship Id="rId45" Type="http://schemas.openxmlformats.org/officeDocument/2006/relationships/image" Target="../media/image365.png"/><Relationship Id="rId66" Type="http://schemas.openxmlformats.org/officeDocument/2006/relationships/customXml" Target="../ink/ink374.xml"/><Relationship Id="rId87" Type="http://schemas.openxmlformats.org/officeDocument/2006/relationships/image" Target="../media/image386.png"/><Relationship Id="rId110" Type="http://schemas.openxmlformats.org/officeDocument/2006/relationships/customXml" Target="../ink/ink396.xml"/><Relationship Id="rId115" Type="http://schemas.openxmlformats.org/officeDocument/2006/relationships/image" Target="../media/image400.png"/><Relationship Id="rId131" Type="http://schemas.openxmlformats.org/officeDocument/2006/relationships/image" Target="../media/image408.png"/><Relationship Id="rId136" Type="http://schemas.openxmlformats.org/officeDocument/2006/relationships/customXml" Target="../ink/ink409.xml"/><Relationship Id="rId157" Type="http://schemas.openxmlformats.org/officeDocument/2006/relationships/image" Target="../media/image420.png"/><Relationship Id="rId61" Type="http://schemas.openxmlformats.org/officeDocument/2006/relationships/image" Target="../media/image373.png"/><Relationship Id="rId82" Type="http://schemas.openxmlformats.org/officeDocument/2006/relationships/customXml" Target="../ink/ink382.xml"/><Relationship Id="rId152" Type="http://schemas.openxmlformats.org/officeDocument/2006/relationships/customXml" Target="../ink/ink417.xml"/><Relationship Id="rId19" Type="http://schemas.openxmlformats.org/officeDocument/2006/relationships/image" Target="../media/image352.png"/><Relationship Id="rId14" Type="http://schemas.openxmlformats.org/officeDocument/2006/relationships/customXml" Target="../ink/ink348.xml"/><Relationship Id="rId30" Type="http://schemas.openxmlformats.org/officeDocument/2006/relationships/customXml" Target="../ink/ink356.xml"/><Relationship Id="rId35" Type="http://schemas.openxmlformats.org/officeDocument/2006/relationships/image" Target="../media/image360.png"/><Relationship Id="rId56" Type="http://schemas.openxmlformats.org/officeDocument/2006/relationships/customXml" Target="../ink/ink369.xml"/><Relationship Id="rId77" Type="http://schemas.openxmlformats.org/officeDocument/2006/relationships/image" Target="../media/image381.png"/><Relationship Id="rId100" Type="http://schemas.openxmlformats.org/officeDocument/2006/relationships/customXml" Target="../ink/ink391.xml"/><Relationship Id="rId105" Type="http://schemas.openxmlformats.org/officeDocument/2006/relationships/image" Target="../media/image395.png"/><Relationship Id="rId126" Type="http://schemas.openxmlformats.org/officeDocument/2006/relationships/customXml" Target="../ink/ink404.xml"/><Relationship Id="rId147" Type="http://schemas.openxmlformats.org/officeDocument/2006/relationships/image" Target="../media/image416.png"/><Relationship Id="rId8" Type="http://schemas.openxmlformats.org/officeDocument/2006/relationships/customXml" Target="../ink/ink345.xml"/><Relationship Id="rId51" Type="http://schemas.openxmlformats.org/officeDocument/2006/relationships/image" Target="../media/image368.png"/><Relationship Id="rId72" Type="http://schemas.openxmlformats.org/officeDocument/2006/relationships/customXml" Target="../ink/ink377.xml"/><Relationship Id="rId93" Type="http://schemas.openxmlformats.org/officeDocument/2006/relationships/image" Target="../media/image389.png"/><Relationship Id="rId98" Type="http://schemas.openxmlformats.org/officeDocument/2006/relationships/customXml" Target="../ink/ink390.xml"/><Relationship Id="rId121" Type="http://schemas.openxmlformats.org/officeDocument/2006/relationships/image" Target="../media/image403.png"/><Relationship Id="rId142" Type="http://schemas.openxmlformats.org/officeDocument/2006/relationships/customXml" Target="../ink/ink412.xml"/><Relationship Id="rId3" Type="http://schemas.openxmlformats.org/officeDocument/2006/relationships/image" Target="../media/image344.png"/><Relationship Id="rId25" Type="http://schemas.openxmlformats.org/officeDocument/2006/relationships/image" Target="../media/image355.png"/><Relationship Id="rId46" Type="http://schemas.openxmlformats.org/officeDocument/2006/relationships/customXml" Target="../ink/ink364.xml"/><Relationship Id="rId67" Type="http://schemas.openxmlformats.org/officeDocument/2006/relationships/image" Target="../media/image376.png"/><Relationship Id="rId116" Type="http://schemas.openxmlformats.org/officeDocument/2006/relationships/customXml" Target="../ink/ink399.xml"/><Relationship Id="rId137" Type="http://schemas.openxmlformats.org/officeDocument/2006/relationships/image" Target="../media/image411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7.png"/><Relationship Id="rId21" Type="http://schemas.openxmlformats.org/officeDocument/2006/relationships/image" Target="../media/image429.png"/><Relationship Id="rId42" Type="http://schemas.openxmlformats.org/officeDocument/2006/relationships/customXml" Target="../ink/ink440.xml"/><Relationship Id="rId63" Type="http://schemas.openxmlformats.org/officeDocument/2006/relationships/image" Target="../media/image450.png"/><Relationship Id="rId84" Type="http://schemas.openxmlformats.org/officeDocument/2006/relationships/customXml" Target="../ink/ink461.xml"/><Relationship Id="rId138" Type="http://schemas.openxmlformats.org/officeDocument/2006/relationships/customXml" Target="../ink/ink488.xml"/><Relationship Id="rId159" Type="http://schemas.openxmlformats.org/officeDocument/2006/relationships/image" Target="../media/image498.png"/><Relationship Id="rId170" Type="http://schemas.openxmlformats.org/officeDocument/2006/relationships/customXml" Target="../ink/ink504.xml"/><Relationship Id="rId191" Type="http://schemas.openxmlformats.org/officeDocument/2006/relationships/image" Target="../media/image514.png"/><Relationship Id="rId205" Type="http://schemas.openxmlformats.org/officeDocument/2006/relationships/image" Target="../media/image521.png"/><Relationship Id="rId16" Type="http://schemas.openxmlformats.org/officeDocument/2006/relationships/customXml" Target="../ink/ink427.xml"/><Relationship Id="rId107" Type="http://schemas.openxmlformats.org/officeDocument/2006/relationships/image" Target="../media/image472.png"/><Relationship Id="rId11" Type="http://schemas.openxmlformats.org/officeDocument/2006/relationships/image" Target="../media/image424.png"/><Relationship Id="rId32" Type="http://schemas.openxmlformats.org/officeDocument/2006/relationships/customXml" Target="../ink/ink435.xml"/><Relationship Id="rId37" Type="http://schemas.openxmlformats.org/officeDocument/2006/relationships/image" Target="../media/image437.png"/><Relationship Id="rId53" Type="http://schemas.openxmlformats.org/officeDocument/2006/relationships/image" Target="../media/image445.png"/><Relationship Id="rId58" Type="http://schemas.openxmlformats.org/officeDocument/2006/relationships/customXml" Target="../ink/ink448.xml"/><Relationship Id="rId74" Type="http://schemas.openxmlformats.org/officeDocument/2006/relationships/customXml" Target="../ink/ink456.xml"/><Relationship Id="rId79" Type="http://schemas.openxmlformats.org/officeDocument/2006/relationships/image" Target="../media/image458.png"/><Relationship Id="rId102" Type="http://schemas.openxmlformats.org/officeDocument/2006/relationships/customXml" Target="../ink/ink470.xml"/><Relationship Id="rId123" Type="http://schemas.openxmlformats.org/officeDocument/2006/relationships/image" Target="../media/image480.png"/><Relationship Id="rId128" Type="http://schemas.openxmlformats.org/officeDocument/2006/relationships/customXml" Target="../ink/ink483.xml"/><Relationship Id="rId144" Type="http://schemas.openxmlformats.org/officeDocument/2006/relationships/customXml" Target="../ink/ink491.xml"/><Relationship Id="rId149" Type="http://schemas.openxmlformats.org/officeDocument/2006/relationships/image" Target="../media/image493.png"/><Relationship Id="rId5" Type="http://schemas.openxmlformats.org/officeDocument/2006/relationships/image" Target="../media/image422.png"/><Relationship Id="rId90" Type="http://schemas.openxmlformats.org/officeDocument/2006/relationships/customXml" Target="../ink/ink464.xml"/><Relationship Id="rId95" Type="http://schemas.openxmlformats.org/officeDocument/2006/relationships/image" Target="../media/image466.png"/><Relationship Id="rId160" Type="http://schemas.openxmlformats.org/officeDocument/2006/relationships/customXml" Target="../ink/ink499.xml"/><Relationship Id="rId165" Type="http://schemas.openxmlformats.org/officeDocument/2006/relationships/image" Target="../media/image501.png"/><Relationship Id="rId181" Type="http://schemas.openxmlformats.org/officeDocument/2006/relationships/image" Target="../media/image509.png"/><Relationship Id="rId186" Type="http://schemas.openxmlformats.org/officeDocument/2006/relationships/customXml" Target="../ink/ink512.xml"/><Relationship Id="rId22" Type="http://schemas.openxmlformats.org/officeDocument/2006/relationships/customXml" Target="../ink/ink430.xml"/><Relationship Id="rId27" Type="http://schemas.openxmlformats.org/officeDocument/2006/relationships/image" Target="../media/image432.png"/><Relationship Id="rId43" Type="http://schemas.openxmlformats.org/officeDocument/2006/relationships/image" Target="../media/image440.png"/><Relationship Id="rId48" Type="http://schemas.openxmlformats.org/officeDocument/2006/relationships/customXml" Target="../ink/ink443.xml"/><Relationship Id="rId64" Type="http://schemas.openxmlformats.org/officeDocument/2006/relationships/customXml" Target="../ink/ink451.xml"/><Relationship Id="rId69" Type="http://schemas.openxmlformats.org/officeDocument/2006/relationships/image" Target="../media/image453.png"/><Relationship Id="rId113" Type="http://schemas.openxmlformats.org/officeDocument/2006/relationships/image" Target="../media/image475.png"/><Relationship Id="rId118" Type="http://schemas.openxmlformats.org/officeDocument/2006/relationships/customXml" Target="../ink/ink478.xml"/><Relationship Id="rId134" Type="http://schemas.openxmlformats.org/officeDocument/2006/relationships/customXml" Target="../ink/ink486.xml"/><Relationship Id="rId139" Type="http://schemas.openxmlformats.org/officeDocument/2006/relationships/image" Target="../media/image488.png"/><Relationship Id="rId80" Type="http://schemas.openxmlformats.org/officeDocument/2006/relationships/customXml" Target="../ink/ink459.xml"/><Relationship Id="rId85" Type="http://schemas.openxmlformats.org/officeDocument/2006/relationships/image" Target="../media/image461.png"/><Relationship Id="rId150" Type="http://schemas.openxmlformats.org/officeDocument/2006/relationships/customXml" Target="../ink/ink494.xml"/><Relationship Id="rId155" Type="http://schemas.openxmlformats.org/officeDocument/2006/relationships/image" Target="../media/image496.png"/><Relationship Id="rId171" Type="http://schemas.openxmlformats.org/officeDocument/2006/relationships/image" Target="../media/image504.png"/><Relationship Id="rId176" Type="http://schemas.openxmlformats.org/officeDocument/2006/relationships/customXml" Target="../ink/ink507.xml"/><Relationship Id="rId192" Type="http://schemas.openxmlformats.org/officeDocument/2006/relationships/customXml" Target="../ink/ink515.xml"/><Relationship Id="rId197" Type="http://schemas.openxmlformats.org/officeDocument/2006/relationships/image" Target="../media/image517.png"/><Relationship Id="rId206" Type="http://schemas.openxmlformats.org/officeDocument/2006/relationships/customXml" Target="../ink/ink522.xml"/><Relationship Id="rId201" Type="http://schemas.openxmlformats.org/officeDocument/2006/relationships/image" Target="../media/image519.png"/><Relationship Id="rId12" Type="http://schemas.openxmlformats.org/officeDocument/2006/relationships/customXml" Target="../ink/ink425.xml"/><Relationship Id="rId17" Type="http://schemas.openxmlformats.org/officeDocument/2006/relationships/image" Target="../media/image427.png"/><Relationship Id="rId33" Type="http://schemas.openxmlformats.org/officeDocument/2006/relationships/image" Target="../media/image435.png"/><Relationship Id="rId38" Type="http://schemas.openxmlformats.org/officeDocument/2006/relationships/customXml" Target="../ink/ink438.xml"/><Relationship Id="rId59" Type="http://schemas.openxmlformats.org/officeDocument/2006/relationships/image" Target="../media/image448.png"/><Relationship Id="rId103" Type="http://schemas.openxmlformats.org/officeDocument/2006/relationships/image" Target="../media/image470.png"/><Relationship Id="rId108" Type="http://schemas.openxmlformats.org/officeDocument/2006/relationships/customXml" Target="../ink/ink473.xml"/><Relationship Id="rId124" Type="http://schemas.openxmlformats.org/officeDocument/2006/relationships/customXml" Target="../ink/ink481.xml"/><Relationship Id="rId129" Type="http://schemas.openxmlformats.org/officeDocument/2006/relationships/image" Target="../media/image483.png"/><Relationship Id="rId54" Type="http://schemas.openxmlformats.org/officeDocument/2006/relationships/customXml" Target="../ink/ink446.xml"/><Relationship Id="rId70" Type="http://schemas.openxmlformats.org/officeDocument/2006/relationships/customXml" Target="../ink/ink454.xml"/><Relationship Id="rId75" Type="http://schemas.openxmlformats.org/officeDocument/2006/relationships/image" Target="../media/image456.png"/><Relationship Id="rId91" Type="http://schemas.openxmlformats.org/officeDocument/2006/relationships/image" Target="../media/image464.png"/><Relationship Id="rId96" Type="http://schemas.openxmlformats.org/officeDocument/2006/relationships/customXml" Target="../ink/ink467.xml"/><Relationship Id="rId140" Type="http://schemas.openxmlformats.org/officeDocument/2006/relationships/customXml" Target="../ink/ink489.xml"/><Relationship Id="rId145" Type="http://schemas.openxmlformats.org/officeDocument/2006/relationships/image" Target="../media/image491.png"/><Relationship Id="rId161" Type="http://schemas.openxmlformats.org/officeDocument/2006/relationships/image" Target="../media/image499.png"/><Relationship Id="rId166" Type="http://schemas.openxmlformats.org/officeDocument/2006/relationships/customXml" Target="../ink/ink502.xml"/><Relationship Id="rId182" Type="http://schemas.openxmlformats.org/officeDocument/2006/relationships/customXml" Target="../ink/ink510.xml"/><Relationship Id="rId187" Type="http://schemas.openxmlformats.org/officeDocument/2006/relationships/image" Target="../media/image512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422.xml"/><Relationship Id="rId23" Type="http://schemas.openxmlformats.org/officeDocument/2006/relationships/image" Target="../media/image430.png"/><Relationship Id="rId28" Type="http://schemas.openxmlformats.org/officeDocument/2006/relationships/customXml" Target="../ink/ink433.xml"/><Relationship Id="rId49" Type="http://schemas.openxmlformats.org/officeDocument/2006/relationships/image" Target="../media/image443.png"/><Relationship Id="rId114" Type="http://schemas.openxmlformats.org/officeDocument/2006/relationships/customXml" Target="../ink/ink476.xml"/><Relationship Id="rId119" Type="http://schemas.openxmlformats.org/officeDocument/2006/relationships/image" Target="../media/image478.png"/><Relationship Id="rId44" Type="http://schemas.openxmlformats.org/officeDocument/2006/relationships/customXml" Target="../ink/ink441.xml"/><Relationship Id="rId60" Type="http://schemas.openxmlformats.org/officeDocument/2006/relationships/customXml" Target="../ink/ink449.xml"/><Relationship Id="rId65" Type="http://schemas.openxmlformats.org/officeDocument/2006/relationships/image" Target="../media/image451.png"/><Relationship Id="rId81" Type="http://schemas.openxmlformats.org/officeDocument/2006/relationships/image" Target="../media/image459.png"/><Relationship Id="rId86" Type="http://schemas.openxmlformats.org/officeDocument/2006/relationships/customXml" Target="../ink/ink462.xml"/><Relationship Id="rId130" Type="http://schemas.openxmlformats.org/officeDocument/2006/relationships/customXml" Target="../ink/ink484.xml"/><Relationship Id="rId135" Type="http://schemas.openxmlformats.org/officeDocument/2006/relationships/image" Target="../media/image486.png"/><Relationship Id="rId151" Type="http://schemas.openxmlformats.org/officeDocument/2006/relationships/image" Target="../media/image494.png"/><Relationship Id="rId156" Type="http://schemas.openxmlformats.org/officeDocument/2006/relationships/customXml" Target="../ink/ink497.xml"/><Relationship Id="rId177" Type="http://schemas.openxmlformats.org/officeDocument/2006/relationships/image" Target="../media/image507.png"/><Relationship Id="rId198" Type="http://schemas.openxmlformats.org/officeDocument/2006/relationships/customXml" Target="../ink/ink518.xml"/><Relationship Id="rId172" Type="http://schemas.openxmlformats.org/officeDocument/2006/relationships/customXml" Target="../ink/ink505.xml"/><Relationship Id="rId193" Type="http://schemas.openxmlformats.org/officeDocument/2006/relationships/image" Target="../media/image515.png"/><Relationship Id="rId202" Type="http://schemas.openxmlformats.org/officeDocument/2006/relationships/customXml" Target="../ink/ink520.xml"/><Relationship Id="rId207" Type="http://schemas.openxmlformats.org/officeDocument/2006/relationships/image" Target="../media/image522.png"/><Relationship Id="rId13" Type="http://schemas.openxmlformats.org/officeDocument/2006/relationships/image" Target="../media/image425.png"/><Relationship Id="rId18" Type="http://schemas.openxmlformats.org/officeDocument/2006/relationships/customXml" Target="../ink/ink428.xml"/><Relationship Id="rId39" Type="http://schemas.openxmlformats.org/officeDocument/2006/relationships/image" Target="../media/image438.png"/><Relationship Id="rId109" Type="http://schemas.openxmlformats.org/officeDocument/2006/relationships/image" Target="../media/image473.png"/><Relationship Id="rId34" Type="http://schemas.openxmlformats.org/officeDocument/2006/relationships/customXml" Target="../ink/ink436.xml"/><Relationship Id="rId50" Type="http://schemas.openxmlformats.org/officeDocument/2006/relationships/customXml" Target="../ink/ink444.xml"/><Relationship Id="rId55" Type="http://schemas.openxmlformats.org/officeDocument/2006/relationships/image" Target="../media/image446.png"/><Relationship Id="rId76" Type="http://schemas.openxmlformats.org/officeDocument/2006/relationships/customXml" Target="../ink/ink457.xml"/><Relationship Id="rId97" Type="http://schemas.openxmlformats.org/officeDocument/2006/relationships/image" Target="../media/image467.png"/><Relationship Id="rId104" Type="http://schemas.openxmlformats.org/officeDocument/2006/relationships/customXml" Target="../ink/ink471.xml"/><Relationship Id="rId120" Type="http://schemas.openxmlformats.org/officeDocument/2006/relationships/customXml" Target="../ink/ink479.xml"/><Relationship Id="rId125" Type="http://schemas.openxmlformats.org/officeDocument/2006/relationships/image" Target="../media/image481.png"/><Relationship Id="rId141" Type="http://schemas.openxmlformats.org/officeDocument/2006/relationships/image" Target="../media/image489.png"/><Relationship Id="rId146" Type="http://schemas.openxmlformats.org/officeDocument/2006/relationships/customXml" Target="../ink/ink492.xml"/><Relationship Id="rId167" Type="http://schemas.openxmlformats.org/officeDocument/2006/relationships/image" Target="../media/image502.png"/><Relationship Id="rId188" Type="http://schemas.openxmlformats.org/officeDocument/2006/relationships/customXml" Target="../ink/ink513.xml"/><Relationship Id="rId7" Type="http://schemas.openxmlformats.org/officeDocument/2006/relationships/image" Target="../media/image423.png"/><Relationship Id="rId71" Type="http://schemas.openxmlformats.org/officeDocument/2006/relationships/image" Target="../media/image454.png"/><Relationship Id="rId92" Type="http://schemas.openxmlformats.org/officeDocument/2006/relationships/customXml" Target="../ink/ink465.xml"/><Relationship Id="rId162" Type="http://schemas.openxmlformats.org/officeDocument/2006/relationships/customXml" Target="../ink/ink500.xml"/><Relationship Id="rId183" Type="http://schemas.openxmlformats.org/officeDocument/2006/relationships/image" Target="../media/image510.png"/><Relationship Id="rId2" Type="http://schemas.openxmlformats.org/officeDocument/2006/relationships/customXml" Target="../ink/ink420.xml"/><Relationship Id="rId29" Type="http://schemas.openxmlformats.org/officeDocument/2006/relationships/image" Target="../media/image433.png"/><Relationship Id="rId24" Type="http://schemas.openxmlformats.org/officeDocument/2006/relationships/customXml" Target="../ink/ink431.xml"/><Relationship Id="rId40" Type="http://schemas.openxmlformats.org/officeDocument/2006/relationships/customXml" Target="../ink/ink439.xml"/><Relationship Id="rId45" Type="http://schemas.openxmlformats.org/officeDocument/2006/relationships/image" Target="../media/image441.png"/><Relationship Id="rId66" Type="http://schemas.openxmlformats.org/officeDocument/2006/relationships/customXml" Target="../ink/ink452.xml"/><Relationship Id="rId87" Type="http://schemas.openxmlformats.org/officeDocument/2006/relationships/image" Target="../media/image462.png"/><Relationship Id="rId110" Type="http://schemas.openxmlformats.org/officeDocument/2006/relationships/customXml" Target="../ink/ink474.xml"/><Relationship Id="rId115" Type="http://schemas.openxmlformats.org/officeDocument/2006/relationships/image" Target="../media/image476.png"/><Relationship Id="rId131" Type="http://schemas.openxmlformats.org/officeDocument/2006/relationships/image" Target="../media/image484.png"/><Relationship Id="rId136" Type="http://schemas.openxmlformats.org/officeDocument/2006/relationships/customXml" Target="../ink/ink487.xml"/><Relationship Id="rId157" Type="http://schemas.openxmlformats.org/officeDocument/2006/relationships/image" Target="../media/image497.png"/><Relationship Id="rId178" Type="http://schemas.openxmlformats.org/officeDocument/2006/relationships/customXml" Target="../ink/ink508.xml"/><Relationship Id="rId61" Type="http://schemas.openxmlformats.org/officeDocument/2006/relationships/image" Target="../media/image449.png"/><Relationship Id="rId82" Type="http://schemas.openxmlformats.org/officeDocument/2006/relationships/customXml" Target="../ink/ink460.xml"/><Relationship Id="rId152" Type="http://schemas.openxmlformats.org/officeDocument/2006/relationships/customXml" Target="../ink/ink495.xml"/><Relationship Id="rId173" Type="http://schemas.openxmlformats.org/officeDocument/2006/relationships/image" Target="../media/image505.png"/><Relationship Id="rId194" Type="http://schemas.openxmlformats.org/officeDocument/2006/relationships/customXml" Target="../ink/ink516.xml"/><Relationship Id="rId199" Type="http://schemas.openxmlformats.org/officeDocument/2006/relationships/image" Target="../media/image518.png"/><Relationship Id="rId203" Type="http://schemas.openxmlformats.org/officeDocument/2006/relationships/image" Target="../media/image520.png"/><Relationship Id="rId208" Type="http://schemas.openxmlformats.org/officeDocument/2006/relationships/customXml" Target="../ink/ink523.xml"/><Relationship Id="rId19" Type="http://schemas.openxmlformats.org/officeDocument/2006/relationships/image" Target="../media/image428.png"/><Relationship Id="rId14" Type="http://schemas.openxmlformats.org/officeDocument/2006/relationships/customXml" Target="../ink/ink426.xml"/><Relationship Id="rId30" Type="http://schemas.openxmlformats.org/officeDocument/2006/relationships/customXml" Target="../ink/ink434.xml"/><Relationship Id="rId35" Type="http://schemas.openxmlformats.org/officeDocument/2006/relationships/image" Target="../media/image436.png"/><Relationship Id="rId56" Type="http://schemas.openxmlformats.org/officeDocument/2006/relationships/customXml" Target="../ink/ink447.xml"/><Relationship Id="rId77" Type="http://schemas.openxmlformats.org/officeDocument/2006/relationships/image" Target="../media/image457.png"/><Relationship Id="rId100" Type="http://schemas.openxmlformats.org/officeDocument/2006/relationships/customXml" Target="../ink/ink469.xml"/><Relationship Id="rId105" Type="http://schemas.openxmlformats.org/officeDocument/2006/relationships/image" Target="../media/image471.png"/><Relationship Id="rId126" Type="http://schemas.openxmlformats.org/officeDocument/2006/relationships/customXml" Target="../ink/ink482.xml"/><Relationship Id="rId147" Type="http://schemas.openxmlformats.org/officeDocument/2006/relationships/image" Target="../media/image492.png"/><Relationship Id="rId168" Type="http://schemas.openxmlformats.org/officeDocument/2006/relationships/customXml" Target="../ink/ink503.xml"/><Relationship Id="rId8" Type="http://schemas.openxmlformats.org/officeDocument/2006/relationships/customXml" Target="../ink/ink423.xml"/><Relationship Id="rId51" Type="http://schemas.openxmlformats.org/officeDocument/2006/relationships/image" Target="../media/image444.png"/><Relationship Id="rId72" Type="http://schemas.openxmlformats.org/officeDocument/2006/relationships/customXml" Target="../ink/ink455.xml"/><Relationship Id="rId93" Type="http://schemas.openxmlformats.org/officeDocument/2006/relationships/image" Target="../media/image465.png"/><Relationship Id="rId98" Type="http://schemas.openxmlformats.org/officeDocument/2006/relationships/customXml" Target="../ink/ink468.xml"/><Relationship Id="rId121" Type="http://schemas.openxmlformats.org/officeDocument/2006/relationships/image" Target="../media/image479.png"/><Relationship Id="rId142" Type="http://schemas.openxmlformats.org/officeDocument/2006/relationships/customXml" Target="../ink/ink490.xml"/><Relationship Id="rId163" Type="http://schemas.openxmlformats.org/officeDocument/2006/relationships/image" Target="../media/image500.png"/><Relationship Id="rId184" Type="http://schemas.openxmlformats.org/officeDocument/2006/relationships/customXml" Target="../ink/ink511.xml"/><Relationship Id="rId189" Type="http://schemas.openxmlformats.org/officeDocument/2006/relationships/image" Target="../media/image513.png"/><Relationship Id="rId3" Type="http://schemas.openxmlformats.org/officeDocument/2006/relationships/image" Target="../media/image421.png"/><Relationship Id="rId25" Type="http://schemas.openxmlformats.org/officeDocument/2006/relationships/image" Target="../media/image431.png"/><Relationship Id="rId46" Type="http://schemas.openxmlformats.org/officeDocument/2006/relationships/customXml" Target="../ink/ink442.xml"/><Relationship Id="rId67" Type="http://schemas.openxmlformats.org/officeDocument/2006/relationships/image" Target="../media/image452.png"/><Relationship Id="rId116" Type="http://schemas.openxmlformats.org/officeDocument/2006/relationships/customXml" Target="../ink/ink477.xml"/><Relationship Id="rId137" Type="http://schemas.openxmlformats.org/officeDocument/2006/relationships/image" Target="../media/image487.png"/><Relationship Id="rId158" Type="http://schemas.openxmlformats.org/officeDocument/2006/relationships/customXml" Target="../ink/ink498.xml"/><Relationship Id="rId20" Type="http://schemas.openxmlformats.org/officeDocument/2006/relationships/customXml" Target="../ink/ink429.xml"/><Relationship Id="rId41" Type="http://schemas.openxmlformats.org/officeDocument/2006/relationships/image" Target="../media/image439.png"/><Relationship Id="rId62" Type="http://schemas.openxmlformats.org/officeDocument/2006/relationships/customXml" Target="../ink/ink450.xml"/><Relationship Id="rId83" Type="http://schemas.openxmlformats.org/officeDocument/2006/relationships/image" Target="../media/image460.png"/><Relationship Id="rId88" Type="http://schemas.openxmlformats.org/officeDocument/2006/relationships/customXml" Target="../ink/ink463.xml"/><Relationship Id="rId111" Type="http://schemas.openxmlformats.org/officeDocument/2006/relationships/image" Target="../media/image474.png"/><Relationship Id="rId132" Type="http://schemas.openxmlformats.org/officeDocument/2006/relationships/customXml" Target="../ink/ink485.xml"/><Relationship Id="rId153" Type="http://schemas.openxmlformats.org/officeDocument/2006/relationships/image" Target="../media/image495.png"/><Relationship Id="rId174" Type="http://schemas.openxmlformats.org/officeDocument/2006/relationships/customXml" Target="../ink/ink506.xml"/><Relationship Id="rId179" Type="http://schemas.openxmlformats.org/officeDocument/2006/relationships/image" Target="../media/image508.png"/><Relationship Id="rId195" Type="http://schemas.openxmlformats.org/officeDocument/2006/relationships/image" Target="../media/image516.png"/><Relationship Id="rId209" Type="http://schemas.openxmlformats.org/officeDocument/2006/relationships/image" Target="../media/image523.png"/><Relationship Id="rId190" Type="http://schemas.openxmlformats.org/officeDocument/2006/relationships/customXml" Target="../ink/ink514.xml"/><Relationship Id="rId204" Type="http://schemas.openxmlformats.org/officeDocument/2006/relationships/customXml" Target="../ink/ink521.xml"/><Relationship Id="rId15" Type="http://schemas.openxmlformats.org/officeDocument/2006/relationships/image" Target="../media/image426.png"/><Relationship Id="rId36" Type="http://schemas.openxmlformats.org/officeDocument/2006/relationships/customXml" Target="../ink/ink437.xml"/><Relationship Id="rId57" Type="http://schemas.openxmlformats.org/officeDocument/2006/relationships/image" Target="../media/image447.png"/><Relationship Id="rId106" Type="http://schemas.openxmlformats.org/officeDocument/2006/relationships/customXml" Target="../ink/ink472.xml"/><Relationship Id="rId127" Type="http://schemas.openxmlformats.org/officeDocument/2006/relationships/image" Target="../media/image482.png"/><Relationship Id="rId10" Type="http://schemas.openxmlformats.org/officeDocument/2006/relationships/customXml" Target="../ink/ink424.xml"/><Relationship Id="rId31" Type="http://schemas.openxmlformats.org/officeDocument/2006/relationships/image" Target="../media/image434.png"/><Relationship Id="rId52" Type="http://schemas.openxmlformats.org/officeDocument/2006/relationships/customXml" Target="../ink/ink445.xml"/><Relationship Id="rId73" Type="http://schemas.openxmlformats.org/officeDocument/2006/relationships/image" Target="../media/image455.png"/><Relationship Id="rId78" Type="http://schemas.openxmlformats.org/officeDocument/2006/relationships/customXml" Target="../ink/ink458.xml"/><Relationship Id="rId94" Type="http://schemas.openxmlformats.org/officeDocument/2006/relationships/customXml" Target="../ink/ink466.xml"/><Relationship Id="rId99" Type="http://schemas.openxmlformats.org/officeDocument/2006/relationships/image" Target="../media/image468.png"/><Relationship Id="rId101" Type="http://schemas.openxmlformats.org/officeDocument/2006/relationships/image" Target="../media/image469.png"/><Relationship Id="rId122" Type="http://schemas.openxmlformats.org/officeDocument/2006/relationships/customXml" Target="../ink/ink480.xml"/><Relationship Id="rId143" Type="http://schemas.openxmlformats.org/officeDocument/2006/relationships/image" Target="../media/image490.png"/><Relationship Id="rId148" Type="http://schemas.openxmlformats.org/officeDocument/2006/relationships/customXml" Target="../ink/ink493.xml"/><Relationship Id="rId164" Type="http://schemas.openxmlformats.org/officeDocument/2006/relationships/customXml" Target="../ink/ink501.xml"/><Relationship Id="rId169" Type="http://schemas.openxmlformats.org/officeDocument/2006/relationships/image" Target="../media/image503.png"/><Relationship Id="rId185" Type="http://schemas.openxmlformats.org/officeDocument/2006/relationships/image" Target="../media/image511.png"/><Relationship Id="rId4" Type="http://schemas.openxmlformats.org/officeDocument/2006/relationships/customXml" Target="../ink/ink421.xml"/><Relationship Id="rId9" Type="http://schemas.openxmlformats.org/officeDocument/2006/relationships/image" Target="../media/image189.png"/><Relationship Id="rId180" Type="http://schemas.openxmlformats.org/officeDocument/2006/relationships/customXml" Target="../ink/ink509.xml"/><Relationship Id="rId26" Type="http://schemas.openxmlformats.org/officeDocument/2006/relationships/customXml" Target="../ink/ink432.xml"/><Relationship Id="rId47" Type="http://schemas.openxmlformats.org/officeDocument/2006/relationships/image" Target="../media/image442.png"/><Relationship Id="rId68" Type="http://schemas.openxmlformats.org/officeDocument/2006/relationships/customXml" Target="../ink/ink453.xml"/><Relationship Id="rId89" Type="http://schemas.openxmlformats.org/officeDocument/2006/relationships/image" Target="../media/image463.png"/><Relationship Id="rId112" Type="http://schemas.openxmlformats.org/officeDocument/2006/relationships/customXml" Target="../ink/ink475.xml"/><Relationship Id="rId133" Type="http://schemas.openxmlformats.org/officeDocument/2006/relationships/image" Target="../media/image485.png"/><Relationship Id="rId154" Type="http://schemas.openxmlformats.org/officeDocument/2006/relationships/customXml" Target="../ink/ink496.xml"/><Relationship Id="rId175" Type="http://schemas.openxmlformats.org/officeDocument/2006/relationships/image" Target="../media/image506.png"/><Relationship Id="rId196" Type="http://schemas.openxmlformats.org/officeDocument/2006/relationships/customXml" Target="../ink/ink517.xml"/><Relationship Id="rId200" Type="http://schemas.openxmlformats.org/officeDocument/2006/relationships/customXml" Target="../ink/ink519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1.png"/><Relationship Id="rId299" Type="http://schemas.openxmlformats.org/officeDocument/2006/relationships/image" Target="../media/image672.png"/><Relationship Id="rId303" Type="http://schemas.openxmlformats.org/officeDocument/2006/relationships/image" Target="../media/image674.png"/><Relationship Id="rId21" Type="http://schemas.openxmlformats.org/officeDocument/2006/relationships/image" Target="../media/image533.png"/><Relationship Id="rId42" Type="http://schemas.openxmlformats.org/officeDocument/2006/relationships/customXml" Target="../ink/ink544.xml"/><Relationship Id="rId63" Type="http://schemas.openxmlformats.org/officeDocument/2006/relationships/image" Target="../media/image554.png"/><Relationship Id="rId84" Type="http://schemas.openxmlformats.org/officeDocument/2006/relationships/customXml" Target="../ink/ink565.xml"/><Relationship Id="rId138" Type="http://schemas.openxmlformats.org/officeDocument/2006/relationships/customXml" Target="../ink/ink592.xml"/><Relationship Id="rId159" Type="http://schemas.openxmlformats.org/officeDocument/2006/relationships/image" Target="../media/image602.png"/><Relationship Id="rId324" Type="http://schemas.openxmlformats.org/officeDocument/2006/relationships/customXml" Target="../ink/ink685.xml"/><Relationship Id="rId170" Type="http://schemas.openxmlformats.org/officeDocument/2006/relationships/customXml" Target="../ink/ink608.xml"/><Relationship Id="rId191" Type="http://schemas.openxmlformats.org/officeDocument/2006/relationships/image" Target="../media/image618.png"/><Relationship Id="rId205" Type="http://schemas.openxmlformats.org/officeDocument/2006/relationships/image" Target="../media/image625.png"/><Relationship Id="rId226" Type="http://schemas.openxmlformats.org/officeDocument/2006/relationships/customXml" Target="../ink/ink636.xml"/><Relationship Id="rId247" Type="http://schemas.openxmlformats.org/officeDocument/2006/relationships/image" Target="../media/image646.png"/><Relationship Id="rId107" Type="http://schemas.openxmlformats.org/officeDocument/2006/relationships/image" Target="../media/image576.png"/><Relationship Id="rId268" Type="http://schemas.openxmlformats.org/officeDocument/2006/relationships/customXml" Target="../ink/ink657.xml"/><Relationship Id="rId289" Type="http://schemas.openxmlformats.org/officeDocument/2006/relationships/image" Target="../media/image667.png"/><Relationship Id="rId11" Type="http://schemas.openxmlformats.org/officeDocument/2006/relationships/image" Target="../media/image528.png"/><Relationship Id="rId32" Type="http://schemas.openxmlformats.org/officeDocument/2006/relationships/customXml" Target="../ink/ink539.xml"/><Relationship Id="rId53" Type="http://schemas.openxmlformats.org/officeDocument/2006/relationships/image" Target="../media/image549.png"/><Relationship Id="rId74" Type="http://schemas.openxmlformats.org/officeDocument/2006/relationships/customXml" Target="../ink/ink560.xml"/><Relationship Id="rId128" Type="http://schemas.openxmlformats.org/officeDocument/2006/relationships/customXml" Target="../ink/ink587.xml"/><Relationship Id="rId149" Type="http://schemas.openxmlformats.org/officeDocument/2006/relationships/image" Target="../media/image597.png"/><Relationship Id="rId314" Type="http://schemas.openxmlformats.org/officeDocument/2006/relationships/customXml" Target="../ink/ink680.xml"/><Relationship Id="rId5" Type="http://schemas.openxmlformats.org/officeDocument/2006/relationships/image" Target="../media/image525.png"/><Relationship Id="rId95" Type="http://schemas.openxmlformats.org/officeDocument/2006/relationships/image" Target="../media/image570.png"/><Relationship Id="rId160" Type="http://schemas.openxmlformats.org/officeDocument/2006/relationships/customXml" Target="../ink/ink603.xml"/><Relationship Id="rId181" Type="http://schemas.openxmlformats.org/officeDocument/2006/relationships/image" Target="../media/image613.png"/><Relationship Id="rId216" Type="http://schemas.openxmlformats.org/officeDocument/2006/relationships/customXml" Target="../ink/ink631.xml"/><Relationship Id="rId237" Type="http://schemas.openxmlformats.org/officeDocument/2006/relationships/image" Target="../media/image641.png"/><Relationship Id="rId258" Type="http://schemas.openxmlformats.org/officeDocument/2006/relationships/customXml" Target="../ink/ink652.xml"/><Relationship Id="rId279" Type="http://schemas.openxmlformats.org/officeDocument/2006/relationships/image" Target="../media/image662.png"/><Relationship Id="rId22" Type="http://schemas.openxmlformats.org/officeDocument/2006/relationships/customXml" Target="../ink/ink534.xml"/><Relationship Id="rId43" Type="http://schemas.openxmlformats.org/officeDocument/2006/relationships/image" Target="../media/image544.png"/><Relationship Id="rId64" Type="http://schemas.openxmlformats.org/officeDocument/2006/relationships/customXml" Target="../ink/ink555.xml"/><Relationship Id="rId118" Type="http://schemas.openxmlformats.org/officeDocument/2006/relationships/customXml" Target="../ink/ink582.xml"/><Relationship Id="rId139" Type="http://schemas.openxmlformats.org/officeDocument/2006/relationships/image" Target="../media/image592.png"/><Relationship Id="rId290" Type="http://schemas.openxmlformats.org/officeDocument/2006/relationships/customXml" Target="../ink/ink668.xml"/><Relationship Id="rId304" Type="http://schemas.openxmlformats.org/officeDocument/2006/relationships/customXml" Target="../ink/ink675.xml"/><Relationship Id="rId325" Type="http://schemas.openxmlformats.org/officeDocument/2006/relationships/image" Target="../media/image685.png"/><Relationship Id="rId85" Type="http://schemas.openxmlformats.org/officeDocument/2006/relationships/image" Target="../media/image565.png"/><Relationship Id="rId150" Type="http://schemas.openxmlformats.org/officeDocument/2006/relationships/customXml" Target="../ink/ink598.xml"/><Relationship Id="rId171" Type="http://schemas.openxmlformats.org/officeDocument/2006/relationships/image" Target="../media/image608.png"/><Relationship Id="rId192" Type="http://schemas.openxmlformats.org/officeDocument/2006/relationships/customXml" Target="../ink/ink619.xml"/><Relationship Id="rId206" Type="http://schemas.openxmlformats.org/officeDocument/2006/relationships/customXml" Target="../ink/ink626.xml"/><Relationship Id="rId227" Type="http://schemas.openxmlformats.org/officeDocument/2006/relationships/image" Target="../media/image636.png"/><Relationship Id="rId248" Type="http://schemas.openxmlformats.org/officeDocument/2006/relationships/customXml" Target="../ink/ink647.xml"/><Relationship Id="rId269" Type="http://schemas.openxmlformats.org/officeDocument/2006/relationships/image" Target="../media/image657.png"/><Relationship Id="rId12" Type="http://schemas.openxmlformats.org/officeDocument/2006/relationships/customXml" Target="../ink/ink529.xml"/><Relationship Id="rId33" Type="http://schemas.openxmlformats.org/officeDocument/2006/relationships/image" Target="../media/image539.png"/><Relationship Id="rId108" Type="http://schemas.openxmlformats.org/officeDocument/2006/relationships/customXml" Target="../ink/ink577.xml"/><Relationship Id="rId129" Type="http://schemas.openxmlformats.org/officeDocument/2006/relationships/image" Target="../media/image587.png"/><Relationship Id="rId280" Type="http://schemas.openxmlformats.org/officeDocument/2006/relationships/customXml" Target="../ink/ink663.xml"/><Relationship Id="rId315" Type="http://schemas.openxmlformats.org/officeDocument/2006/relationships/image" Target="../media/image680.png"/><Relationship Id="rId54" Type="http://schemas.openxmlformats.org/officeDocument/2006/relationships/customXml" Target="../ink/ink550.xml"/><Relationship Id="rId75" Type="http://schemas.openxmlformats.org/officeDocument/2006/relationships/image" Target="../media/image560.png"/><Relationship Id="rId96" Type="http://schemas.openxmlformats.org/officeDocument/2006/relationships/customXml" Target="../ink/ink571.xml"/><Relationship Id="rId140" Type="http://schemas.openxmlformats.org/officeDocument/2006/relationships/customXml" Target="../ink/ink593.xml"/><Relationship Id="rId161" Type="http://schemas.openxmlformats.org/officeDocument/2006/relationships/image" Target="../media/image603.png"/><Relationship Id="rId182" Type="http://schemas.openxmlformats.org/officeDocument/2006/relationships/customXml" Target="../ink/ink614.xml"/><Relationship Id="rId217" Type="http://schemas.openxmlformats.org/officeDocument/2006/relationships/image" Target="../media/image631.png"/><Relationship Id="rId6" Type="http://schemas.openxmlformats.org/officeDocument/2006/relationships/customXml" Target="../ink/ink526.xml"/><Relationship Id="rId238" Type="http://schemas.openxmlformats.org/officeDocument/2006/relationships/customXml" Target="../ink/ink642.xml"/><Relationship Id="rId259" Type="http://schemas.openxmlformats.org/officeDocument/2006/relationships/image" Target="../media/image652.png"/><Relationship Id="rId23" Type="http://schemas.openxmlformats.org/officeDocument/2006/relationships/image" Target="../media/image534.png"/><Relationship Id="rId119" Type="http://schemas.openxmlformats.org/officeDocument/2006/relationships/image" Target="../media/image582.png"/><Relationship Id="rId270" Type="http://schemas.openxmlformats.org/officeDocument/2006/relationships/customXml" Target="../ink/ink658.xml"/><Relationship Id="rId291" Type="http://schemas.openxmlformats.org/officeDocument/2006/relationships/image" Target="../media/image668.png"/><Relationship Id="rId305" Type="http://schemas.openxmlformats.org/officeDocument/2006/relationships/image" Target="../media/image675.png"/><Relationship Id="rId326" Type="http://schemas.openxmlformats.org/officeDocument/2006/relationships/customXml" Target="../ink/ink686.xml"/><Relationship Id="rId44" Type="http://schemas.openxmlformats.org/officeDocument/2006/relationships/customXml" Target="../ink/ink545.xml"/><Relationship Id="rId65" Type="http://schemas.openxmlformats.org/officeDocument/2006/relationships/image" Target="../media/image555.png"/><Relationship Id="rId86" Type="http://schemas.openxmlformats.org/officeDocument/2006/relationships/customXml" Target="../ink/ink566.xml"/><Relationship Id="rId130" Type="http://schemas.openxmlformats.org/officeDocument/2006/relationships/customXml" Target="../ink/ink588.xml"/><Relationship Id="rId151" Type="http://schemas.openxmlformats.org/officeDocument/2006/relationships/image" Target="../media/image598.png"/><Relationship Id="rId172" Type="http://schemas.openxmlformats.org/officeDocument/2006/relationships/customXml" Target="../ink/ink609.xml"/><Relationship Id="rId193" Type="http://schemas.openxmlformats.org/officeDocument/2006/relationships/image" Target="../media/image619.png"/><Relationship Id="rId207" Type="http://schemas.openxmlformats.org/officeDocument/2006/relationships/image" Target="../media/image626.png"/><Relationship Id="rId228" Type="http://schemas.openxmlformats.org/officeDocument/2006/relationships/customXml" Target="../ink/ink637.xml"/><Relationship Id="rId249" Type="http://schemas.openxmlformats.org/officeDocument/2006/relationships/image" Target="../media/image647.png"/><Relationship Id="rId13" Type="http://schemas.openxmlformats.org/officeDocument/2006/relationships/image" Target="../media/image529.png"/><Relationship Id="rId109" Type="http://schemas.openxmlformats.org/officeDocument/2006/relationships/image" Target="../media/image577.png"/><Relationship Id="rId260" Type="http://schemas.openxmlformats.org/officeDocument/2006/relationships/customXml" Target="../ink/ink653.xml"/><Relationship Id="rId281" Type="http://schemas.openxmlformats.org/officeDocument/2006/relationships/image" Target="../media/image663.png"/><Relationship Id="rId316" Type="http://schemas.openxmlformats.org/officeDocument/2006/relationships/customXml" Target="../ink/ink681.xml"/><Relationship Id="rId34" Type="http://schemas.openxmlformats.org/officeDocument/2006/relationships/customXml" Target="../ink/ink540.xml"/><Relationship Id="rId55" Type="http://schemas.openxmlformats.org/officeDocument/2006/relationships/image" Target="../media/image550.png"/><Relationship Id="rId76" Type="http://schemas.openxmlformats.org/officeDocument/2006/relationships/customXml" Target="../ink/ink561.xml"/><Relationship Id="rId97" Type="http://schemas.openxmlformats.org/officeDocument/2006/relationships/image" Target="../media/image571.png"/><Relationship Id="rId120" Type="http://schemas.openxmlformats.org/officeDocument/2006/relationships/customXml" Target="../ink/ink583.xml"/><Relationship Id="rId141" Type="http://schemas.openxmlformats.org/officeDocument/2006/relationships/image" Target="../media/image593.png"/><Relationship Id="rId7" Type="http://schemas.openxmlformats.org/officeDocument/2006/relationships/image" Target="../media/image526.png"/><Relationship Id="rId162" Type="http://schemas.openxmlformats.org/officeDocument/2006/relationships/customXml" Target="../ink/ink604.xml"/><Relationship Id="rId183" Type="http://schemas.openxmlformats.org/officeDocument/2006/relationships/image" Target="../media/image614.png"/><Relationship Id="rId218" Type="http://schemas.openxmlformats.org/officeDocument/2006/relationships/customXml" Target="../ink/ink632.xml"/><Relationship Id="rId239" Type="http://schemas.openxmlformats.org/officeDocument/2006/relationships/image" Target="../media/image642.png"/><Relationship Id="rId250" Type="http://schemas.openxmlformats.org/officeDocument/2006/relationships/customXml" Target="../ink/ink648.xml"/><Relationship Id="rId271" Type="http://schemas.openxmlformats.org/officeDocument/2006/relationships/image" Target="../media/image658.png"/><Relationship Id="rId292" Type="http://schemas.openxmlformats.org/officeDocument/2006/relationships/customXml" Target="../ink/ink669.xml"/><Relationship Id="rId306" Type="http://schemas.openxmlformats.org/officeDocument/2006/relationships/customXml" Target="../ink/ink676.xml"/><Relationship Id="rId24" Type="http://schemas.openxmlformats.org/officeDocument/2006/relationships/customXml" Target="../ink/ink535.xml"/><Relationship Id="rId45" Type="http://schemas.openxmlformats.org/officeDocument/2006/relationships/image" Target="../media/image545.png"/><Relationship Id="rId66" Type="http://schemas.openxmlformats.org/officeDocument/2006/relationships/customXml" Target="../ink/ink556.xml"/><Relationship Id="rId87" Type="http://schemas.openxmlformats.org/officeDocument/2006/relationships/image" Target="../media/image566.png"/><Relationship Id="rId110" Type="http://schemas.openxmlformats.org/officeDocument/2006/relationships/customXml" Target="../ink/ink578.xml"/><Relationship Id="rId131" Type="http://schemas.openxmlformats.org/officeDocument/2006/relationships/image" Target="../media/image588.png"/><Relationship Id="rId327" Type="http://schemas.openxmlformats.org/officeDocument/2006/relationships/image" Target="../media/image686.png"/><Relationship Id="rId152" Type="http://schemas.openxmlformats.org/officeDocument/2006/relationships/customXml" Target="../ink/ink599.xml"/><Relationship Id="rId173" Type="http://schemas.openxmlformats.org/officeDocument/2006/relationships/image" Target="../media/image609.png"/><Relationship Id="rId194" Type="http://schemas.openxmlformats.org/officeDocument/2006/relationships/customXml" Target="../ink/ink620.xml"/><Relationship Id="rId208" Type="http://schemas.openxmlformats.org/officeDocument/2006/relationships/customXml" Target="../ink/ink627.xml"/><Relationship Id="rId229" Type="http://schemas.openxmlformats.org/officeDocument/2006/relationships/image" Target="../media/image637.png"/><Relationship Id="rId240" Type="http://schemas.openxmlformats.org/officeDocument/2006/relationships/customXml" Target="../ink/ink643.xml"/><Relationship Id="rId261" Type="http://schemas.openxmlformats.org/officeDocument/2006/relationships/image" Target="../media/image653.png"/><Relationship Id="rId14" Type="http://schemas.openxmlformats.org/officeDocument/2006/relationships/customXml" Target="../ink/ink530.xml"/><Relationship Id="rId35" Type="http://schemas.openxmlformats.org/officeDocument/2006/relationships/image" Target="../media/image540.png"/><Relationship Id="rId56" Type="http://schemas.openxmlformats.org/officeDocument/2006/relationships/customXml" Target="../ink/ink551.xml"/><Relationship Id="rId77" Type="http://schemas.openxmlformats.org/officeDocument/2006/relationships/image" Target="../media/image561.png"/><Relationship Id="rId100" Type="http://schemas.openxmlformats.org/officeDocument/2006/relationships/customXml" Target="../ink/ink573.xml"/><Relationship Id="rId282" Type="http://schemas.openxmlformats.org/officeDocument/2006/relationships/customXml" Target="../ink/ink664.xml"/><Relationship Id="rId317" Type="http://schemas.openxmlformats.org/officeDocument/2006/relationships/image" Target="../media/image681.png"/><Relationship Id="rId8" Type="http://schemas.openxmlformats.org/officeDocument/2006/relationships/customXml" Target="../ink/ink527.xml"/><Relationship Id="rId51" Type="http://schemas.openxmlformats.org/officeDocument/2006/relationships/image" Target="../media/image548.png"/><Relationship Id="rId72" Type="http://schemas.openxmlformats.org/officeDocument/2006/relationships/customXml" Target="../ink/ink559.xml"/><Relationship Id="rId93" Type="http://schemas.openxmlformats.org/officeDocument/2006/relationships/image" Target="../media/image569.png"/><Relationship Id="rId98" Type="http://schemas.openxmlformats.org/officeDocument/2006/relationships/customXml" Target="../ink/ink572.xml"/><Relationship Id="rId121" Type="http://schemas.openxmlformats.org/officeDocument/2006/relationships/image" Target="../media/image583.png"/><Relationship Id="rId142" Type="http://schemas.openxmlformats.org/officeDocument/2006/relationships/customXml" Target="../ink/ink594.xml"/><Relationship Id="rId163" Type="http://schemas.openxmlformats.org/officeDocument/2006/relationships/image" Target="../media/image604.png"/><Relationship Id="rId184" Type="http://schemas.openxmlformats.org/officeDocument/2006/relationships/customXml" Target="../ink/ink615.xml"/><Relationship Id="rId189" Type="http://schemas.openxmlformats.org/officeDocument/2006/relationships/image" Target="../media/image617.png"/><Relationship Id="rId219" Type="http://schemas.openxmlformats.org/officeDocument/2006/relationships/image" Target="../media/image632.png"/><Relationship Id="rId3" Type="http://schemas.openxmlformats.org/officeDocument/2006/relationships/image" Target="../media/image524.png"/><Relationship Id="rId214" Type="http://schemas.openxmlformats.org/officeDocument/2006/relationships/customXml" Target="../ink/ink630.xml"/><Relationship Id="rId230" Type="http://schemas.openxmlformats.org/officeDocument/2006/relationships/customXml" Target="../ink/ink638.xml"/><Relationship Id="rId235" Type="http://schemas.openxmlformats.org/officeDocument/2006/relationships/image" Target="../media/image640.png"/><Relationship Id="rId251" Type="http://schemas.openxmlformats.org/officeDocument/2006/relationships/image" Target="../media/image648.png"/><Relationship Id="rId256" Type="http://schemas.openxmlformats.org/officeDocument/2006/relationships/customXml" Target="../ink/ink651.xml"/><Relationship Id="rId277" Type="http://schemas.openxmlformats.org/officeDocument/2006/relationships/image" Target="../media/image661.png"/><Relationship Id="rId298" Type="http://schemas.openxmlformats.org/officeDocument/2006/relationships/customXml" Target="../ink/ink672.xml"/><Relationship Id="rId25" Type="http://schemas.openxmlformats.org/officeDocument/2006/relationships/image" Target="../media/image535.png"/><Relationship Id="rId46" Type="http://schemas.openxmlformats.org/officeDocument/2006/relationships/customXml" Target="../ink/ink546.xml"/><Relationship Id="rId67" Type="http://schemas.openxmlformats.org/officeDocument/2006/relationships/image" Target="../media/image556.png"/><Relationship Id="rId116" Type="http://schemas.openxmlformats.org/officeDocument/2006/relationships/customXml" Target="../ink/ink581.xml"/><Relationship Id="rId137" Type="http://schemas.openxmlformats.org/officeDocument/2006/relationships/image" Target="../media/image591.png"/><Relationship Id="rId158" Type="http://schemas.openxmlformats.org/officeDocument/2006/relationships/customXml" Target="../ink/ink602.xml"/><Relationship Id="rId272" Type="http://schemas.openxmlformats.org/officeDocument/2006/relationships/customXml" Target="../ink/ink659.xml"/><Relationship Id="rId293" Type="http://schemas.openxmlformats.org/officeDocument/2006/relationships/image" Target="../media/image669.png"/><Relationship Id="rId302" Type="http://schemas.openxmlformats.org/officeDocument/2006/relationships/customXml" Target="../ink/ink674.xml"/><Relationship Id="rId307" Type="http://schemas.openxmlformats.org/officeDocument/2006/relationships/image" Target="../media/image676.png"/><Relationship Id="rId323" Type="http://schemas.openxmlformats.org/officeDocument/2006/relationships/image" Target="../media/image684.png"/><Relationship Id="rId328" Type="http://schemas.openxmlformats.org/officeDocument/2006/relationships/customXml" Target="../ink/ink687.xml"/><Relationship Id="rId20" Type="http://schemas.openxmlformats.org/officeDocument/2006/relationships/customXml" Target="../ink/ink533.xml"/><Relationship Id="rId41" Type="http://schemas.openxmlformats.org/officeDocument/2006/relationships/image" Target="../media/image543.png"/><Relationship Id="rId62" Type="http://schemas.openxmlformats.org/officeDocument/2006/relationships/customXml" Target="../ink/ink554.xml"/><Relationship Id="rId83" Type="http://schemas.openxmlformats.org/officeDocument/2006/relationships/image" Target="../media/image564.png"/><Relationship Id="rId88" Type="http://schemas.openxmlformats.org/officeDocument/2006/relationships/customXml" Target="../ink/ink567.xml"/><Relationship Id="rId111" Type="http://schemas.openxmlformats.org/officeDocument/2006/relationships/image" Target="../media/image578.png"/><Relationship Id="rId132" Type="http://schemas.openxmlformats.org/officeDocument/2006/relationships/customXml" Target="../ink/ink589.xml"/><Relationship Id="rId153" Type="http://schemas.openxmlformats.org/officeDocument/2006/relationships/image" Target="../media/image599.png"/><Relationship Id="rId174" Type="http://schemas.openxmlformats.org/officeDocument/2006/relationships/customXml" Target="../ink/ink610.xml"/><Relationship Id="rId179" Type="http://schemas.openxmlformats.org/officeDocument/2006/relationships/image" Target="../media/image612.png"/><Relationship Id="rId195" Type="http://schemas.openxmlformats.org/officeDocument/2006/relationships/image" Target="../media/image620.png"/><Relationship Id="rId209" Type="http://schemas.openxmlformats.org/officeDocument/2006/relationships/image" Target="../media/image627.png"/><Relationship Id="rId190" Type="http://schemas.openxmlformats.org/officeDocument/2006/relationships/customXml" Target="../ink/ink618.xml"/><Relationship Id="rId204" Type="http://schemas.openxmlformats.org/officeDocument/2006/relationships/customXml" Target="../ink/ink625.xml"/><Relationship Id="rId220" Type="http://schemas.openxmlformats.org/officeDocument/2006/relationships/customXml" Target="../ink/ink633.xml"/><Relationship Id="rId225" Type="http://schemas.openxmlformats.org/officeDocument/2006/relationships/image" Target="../media/image635.png"/><Relationship Id="rId241" Type="http://schemas.openxmlformats.org/officeDocument/2006/relationships/image" Target="../media/image643.png"/><Relationship Id="rId246" Type="http://schemas.openxmlformats.org/officeDocument/2006/relationships/customXml" Target="../ink/ink646.xml"/><Relationship Id="rId267" Type="http://schemas.openxmlformats.org/officeDocument/2006/relationships/image" Target="../media/image656.png"/><Relationship Id="rId288" Type="http://schemas.openxmlformats.org/officeDocument/2006/relationships/customXml" Target="../ink/ink667.xml"/><Relationship Id="rId15" Type="http://schemas.openxmlformats.org/officeDocument/2006/relationships/image" Target="../media/image530.png"/><Relationship Id="rId36" Type="http://schemas.openxmlformats.org/officeDocument/2006/relationships/customXml" Target="../ink/ink541.xml"/><Relationship Id="rId57" Type="http://schemas.openxmlformats.org/officeDocument/2006/relationships/image" Target="../media/image551.png"/><Relationship Id="rId106" Type="http://schemas.openxmlformats.org/officeDocument/2006/relationships/customXml" Target="../ink/ink576.xml"/><Relationship Id="rId127" Type="http://schemas.openxmlformats.org/officeDocument/2006/relationships/image" Target="../media/image586.png"/><Relationship Id="rId262" Type="http://schemas.openxmlformats.org/officeDocument/2006/relationships/customXml" Target="../ink/ink654.xml"/><Relationship Id="rId283" Type="http://schemas.openxmlformats.org/officeDocument/2006/relationships/image" Target="../media/image664.png"/><Relationship Id="rId313" Type="http://schemas.openxmlformats.org/officeDocument/2006/relationships/image" Target="../media/image679.png"/><Relationship Id="rId318" Type="http://schemas.openxmlformats.org/officeDocument/2006/relationships/customXml" Target="../ink/ink682.xml"/><Relationship Id="rId10" Type="http://schemas.openxmlformats.org/officeDocument/2006/relationships/customXml" Target="../ink/ink528.xml"/><Relationship Id="rId31" Type="http://schemas.openxmlformats.org/officeDocument/2006/relationships/image" Target="../media/image538.png"/><Relationship Id="rId52" Type="http://schemas.openxmlformats.org/officeDocument/2006/relationships/customXml" Target="../ink/ink549.xml"/><Relationship Id="rId73" Type="http://schemas.openxmlformats.org/officeDocument/2006/relationships/image" Target="../media/image559.png"/><Relationship Id="rId78" Type="http://schemas.openxmlformats.org/officeDocument/2006/relationships/customXml" Target="../ink/ink562.xml"/><Relationship Id="rId94" Type="http://schemas.openxmlformats.org/officeDocument/2006/relationships/customXml" Target="../ink/ink570.xml"/><Relationship Id="rId99" Type="http://schemas.openxmlformats.org/officeDocument/2006/relationships/image" Target="../media/image572.png"/><Relationship Id="rId101" Type="http://schemas.openxmlformats.org/officeDocument/2006/relationships/image" Target="../media/image573.png"/><Relationship Id="rId122" Type="http://schemas.openxmlformats.org/officeDocument/2006/relationships/customXml" Target="../ink/ink584.xml"/><Relationship Id="rId143" Type="http://schemas.openxmlformats.org/officeDocument/2006/relationships/image" Target="../media/image594.png"/><Relationship Id="rId148" Type="http://schemas.openxmlformats.org/officeDocument/2006/relationships/customXml" Target="../ink/ink597.xml"/><Relationship Id="rId164" Type="http://schemas.openxmlformats.org/officeDocument/2006/relationships/customXml" Target="../ink/ink605.xml"/><Relationship Id="rId169" Type="http://schemas.openxmlformats.org/officeDocument/2006/relationships/image" Target="../media/image607.png"/><Relationship Id="rId185" Type="http://schemas.openxmlformats.org/officeDocument/2006/relationships/image" Target="../media/image615.png"/><Relationship Id="rId4" Type="http://schemas.openxmlformats.org/officeDocument/2006/relationships/customXml" Target="../ink/ink525.xml"/><Relationship Id="rId9" Type="http://schemas.openxmlformats.org/officeDocument/2006/relationships/image" Target="../media/image527.png"/><Relationship Id="rId180" Type="http://schemas.openxmlformats.org/officeDocument/2006/relationships/customXml" Target="../ink/ink613.xml"/><Relationship Id="rId210" Type="http://schemas.openxmlformats.org/officeDocument/2006/relationships/customXml" Target="../ink/ink628.xml"/><Relationship Id="rId215" Type="http://schemas.openxmlformats.org/officeDocument/2006/relationships/image" Target="../media/image630.png"/><Relationship Id="rId236" Type="http://schemas.openxmlformats.org/officeDocument/2006/relationships/customXml" Target="../ink/ink641.xml"/><Relationship Id="rId257" Type="http://schemas.openxmlformats.org/officeDocument/2006/relationships/image" Target="../media/image651.png"/><Relationship Id="rId278" Type="http://schemas.openxmlformats.org/officeDocument/2006/relationships/customXml" Target="../ink/ink662.xml"/><Relationship Id="rId26" Type="http://schemas.openxmlformats.org/officeDocument/2006/relationships/customXml" Target="../ink/ink536.xml"/><Relationship Id="rId231" Type="http://schemas.openxmlformats.org/officeDocument/2006/relationships/image" Target="../media/image638.png"/><Relationship Id="rId252" Type="http://schemas.openxmlformats.org/officeDocument/2006/relationships/customXml" Target="../ink/ink649.xml"/><Relationship Id="rId273" Type="http://schemas.openxmlformats.org/officeDocument/2006/relationships/image" Target="../media/image659.png"/><Relationship Id="rId294" Type="http://schemas.openxmlformats.org/officeDocument/2006/relationships/customXml" Target="../ink/ink670.xml"/><Relationship Id="rId308" Type="http://schemas.openxmlformats.org/officeDocument/2006/relationships/customXml" Target="../ink/ink677.xml"/><Relationship Id="rId329" Type="http://schemas.openxmlformats.org/officeDocument/2006/relationships/image" Target="../media/image687.png"/><Relationship Id="rId47" Type="http://schemas.openxmlformats.org/officeDocument/2006/relationships/image" Target="../media/image546.png"/><Relationship Id="rId68" Type="http://schemas.openxmlformats.org/officeDocument/2006/relationships/customXml" Target="../ink/ink557.xml"/><Relationship Id="rId89" Type="http://schemas.openxmlformats.org/officeDocument/2006/relationships/image" Target="../media/image567.png"/><Relationship Id="rId112" Type="http://schemas.openxmlformats.org/officeDocument/2006/relationships/customXml" Target="../ink/ink579.xml"/><Relationship Id="rId133" Type="http://schemas.openxmlformats.org/officeDocument/2006/relationships/image" Target="../media/image589.png"/><Relationship Id="rId154" Type="http://schemas.openxmlformats.org/officeDocument/2006/relationships/customXml" Target="../ink/ink600.xml"/><Relationship Id="rId175" Type="http://schemas.openxmlformats.org/officeDocument/2006/relationships/image" Target="../media/image610.png"/><Relationship Id="rId196" Type="http://schemas.openxmlformats.org/officeDocument/2006/relationships/customXml" Target="../ink/ink621.xml"/><Relationship Id="rId200" Type="http://schemas.openxmlformats.org/officeDocument/2006/relationships/customXml" Target="../ink/ink623.xml"/><Relationship Id="rId16" Type="http://schemas.openxmlformats.org/officeDocument/2006/relationships/customXml" Target="../ink/ink531.xml"/><Relationship Id="rId221" Type="http://schemas.openxmlformats.org/officeDocument/2006/relationships/image" Target="../media/image633.png"/><Relationship Id="rId242" Type="http://schemas.openxmlformats.org/officeDocument/2006/relationships/customXml" Target="../ink/ink644.xml"/><Relationship Id="rId263" Type="http://schemas.openxmlformats.org/officeDocument/2006/relationships/image" Target="../media/image654.png"/><Relationship Id="rId284" Type="http://schemas.openxmlformats.org/officeDocument/2006/relationships/customXml" Target="../ink/ink665.xml"/><Relationship Id="rId319" Type="http://schemas.openxmlformats.org/officeDocument/2006/relationships/image" Target="../media/image682.png"/><Relationship Id="rId37" Type="http://schemas.openxmlformats.org/officeDocument/2006/relationships/image" Target="../media/image541.png"/><Relationship Id="rId58" Type="http://schemas.openxmlformats.org/officeDocument/2006/relationships/customXml" Target="../ink/ink552.xml"/><Relationship Id="rId79" Type="http://schemas.openxmlformats.org/officeDocument/2006/relationships/image" Target="../media/image562.png"/><Relationship Id="rId102" Type="http://schemas.openxmlformats.org/officeDocument/2006/relationships/customXml" Target="../ink/ink574.xml"/><Relationship Id="rId123" Type="http://schemas.openxmlformats.org/officeDocument/2006/relationships/image" Target="../media/image584.png"/><Relationship Id="rId144" Type="http://schemas.openxmlformats.org/officeDocument/2006/relationships/customXml" Target="../ink/ink595.xml"/><Relationship Id="rId330" Type="http://schemas.openxmlformats.org/officeDocument/2006/relationships/customXml" Target="../ink/ink688.xml"/><Relationship Id="rId90" Type="http://schemas.openxmlformats.org/officeDocument/2006/relationships/customXml" Target="../ink/ink568.xml"/><Relationship Id="rId165" Type="http://schemas.openxmlformats.org/officeDocument/2006/relationships/image" Target="../media/image605.png"/><Relationship Id="rId186" Type="http://schemas.openxmlformats.org/officeDocument/2006/relationships/customXml" Target="../ink/ink616.xml"/><Relationship Id="rId211" Type="http://schemas.openxmlformats.org/officeDocument/2006/relationships/image" Target="../media/image628.png"/><Relationship Id="rId232" Type="http://schemas.openxmlformats.org/officeDocument/2006/relationships/customXml" Target="../ink/ink639.xml"/><Relationship Id="rId253" Type="http://schemas.openxmlformats.org/officeDocument/2006/relationships/image" Target="../media/image649.png"/><Relationship Id="rId274" Type="http://schemas.openxmlformats.org/officeDocument/2006/relationships/customXml" Target="../ink/ink660.xml"/><Relationship Id="rId295" Type="http://schemas.openxmlformats.org/officeDocument/2006/relationships/image" Target="../media/image670.png"/><Relationship Id="rId309" Type="http://schemas.openxmlformats.org/officeDocument/2006/relationships/image" Target="../media/image677.png"/><Relationship Id="rId27" Type="http://schemas.openxmlformats.org/officeDocument/2006/relationships/image" Target="../media/image536.png"/><Relationship Id="rId48" Type="http://schemas.openxmlformats.org/officeDocument/2006/relationships/customXml" Target="../ink/ink547.xml"/><Relationship Id="rId69" Type="http://schemas.openxmlformats.org/officeDocument/2006/relationships/image" Target="../media/image557.png"/><Relationship Id="rId113" Type="http://schemas.openxmlformats.org/officeDocument/2006/relationships/image" Target="../media/image579.png"/><Relationship Id="rId134" Type="http://schemas.openxmlformats.org/officeDocument/2006/relationships/customXml" Target="../ink/ink590.xml"/><Relationship Id="rId320" Type="http://schemas.openxmlformats.org/officeDocument/2006/relationships/customXml" Target="../ink/ink683.xml"/><Relationship Id="rId80" Type="http://schemas.openxmlformats.org/officeDocument/2006/relationships/customXml" Target="../ink/ink563.xml"/><Relationship Id="rId155" Type="http://schemas.openxmlformats.org/officeDocument/2006/relationships/image" Target="../media/image600.png"/><Relationship Id="rId176" Type="http://schemas.openxmlformats.org/officeDocument/2006/relationships/customXml" Target="../ink/ink611.xml"/><Relationship Id="rId197" Type="http://schemas.openxmlformats.org/officeDocument/2006/relationships/image" Target="../media/image621.png"/><Relationship Id="rId201" Type="http://schemas.openxmlformats.org/officeDocument/2006/relationships/image" Target="../media/image623.png"/><Relationship Id="rId222" Type="http://schemas.openxmlformats.org/officeDocument/2006/relationships/customXml" Target="../ink/ink634.xml"/><Relationship Id="rId243" Type="http://schemas.openxmlformats.org/officeDocument/2006/relationships/image" Target="../media/image644.png"/><Relationship Id="rId264" Type="http://schemas.openxmlformats.org/officeDocument/2006/relationships/customXml" Target="../ink/ink655.xml"/><Relationship Id="rId285" Type="http://schemas.openxmlformats.org/officeDocument/2006/relationships/image" Target="../media/image665.png"/><Relationship Id="rId17" Type="http://schemas.openxmlformats.org/officeDocument/2006/relationships/image" Target="../media/image531.png"/><Relationship Id="rId38" Type="http://schemas.openxmlformats.org/officeDocument/2006/relationships/customXml" Target="../ink/ink542.xml"/><Relationship Id="rId59" Type="http://schemas.openxmlformats.org/officeDocument/2006/relationships/image" Target="../media/image552.png"/><Relationship Id="rId103" Type="http://schemas.openxmlformats.org/officeDocument/2006/relationships/image" Target="../media/image574.png"/><Relationship Id="rId124" Type="http://schemas.openxmlformats.org/officeDocument/2006/relationships/customXml" Target="../ink/ink585.xml"/><Relationship Id="rId310" Type="http://schemas.openxmlformats.org/officeDocument/2006/relationships/customXml" Target="../ink/ink678.xml"/><Relationship Id="rId70" Type="http://schemas.openxmlformats.org/officeDocument/2006/relationships/customXml" Target="../ink/ink558.xml"/><Relationship Id="rId91" Type="http://schemas.openxmlformats.org/officeDocument/2006/relationships/image" Target="../media/image568.png"/><Relationship Id="rId145" Type="http://schemas.openxmlformats.org/officeDocument/2006/relationships/image" Target="../media/image595.png"/><Relationship Id="rId166" Type="http://schemas.openxmlformats.org/officeDocument/2006/relationships/customXml" Target="../ink/ink606.xml"/><Relationship Id="rId187" Type="http://schemas.openxmlformats.org/officeDocument/2006/relationships/image" Target="../media/image616.png"/><Relationship Id="rId331" Type="http://schemas.openxmlformats.org/officeDocument/2006/relationships/image" Target="../media/image688.png"/><Relationship Id="rId1" Type="http://schemas.openxmlformats.org/officeDocument/2006/relationships/slideLayout" Target="../slideLayouts/slideLayout12.xml"/><Relationship Id="rId212" Type="http://schemas.openxmlformats.org/officeDocument/2006/relationships/customXml" Target="../ink/ink629.xml"/><Relationship Id="rId233" Type="http://schemas.openxmlformats.org/officeDocument/2006/relationships/image" Target="../media/image639.png"/><Relationship Id="rId254" Type="http://schemas.openxmlformats.org/officeDocument/2006/relationships/customXml" Target="../ink/ink650.xml"/><Relationship Id="rId28" Type="http://schemas.openxmlformats.org/officeDocument/2006/relationships/customXml" Target="../ink/ink537.xml"/><Relationship Id="rId49" Type="http://schemas.openxmlformats.org/officeDocument/2006/relationships/image" Target="../media/image547.png"/><Relationship Id="rId114" Type="http://schemas.openxmlformats.org/officeDocument/2006/relationships/customXml" Target="../ink/ink580.xml"/><Relationship Id="rId275" Type="http://schemas.openxmlformats.org/officeDocument/2006/relationships/image" Target="../media/image660.png"/><Relationship Id="rId296" Type="http://schemas.openxmlformats.org/officeDocument/2006/relationships/customXml" Target="../ink/ink671.xml"/><Relationship Id="rId300" Type="http://schemas.openxmlformats.org/officeDocument/2006/relationships/customXml" Target="../ink/ink673.xml"/><Relationship Id="rId60" Type="http://schemas.openxmlformats.org/officeDocument/2006/relationships/customXml" Target="../ink/ink553.xml"/><Relationship Id="rId81" Type="http://schemas.openxmlformats.org/officeDocument/2006/relationships/image" Target="../media/image563.png"/><Relationship Id="rId135" Type="http://schemas.openxmlformats.org/officeDocument/2006/relationships/image" Target="../media/image590.png"/><Relationship Id="rId156" Type="http://schemas.openxmlformats.org/officeDocument/2006/relationships/customXml" Target="../ink/ink601.xml"/><Relationship Id="rId177" Type="http://schemas.openxmlformats.org/officeDocument/2006/relationships/image" Target="../media/image611.png"/><Relationship Id="rId198" Type="http://schemas.openxmlformats.org/officeDocument/2006/relationships/customXml" Target="../ink/ink622.xml"/><Relationship Id="rId321" Type="http://schemas.openxmlformats.org/officeDocument/2006/relationships/image" Target="../media/image683.png"/><Relationship Id="rId202" Type="http://schemas.openxmlformats.org/officeDocument/2006/relationships/customXml" Target="../ink/ink624.xml"/><Relationship Id="rId223" Type="http://schemas.openxmlformats.org/officeDocument/2006/relationships/image" Target="../media/image634.png"/><Relationship Id="rId244" Type="http://schemas.openxmlformats.org/officeDocument/2006/relationships/customXml" Target="../ink/ink645.xml"/><Relationship Id="rId18" Type="http://schemas.openxmlformats.org/officeDocument/2006/relationships/customXml" Target="../ink/ink532.xml"/><Relationship Id="rId39" Type="http://schemas.openxmlformats.org/officeDocument/2006/relationships/image" Target="../media/image542.png"/><Relationship Id="rId265" Type="http://schemas.openxmlformats.org/officeDocument/2006/relationships/image" Target="../media/image655.png"/><Relationship Id="rId286" Type="http://schemas.openxmlformats.org/officeDocument/2006/relationships/customXml" Target="../ink/ink666.xml"/><Relationship Id="rId50" Type="http://schemas.openxmlformats.org/officeDocument/2006/relationships/customXml" Target="../ink/ink548.xml"/><Relationship Id="rId104" Type="http://schemas.openxmlformats.org/officeDocument/2006/relationships/customXml" Target="../ink/ink575.xml"/><Relationship Id="rId125" Type="http://schemas.openxmlformats.org/officeDocument/2006/relationships/image" Target="../media/image585.png"/><Relationship Id="rId146" Type="http://schemas.openxmlformats.org/officeDocument/2006/relationships/customXml" Target="../ink/ink596.xml"/><Relationship Id="rId167" Type="http://schemas.openxmlformats.org/officeDocument/2006/relationships/image" Target="../media/image606.png"/><Relationship Id="rId188" Type="http://schemas.openxmlformats.org/officeDocument/2006/relationships/customXml" Target="../ink/ink617.xml"/><Relationship Id="rId311" Type="http://schemas.openxmlformats.org/officeDocument/2006/relationships/image" Target="../media/image678.png"/><Relationship Id="rId71" Type="http://schemas.openxmlformats.org/officeDocument/2006/relationships/image" Target="../media/image558.png"/><Relationship Id="rId92" Type="http://schemas.openxmlformats.org/officeDocument/2006/relationships/customXml" Target="../ink/ink569.xml"/><Relationship Id="rId213" Type="http://schemas.openxmlformats.org/officeDocument/2006/relationships/image" Target="../media/image629.png"/><Relationship Id="rId234" Type="http://schemas.openxmlformats.org/officeDocument/2006/relationships/customXml" Target="../ink/ink640.xml"/><Relationship Id="rId2" Type="http://schemas.openxmlformats.org/officeDocument/2006/relationships/customXml" Target="../ink/ink524.xml"/><Relationship Id="rId29" Type="http://schemas.openxmlformats.org/officeDocument/2006/relationships/image" Target="../media/image537.png"/><Relationship Id="rId255" Type="http://schemas.openxmlformats.org/officeDocument/2006/relationships/image" Target="../media/image650.png"/><Relationship Id="rId276" Type="http://schemas.openxmlformats.org/officeDocument/2006/relationships/customXml" Target="../ink/ink661.xml"/><Relationship Id="rId297" Type="http://schemas.openxmlformats.org/officeDocument/2006/relationships/image" Target="../media/image671.png"/><Relationship Id="rId40" Type="http://schemas.openxmlformats.org/officeDocument/2006/relationships/customXml" Target="../ink/ink543.xml"/><Relationship Id="rId115" Type="http://schemas.openxmlformats.org/officeDocument/2006/relationships/image" Target="../media/image580.png"/><Relationship Id="rId136" Type="http://schemas.openxmlformats.org/officeDocument/2006/relationships/customXml" Target="../ink/ink591.xml"/><Relationship Id="rId157" Type="http://schemas.openxmlformats.org/officeDocument/2006/relationships/image" Target="../media/image601.png"/><Relationship Id="rId178" Type="http://schemas.openxmlformats.org/officeDocument/2006/relationships/customXml" Target="../ink/ink612.xml"/><Relationship Id="rId301" Type="http://schemas.openxmlformats.org/officeDocument/2006/relationships/image" Target="../media/image673.png"/><Relationship Id="rId322" Type="http://schemas.openxmlformats.org/officeDocument/2006/relationships/customXml" Target="../ink/ink684.xml"/><Relationship Id="rId61" Type="http://schemas.openxmlformats.org/officeDocument/2006/relationships/image" Target="../media/image553.png"/><Relationship Id="rId82" Type="http://schemas.openxmlformats.org/officeDocument/2006/relationships/customXml" Target="../ink/ink564.xml"/><Relationship Id="rId199" Type="http://schemas.openxmlformats.org/officeDocument/2006/relationships/image" Target="../media/image622.png"/><Relationship Id="rId203" Type="http://schemas.openxmlformats.org/officeDocument/2006/relationships/image" Target="../media/image624.png"/><Relationship Id="rId19" Type="http://schemas.openxmlformats.org/officeDocument/2006/relationships/image" Target="../media/image532.png"/><Relationship Id="rId224" Type="http://schemas.openxmlformats.org/officeDocument/2006/relationships/customXml" Target="../ink/ink635.xml"/><Relationship Id="rId245" Type="http://schemas.openxmlformats.org/officeDocument/2006/relationships/image" Target="../media/image645.png"/><Relationship Id="rId266" Type="http://schemas.openxmlformats.org/officeDocument/2006/relationships/customXml" Target="../ink/ink656.xml"/><Relationship Id="rId287" Type="http://schemas.openxmlformats.org/officeDocument/2006/relationships/image" Target="../media/image666.png"/><Relationship Id="rId30" Type="http://schemas.openxmlformats.org/officeDocument/2006/relationships/customXml" Target="../ink/ink538.xml"/><Relationship Id="rId105" Type="http://schemas.openxmlformats.org/officeDocument/2006/relationships/image" Target="../media/image575.png"/><Relationship Id="rId126" Type="http://schemas.openxmlformats.org/officeDocument/2006/relationships/customXml" Target="../ink/ink586.xml"/><Relationship Id="rId147" Type="http://schemas.openxmlformats.org/officeDocument/2006/relationships/image" Target="../media/image596.png"/><Relationship Id="rId168" Type="http://schemas.openxmlformats.org/officeDocument/2006/relationships/customXml" Target="../ink/ink607.xml"/><Relationship Id="rId312" Type="http://schemas.openxmlformats.org/officeDocument/2006/relationships/customXml" Target="../ink/ink679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01.xml"/><Relationship Id="rId117" Type="http://schemas.openxmlformats.org/officeDocument/2006/relationships/image" Target="../media/image746.png"/><Relationship Id="rId21" Type="http://schemas.openxmlformats.org/officeDocument/2006/relationships/image" Target="../media/image698.png"/><Relationship Id="rId42" Type="http://schemas.openxmlformats.org/officeDocument/2006/relationships/customXml" Target="../ink/ink709.xml"/><Relationship Id="rId47" Type="http://schemas.openxmlformats.org/officeDocument/2006/relationships/image" Target="../media/image711.png"/><Relationship Id="rId63" Type="http://schemas.openxmlformats.org/officeDocument/2006/relationships/image" Target="../media/image719.png"/><Relationship Id="rId68" Type="http://schemas.openxmlformats.org/officeDocument/2006/relationships/customXml" Target="../ink/ink722.xml"/><Relationship Id="rId84" Type="http://schemas.openxmlformats.org/officeDocument/2006/relationships/customXml" Target="../ink/ink730.xml"/><Relationship Id="rId89" Type="http://schemas.openxmlformats.org/officeDocument/2006/relationships/image" Target="../media/image732.png"/><Relationship Id="rId112" Type="http://schemas.openxmlformats.org/officeDocument/2006/relationships/customXml" Target="../ink/ink744.xml"/><Relationship Id="rId133" Type="http://schemas.openxmlformats.org/officeDocument/2006/relationships/image" Target="../media/image754.png"/><Relationship Id="rId138" Type="http://schemas.openxmlformats.org/officeDocument/2006/relationships/customXml" Target="../ink/ink757.xml"/><Relationship Id="rId154" Type="http://schemas.openxmlformats.org/officeDocument/2006/relationships/customXml" Target="../ink/ink765.xml"/><Relationship Id="rId159" Type="http://schemas.openxmlformats.org/officeDocument/2006/relationships/image" Target="../media/image767.png"/><Relationship Id="rId175" Type="http://schemas.openxmlformats.org/officeDocument/2006/relationships/image" Target="../media/image775.png"/><Relationship Id="rId170" Type="http://schemas.openxmlformats.org/officeDocument/2006/relationships/customXml" Target="../ink/ink773.xml"/><Relationship Id="rId16" Type="http://schemas.openxmlformats.org/officeDocument/2006/relationships/customXml" Target="../ink/ink696.xml"/><Relationship Id="rId107" Type="http://schemas.openxmlformats.org/officeDocument/2006/relationships/image" Target="../media/image741.png"/><Relationship Id="rId11" Type="http://schemas.openxmlformats.org/officeDocument/2006/relationships/image" Target="../media/image693.png"/><Relationship Id="rId32" Type="http://schemas.openxmlformats.org/officeDocument/2006/relationships/customXml" Target="../ink/ink704.xml"/><Relationship Id="rId37" Type="http://schemas.openxmlformats.org/officeDocument/2006/relationships/image" Target="../media/image706.png"/><Relationship Id="rId53" Type="http://schemas.openxmlformats.org/officeDocument/2006/relationships/image" Target="../media/image714.png"/><Relationship Id="rId58" Type="http://schemas.openxmlformats.org/officeDocument/2006/relationships/customXml" Target="../ink/ink717.xml"/><Relationship Id="rId74" Type="http://schemas.openxmlformats.org/officeDocument/2006/relationships/customXml" Target="../ink/ink725.xml"/><Relationship Id="rId79" Type="http://schemas.openxmlformats.org/officeDocument/2006/relationships/image" Target="../media/image727.png"/><Relationship Id="rId102" Type="http://schemas.openxmlformats.org/officeDocument/2006/relationships/customXml" Target="../ink/ink739.xml"/><Relationship Id="rId123" Type="http://schemas.openxmlformats.org/officeDocument/2006/relationships/image" Target="../media/image749.png"/><Relationship Id="rId128" Type="http://schemas.openxmlformats.org/officeDocument/2006/relationships/customXml" Target="../ink/ink752.xml"/><Relationship Id="rId144" Type="http://schemas.openxmlformats.org/officeDocument/2006/relationships/customXml" Target="../ink/ink760.xml"/><Relationship Id="rId149" Type="http://schemas.openxmlformats.org/officeDocument/2006/relationships/image" Target="../media/image762.png"/><Relationship Id="rId5" Type="http://schemas.openxmlformats.org/officeDocument/2006/relationships/image" Target="../media/image690.png"/><Relationship Id="rId90" Type="http://schemas.openxmlformats.org/officeDocument/2006/relationships/customXml" Target="../ink/ink733.xml"/><Relationship Id="rId95" Type="http://schemas.openxmlformats.org/officeDocument/2006/relationships/image" Target="../media/image735.png"/><Relationship Id="rId160" Type="http://schemas.openxmlformats.org/officeDocument/2006/relationships/customXml" Target="../ink/ink768.xml"/><Relationship Id="rId165" Type="http://schemas.openxmlformats.org/officeDocument/2006/relationships/image" Target="../media/image770.png"/><Relationship Id="rId181" Type="http://schemas.openxmlformats.org/officeDocument/2006/relationships/image" Target="../media/image778.png"/><Relationship Id="rId186" Type="http://schemas.openxmlformats.org/officeDocument/2006/relationships/customXml" Target="../ink/ink781.xml"/><Relationship Id="rId22" Type="http://schemas.openxmlformats.org/officeDocument/2006/relationships/customXml" Target="../ink/ink699.xml"/><Relationship Id="rId27" Type="http://schemas.openxmlformats.org/officeDocument/2006/relationships/image" Target="../media/image701.png"/><Relationship Id="rId43" Type="http://schemas.openxmlformats.org/officeDocument/2006/relationships/image" Target="../media/image709.png"/><Relationship Id="rId48" Type="http://schemas.openxmlformats.org/officeDocument/2006/relationships/customXml" Target="../ink/ink712.xml"/><Relationship Id="rId64" Type="http://schemas.openxmlformats.org/officeDocument/2006/relationships/customXml" Target="../ink/ink720.xml"/><Relationship Id="rId69" Type="http://schemas.openxmlformats.org/officeDocument/2006/relationships/image" Target="../media/image722.png"/><Relationship Id="rId113" Type="http://schemas.openxmlformats.org/officeDocument/2006/relationships/image" Target="../media/image744.png"/><Relationship Id="rId118" Type="http://schemas.openxmlformats.org/officeDocument/2006/relationships/customXml" Target="../ink/ink747.xml"/><Relationship Id="rId134" Type="http://schemas.openxmlformats.org/officeDocument/2006/relationships/customXml" Target="../ink/ink755.xml"/><Relationship Id="rId139" Type="http://schemas.openxmlformats.org/officeDocument/2006/relationships/image" Target="../media/image757.png"/><Relationship Id="rId80" Type="http://schemas.openxmlformats.org/officeDocument/2006/relationships/customXml" Target="../ink/ink728.xml"/><Relationship Id="rId85" Type="http://schemas.openxmlformats.org/officeDocument/2006/relationships/image" Target="../media/image730.png"/><Relationship Id="rId150" Type="http://schemas.openxmlformats.org/officeDocument/2006/relationships/customXml" Target="../ink/ink763.xml"/><Relationship Id="rId155" Type="http://schemas.openxmlformats.org/officeDocument/2006/relationships/image" Target="../media/image765.png"/><Relationship Id="rId171" Type="http://schemas.openxmlformats.org/officeDocument/2006/relationships/image" Target="../media/image773.png"/><Relationship Id="rId176" Type="http://schemas.openxmlformats.org/officeDocument/2006/relationships/customXml" Target="../ink/ink776.xml"/><Relationship Id="rId12" Type="http://schemas.openxmlformats.org/officeDocument/2006/relationships/customXml" Target="../ink/ink694.xml"/><Relationship Id="rId17" Type="http://schemas.openxmlformats.org/officeDocument/2006/relationships/image" Target="../media/image696.png"/><Relationship Id="rId33" Type="http://schemas.openxmlformats.org/officeDocument/2006/relationships/image" Target="../media/image704.png"/><Relationship Id="rId38" Type="http://schemas.openxmlformats.org/officeDocument/2006/relationships/customXml" Target="../ink/ink707.xml"/><Relationship Id="rId59" Type="http://schemas.openxmlformats.org/officeDocument/2006/relationships/image" Target="../media/image717.png"/><Relationship Id="rId103" Type="http://schemas.openxmlformats.org/officeDocument/2006/relationships/image" Target="../media/image739.png"/><Relationship Id="rId108" Type="http://schemas.openxmlformats.org/officeDocument/2006/relationships/customXml" Target="../ink/ink742.xml"/><Relationship Id="rId124" Type="http://schemas.openxmlformats.org/officeDocument/2006/relationships/customXml" Target="../ink/ink750.xml"/><Relationship Id="rId129" Type="http://schemas.openxmlformats.org/officeDocument/2006/relationships/image" Target="../media/image752.png"/><Relationship Id="rId54" Type="http://schemas.openxmlformats.org/officeDocument/2006/relationships/customXml" Target="../ink/ink715.xml"/><Relationship Id="rId70" Type="http://schemas.openxmlformats.org/officeDocument/2006/relationships/customXml" Target="../ink/ink723.xml"/><Relationship Id="rId75" Type="http://schemas.openxmlformats.org/officeDocument/2006/relationships/image" Target="../media/image725.png"/><Relationship Id="rId91" Type="http://schemas.openxmlformats.org/officeDocument/2006/relationships/image" Target="../media/image733.png"/><Relationship Id="rId96" Type="http://schemas.openxmlformats.org/officeDocument/2006/relationships/customXml" Target="../ink/ink736.xml"/><Relationship Id="rId140" Type="http://schemas.openxmlformats.org/officeDocument/2006/relationships/customXml" Target="../ink/ink758.xml"/><Relationship Id="rId145" Type="http://schemas.openxmlformats.org/officeDocument/2006/relationships/image" Target="../media/image760.png"/><Relationship Id="rId161" Type="http://schemas.openxmlformats.org/officeDocument/2006/relationships/image" Target="../media/image768.png"/><Relationship Id="rId166" Type="http://schemas.openxmlformats.org/officeDocument/2006/relationships/customXml" Target="../ink/ink771.xml"/><Relationship Id="rId182" Type="http://schemas.openxmlformats.org/officeDocument/2006/relationships/customXml" Target="../ink/ink779.xml"/><Relationship Id="rId187" Type="http://schemas.openxmlformats.org/officeDocument/2006/relationships/image" Target="../media/image781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691.xml"/><Relationship Id="rId23" Type="http://schemas.openxmlformats.org/officeDocument/2006/relationships/image" Target="../media/image699.png"/><Relationship Id="rId28" Type="http://schemas.openxmlformats.org/officeDocument/2006/relationships/customXml" Target="../ink/ink702.xml"/><Relationship Id="rId49" Type="http://schemas.openxmlformats.org/officeDocument/2006/relationships/image" Target="../media/image712.png"/><Relationship Id="rId114" Type="http://schemas.openxmlformats.org/officeDocument/2006/relationships/customXml" Target="../ink/ink745.xml"/><Relationship Id="rId119" Type="http://schemas.openxmlformats.org/officeDocument/2006/relationships/image" Target="../media/image747.png"/><Relationship Id="rId44" Type="http://schemas.openxmlformats.org/officeDocument/2006/relationships/customXml" Target="../ink/ink710.xml"/><Relationship Id="rId60" Type="http://schemas.openxmlformats.org/officeDocument/2006/relationships/customXml" Target="../ink/ink718.xml"/><Relationship Id="rId65" Type="http://schemas.openxmlformats.org/officeDocument/2006/relationships/image" Target="../media/image720.png"/><Relationship Id="rId81" Type="http://schemas.openxmlformats.org/officeDocument/2006/relationships/image" Target="../media/image728.png"/><Relationship Id="rId86" Type="http://schemas.openxmlformats.org/officeDocument/2006/relationships/customXml" Target="../ink/ink731.xml"/><Relationship Id="rId130" Type="http://schemas.openxmlformats.org/officeDocument/2006/relationships/customXml" Target="../ink/ink753.xml"/><Relationship Id="rId135" Type="http://schemas.openxmlformats.org/officeDocument/2006/relationships/image" Target="../media/image755.png"/><Relationship Id="rId151" Type="http://schemas.openxmlformats.org/officeDocument/2006/relationships/image" Target="../media/image763.png"/><Relationship Id="rId156" Type="http://schemas.openxmlformats.org/officeDocument/2006/relationships/customXml" Target="../ink/ink766.xml"/><Relationship Id="rId177" Type="http://schemas.openxmlformats.org/officeDocument/2006/relationships/image" Target="../media/image776.png"/><Relationship Id="rId172" Type="http://schemas.openxmlformats.org/officeDocument/2006/relationships/customXml" Target="../ink/ink774.xml"/><Relationship Id="rId13" Type="http://schemas.openxmlformats.org/officeDocument/2006/relationships/image" Target="../media/image694.png"/><Relationship Id="rId18" Type="http://schemas.openxmlformats.org/officeDocument/2006/relationships/customXml" Target="../ink/ink697.xml"/><Relationship Id="rId39" Type="http://schemas.openxmlformats.org/officeDocument/2006/relationships/image" Target="../media/image707.png"/><Relationship Id="rId109" Type="http://schemas.openxmlformats.org/officeDocument/2006/relationships/image" Target="../media/image742.png"/><Relationship Id="rId34" Type="http://schemas.openxmlformats.org/officeDocument/2006/relationships/customXml" Target="../ink/ink705.xml"/><Relationship Id="rId50" Type="http://schemas.openxmlformats.org/officeDocument/2006/relationships/customXml" Target="../ink/ink713.xml"/><Relationship Id="rId55" Type="http://schemas.openxmlformats.org/officeDocument/2006/relationships/image" Target="../media/image715.png"/><Relationship Id="rId76" Type="http://schemas.openxmlformats.org/officeDocument/2006/relationships/customXml" Target="../ink/ink726.xml"/><Relationship Id="rId97" Type="http://schemas.openxmlformats.org/officeDocument/2006/relationships/image" Target="../media/image736.png"/><Relationship Id="rId104" Type="http://schemas.openxmlformats.org/officeDocument/2006/relationships/customXml" Target="../ink/ink740.xml"/><Relationship Id="rId120" Type="http://schemas.openxmlformats.org/officeDocument/2006/relationships/customXml" Target="../ink/ink748.xml"/><Relationship Id="rId125" Type="http://schemas.openxmlformats.org/officeDocument/2006/relationships/image" Target="../media/image750.png"/><Relationship Id="rId141" Type="http://schemas.openxmlformats.org/officeDocument/2006/relationships/image" Target="../media/image758.png"/><Relationship Id="rId146" Type="http://schemas.openxmlformats.org/officeDocument/2006/relationships/customXml" Target="../ink/ink761.xml"/><Relationship Id="rId167" Type="http://schemas.openxmlformats.org/officeDocument/2006/relationships/image" Target="../media/image771.png"/><Relationship Id="rId188" Type="http://schemas.openxmlformats.org/officeDocument/2006/relationships/customXml" Target="../ink/ink782.xml"/><Relationship Id="rId7" Type="http://schemas.openxmlformats.org/officeDocument/2006/relationships/image" Target="../media/image691.png"/><Relationship Id="rId71" Type="http://schemas.openxmlformats.org/officeDocument/2006/relationships/image" Target="../media/image723.png"/><Relationship Id="rId92" Type="http://schemas.openxmlformats.org/officeDocument/2006/relationships/customXml" Target="../ink/ink734.xml"/><Relationship Id="rId162" Type="http://schemas.openxmlformats.org/officeDocument/2006/relationships/customXml" Target="../ink/ink769.xml"/><Relationship Id="rId183" Type="http://schemas.openxmlformats.org/officeDocument/2006/relationships/image" Target="../media/image779.png"/><Relationship Id="rId2" Type="http://schemas.openxmlformats.org/officeDocument/2006/relationships/customXml" Target="../ink/ink689.xml"/><Relationship Id="rId29" Type="http://schemas.openxmlformats.org/officeDocument/2006/relationships/image" Target="../media/image702.png"/><Relationship Id="rId24" Type="http://schemas.openxmlformats.org/officeDocument/2006/relationships/customXml" Target="../ink/ink700.xml"/><Relationship Id="rId40" Type="http://schemas.openxmlformats.org/officeDocument/2006/relationships/customXml" Target="../ink/ink708.xml"/><Relationship Id="rId45" Type="http://schemas.openxmlformats.org/officeDocument/2006/relationships/image" Target="../media/image710.png"/><Relationship Id="rId66" Type="http://schemas.openxmlformats.org/officeDocument/2006/relationships/customXml" Target="../ink/ink721.xml"/><Relationship Id="rId87" Type="http://schemas.openxmlformats.org/officeDocument/2006/relationships/image" Target="../media/image731.png"/><Relationship Id="rId110" Type="http://schemas.openxmlformats.org/officeDocument/2006/relationships/customXml" Target="../ink/ink743.xml"/><Relationship Id="rId115" Type="http://schemas.openxmlformats.org/officeDocument/2006/relationships/image" Target="../media/image745.png"/><Relationship Id="rId131" Type="http://schemas.openxmlformats.org/officeDocument/2006/relationships/image" Target="../media/image753.png"/><Relationship Id="rId136" Type="http://schemas.openxmlformats.org/officeDocument/2006/relationships/customXml" Target="../ink/ink756.xml"/><Relationship Id="rId157" Type="http://schemas.openxmlformats.org/officeDocument/2006/relationships/image" Target="../media/image766.png"/><Relationship Id="rId178" Type="http://schemas.openxmlformats.org/officeDocument/2006/relationships/customXml" Target="../ink/ink777.xml"/><Relationship Id="rId61" Type="http://schemas.openxmlformats.org/officeDocument/2006/relationships/image" Target="../media/image718.png"/><Relationship Id="rId82" Type="http://schemas.openxmlformats.org/officeDocument/2006/relationships/customXml" Target="../ink/ink729.xml"/><Relationship Id="rId152" Type="http://schemas.openxmlformats.org/officeDocument/2006/relationships/customXml" Target="../ink/ink764.xml"/><Relationship Id="rId173" Type="http://schemas.openxmlformats.org/officeDocument/2006/relationships/image" Target="../media/image774.png"/><Relationship Id="rId19" Type="http://schemas.openxmlformats.org/officeDocument/2006/relationships/image" Target="../media/image697.png"/><Relationship Id="rId14" Type="http://schemas.openxmlformats.org/officeDocument/2006/relationships/customXml" Target="../ink/ink695.xml"/><Relationship Id="rId30" Type="http://schemas.openxmlformats.org/officeDocument/2006/relationships/customXml" Target="../ink/ink703.xml"/><Relationship Id="rId35" Type="http://schemas.openxmlformats.org/officeDocument/2006/relationships/image" Target="../media/image705.png"/><Relationship Id="rId56" Type="http://schemas.openxmlformats.org/officeDocument/2006/relationships/customXml" Target="../ink/ink716.xml"/><Relationship Id="rId77" Type="http://schemas.openxmlformats.org/officeDocument/2006/relationships/image" Target="../media/image726.png"/><Relationship Id="rId100" Type="http://schemas.openxmlformats.org/officeDocument/2006/relationships/customXml" Target="../ink/ink738.xml"/><Relationship Id="rId105" Type="http://schemas.openxmlformats.org/officeDocument/2006/relationships/image" Target="../media/image740.png"/><Relationship Id="rId126" Type="http://schemas.openxmlformats.org/officeDocument/2006/relationships/customXml" Target="../ink/ink751.xml"/><Relationship Id="rId147" Type="http://schemas.openxmlformats.org/officeDocument/2006/relationships/image" Target="../media/image761.png"/><Relationship Id="rId168" Type="http://schemas.openxmlformats.org/officeDocument/2006/relationships/customXml" Target="../ink/ink772.xml"/><Relationship Id="rId8" Type="http://schemas.openxmlformats.org/officeDocument/2006/relationships/customXml" Target="../ink/ink692.xml"/><Relationship Id="rId51" Type="http://schemas.openxmlformats.org/officeDocument/2006/relationships/image" Target="../media/image713.png"/><Relationship Id="rId72" Type="http://schemas.openxmlformats.org/officeDocument/2006/relationships/customXml" Target="../ink/ink724.xml"/><Relationship Id="rId93" Type="http://schemas.openxmlformats.org/officeDocument/2006/relationships/image" Target="../media/image734.png"/><Relationship Id="rId98" Type="http://schemas.openxmlformats.org/officeDocument/2006/relationships/customXml" Target="../ink/ink737.xml"/><Relationship Id="rId121" Type="http://schemas.openxmlformats.org/officeDocument/2006/relationships/image" Target="../media/image748.png"/><Relationship Id="rId142" Type="http://schemas.openxmlformats.org/officeDocument/2006/relationships/customXml" Target="../ink/ink759.xml"/><Relationship Id="rId163" Type="http://schemas.openxmlformats.org/officeDocument/2006/relationships/image" Target="../media/image769.png"/><Relationship Id="rId184" Type="http://schemas.openxmlformats.org/officeDocument/2006/relationships/customXml" Target="../ink/ink780.xml"/><Relationship Id="rId189" Type="http://schemas.openxmlformats.org/officeDocument/2006/relationships/image" Target="../media/image782.png"/><Relationship Id="rId3" Type="http://schemas.openxmlformats.org/officeDocument/2006/relationships/image" Target="../media/image689.png"/><Relationship Id="rId25" Type="http://schemas.openxmlformats.org/officeDocument/2006/relationships/image" Target="../media/image700.png"/><Relationship Id="rId46" Type="http://schemas.openxmlformats.org/officeDocument/2006/relationships/customXml" Target="../ink/ink711.xml"/><Relationship Id="rId67" Type="http://schemas.openxmlformats.org/officeDocument/2006/relationships/image" Target="../media/image721.png"/><Relationship Id="rId116" Type="http://schemas.openxmlformats.org/officeDocument/2006/relationships/customXml" Target="../ink/ink746.xml"/><Relationship Id="rId137" Type="http://schemas.openxmlformats.org/officeDocument/2006/relationships/image" Target="../media/image756.png"/><Relationship Id="rId158" Type="http://schemas.openxmlformats.org/officeDocument/2006/relationships/customXml" Target="../ink/ink767.xml"/><Relationship Id="rId20" Type="http://schemas.openxmlformats.org/officeDocument/2006/relationships/customXml" Target="../ink/ink698.xml"/><Relationship Id="rId41" Type="http://schemas.openxmlformats.org/officeDocument/2006/relationships/image" Target="../media/image708.png"/><Relationship Id="rId62" Type="http://schemas.openxmlformats.org/officeDocument/2006/relationships/customXml" Target="../ink/ink719.xml"/><Relationship Id="rId83" Type="http://schemas.openxmlformats.org/officeDocument/2006/relationships/image" Target="../media/image729.png"/><Relationship Id="rId88" Type="http://schemas.openxmlformats.org/officeDocument/2006/relationships/customXml" Target="../ink/ink732.xml"/><Relationship Id="rId111" Type="http://schemas.openxmlformats.org/officeDocument/2006/relationships/image" Target="../media/image743.png"/><Relationship Id="rId132" Type="http://schemas.openxmlformats.org/officeDocument/2006/relationships/customXml" Target="../ink/ink754.xml"/><Relationship Id="rId153" Type="http://schemas.openxmlformats.org/officeDocument/2006/relationships/image" Target="../media/image764.png"/><Relationship Id="rId174" Type="http://schemas.openxmlformats.org/officeDocument/2006/relationships/customXml" Target="../ink/ink775.xml"/><Relationship Id="rId179" Type="http://schemas.openxmlformats.org/officeDocument/2006/relationships/image" Target="../media/image777.png"/><Relationship Id="rId15" Type="http://schemas.openxmlformats.org/officeDocument/2006/relationships/image" Target="../media/image695.png"/><Relationship Id="rId36" Type="http://schemas.openxmlformats.org/officeDocument/2006/relationships/customXml" Target="../ink/ink706.xml"/><Relationship Id="rId57" Type="http://schemas.openxmlformats.org/officeDocument/2006/relationships/image" Target="../media/image716.png"/><Relationship Id="rId106" Type="http://schemas.openxmlformats.org/officeDocument/2006/relationships/customXml" Target="../ink/ink741.xml"/><Relationship Id="rId127" Type="http://schemas.openxmlformats.org/officeDocument/2006/relationships/image" Target="../media/image751.png"/><Relationship Id="rId10" Type="http://schemas.openxmlformats.org/officeDocument/2006/relationships/customXml" Target="../ink/ink693.xml"/><Relationship Id="rId31" Type="http://schemas.openxmlformats.org/officeDocument/2006/relationships/image" Target="../media/image703.png"/><Relationship Id="rId52" Type="http://schemas.openxmlformats.org/officeDocument/2006/relationships/customXml" Target="../ink/ink714.xml"/><Relationship Id="rId73" Type="http://schemas.openxmlformats.org/officeDocument/2006/relationships/image" Target="../media/image724.png"/><Relationship Id="rId78" Type="http://schemas.openxmlformats.org/officeDocument/2006/relationships/customXml" Target="../ink/ink727.xml"/><Relationship Id="rId94" Type="http://schemas.openxmlformats.org/officeDocument/2006/relationships/customXml" Target="../ink/ink735.xml"/><Relationship Id="rId99" Type="http://schemas.openxmlformats.org/officeDocument/2006/relationships/image" Target="../media/image737.png"/><Relationship Id="rId101" Type="http://schemas.openxmlformats.org/officeDocument/2006/relationships/image" Target="../media/image738.png"/><Relationship Id="rId122" Type="http://schemas.openxmlformats.org/officeDocument/2006/relationships/customXml" Target="../ink/ink749.xml"/><Relationship Id="rId143" Type="http://schemas.openxmlformats.org/officeDocument/2006/relationships/image" Target="../media/image759.png"/><Relationship Id="rId148" Type="http://schemas.openxmlformats.org/officeDocument/2006/relationships/customXml" Target="../ink/ink762.xml"/><Relationship Id="rId164" Type="http://schemas.openxmlformats.org/officeDocument/2006/relationships/customXml" Target="../ink/ink770.xml"/><Relationship Id="rId169" Type="http://schemas.openxmlformats.org/officeDocument/2006/relationships/image" Target="../media/image772.png"/><Relationship Id="rId185" Type="http://schemas.openxmlformats.org/officeDocument/2006/relationships/image" Target="../media/image780.png"/><Relationship Id="rId4" Type="http://schemas.openxmlformats.org/officeDocument/2006/relationships/customXml" Target="../ink/ink690.xml"/><Relationship Id="rId9" Type="http://schemas.openxmlformats.org/officeDocument/2006/relationships/image" Target="../media/image692.png"/><Relationship Id="rId180" Type="http://schemas.openxmlformats.org/officeDocument/2006/relationships/customXml" Target="../ink/ink778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95.xml"/><Relationship Id="rId117" Type="http://schemas.openxmlformats.org/officeDocument/2006/relationships/image" Target="../media/image840.png"/><Relationship Id="rId21" Type="http://schemas.openxmlformats.org/officeDocument/2006/relationships/image" Target="../media/image792.png"/><Relationship Id="rId42" Type="http://schemas.openxmlformats.org/officeDocument/2006/relationships/customXml" Target="../ink/ink803.xml"/><Relationship Id="rId47" Type="http://schemas.openxmlformats.org/officeDocument/2006/relationships/image" Target="../media/image805.png"/><Relationship Id="rId63" Type="http://schemas.openxmlformats.org/officeDocument/2006/relationships/image" Target="../media/image813.png"/><Relationship Id="rId68" Type="http://schemas.openxmlformats.org/officeDocument/2006/relationships/customXml" Target="../ink/ink816.xml"/><Relationship Id="rId84" Type="http://schemas.openxmlformats.org/officeDocument/2006/relationships/customXml" Target="../ink/ink824.xml"/><Relationship Id="rId89" Type="http://schemas.openxmlformats.org/officeDocument/2006/relationships/image" Target="../media/image826.png"/><Relationship Id="rId112" Type="http://schemas.openxmlformats.org/officeDocument/2006/relationships/customXml" Target="../ink/ink838.xml"/><Relationship Id="rId133" Type="http://schemas.openxmlformats.org/officeDocument/2006/relationships/image" Target="../media/image848.png"/><Relationship Id="rId138" Type="http://schemas.openxmlformats.org/officeDocument/2006/relationships/customXml" Target="../ink/ink851.xml"/><Relationship Id="rId154" Type="http://schemas.openxmlformats.org/officeDocument/2006/relationships/customXml" Target="../ink/ink859.xml"/><Relationship Id="rId159" Type="http://schemas.openxmlformats.org/officeDocument/2006/relationships/image" Target="../media/image861.png"/><Relationship Id="rId175" Type="http://schemas.openxmlformats.org/officeDocument/2006/relationships/image" Target="../media/image869.png"/><Relationship Id="rId170" Type="http://schemas.openxmlformats.org/officeDocument/2006/relationships/customXml" Target="../ink/ink867.xml"/><Relationship Id="rId16" Type="http://schemas.openxmlformats.org/officeDocument/2006/relationships/customXml" Target="../ink/ink790.xml"/><Relationship Id="rId107" Type="http://schemas.openxmlformats.org/officeDocument/2006/relationships/image" Target="../media/image835.png"/><Relationship Id="rId11" Type="http://schemas.openxmlformats.org/officeDocument/2006/relationships/image" Target="../media/image787.png"/><Relationship Id="rId32" Type="http://schemas.openxmlformats.org/officeDocument/2006/relationships/customXml" Target="../ink/ink798.xml"/><Relationship Id="rId37" Type="http://schemas.openxmlformats.org/officeDocument/2006/relationships/image" Target="../media/image800.png"/><Relationship Id="rId53" Type="http://schemas.openxmlformats.org/officeDocument/2006/relationships/image" Target="../media/image808.png"/><Relationship Id="rId58" Type="http://schemas.openxmlformats.org/officeDocument/2006/relationships/customXml" Target="../ink/ink811.xml"/><Relationship Id="rId74" Type="http://schemas.openxmlformats.org/officeDocument/2006/relationships/customXml" Target="../ink/ink819.xml"/><Relationship Id="rId79" Type="http://schemas.openxmlformats.org/officeDocument/2006/relationships/image" Target="../media/image821.png"/><Relationship Id="rId102" Type="http://schemas.openxmlformats.org/officeDocument/2006/relationships/customXml" Target="../ink/ink833.xml"/><Relationship Id="rId123" Type="http://schemas.openxmlformats.org/officeDocument/2006/relationships/image" Target="../media/image843.png"/><Relationship Id="rId128" Type="http://schemas.openxmlformats.org/officeDocument/2006/relationships/customXml" Target="../ink/ink846.xml"/><Relationship Id="rId144" Type="http://schemas.openxmlformats.org/officeDocument/2006/relationships/customXml" Target="../ink/ink854.xml"/><Relationship Id="rId149" Type="http://schemas.openxmlformats.org/officeDocument/2006/relationships/image" Target="../media/image856.png"/><Relationship Id="rId5" Type="http://schemas.openxmlformats.org/officeDocument/2006/relationships/image" Target="../media/image784.png"/><Relationship Id="rId90" Type="http://schemas.openxmlformats.org/officeDocument/2006/relationships/customXml" Target="../ink/ink827.xml"/><Relationship Id="rId95" Type="http://schemas.openxmlformats.org/officeDocument/2006/relationships/image" Target="../media/image829.png"/><Relationship Id="rId160" Type="http://schemas.openxmlformats.org/officeDocument/2006/relationships/customXml" Target="../ink/ink862.xml"/><Relationship Id="rId165" Type="http://schemas.openxmlformats.org/officeDocument/2006/relationships/image" Target="../media/image864.png"/><Relationship Id="rId22" Type="http://schemas.openxmlformats.org/officeDocument/2006/relationships/customXml" Target="../ink/ink793.xml"/><Relationship Id="rId27" Type="http://schemas.openxmlformats.org/officeDocument/2006/relationships/image" Target="../media/image795.png"/><Relationship Id="rId43" Type="http://schemas.openxmlformats.org/officeDocument/2006/relationships/image" Target="../media/image803.png"/><Relationship Id="rId48" Type="http://schemas.openxmlformats.org/officeDocument/2006/relationships/customXml" Target="../ink/ink806.xml"/><Relationship Id="rId64" Type="http://schemas.openxmlformats.org/officeDocument/2006/relationships/customXml" Target="../ink/ink814.xml"/><Relationship Id="rId69" Type="http://schemas.openxmlformats.org/officeDocument/2006/relationships/image" Target="../media/image816.png"/><Relationship Id="rId113" Type="http://schemas.openxmlformats.org/officeDocument/2006/relationships/image" Target="../media/image838.png"/><Relationship Id="rId118" Type="http://schemas.openxmlformats.org/officeDocument/2006/relationships/customXml" Target="../ink/ink841.xml"/><Relationship Id="rId134" Type="http://schemas.openxmlformats.org/officeDocument/2006/relationships/customXml" Target="../ink/ink849.xml"/><Relationship Id="rId139" Type="http://schemas.openxmlformats.org/officeDocument/2006/relationships/image" Target="../media/image851.png"/><Relationship Id="rId80" Type="http://schemas.openxmlformats.org/officeDocument/2006/relationships/customXml" Target="../ink/ink822.xml"/><Relationship Id="rId85" Type="http://schemas.openxmlformats.org/officeDocument/2006/relationships/image" Target="../media/image824.png"/><Relationship Id="rId150" Type="http://schemas.openxmlformats.org/officeDocument/2006/relationships/customXml" Target="../ink/ink857.xml"/><Relationship Id="rId155" Type="http://schemas.openxmlformats.org/officeDocument/2006/relationships/image" Target="../media/image859.png"/><Relationship Id="rId171" Type="http://schemas.openxmlformats.org/officeDocument/2006/relationships/image" Target="../media/image867.png"/><Relationship Id="rId176" Type="http://schemas.openxmlformats.org/officeDocument/2006/relationships/customXml" Target="../ink/ink870.xml"/><Relationship Id="rId12" Type="http://schemas.openxmlformats.org/officeDocument/2006/relationships/customXml" Target="../ink/ink788.xml"/><Relationship Id="rId17" Type="http://schemas.openxmlformats.org/officeDocument/2006/relationships/image" Target="../media/image790.png"/><Relationship Id="rId33" Type="http://schemas.openxmlformats.org/officeDocument/2006/relationships/image" Target="../media/image798.png"/><Relationship Id="rId38" Type="http://schemas.openxmlformats.org/officeDocument/2006/relationships/customXml" Target="../ink/ink801.xml"/><Relationship Id="rId59" Type="http://schemas.openxmlformats.org/officeDocument/2006/relationships/image" Target="../media/image811.png"/><Relationship Id="rId103" Type="http://schemas.openxmlformats.org/officeDocument/2006/relationships/image" Target="../media/image833.png"/><Relationship Id="rId108" Type="http://schemas.openxmlformats.org/officeDocument/2006/relationships/customXml" Target="../ink/ink836.xml"/><Relationship Id="rId124" Type="http://schemas.openxmlformats.org/officeDocument/2006/relationships/customXml" Target="../ink/ink844.xml"/><Relationship Id="rId129" Type="http://schemas.openxmlformats.org/officeDocument/2006/relationships/image" Target="../media/image846.png"/><Relationship Id="rId54" Type="http://schemas.openxmlformats.org/officeDocument/2006/relationships/customXml" Target="../ink/ink809.xml"/><Relationship Id="rId70" Type="http://schemas.openxmlformats.org/officeDocument/2006/relationships/customXml" Target="../ink/ink817.xml"/><Relationship Id="rId75" Type="http://schemas.openxmlformats.org/officeDocument/2006/relationships/image" Target="../media/image819.png"/><Relationship Id="rId91" Type="http://schemas.openxmlformats.org/officeDocument/2006/relationships/image" Target="../media/image827.png"/><Relationship Id="rId96" Type="http://schemas.openxmlformats.org/officeDocument/2006/relationships/customXml" Target="../ink/ink830.xml"/><Relationship Id="rId140" Type="http://schemas.openxmlformats.org/officeDocument/2006/relationships/customXml" Target="../ink/ink852.xml"/><Relationship Id="rId145" Type="http://schemas.openxmlformats.org/officeDocument/2006/relationships/image" Target="../media/image854.png"/><Relationship Id="rId161" Type="http://schemas.openxmlformats.org/officeDocument/2006/relationships/image" Target="../media/image862.png"/><Relationship Id="rId166" Type="http://schemas.openxmlformats.org/officeDocument/2006/relationships/customXml" Target="../ink/ink865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785.xml"/><Relationship Id="rId23" Type="http://schemas.openxmlformats.org/officeDocument/2006/relationships/image" Target="../media/image793.png"/><Relationship Id="rId28" Type="http://schemas.openxmlformats.org/officeDocument/2006/relationships/customXml" Target="../ink/ink796.xml"/><Relationship Id="rId49" Type="http://schemas.openxmlformats.org/officeDocument/2006/relationships/image" Target="../media/image806.png"/><Relationship Id="rId114" Type="http://schemas.openxmlformats.org/officeDocument/2006/relationships/customXml" Target="../ink/ink839.xml"/><Relationship Id="rId119" Type="http://schemas.openxmlformats.org/officeDocument/2006/relationships/image" Target="../media/image841.png"/><Relationship Id="rId10" Type="http://schemas.openxmlformats.org/officeDocument/2006/relationships/customXml" Target="../ink/ink787.xml"/><Relationship Id="rId31" Type="http://schemas.openxmlformats.org/officeDocument/2006/relationships/image" Target="../media/image797.png"/><Relationship Id="rId44" Type="http://schemas.openxmlformats.org/officeDocument/2006/relationships/customXml" Target="../ink/ink804.xml"/><Relationship Id="rId52" Type="http://schemas.openxmlformats.org/officeDocument/2006/relationships/customXml" Target="../ink/ink808.xml"/><Relationship Id="rId60" Type="http://schemas.openxmlformats.org/officeDocument/2006/relationships/customXml" Target="../ink/ink812.xml"/><Relationship Id="rId65" Type="http://schemas.openxmlformats.org/officeDocument/2006/relationships/image" Target="../media/image814.png"/><Relationship Id="rId73" Type="http://schemas.openxmlformats.org/officeDocument/2006/relationships/image" Target="../media/image818.png"/><Relationship Id="rId78" Type="http://schemas.openxmlformats.org/officeDocument/2006/relationships/customXml" Target="../ink/ink821.xml"/><Relationship Id="rId81" Type="http://schemas.openxmlformats.org/officeDocument/2006/relationships/image" Target="../media/image822.png"/><Relationship Id="rId86" Type="http://schemas.openxmlformats.org/officeDocument/2006/relationships/customXml" Target="../ink/ink825.xml"/><Relationship Id="rId94" Type="http://schemas.openxmlformats.org/officeDocument/2006/relationships/customXml" Target="../ink/ink829.xml"/><Relationship Id="rId99" Type="http://schemas.openxmlformats.org/officeDocument/2006/relationships/image" Target="../media/image831.png"/><Relationship Id="rId101" Type="http://schemas.openxmlformats.org/officeDocument/2006/relationships/image" Target="../media/image832.png"/><Relationship Id="rId122" Type="http://schemas.openxmlformats.org/officeDocument/2006/relationships/customXml" Target="../ink/ink843.xml"/><Relationship Id="rId130" Type="http://schemas.openxmlformats.org/officeDocument/2006/relationships/customXml" Target="../ink/ink847.xml"/><Relationship Id="rId135" Type="http://schemas.openxmlformats.org/officeDocument/2006/relationships/image" Target="../media/image849.png"/><Relationship Id="rId143" Type="http://schemas.openxmlformats.org/officeDocument/2006/relationships/image" Target="../media/image853.png"/><Relationship Id="rId148" Type="http://schemas.openxmlformats.org/officeDocument/2006/relationships/customXml" Target="../ink/ink856.xml"/><Relationship Id="rId151" Type="http://schemas.openxmlformats.org/officeDocument/2006/relationships/image" Target="../media/image857.png"/><Relationship Id="rId156" Type="http://schemas.openxmlformats.org/officeDocument/2006/relationships/customXml" Target="../ink/ink860.xml"/><Relationship Id="rId164" Type="http://schemas.openxmlformats.org/officeDocument/2006/relationships/customXml" Target="../ink/ink864.xml"/><Relationship Id="rId169" Type="http://schemas.openxmlformats.org/officeDocument/2006/relationships/image" Target="../media/image866.png"/><Relationship Id="rId177" Type="http://schemas.openxmlformats.org/officeDocument/2006/relationships/image" Target="../media/image870.png"/><Relationship Id="rId4" Type="http://schemas.openxmlformats.org/officeDocument/2006/relationships/customXml" Target="../ink/ink784.xml"/><Relationship Id="rId9" Type="http://schemas.openxmlformats.org/officeDocument/2006/relationships/image" Target="../media/image786.png"/><Relationship Id="rId172" Type="http://schemas.openxmlformats.org/officeDocument/2006/relationships/customXml" Target="../ink/ink868.xml"/><Relationship Id="rId13" Type="http://schemas.openxmlformats.org/officeDocument/2006/relationships/image" Target="../media/image788.png"/><Relationship Id="rId18" Type="http://schemas.openxmlformats.org/officeDocument/2006/relationships/customXml" Target="../ink/ink791.xml"/><Relationship Id="rId39" Type="http://schemas.openxmlformats.org/officeDocument/2006/relationships/image" Target="../media/image801.png"/><Relationship Id="rId109" Type="http://schemas.openxmlformats.org/officeDocument/2006/relationships/image" Target="../media/image836.png"/><Relationship Id="rId34" Type="http://schemas.openxmlformats.org/officeDocument/2006/relationships/customXml" Target="../ink/ink799.xml"/><Relationship Id="rId50" Type="http://schemas.openxmlformats.org/officeDocument/2006/relationships/customXml" Target="../ink/ink807.xml"/><Relationship Id="rId55" Type="http://schemas.openxmlformats.org/officeDocument/2006/relationships/image" Target="../media/image809.png"/><Relationship Id="rId76" Type="http://schemas.openxmlformats.org/officeDocument/2006/relationships/customXml" Target="../ink/ink820.xml"/><Relationship Id="rId97" Type="http://schemas.openxmlformats.org/officeDocument/2006/relationships/image" Target="../media/image830.png"/><Relationship Id="rId104" Type="http://schemas.openxmlformats.org/officeDocument/2006/relationships/customXml" Target="../ink/ink834.xml"/><Relationship Id="rId120" Type="http://schemas.openxmlformats.org/officeDocument/2006/relationships/customXml" Target="../ink/ink842.xml"/><Relationship Id="rId125" Type="http://schemas.openxmlformats.org/officeDocument/2006/relationships/image" Target="../media/image844.png"/><Relationship Id="rId141" Type="http://schemas.openxmlformats.org/officeDocument/2006/relationships/image" Target="../media/image852.png"/><Relationship Id="rId146" Type="http://schemas.openxmlformats.org/officeDocument/2006/relationships/customXml" Target="../ink/ink855.xml"/><Relationship Id="rId167" Type="http://schemas.openxmlformats.org/officeDocument/2006/relationships/image" Target="../media/image865.png"/><Relationship Id="rId7" Type="http://schemas.openxmlformats.org/officeDocument/2006/relationships/image" Target="../media/image785.png"/><Relationship Id="rId71" Type="http://schemas.openxmlformats.org/officeDocument/2006/relationships/image" Target="../media/image817.png"/><Relationship Id="rId92" Type="http://schemas.openxmlformats.org/officeDocument/2006/relationships/customXml" Target="../ink/ink828.xml"/><Relationship Id="rId162" Type="http://schemas.openxmlformats.org/officeDocument/2006/relationships/customXml" Target="../ink/ink863.xml"/><Relationship Id="rId2" Type="http://schemas.openxmlformats.org/officeDocument/2006/relationships/customXml" Target="../ink/ink783.xml"/><Relationship Id="rId29" Type="http://schemas.openxmlformats.org/officeDocument/2006/relationships/image" Target="../media/image796.png"/><Relationship Id="rId24" Type="http://schemas.openxmlformats.org/officeDocument/2006/relationships/customXml" Target="../ink/ink794.xml"/><Relationship Id="rId40" Type="http://schemas.openxmlformats.org/officeDocument/2006/relationships/customXml" Target="../ink/ink802.xml"/><Relationship Id="rId45" Type="http://schemas.openxmlformats.org/officeDocument/2006/relationships/image" Target="../media/image804.png"/><Relationship Id="rId66" Type="http://schemas.openxmlformats.org/officeDocument/2006/relationships/customXml" Target="../ink/ink815.xml"/><Relationship Id="rId87" Type="http://schemas.openxmlformats.org/officeDocument/2006/relationships/image" Target="../media/image825.png"/><Relationship Id="rId110" Type="http://schemas.openxmlformats.org/officeDocument/2006/relationships/customXml" Target="../ink/ink837.xml"/><Relationship Id="rId115" Type="http://schemas.openxmlformats.org/officeDocument/2006/relationships/image" Target="../media/image839.png"/><Relationship Id="rId131" Type="http://schemas.openxmlformats.org/officeDocument/2006/relationships/image" Target="../media/image847.png"/><Relationship Id="rId136" Type="http://schemas.openxmlformats.org/officeDocument/2006/relationships/customXml" Target="../ink/ink850.xml"/><Relationship Id="rId157" Type="http://schemas.openxmlformats.org/officeDocument/2006/relationships/image" Target="../media/image860.png"/><Relationship Id="rId61" Type="http://schemas.openxmlformats.org/officeDocument/2006/relationships/image" Target="../media/image812.png"/><Relationship Id="rId82" Type="http://schemas.openxmlformats.org/officeDocument/2006/relationships/customXml" Target="../ink/ink823.xml"/><Relationship Id="rId152" Type="http://schemas.openxmlformats.org/officeDocument/2006/relationships/customXml" Target="../ink/ink858.xml"/><Relationship Id="rId173" Type="http://schemas.openxmlformats.org/officeDocument/2006/relationships/image" Target="../media/image868.png"/><Relationship Id="rId19" Type="http://schemas.openxmlformats.org/officeDocument/2006/relationships/image" Target="../media/image791.png"/><Relationship Id="rId14" Type="http://schemas.openxmlformats.org/officeDocument/2006/relationships/customXml" Target="../ink/ink789.xml"/><Relationship Id="rId30" Type="http://schemas.openxmlformats.org/officeDocument/2006/relationships/customXml" Target="../ink/ink797.xml"/><Relationship Id="rId35" Type="http://schemas.openxmlformats.org/officeDocument/2006/relationships/image" Target="../media/image799.png"/><Relationship Id="rId56" Type="http://schemas.openxmlformats.org/officeDocument/2006/relationships/customXml" Target="../ink/ink810.xml"/><Relationship Id="rId77" Type="http://schemas.openxmlformats.org/officeDocument/2006/relationships/image" Target="../media/image820.png"/><Relationship Id="rId100" Type="http://schemas.openxmlformats.org/officeDocument/2006/relationships/customXml" Target="../ink/ink832.xml"/><Relationship Id="rId105" Type="http://schemas.openxmlformats.org/officeDocument/2006/relationships/image" Target="../media/image834.png"/><Relationship Id="rId126" Type="http://schemas.openxmlformats.org/officeDocument/2006/relationships/customXml" Target="../ink/ink845.xml"/><Relationship Id="rId147" Type="http://schemas.openxmlformats.org/officeDocument/2006/relationships/image" Target="../media/image855.png"/><Relationship Id="rId168" Type="http://schemas.openxmlformats.org/officeDocument/2006/relationships/customXml" Target="../ink/ink866.xml"/><Relationship Id="rId8" Type="http://schemas.openxmlformats.org/officeDocument/2006/relationships/customXml" Target="../ink/ink786.xml"/><Relationship Id="rId51" Type="http://schemas.openxmlformats.org/officeDocument/2006/relationships/image" Target="../media/image807.png"/><Relationship Id="rId72" Type="http://schemas.openxmlformats.org/officeDocument/2006/relationships/customXml" Target="../ink/ink818.xml"/><Relationship Id="rId93" Type="http://schemas.openxmlformats.org/officeDocument/2006/relationships/image" Target="../media/image828.png"/><Relationship Id="rId98" Type="http://schemas.openxmlformats.org/officeDocument/2006/relationships/customXml" Target="../ink/ink831.xml"/><Relationship Id="rId121" Type="http://schemas.openxmlformats.org/officeDocument/2006/relationships/image" Target="../media/image842.png"/><Relationship Id="rId142" Type="http://schemas.openxmlformats.org/officeDocument/2006/relationships/customXml" Target="../ink/ink853.xml"/><Relationship Id="rId163" Type="http://schemas.openxmlformats.org/officeDocument/2006/relationships/image" Target="../media/image863.png"/><Relationship Id="rId3" Type="http://schemas.openxmlformats.org/officeDocument/2006/relationships/image" Target="../media/image783.png"/><Relationship Id="rId25" Type="http://schemas.openxmlformats.org/officeDocument/2006/relationships/image" Target="../media/image794.png"/><Relationship Id="rId46" Type="http://schemas.openxmlformats.org/officeDocument/2006/relationships/customXml" Target="../ink/ink805.xml"/><Relationship Id="rId67" Type="http://schemas.openxmlformats.org/officeDocument/2006/relationships/image" Target="../media/image815.png"/><Relationship Id="rId116" Type="http://schemas.openxmlformats.org/officeDocument/2006/relationships/customXml" Target="../ink/ink840.xml"/><Relationship Id="rId137" Type="http://schemas.openxmlformats.org/officeDocument/2006/relationships/image" Target="../media/image850.png"/><Relationship Id="rId158" Type="http://schemas.openxmlformats.org/officeDocument/2006/relationships/customXml" Target="../ink/ink861.xml"/><Relationship Id="rId20" Type="http://schemas.openxmlformats.org/officeDocument/2006/relationships/customXml" Target="../ink/ink792.xml"/><Relationship Id="rId41" Type="http://schemas.openxmlformats.org/officeDocument/2006/relationships/image" Target="../media/image802.png"/><Relationship Id="rId62" Type="http://schemas.openxmlformats.org/officeDocument/2006/relationships/customXml" Target="../ink/ink813.xml"/><Relationship Id="rId83" Type="http://schemas.openxmlformats.org/officeDocument/2006/relationships/image" Target="../media/image823.png"/><Relationship Id="rId88" Type="http://schemas.openxmlformats.org/officeDocument/2006/relationships/customXml" Target="../ink/ink826.xml"/><Relationship Id="rId111" Type="http://schemas.openxmlformats.org/officeDocument/2006/relationships/image" Target="../media/image837.png"/><Relationship Id="rId132" Type="http://schemas.openxmlformats.org/officeDocument/2006/relationships/customXml" Target="../ink/ink848.xml"/><Relationship Id="rId153" Type="http://schemas.openxmlformats.org/officeDocument/2006/relationships/image" Target="../media/image858.png"/><Relationship Id="rId174" Type="http://schemas.openxmlformats.org/officeDocument/2006/relationships/customXml" Target="../ink/ink869.xml"/><Relationship Id="rId15" Type="http://schemas.openxmlformats.org/officeDocument/2006/relationships/image" Target="../media/image789.png"/><Relationship Id="rId36" Type="http://schemas.openxmlformats.org/officeDocument/2006/relationships/customXml" Target="../ink/ink800.xml"/><Relationship Id="rId57" Type="http://schemas.openxmlformats.org/officeDocument/2006/relationships/image" Target="../media/image810.png"/><Relationship Id="rId106" Type="http://schemas.openxmlformats.org/officeDocument/2006/relationships/customXml" Target="../ink/ink835.xml"/><Relationship Id="rId127" Type="http://schemas.openxmlformats.org/officeDocument/2006/relationships/image" Target="../media/image845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83.xml"/><Relationship Id="rId117" Type="http://schemas.openxmlformats.org/officeDocument/2006/relationships/image" Target="../media/image927.png"/><Relationship Id="rId21" Type="http://schemas.openxmlformats.org/officeDocument/2006/relationships/image" Target="../media/image879.png"/><Relationship Id="rId42" Type="http://schemas.openxmlformats.org/officeDocument/2006/relationships/customXml" Target="../ink/ink891.xml"/><Relationship Id="rId47" Type="http://schemas.openxmlformats.org/officeDocument/2006/relationships/image" Target="../media/image892.png"/><Relationship Id="rId63" Type="http://schemas.openxmlformats.org/officeDocument/2006/relationships/image" Target="../media/image900.png"/><Relationship Id="rId68" Type="http://schemas.openxmlformats.org/officeDocument/2006/relationships/customXml" Target="../ink/ink904.xml"/><Relationship Id="rId84" Type="http://schemas.openxmlformats.org/officeDocument/2006/relationships/customXml" Target="../ink/ink912.xml"/><Relationship Id="rId89" Type="http://schemas.openxmlformats.org/officeDocument/2006/relationships/image" Target="../media/image913.png"/><Relationship Id="rId112" Type="http://schemas.openxmlformats.org/officeDocument/2006/relationships/customXml" Target="../ink/ink926.xml"/><Relationship Id="rId133" Type="http://schemas.openxmlformats.org/officeDocument/2006/relationships/image" Target="../media/image935.png"/><Relationship Id="rId138" Type="http://schemas.openxmlformats.org/officeDocument/2006/relationships/customXml" Target="../ink/ink939.xml"/><Relationship Id="rId154" Type="http://schemas.openxmlformats.org/officeDocument/2006/relationships/customXml" Target="../ink/ink947.xml"/><Relationship Id="rId159" Type="http://schemas.openxmlformats.org/officeDocument/2006/relationships/image" Target="../media/image948.png"/><Relationship Id="rId16" Type="http://schemas.openxmlformats.org/officeDocument/2006/relationships/customXml" Target="../ink/ink878.xml"/><Relationship Id="rId107" Type="http://schemas.openxmlformats.org/officeDocument/2006/relationships/image" Target="../media/image922.png"/><Relationship Id="rId11" Type="http://schemas.openxmlformats.org/officeDocument/2006/relationships/image" Target="../media/image874.png"/><Relationship Id="rId32" Type="http://schemas.openxmlformats.org/officeDocument/2006/relationships/customXml" Target="../ink/ink886.xml"/><Relationship Id="rId37" Type="http://schemas.openxmlformats.org/officeDocument/2006/relationships/image" Target="../media/image887.png"/><Relationship Id="rId53" Type="http://schemas.openxmlformats.org/officeDocument/2006/relationships/image" Target="../media/image895.png"/><Relationship Id="rId58" Type="http://schemas.openxmlformats.org/officeDocument/2006/relationships/customXml" Target="../ink/ink899.xml"/><Relationship Id="rId74" Type="http://schemas.openxmlformats.org/officeDocument/2006/relationships/customXml" Target="../ink/ink907.xml"/><Relationship Id="rId79" Type="http://schemas.openxmlformats.org/officeDocument/2006/relationships/image" Target="../media/image908.png"/><Relationship Id="rId102" Type="http://schemas.openxmlformats.org/officeDocument/2006/relationships/customXml" Target="../ink/ink921.xml"/><Relationship Id="rId123" Type="http://schemas.openxmlformats.org/officeDocument/2006/relationships/image" Target="../media/image930.png"/><Relationship Id="rId128" Type="http://schemas.openxmlformats.org/officeDocument/2006/relationships/customXml" Target="../ink/ink934.xml"/><Relationship Id="rId144" Type="http://schemas.openxmlformats.org/officeDocument/2006/relationships/customXml" Target="../ink/ink942.xml"/><Relationship Id="rId149" Type="http://schemas.openxmlformats.org/officeDocument/2006/relationships/image" Target="../media/image943.png"/><Relationship Id="rId5" Type="http://schemas.openxmlformats.org/officeDocument/2006/relationships/image" Target="../media/image872.png"/><Relationship Id="rId90" Type="http://schemas.openxmlformats.org/officeDocument/2006/relationships/customXml" Target="../ink/ink915.xml"/><Relationship Id="rId95" Type="http://schemas.openxmlformats.org/officeDocument/2006/relationships/image" Target="../media/image916.png"/><Relationship Id="rId160" Type="http://schemas.openxmlformats.org/officeDocument/2006/relationships/customXml" Target="../ink/ink950.xml"/><Relationship Id="rId22" Type="http://schemas.openxmlformats.org/officeDocument/2006/relationships/customXml" Target="../ink/ink881.xml"/><Relationship Id="rId27" Type="http://schemas.openxmlformats.org/officeDocument/2006/relationships/image" Target="../media/image882.png"/><Relationship Id="rId43" Type="http://schemas.openxmlformats.org/officeDocument/2006/relationships/image" Target="../media/image890.png"/><Relationship Id="rId48" Type="http://schemas.openxmlformats.org/officeDocument/2006/relationships/customXml" Target="../ink/ink894.xml"/><Relationship Id="rId64" Type="http://schemas.openxmlformats.org/officeDocument/2006/relationships/customXml" Target="../ink/ink902.xml"/><Relationship Id="rId69" Type="http://schemas.openxmlformats.org/officeDocument/2006/relationships/image" Target="../media/image903.png"/><Relationship Id="rId113" Type="http://schemas.openxmlformats.org/officeDocument/2006/relationships/image" Target="../media/image925.png"/><Relationship Id="rId118" Type="http://schemas.openxmlformats.org/officeDocument/2006/relationships/customXml" Target="../ink/ink929.xml"/><Relationship Id="rId134" Type="http://schemas.openxmlformats.org/officeDocument/2006/relationships/customXml" Target="../ink/ink937.xml"/><Relationship Id="rId139" Type="http://schemas.openxmlformats.org/officeDocument/2006/relationships/image" Target="../media/image938.png"/><Relationship Id="rId80" Type="http://schemas.openxmlformats.org/officeDocument/2006/relationships/customXml" Target="../ink/ink910.xml"/><Relationship Id="rId85" Type="http://schemas.openxmlformats.org/officeDocument/2006/relationships/image" Target="../media/image911.png"/><Relationship Id="rId150" Type="http://schemas.openxmlformats.org/officeDocument/2006/relationships/customXml" Target="../ink/ink945.xml"/><Relationship Id="rId155" Type="http://schemas.openxmlformats.org/officeDocument/2006/relationships/image" Target="../media/image946.png"/><Relationship Id="rId12" Type="http://schemas.openxmlformats.org/officeDocument/2006/relationships/customXml" Target="../ink/ink876.xml"/><Relationship Id="rId17" Type="http://schemas.openxmlformats.org/officeDocument/2006/relationships/image" Target="../media/image877.png"/><Relationship Id="rId33" Type="http://schemas.openxmlformats.org/officeDocument/2006/relationships/image" Target="../media/image885.png"/><Relationship Id="rId38" Type="http://schemas.openxmlformats.org/officeDocument/2006/relationships/customXml" Target="../ink/ink889.xml"/><Relationship Id="rId59" Type="http://schemas.openxmlformats.org/officeDocument/2006/relationships/image" Target="../media/image898.png"/><Relationship Id="rId103" Type="http://schemas.openxmlformats.org/officeDocument/2006/relationships/image" Target="../media/image920.png"/><Relationship Id="rId108" Type="http://schemas.openxmlformats.org/officeDocument/2006/relationships/customXml" Target="../ink/ink924.xml"/><Relationship Id="rId124" Type="http://schemas.openxmlformats.org/officeDocument/2006/relationships/customXml" Target="../ink/ink932.xml"/><Relationship Id="rId129" Type="http://schemas.openxmlformats.org/officeDocument/2006/relationships/image" Target="../media/image933.png"/><Relationship Id="rId20" Type="http://schemas.openxmlformats.org/officeDocument/2006/relationships/customXml" Target="../ink/ink880.xml"/><Relationship Id="rId41" Type="http://schemas.openxmlformats.org/officeDocument/2006/relationships/image" Target="../media/image889.png"/><Relationship Id="rId54" Type="http://schemas.openxmlformats.org/officeDocument/2006/relationships/customXml" Target="../ink/ink897.xml"/><Relationship Id="rId62" Type="http://schemas.openxmlformats.org/officeDocument/2006/relationships/customXml" Target="../ink/ink901.xml"/><Relationship Id="rId70" Type="http://schemas.openxmlformats.org/officeDocument/2006/relationships/customXml" Target="../ink/ink905.xml"/><Relationship Id="rId75" Type="http://schemas.openxmlformats.org/officeDocument/2006/relationships/image" Target="../media/image906.png"/><Relationship Id="rId83" Type="http://schemas.openxmlformats.org/officeDocument/2006/relationships/image" Target="../media/image910.png"/><Relationship Id="rId88" Type="http://schemas.openxmlformats.org/officeDocument/2006/relationships/customXml" Target="../ink/ink914.xml"/><Relationship Id="rId91" Type="http://schemas.openxmlformats.org/officeDocument/2006/relationships/image" Target="../media/image914.png"/><Relationship Id="rId96" Type="http://schemas.openxmlformats.org/officeDocument/2006/relationships/customXml" Target="../ink/ink918.xml"/><Relationship Id="rId111" Type="http://schemas.openxmlformats.org/officeDocument/2006/relationships/image" Target="../media/image924.png"/><Relationship Id="rId132" Type="http://schemas.openxmlformats.org/officeDocument/2006/relationships/customXml" Target="../ink/ink936.xml"/><Relationship Id="rId140" Type="http://schemas.openxmlformats.org/officeDocument/2006/relationships/customXml" Target="../ink/ink940.xml"/><Relationship Id="rId145" Type="http://schemas.openxmlformats.org/officeDocument/2006/relationships/image" Target="../media/image941.png"/><Relationship Id="rId153" Type="http://schemas.openxmlformats.org/officeDocument/2006/relationships/image" Target="../media/image945.png"/><Relationship Id="rId161" Type="http://schemas.openxmlformats.org/officeDocument/2006/relationships/image" Target="../media/image949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873.xml"/><Relationship Id="rId15" Type="http://schemas.openxmlformats.org/officeDocument/2006/relationships/image" Target="../media/image876.png"/><Relationship Id="rId23" Type="http://schemas.openxmlformats.org/officeDocument/2006/relationships/image" Target="../media/image880.png"/><Relationship Id="rId28" Type="http://schemas.openxmlformats.org/officeDocument/2006/relationships/customXml" Target="../ink/ink884.xml"/><Relationship Id="rId36" Type="http://schemas.openxmlformats.org/officeDocument/2006/relationships/customXml" Target="../ink/ink888.xml"/><Relationship Id="rId49" Type="http://schemas.openxmlformats.org/officeDocument/2006/relationships/image" Target="../media/image893.png"/><Relationship Id="rId57" Type="http://schemas.openxmlformats.org/officeDocument/2006/relationships/image" Target="../media/image897.png"/><Relationship Id="rId106" Type="http://schemas.openxmlformats.org/officeDocument/2006/relationships/customXml" Target="../ink/ink923.xml"/><Relationship Id="rId114" Type="http://schemas.openxmlformats.org/officeDocument/2006/relationships/customXml" Target="../ink/ink927.xml"/><Relationship Id="rId119" Type="http://schemas.openxmlformats.org/officeDocument/2006/relationships/image" Target="../media/image928.png"/><Relationship Id="rId127" Type="http://schemas.openxmlformats.org/officeDocument/2006/relationships/image" Target="../media/image932.png"/><Relationship Id="rId10" Type="http://schemas.openxmlformats.org/officeDocument/2006/relationships/customXml" Target="../ink/ink875.xml"/><Relationship Id="rId31" Type="http://schemas.openxmlformats.org/officeDocument/2006/relationships/image" Target="../media/image884.png"/><Relationship Id="rId44" Type="http://schemas.openxmlformats.org/officeDocument/2006/relationships/customXml" Target="../ink/ink892.xml"/><Relationship Id="rId52" Type="http://schemas.openxmlformats.org/officeDocument/2006/relationships/customXml" Target="../ink/ink896.xml"/><Relationship Id="rId60" Type="http://schemas.openxmlformats.org/officeDocument/2006/relationships/customXml" Target="../ink/ink900.xml"/><Relationship Id="rId65" Type="http://schemas.openxmlformats.org/officeDocument/2006/relationships/image" Target="../media/image901.png"/><Relationship Id="rId73" Type="http://schemas.openxmlformats.org/officeDocument/2006/relationships/image" Target="../media/image905.png"/><Relationship Id="rId78" Type="http://schemas.openxmlformats.org/officeDocument/2006/relationships/customXml" Target="../ink/ink909.xml"/><Relationship Id="rId81" Type="http://schemas.openxmlformats.org/officeDocument/2006/relationships/image" Target="../media/image909.png"/><Relationship Id="rId86" Type="http://schemas.openxmlformats.org/officeDocument/2006/relationships/customXml" Target="../ink/ink913.xml"/><Relationship Id="rId94" Type="http://schemas.openxmlformats.org/officeDocument/2006/relationships/customXml" Target="../ink/ink917.xml"/><Relationship Id="rId99" Type="http://schemas.openxmlformats.org/officeDocument/2006/relationships/image" Target="../media/image918.png"/><Relationship Id="rId101" Type="http://schemas.openxmlformats.org/officeDocument/2006/relationships/image" Target="../media/image919.png"/><Relationship Id="rId122" Type="http://schemas.openxmlformats.org/officeDocument/2006/relationships/customXml" Target="../ink/ink931.xml"/><Relationship Id="rId130" Type="http://schemas.openxmlformats.org/officeDocument/2006/relationships/customXml" Target="../ink/ink935.xml"/><Relationship Id="rId135" Type="http://schemas.openxmlformats.org/officeDocument/2006/relationships/image" Target="../media/image936.png"/><Relationship Id="rId143" Type="http://schemas.openxmlformats.org/officeDocument/2006/relationships/image" Target="../media/image940.png"/><Relationship Id="rId148" Type="http://schemas.openxmlformats.org/officeDocument/2006/relationships/customXml" Target="../ink/ink944.xml"/><Relationship Id="rId151" Type="http://schemas.openxmlformats.org/officeDocument/2006/relationships/image" Target="../media/image944.png"/><Relationship Id="rId156" Type="http://schemas.openxmlformats.org/officeDocument/2006/relationships/customXml" Target="../ink/ink948.xml"/><Relationship Id="rId4" Type="http://schemas.openxmlformats.org/officeDocument/2006/relationships/customXml" Target="../ink/ink872.xml"/><Relationship Id="rId9" Type="http://schemas.openxmlformats.org/officeDocument/2006/relationships/image" Target="../media/image189.png"/><Relationship Id="rId13" Type="http://schemas.openxmlformats.org/officeDocument/2006/relationships/image" Target="../media/image875.png"/><Relationship Id="rId18" Type="http://schemas.openxmlformats.org/officeDocument/2006/relationships/customXml" Target="../ink/ink879.xml"/><Relationship Id="rId39" Type="http://schemas.openxmlformats.org/officeDocument/2006/relationships/image" Target="../media/image888.png"/><Relationship Id="rId109" Type="http://schemas.openxmlformats.org/officeDocument/2006/relationships/image" Target="../media/image923.png"/><Relationship Id="rId34" Type="http://schemas.openxmlformats.org/officeDocument/2006/relationships/customXml" Target="../ink/ink887.xml"/><Relationship Id="rId50" Type="http://schemas.openxmlformats.org/officeDocument/2006/relationships/customXml" Target="../ink/ink895.xml"/><Relationship Id="rId55" Type="http://schemas.openxmlformats.org/officeDocument/2006/relationships/image" Target="../media/image896.png"/><Relationship Id="rId76" Type="http://schemas.openxmlformats.org/officeDocument/2006/relationships/customXml" Target="../ink/ink908.xml"/><Relationship Id="rId97" Type="http://schemas.openxmlformats.org/officeDocument/2006/relationships/image" Target="../media/image917.png"/><Relationship Id="rId104" Type="http://schemas.openxmlformats.org/officeDocument/2006/relationships/customXml" Target="../ink/ink922.xml"/><Relationship Id="rId120" Type="http://schemas.openxmlformats.org/officeDocument/2006/relationships/customXml" Target="../ink/ink930.xml"/><Relationship Id="rId125" Type="http://schemas.openxmlformats.org/officeDocument/2006/relationships/image" Target="../media/image931.png"/><Relationship Id="rId141" Type="http://schemas.openxmlformats.org/officeDocument/2006/relationships/image" Target="../media/image939.png"/><Relationship Id="rId146" Type="http://schemas.openxmlformats.org/officeDocument/2006/relationships/customXml" Target="../ink/ink943.xml"/><Relationship Id="rId7" Type="http://schemas.openxmlformats.org/officeDocument/2006/relationships/image" Target="../media/image873.png"/><Relationship Id="rId71" Type="http://schemas.openxmlformats.org/officeDocument/2006/relationships/image" Target="../media/image904.png"/><Relationship Id="rId92" Type="http://schemas.openxmlformats.org/officeDocument/2006/relationships/customXml" Target="../ink/ink916.xml"/><Relationship Id="rId2" Type="http://schemas.openxmlformats.org/officeDocument/2006/relationships/customXml" Target="../ink/ink871.xml"/><Relationship Id="rId29" Type="http://schemas.openxmlformats.org/officeDocument/2006/relationships/image" Target="../media/image883.png"/><Relationship Id="rId24" Type="http://schemas.openxmlformats.org/officeDocument/2006/relationships/customXml" Target="../ink/ink882.xml"/><Relationship Id="rId40" Type="http://schemas.openxmlformats.org/officeDocument/2006/relationships/customXml" Target="../ink/ink890.xml"/><Relationship Id="rId45" Type="http://schemas.openxmlformats.org/officeDocument/2006/relationships/image" Target="../media/image891.png"/><Relationship Id="rId66" Type="http://schemas.openxmlformats.org/officeDocument/2006/relationships/customXml" Target="../ink/ink903.xml"/><Relationship Id="rId87" Type="http://schemas.openxmlformats.org/officeDocument/2006/relationships/image" Target="../media/image912.png"/><Relationship Id="rId110" Type="http://schemas.openxmlformats.org/officeDocument/2006/relationships/customXml" Target="../ink/ink925.xml"/><Relationship Id="rId115" Type="http://schemas.openxmlformats.org/officeDocument/2006/relationships/image" Target="../media/image926.png"/><Relationship Id="rId131" Type="http://schemas.openxmlformats.org/officeDocument/2006/relationships/image" Target="../media/image934.png"/><Relationship Id="rId136" Type="http://schemas.openxmlformats.org/officeDocument/2006/relationships/customXml" Target="../ink/ink938.xml"/><Relationship Id="rId157" Type="http://schemas.openxmlformats.org/officeDocument/2006/relationships/image" Target="../media/image947.png"/><Relationship Id="rId61" Type="http://schemas.openxmlformats.org/officeDocument/2006/relationships/image" Target="../media/image899.png"/><Relationship Id="rId82" Type="http://schemas.openxmlformats.org/officeDocument/2006/relationships/customXml" Target="../ink/ink911.xml"/><Relationship Id="rId152" Type="http://schemas.openxmlformats.org/officeDocument/2006/relationships/customXml" Target="../ink/ink946.xml"/><Relationship Id="rId19" Type="http://schemas.openxmlformats.org/officeDocument/2006/relationships/image" Target="../media/image878.png"/><Relationship Id="rId14" Type="http://schemas.openxmlformats.org/officeDocument/2006/relationships/customXml" Target="../ink/ink877.xml"/><Relationship Id="rId30" Type="http://schemas.openxmlformats.org/officeDocument/2006/relationships/customXml" Target="../ink/ink885.xml"/><Relationship Id="rId35" Type="http://schemas.openxmlformats.org/officeDocument/2006/relationships/image" Target="../media/image886.png"/><Relationship Id="rId56" Type="http://schemas.openxmlformats.org/officeDocument/2006/relationships/customXml" Target="../ink/ink898.xml"/><Relationship Id="rId77" Type="http://schemas.openxmlformats.org/officeDocument/2006/relationships/image" Target="../media/image907.png"/><Relationship Id="rId100" Type="http://schemas.openxmlformats.org/officeDocument/2006/relationships/customXml" Target="../ink/ink920.xml"/><Relationship Id="rId105" Type="http://schemas.openxmlformats.org/officeDocument/2006/relationships/image" Target="../media/image921.png"/><Relationship Id="rId126" Type="http://schemas.openxmlformats.org/officeDocument/2006/relationships/customXml" Target="../ink/ink933.xml"/><Relationship Id="rId147" Type="http://schemas.openxmlformats.org/officeDocument/2006/relationships/image" Target="../media/image942.png"/><Relationship Id="rId8" Type="http://schemas.openxmlformats.org/officeDocument/2006/relationships/customXml" Target="../ink/ink874.xml"/><Relationship Id="rId51" Type="http://schemas.openxmlformats.org/officeDocument/2006/relationships/image" Target="../media/image894.png"/><Relationship Id="rId72" Type="http://schemas.openxmlformats.org/officeDocument/2006/relationships/customXml" Target="../ink/ink906.xml"/><Relationship Id="rId93" Type="http://schemas.openxmlformats.org/officeDocument/2006/relationships/image" Target="../media/image915.png"/><Relationship Id="rId98" Type="http://schemas.openxmlformats.org/officeDocument/2006/relationships/customXml" Target="../ink/ink919.xml"/><Relationship Id="rId121" Type="http://schemas.openxmlformats.org/officeDocument/2006/relationships/image" Target="../media/image929.png"/><Relationship Id="rId142" Type="http://schemas.openxmlformats.org/officeDocument/2006/relationships/customXml" Target="../ink/ink941.xml"/><Relationship Id="rId3" Type="http://schemas.openxmlformats.org/officeDocument/2006/relationships/image" Target="../media/image871.png"/><Relationship Id="rId25" Type="http://schemas.openxmlformats.org/officeDocument/2006/relationships/image" Target="../media/image881.png"/><Relationship Id="rId46" Type="http://schemas.openxmlformats.org/officeDocument/2006/relationships/customXml" Target="../ink/ink893.xml"/><Relationship Id="rId67" Type="http://schemas.openxmlformats.org/officeDocument/2006/relationships/image" Target="../media/image902.png"/><Relationship Id="rId116" Type="http://schemas.openxmlformats.org/officeDocument/2006/relationships/customXml" Target="../ink/ink928.xml"/><Relationship Id="rId137" Type="http://schemas.openxmlformats.org/officeDocument/2006/relationships/image" Target="../media/image937.png"/><Relationship Id="rId158" Type="http://schemas.openxmlformats.org/officeDocument/2006/relationships/customXml" Target="../ink/ink9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3.xml"/><Relationship Id="rId117" Type="http://schemas.openxmlformats.org/officeDocument/2006/relationships/image" Target="../media/image1007.png"/><Relationship Id="rId21" Type="http://schemas.openxmlformats.org/officeDocument/2006/relationships/image" Target="../media/image959.png"/><Relationship Id="rId42" Type="http://schemas.openxmlformats.org/officeDocument/2006/relationships/customXml" Target="../ink/ink971.xml"/><Relationship Id="rId47" Type="http://schemas.openxmlformats.org/officeDocument/2006/relationships/image" Target="../media/image972.png"/><Relationship Id="rId63" Type="http://schemas.openxmlformats.org/officeDocument/2006/relationships/image" Target="../media/image980.png"/><Relationship Id="rId68" Type="http://schemas.openxmlformats.org/officeDocument/2006/relationships/customXml" Target="../ink/ink984.xml"/><Relationship Id="rId84" Type="http://schemas.openxmlformats.org/officeDocument/2006/relationships/customXml" Target="../ink/ink992.xml"/><Relationship Id="rId89" Type="http://schemas.openxmlformats.org/officeDocument/2006/relationships/image" Target="../media/image993.png"/><Relationship Id="rId112" Type="http://schemas.openxmlformats.org/officeDocument/2006/relationships/customXml" Target="../ink/ink1006.xml"/><Relationship Id="rId133" Type="http://schemas.openxmlformats.org/officeDocument/2006/relationships/image" Target="../media/image1015.png"/><Relationship Id="rId138" Type="http://schemas.openxmlformats.org/officeDocument/2006/relationships/customXml" Target="../ink/ink1019.xml"/><Relationship Id="rId154" Type="http://schemas.openxmlformats.org/officeDocument/2006/relationships/customXml" Target="../ink/ink1027.xml"/><Relationship Id="rId159" Type="http://schemas.openxmlformats.org/officeDocument/2006/relationships/image" Target="../media/image1028.png"/><Relationship Id="rId16" Type="http://schemas.openxmlformats.org/officeDocument/2006/relationships/customXml" Target="../ink/ink958.xml"/><Relationship Id="rId107" Type="http://schemas.openxmlformats.org/officeDocument/2006/relationships/image" Target="../media/image1002.png"/><Relationship Id="rId11" Type="http://schemas.openxmlformats.org/officeDocument/2006/relationships/image" Target="../media/image954.png"/><Relationship Id="rId32" Type="http://schemas.openxmlformats.org/officeDocument/2006/relationships/customXml" Target="../ink/ink966.xml"/><Relationship Id="rId37" Type="http://schemas.openxmlformats.org/officeDocument/2006/relationships/image" Target="../media/image967.png"/><Relationship Id="rId53" Type="http://schemas.openxmlformats.org/officeDocument/2006/relationships/image" Target="../media/image975.png"/><Relationship Id="rId58" Type="http://schemas.openxmlformats.org/officeDocument/2006/relationships/customXml" Target="../ink/ink979.xml"/><Relationship Id="rId74" Type="http://schemas.openxmlformats.org/officeDocument/2006/relationships/customXml" Target="../ink/ink987.xml"/><Relationship Id="rId79" Type="http://schemas.openxmlformats.org/officeDocument/2006/relationships/image" Target="../media/image988.png"/><Relationship Id="rId102" Type="http://schemas.openxmlformats.org/officeDocument/2006/relationships/customXml" Target="../ink/ink1001.xml"/><Relationship Id="rId123" Type="http://schemas.openxmlformats.org/officeDocument/2006/relationships/image" Target="../media/image1010.png"/><Relationship Id="rId128" Type="http://schemas.openxmlformats.org/officeDocument/2006/relationships/customXml" Target="../ink/ink1014.xml"/><Relationship Id="rId144" Type="http://schemas.openxmlformats.org/officeDocument/2006/relationships/customXml" Target="../ink/ink1022.xml"/><Relationship Id="rId149" Type="http://schemas.openxmlformats.org/officeDocument/2006/relationships/image" Target="../media/image1023.png"/><Relationship Id="rId5" Type="http://schemas.openxmlformats.org/officeDocument/2006/relationships/image" Target="../media/image951.png"/><Relationship Id="rId90" Type="http://schemas.openxmlformats.org/officeDocument/2006/relationships/customXml" Target="../ink/ink995.xml"/><Relationship Id="rId95" Type="http://schemas.openxmlformats.org/officeDocument/2006/relationships/image" Target="../media/image996.png"/><Relationship Id="rId160" Type="http://schemas.openxmlformats.org/officeDocument/2006/relationships/customXml" Target="../ink/ink1030.xml"/><Relationship Id="rId165" Type="http://schemas.openxmlformats.org/officeDocument/2006/relationships/image" Target="../media/image1031.png"/><Relationship Id="rId22" Type="http://schemas.openxmlformats.org/officeDocument/2006/relationships/customXml" Target="../ink/ink961.xml"/><Relationship Id="rId27" Type="http://schemas.openxmlformats.org/officeDocument/2006/relationships/image" Target="../media/image962.png"/><Relationship Id="rId43" Type="http://schemas.openxmlformats.org/officeDocument/2006/relationships/image" Target="../media/image970.png"/><Relationship Id="rId48" Type="http://schemas.openxmlformats.org/officeDocument/2006/relationships/customXml" Target="../ink/ink974.xml"/><Relationship Id="rId64" Type="http://schemas.openxmlformats.org/officeDocument/2006/relationships/customXml" Target="../ink/ink982.xml"/><Relationship Id="rId69" Type="http://schemas.openxmlformats.org/officeDocument/2006/relationships/image" Target="../media/image983.png"/><Relationship Id="rId113" Type="http://schemas.openxmlformats.org/officeDocument/2006/relationships/image" Target="../media/image1005.png"/><Relationship Id="rId118" Type="http://schemas.openxmlformats.org/officeDocument/2006/relationships/customXml" Target="../ink/ink1009.xml"/><Relationship Id="rId134" Type="http://schemas.openxmlformats.org/officeDocument/2006/relationships/customXml" Target="../ink/ink1017.xml"/><Relationship Id="rId139" Type="http://schemas.openxmlformats.org/officeDocument/2006/relationships/image" Target="../media/image1018.png"/><Relationship Id="rId80" Type="http://schemas.openxmlformats.org/officeDocument/2006/relationships/customXml" Target="../ink/ink990.xml"/><Relationship Id="rId85" Type="http://schemas.openxmlformats.org/officeDocument/2006/relationships/image" Target="../media/image991.png"/><Relationship Id="rId150" Type="http://schemas.openxmlformats.org/officeDocument/2006/relationships/customXml" Target="../ink/ink1025.xml"/><Relationship Id="rId155" Type="http://schemas.openxmlformats.org/officeDocument/2006/relationships/image" Target="../media/image1026.png"/><Relationship Id="rId12" Type="http://schemas.openxmlformats.org/officeDocument/2006/relationships/customXml" Target="../ink/ink956.xml"/><Relationship Id="rId17" Type="http://schemas.openxmlformats.org/officeDocument/2006/relationships/image" Target="../media/image957.png"/><Relationship Id="rId33" Type="http://schemas.openxmlformats.org/officeDocument/2006/relationships/image" Target="../media/image965.png"/><Relationship Id="rId38" Type="http://schemas.openxmlformats.org/officeDocument/2006/relationships/customXml" Target="../ink/ink969.xml"/><Relationship Id="rId59" Type="http://schemas.openxmlformats.org/officeDocument/2006/relationships/image" Target="../media/image978.png"/><Relationship Id="rId103" Type="http://schemas.openxmlformats.org/officeDocument/2006/relationships/image" Target="../media/image1000.png"/><Relationship Id="rId108" Type="http://schemas.openxmlformats.org/officeDocument/2006/relationships/customXml" Target="../ink/ink1004.xml"/><Relationship Id="rId124" Type="http://schemas.openxmlformats.org/officeDocument/2006/relationships/customXml" Target="../ink/ink1012.xml"/><Relationship Id="rId129" Type="http://schemas.openxmlformats.org/officeDocument/2006/relationships/image" Target="../media/image1013.png"/><Relationship Id="rId54" Type="http://schemas.openxmlformats.org/officeDocument/2006/relationships/customXml" Target="../ink/ink977.xml"/><Relationship Id="rId70" Type="http://schemas.openxmlformats.org/officeDocument/2006/relationships/customXml" Target="../ink/ink985.xml"/><Relationship Id="rId75" Type="http://schemas.openxmlformats.org/officeDocument/2006/relationships/image" Target="../media/image986.png"/><Relationship Id="rId91" Type="http://schemas.openxmlformats.org/officeDocument/2006/relationships/image" Target="../media/image994.png"/><Relationship Id="rId96" Type="http://schemas.openxmlformats.org/officeDocument/2006/relationships/customXml" Target="../ink/ink998.xml"/><Relationship Id="rId140" Type="http://schemas.openxmlformats.org/officeDocument/2006/relationships/customXml" Target="../ink/ink1020.xml"/><Relationship Id="rId145" Type="http://schemas.openxmlformats.org/officeDocument/2006/relationships/image" Target="../media/image1021.png"/><Relationship Id="rId161" Type="http://schemas.openxmlformats.org/officeDocument/2006/relationships/image" Target="../media/image1029.png"/><Relationship Id="rId166" Type="http://schemas.openxmlformats.org/officeDocument/2006/relationships/customXml" Target="../ink/ink1033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953.xml"/><Relationship Id="rId15" Type="http://schemas.openxmlformats.org/officeDocument/2006/relationships/image" Target="../media/image956.png"/><Relationship Id="rId23" Type="http://schemas.openxmlformats.org/officeDocument/2006/relationships/image" Target="../media/image960.png"/><Relationship Id="rId28" Type="http://schemas.openxmlformats.org/officeDocument/2006/relationships/customXml" Target="../ink/ink964.xml"/><Relationship Id="rId36" Type="http://schemas.openxmlformats.org/officeDocument/2006/relationships/customXml" Target="../ink/ink968.xml"/><Relationship Id="rId49" Type="http://schemas.openxmlformats.org/officeDocument/2006/relationships/image" Target="../media/image973.png"/><Relationship Id="rId57" Type="http://schemas.openxmlformats.org/officeDocument/2006/relationships/image" Target="../media/image977.png"/><Relationship Id="rId106" Type="http://schemas.openxmlformats.org/officeDocument/2006/relationships/customXml" Target="../ink/ink1003.xml"/><Relationship Id="rId114" Type="http://schemas.openxmlformats.org/officeDocument/2006/relationships/customXml" Target="../ink/ink1007.xml"/><Relationship Id="rId119" Type="http://schemas.openxmlformats.org/officeDocument/2006/relationships/image" Target="../media/image1008.png"/><Relationship Id="rId127" Type="http://schemas.openxmlformats.org/officeDocument/2006/relationships/image" Target="../media/image1012.png"/><Relationship Id="rId10" Type="http://schemas.openxmlformats.org/officeDocument/2006/relationships/customXml" Target="../ink/ink955.xml"/><Relationship Id="rId31" Type="http://schemas.openxmlformats.org/officeDocument/2006/relationships/image" Target="../media/image964.png"/><Relationship Id="rId44" Type="http://schemas.openxmlformats.org/officeDocument/2006/relationships/customXml" Target="../ink/ink972.xml"/><Relationship Id="rId52" Type="http://schemas.openxmlformats.org/officeDocument/2006/relationships/customXml" Target="../ink/ink976.xml"/><Relationship Id="rId60" Type="http://schemas.openxmlformats.org/officeDocument/2006/relationships/customXml" Target="../ink/ink980.xml"/><Relationship Id="rId65" Type="http://schemas.openxmlformats.org/officeDocument/2006/relationships/image" Target="../media/image981.png"/><Relationship Id="rId73" Type="http://schemas.openxmlformats.org/officeDocument/2006/relationships/image" Target="../media/image985.png"/><Relationship Id="rId78" Type="http://schemas.openxmlformats.org/officeDocument/2006/relationships/customXml" Target="../ink/ink989.xml"/><Relationship Id="rId81" Type="http://schemas.openxmlformats.org/officeDocument/2006/relationships/image" Target="../media/image989.png"/><Relationship Id="rId86" Type="http://schemas.openxmlformats.org/officeDocument/2006/relationships/customXml" Target="../ink/ink993.xml"/><Relationship Id="rId94" Type="http://schemas.openxmlformats.org/officeDocument/2006/relationships/customXml" Target="../ink/ink997.xml"/><Relationship Id="rId99" Type="http://schemas.openxmlformats.org/officeDocument/2006/relationships/image" Target="../media/image998.png"/><Relationship Id="rId101" Type="http://schemas.openxmlformats.org/officeDocument/2006/relationships/image" Target="../media/image999.png"/><Relationship Id="rId122" Type="http://schemas.openxmlformats.org/officeDocument/2006/relationships/customXml" Target="../ink/ink1011.xml"/><Relationship Id="rId130" Type="http://schemas.openxmlformats.org/officeDocument/2006/relationships/customXml" Target="../ink/ink1015.xml"/><Relationship Id="rId135" Type="http://schemas.openxmlformats.org/officeDocument/2006/relationships/image" Target="../media/image1016.png"/><Relationship Id="rId143" Type="http://schemas.openxmlformats.org/officeDocument/2006/relationships/image" Target="../media/image1020.png"/><Relationship Id="rId148" Type="http://schemas.openxmlformats.org/officeDocument/2006/relationships/customXml" Target="../ink/ink1024.xml"/><Relationship Id="rId151" Type="http://schemas.openxmlformats.org/officeDocument/2006/relationships/image" Target="../media/image1024.png"/><Relationship Id="rId156" Type="http://schemas.openxmlformats.org/officeDocument/2006/relationships/customXml" Target="../ink/ink1028.xml"/><Relationship Id="rId164" Type="http://schemas.openxmlformats.org/officeDocument/2006/relationships/customXml" Target="../ink/ink1032.xml"/><Relationship Id="rId169" Type="http://schemas.openxmlformats.org/officeDocument/2006/relationships/image" Target="../media/image1033.png"/><Relationship Id="rId4" Type="http://schemas.openxmlformats.org/officeDocument/2006/relationships/customXml" Target="../ink/ink952.xml"/><Relationship Id="rId9" Type="http://schemas.openxmlformats.org/officeDocument/2006/relationships/image" Target="../media/image953.png"/><Relationship Id="rId13" Type="http://schemas.openxmlformats.org/officeDocument/2006/relationships/image" Target="../media/image955.png"/><Relationship Id="rId18" Type="http://schemas.openxmlformats.org/officeDocument/2006/relationships/customXml" Target="../ink/ink959.xml"/><Relationship Id="rId39" Type="http://schemas.openxmlformats.org/officeDocument/2006/relationships/image" Target="../media/image968.png"/><Relationship Id="rId109" Type="http://schemas.openxmlformats.org/officeDocument/2006/relationships/image" Target="../media/image1003.png"/><Relationship Id="rId34" Type="http://schemas.openxmlformats.org/officeDocument/2006/relationships/customXml" Target="../ink/ink967.xml"/><Relationship Id="rId50" Type="http://schemas.openxmlformats.org/officeDocument/2006/relationships/customXml" Target="../ink/ink975.xml"/><Relationship Id="rId55" Type="http://schemas.openxmlformats.org/officeDocument/2006/relationships/image" Target="../media/image976.png"/><Relationship Id="rId76" Type="http://schemas.openxmlformats.org/officeDocument/2006/relationships/customXml" Target="../ink/ink988.xml"/><Relationship Id="rId97" Type="http://schemas.openxmlformats.org/officeDocument/2006/relationships/image" Target="../media/image997.png"/><Relationship Id="rId104" Type="http://schemas.openxmlformats.org/officeDocument/2006/relationships/customXml" Target="../ink/ink1002.xml"/><Relationship Id="rId120" Type="http://schemas.openxmlformats.org/officeDocument/2006/relationships/customXml" Target="../ink/ink1010.xml"/><Relationship Id="rId125" Type="http://schemas.openxmlformats.org/officeDocument/2006/relationships/image" Target="../media/image1011.png"/><Relationship Id="rId141" Type="http://schemas.openxmlformats.org/officeDocument/2006/relationships/image" Target="../media/image1019.png"/><Relationship Id="rId146" Type="http://schemas.openxmlformats.org/officeDocument/2006/relationships/customXml" Target="../ink/ink1023.xml"/><Relationship Id="rId167" Type="http://schemas.openxmlformats.org/officeDocument/2006/relationships/image" Target="../media/image1032.png"/><Relationship Id="rId7" Type="http://schemas.openxmlformats.org/officeDocument/2006/relationships/image" Target="../media/image952.png"/><Relationship Id="rId71" Type="http://schemas.openxmlformats.org/officeDocument/2006/relationships/image" Target="../media/image984.png"/><Relationship Id="rId92" Type="http://schemas.openxmlformats.org/officeDocument/2006/relationships/customXml" Target="../ink/ink996.xml"/><Relationship Id="rId162" Type="http://schemas.openxmlformats.org/officeDocument/2006/relationships/customXml" Target="../ink/ink1031.xml"/><Relationship Id="rId2" Type="http://schemas.openxmlformats.org/officeDocument/2006/relationships/customXml" Target="../ink/ink951.xml"/><Relationship Id="rId29" Type="http://schemas.openxmlformats.org/officeDocument/2006/relationships/image" Target="../media/image963.png"/><Relationship Id="rId24" Type="http://schemas.openxmlformats.org/officeDocument/2006/relationships/customXml" Target="../ink/ink962.xml"/><Relationship Id="rId40" Type="http://schemas.openxmlformats.org/officeDocument/2006/relationships/customXml" Target="../ink/ink970.xml"/><Relationship Id="rId45" Type="http://schemas.openxmlformats.org/officeDocument/2006/relationships/image" Target="../media/image971.png"/><Relationship Id="rId66" Type="http://schemas.openxmlformats.org/officeDocument/2006/relationships/customXml" Target="../ink/ink983.xml"/><Relationship Id="rId87" Type="http://schemas.openxmlformats.org/officeDocument/2006/relationships/image" Target="../media/image992.png"/><Relationship Id="rId110" Type="http://schemas.openxmlformats.org/officeDocument/2006/relationships/customXml" Target="../ink/ink1005.xml"/><Relationship Id="rId115" Type="http://schemas.openxmlformats.org/officeDocument/2006/relationships/image" Target="../media/image1006.png"/><Relationship Id="rId131" Type="http://schemas.openxmlformats.org/officeDocument/2006/relationships/image" Target="../media/image1014.png"/><Relationship Id="rId136" Type="http://schemas.openxmlformats.org/officeDocument/2006/relationships/customXml" Target="../ink/ink1018.xml"/><Relationship Id="rId157" Type="http://schemas.openxmlformats.org/officeDocument/2006/relationships/image" Target="../media/image1027.png"/><Relationship Id="rId61" Type="http://schemas.openxmlformats.org/officeDocument/2006/relationships/image" Target="../media/image979.png"/><Relationship Id="rId82" Type="http://schemas.openxmlformats.org/officeDocument/2006/relationships/customXml" Target="../ink/ink991.xml"/><Relationship Id="rId152" Type="http://schemas.openxmlformats.org/officeDocument/2006/relationships/customXml" Target="../ink/ink1026.xml"/><Relationship Id="rId19" Type="http://schemas.openxmlformats.org/officeDocument/2006/relationships/image" Target="../media/image958.png"/><Relationship Id="rId14" Type="http://schemas.openxmlformats.org/officeDocument/2006/relationships/customXml" Target="../ink/ink957.xml"/><Relationship Id="rId30" Type="http://schemas.openxmlformats.org/officeDocument/2006/relationships/customXml" Target="../ink/ink965.xml"/><Relationship Id="rId35" Type="http://schemas.openxmlformats.org/officeDocument/2006/relationships/image" Target="../media/image966.png"/><Relationship Id="rId56" Type="http://schemas.openxmlformats.org/officeDocument/2006/relationships/customXml" Target="../ink/ink978.xml"/><Relationship Id="rId77" Type="http://schemas.openxmlformats.org/officeDocument/2006/relationships/image" Target="../media/image987.png"/><Relationship Id="rId100" Type="http://schemas.openxmlformats.org/officeDocument/2006/relationships/customXml" Target="../ink/ink1000.xml"/><Relationship Id="rId105" Type="http://schemas.openxmlformats.org/officeDocument/2006/relationships/image" Target="../media/image1001.png"/><Relationship Id="rId126" Type="http://schemas.openxmlformats.org/officeDocument/2006/relationships/customXml" Target="../ink/ink1013.xml"/><Relationship Id="rId147" Type="http://schemas.openxmlformats.org/officeDocument/2006/relationships/image" Target="../media/image1022.png"/><Relationship Id="rId168" Type="http://schemas.openxmlformats.org/officeDocument/2006/relationships/customXml" Target="../ink/ink1034.xml"/><Relationship Id="rId8" Type="http://schemas.openxmlformats.org/officeDocument/2006/relationships/customXml" Target="../ink/ink954.xml"/><Relationship Id="rId51" Type="http://schemas.openxmlformats.org/officeDocument/2006/relationships/image" Target="../media/image974.png"/><Relationship Id="rId72" Type="http://schemas.openxmlformats.org/officeDocument/2006/relationships/customXml" Target="../ink/ink986.xml"/><Relationship Id="rId93" Type="http://schemas.openxmlformats.org/officeDocument/2006/relationships/image" Target="../media/image995.png"/><Relationship Id="rId98" Type="http://schemas.openxmlformats.org/officeDocument/2006/relationships/customXml" Target="../ink/ink999.xml"/><Relationship Id="rId121" Type="http://schemas.openxmlformats.org/officeDocument/2006/relationships/image" Target="../media/image1009.png"/><Relationship Id="rId142" Type="http://schemas.openxmlformats.org/officeDocument/2006/relationships/customXml" Target="../ink/ink1021.xml"/><Relationship Id="rId163" Type="http://schemas.openxmlformats.org/officeDocument/2006/relationships/image" Target="../media/image1030.png"/><Relationship Id="rId3" Type="http://schemas.openxmlformats.org/officeDocument/2006/relationships/image" Target="../media/image950.png"/><Relationship Id="rId25" Type="http://schemas.openxmlformats.org/officeDocument/2006/relationships/image" Target="../media/image961.png"/><Relationship Id="rId46" Type="http://schemas.openxmlformats.org/officeDocument/2006/relationships/customXml" Target="../ink/ink973.xml"/><Relationship Id="rId67" Type="http://schemas.openxmlformats.org/officeDocument/2006/relationships/image" Target="../media/image982.png"/><Relationship Id="rId116" Type="http://schemas.openxmlformats.org/officeDocument/2006/relationships/customXml" Target="../ink/ink1008.xml"/><Relationship Id="rId137" Type="http://schemas.openxmlformats.org/officeDocument/2006/relationships/image" Target="../media/image1017.png"/><Relationship Id="rId158" Type="http://schemas.openxmlformats.org/officeDocument/2006/relationships/customXml" Target="../ink/ink1029.xml"/><Relationship Id="rId20" Type="http://schemas.openxmlformats.org/officeDocument/2006/relationships/customXml" Target="../ink/ink960.xml"/><Relationship Id="rId41" Type="http://schemas.openxmlformats.org/officeDocument/2006/relationships/image" Target="../media/image969.png"/><Relationship Id="rId62" Type="http://schemas.openxmlformats.org/officeDocument/2006/relationships/customXml" Target="../ink/ink981.xml"/><Relationship Id="rId83" Type="http://schemas.openxmlformats.org/officeDocument/2006/relationships/image" Target="../media/image990.png"/><Relationship Id="rId88" Type="http://schemas.openxmlformats.org/officeDocument/2006/relationships/customXml" Target="../ink/ink994.xml"/><Relationship Id="rId111" Type="http://schemas.openxmlformats.org/officeDocument/2006/relationships/image" Target="../media/image1004.png"/><Relationship Id="rId132" Type="http://schemas.openxmlformats.org/officeDocument/2006/relationships/customXml" Target="../ink/ink1016.xml"/><Relationship Id="rId153" Type="http://schemas.openxmlformats.org/officeDocument/2006/relationships/image" Target="../media/image10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726656" y="133350"/>
            <a:ext cx="5257800" cy="4329113"/>
            <a:chOff x="3726345" y="133350"/>
            <a:chExt cx="5257800" cy="4328802"/>
          </a:xfrm>
        </p:grpSpPr>
        <p:sp>
          <p:nvSpPr>
            <p:cNvPr id="11" name="Oval 10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4800289" y="2168518"/>
              <a:ext cx="3657600" cy="70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000" dirty="0" err="1"/>
                <a:t>Perbandingan</a:t>
              </a:r>
              <a:endParaRPr lang="en-US" sz="4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6345" y="819101"/>
              <a:ext cx="5257800" cy="13233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Matematika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Bab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1</a:t>
              </a:r>
            </a:p>
          </p:txBody>
        </p:sp>
      </p:grpSp>
      <p:pic>
        <p:nvPicPr>
          <p:cNvPr id="8" name="Picture 2" descr="C:\Users\P1846\Desktop\Koreksi BUPING PPKN 1\gbr openi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953000" cy="46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38E33463-E316-49D2-A052-1524DC0F0B32}"/>
              </a:ext>
            </a:extLst>
          </p:cNvPr>
          <p:cNvSpPr/>
          <p:nvPr/>
        </p:nvSpPr>
        <p:spPr>
          <a:xfrm>
            <a:off x="4800600" y="3446801"/>
            <a:ext cx="3255930" cy="685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Dwi</a:t>
            </a:r>
            <a:r>
              <a:rPr lang="en-US" sz="2000" dirty="0">
                <a:solidFill>
                  <a:schemeClr val="tx1"/>
                </a:solidFill>
              </a:rPr>
              <a:t> Agustina </a:t>
            </a:r>
            <a:r>
              <a:rPr lang="en-US" sz="2000" dirty="0" err="1">
                <a:solidFill>
                  <a:schemeClr val="tx1"/>
                </a:solidFill>
              </a:rPr>
              <a:t>Muliani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S.Pd</a:t>
            </a:r>
            <a:endParaRPr lang="id-ID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046758"/>
      </p:ext>
    </p:extLst>
  </p:cSld>
  <p:clrMapOvr>
    <a:masterClrMapping/>
  </p:clrMapOvr>
  <p:transition spd="slow" advTm="1884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1846\Desktop\Koreksi BUPING PPKN 1\gbr opening.png">
            <a:extLst>
              <a:ext uri="{FF2B5EF4-FFF2-40B4-BE49-F238E27FC236}">
                <a16:creationId xmlns:a16="http://schemas.microsoft.com/office/drawing/2014/main" id="{26D9E293-ED36-4C8B-882C-D50F73141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195407"/>
            <a:ext cx="4247035" cy="39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6AA86B5-A28F-43B5-98EE-DF2342A623C5}"/>
              </a:ext>
            </a:extLst>
          </p:cNvPr>
          <p:cNvSpPr/>
          <p:nvPr/>
        </p:nvSpPr>
        <p:spPr>
          <a:xfrm rot="1475755">
            <a:off x="4638302" y="324327"/>
            <a:ext cx="4363196" cy="23682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Ultra Bold Condensed" panose="020B0A06020104020203" pitchFamily="34" charset="0"/>
              </a:rPr>
              <a:t>TERIMAKASIH</a:t>
            </a:r>
          </a:p>
          <a:p>
            <a:pPr algn="ctr"/>
            <a:r>
              <a:rPr lang="en-US" dirty="0">
                <a:latin typeface="Gill Sans Ultra Bold Condensed" panose="020B0A06020104020203" pitchFamily="34" charset="0"/>
              </a:rPr>
              <a:t>SALAM SEHAT DAN SALAM SEMANGAT</a:t>
            </a:r>
            <a:endParaRPr lang="en-ID" dirty="0"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2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50" fill="hold">
                                          <p:stCondLst>
                                            <p:cond delay="8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5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5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24F205D-E649-4B47-B38F-36A0D91E70BB}"/>
              </a:ext>
            </a:extLst>
          </p:cNvPr>
          <p:cNvGrpSpPr/>
          <p:nvPr/>
        </p:nvGrpSpPr>
        <p:grpSpPr>
          <a:xfrm>
            <a:off x="390800" y="201771"/>
            <a:ext cx="361080" cy="790560"/>
            <a:chOff x="390800" y="201771"/>
            <a:chExt cx="361080" cy="79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669B19E-7596-41B7-80FD-0741C28E6F3B}"/>
                    </a:ext>
                  </a:extLst>
                </p14:cNvPr>
                <p14:cNvContentPartPr/>
                <p14:nvPr/>
              </p14:nvContentPartPr>
              <p14:xfrm>
                <a:off x="390800" y="367731"/>
                <a:ext cx="8640" cy="352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669B19E-7596-41B7-80FD-0741C28E6F3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1800" y="358731"/>
                  <a:ext cx="262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67CC9E8-AF07-4737-A0D7-861B84F3C9C4}"/>
                    </a:ext>
                  </a:extLst>
                </p14:cNvPr>
                <p14:cNvContentPartPr/>
                <p14:nvPr/>
              </p14:nvContentPartPr>
              <p14:xfrm>
                <a:off x="408800" y="320931"/>
                <a:ext cx="181080" cy="84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67CC9E8-AF07-4737-A0D7-861B84F3C9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9800" y="311931"/>
                  <a:ext cx="198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38A1DDD-62CE-4E7A-9AD1-A034C26C72A6}"/>
                    </a:ext>
                  </a:extLst>
                </p14:cNvPr>
                <p14:cNvContentPartPr/>
                <p14:nvPr/>
              </p14:nvContentPartPr>
              <p14:xfrm>
                <a:off x="403040" y="514971"/>
                <a:ext cx="198000" cy="60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38A1DDD-62CE-4E7A-9AD1-A034C26C72A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4400" y="505971"/>
                  <a:ext cx="215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FDA05B2-436D-48B1-A1F9-FB3C0CBCADE1}"/>
                    </a:ext>
                  </a:extLst>
                </p14:cNvPr>
                <p14:cNvContentPartPr/>
                <p14:nvPr/>
              </p14:nvContentPartPr>
              <p14:xfrm>
                <a:off x="404480" y="600291"/>
                <a:ext cx="258840" cy="158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FDA05B2-436D-48B1-A1F9-FB3C0CBCAD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5840" y="591651"/>
                  <a:ext cx="276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6DAD0E-4E7D-4DCD-9C93-D813BD3924A4}"/>
                    </a:ext>
                  </a:extLst>
                </p14:cNvPr>
                <p14:cNvContentPartPr/>
                <p14:nvPr/>
              </p14:nvContentPartPr>
              <p14:xfrm>
                <a:off x="578000" y="201771"/>
                <a:ext cx="173880" cy="790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6DAD0E-4E7D-4DCD-9C93-D813BD3924A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9360" y="193131"/>
                  <a:ext cx="191520" cy="80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4AB83-DA63-40C5-BADA-DCCAE2DEB272}"/>
              </a:ext>
            </a:extLst>
          </p:cNvPr>
          <p:cNvGrpSpPr/>
          <p:nvPr/>
        </p:nvGrpSpPr>
        <p:grpSpPr>
          <a:xfrm>
            <a:off x="1156160" y="219411"/>
            <a:ext cx="696960" cy="530280"/>
            <a:chOff x="1156160" y="219411"/>
            <a:chExt cx="696960" cy="53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150E49-230A-49D5-A261-C3F720467D35}"/>
                    </a:ext>
                  </a:extLst>
                </p14:cNvPr>
                <p14:cNvContentPartPr/>
                <p14:nvPr/>
              </p14:nvContentPartPr>
              <p14:xfrm>
                <a:off x="1156160" y="248931"/>
                <a:ext cx="89640" cy="483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150E49-230A-49D5-A261-C3F720467D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47520" y="239931"/>
                  <a:ext cx="1072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1BF924D-2780-409D-9253-CA2CBEBDEDE7}"/>
                    </a:ext>
                  </a:extLst>
                </p14:cNvPr>
                <p14:cNvContentPartPr/>
                <p14:nvPr/>
              </p14:nvContentPartPr>
              <p14:xfrm>
                <a:off x="1392680" y="219411"/>
                <a:ext cx="58680" cy="480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1BF924D-2780-409D-9253-CA2CBEBDED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84040" y="210771"/>
                  <a:ext cx="763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8E23BD0-A7C6-42DF-83D3-1EB3127D205F}"/>
                    </a:ext>
                  </a:extLst>
                </p14:cNvPr>
                <p14:cNvContentPartPr/>
                <p14:nvPr/>
              </p14:nvContentPartPr>
              <p14:xfrm>
                <a:off x="1274600" y="486531"/>
                <a:ext cx="192240" cy="136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8E23BD0-A7C6-42DF-83D3-1EB3127D20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65960" y="477531"/>
                  <a:ext cx="209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B11BEEA-253D-45C4-A1FB-30543F55CB4E}"/>
                    </a:ext>
                  </a:extLst>
                </p14:cNvPr>
                <p14:cNvContentPartPr/>
                <p14:nvPr/>
              </p14:nvContentPartPr>
              <p14:xfrm>
                <a:off x="1505000" y="498051"/>
                <a:ext cx="195120" cy="251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B11BEEA-253D-45C4-A1FB-30543F55CB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96360" y="489411"/>
                  <a:ext cx="212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6D7D09A-0D5E-416E-90C9-0088CE7C3921}"/>
                    </a:ext>
                  </a:extLst>
                </p14:cNvPr>
                <p14:cNvContentPartPr/>
                <p14:nvPr/>
              </p14:nvContentPartPr>
              <p14:xfrm>
                <a:off x="1749080" y="362691"/>
                <a:ext cx="104040" cy="348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6D7D09A-0D5E-416E-90C9-0088CE7C39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40080" y="353691"/>
                  <a:ext cx="12168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B08C06-A56E-45A8-A8E1-9597565C6B2F}"/>
              </a:ext>
            </a:extLst>
          </p:cNvPr>
          <p:cNvGrpSpPr/>
          <p:nvPr/>
        </p:nvGrpSpPr>
        <p:grpSpPr>
          <a:xfrm>
            <a:off x="2203400" y="400491"/>
            <a:ext cx="404280" cy="403560"/>
            <a:chOff x="2203400" y="400491"/>
            <a:chExt cx="40428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09B66EB-1FEE-4FF6-A303-BC49270803A8}"/>
                    </a:ext>
                  </a:extLst>
                </p14:cNvPr>
                <p14:cNvContentPartPr/>
                <p14:nvPr/>
              </p14:nvContentPartPr>
              <p14:xfrm>
                <a:off x="2203400" y="400491"/>
                <a:ext cx="210240" cy="403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09B66EB-1FEE-4FF6-A303-BC49270803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94400" y="391851"/>
                  <a:ext cx="2278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DC33146-4E6C-4C73-8861-3DFC754ED895}"/>
                    </a:ext>
                  </a:extLst>
                </p14:cNvPr>
                <p14:cNvContentPartPr/>
                <p14:nvPr/>
              </p14:nvContentPartPr>
              <p14:xfrm>
                <a:off x="2463680" y="405171"/>
                <a:ext cx="144000" cy="366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DC33146-4E6C-4C73-8861-3DFC754ED8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55040" y="396171"/>
                  <a:ext cx="161640" cy="38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162ED5-1455-43BD-961C-8C5B772D4E38}"/>
              </a:ext>
            </a:extLst>
          </p:cNvPr>
          <p:cNvGrpSpPr/>
          <p:nvPr/>
        </p:nvGrpSpPr>
        <p:grpSpPr>
          <a:xfrm>
            <a:off x="493400" y="1326771"/>
            <a:ext cx="247320" cy="729720"/>
            <a:chOff x="493400" y="1326771"/>
            <a:chExt cx="247320" cy="72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2D4DB71-2921-4B75-947A-4D646A755E6C}"/>
                    </a:ext>
                  </a:extLst>
                </p14:cNvPr>
                <p14:cNvContentPartPr/>
                <p14:nvPr/>
              </p14:nvContentPartPr>
              <p14:xfrm>
                <a:off x="493400" y="1393731"/>
                <a:ext cx="56160" cy="261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2D4DB71-2921-4B75-947A-4D646A755E6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4760" y="1384731"/>
                  <a:ext cx="73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EF07B73-EFB8-4139-8D64-1DA18B02E841}"/>
                    </a:ext>
                  </a:extLst>
                </p14:cNvPr>
                <p14:cNvContentPartPr/>
                <p14:nvPr/>
              </p14:nvContentPartPr>
              <p14:xfrm>
                <a:off x="618320" y="1326771"/>
                <a:ext cx="122400" cy="729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EF07B73-EFB8-4139-8D64-1DA18B02E8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9680" y="1318131"/>
                  <a:ext cx="140040" cy="74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BC3D45D-BC66-4535-82A8-AEA168BEEAAF}"/>
              </a:ext>
            </a:extLst>
          </p:cNvPr>
          <p:cNvGrpSpPr/>
          <p:nvPr/>
        </p:nvGrpSpPr>
        <p:grpSpPr>
          <a:xfrm>
            <a:off x="4754720" y="1323531"/>
            <a:ext cx="421560" cy="372600"/>
            <a:chOff x="4754720" y="1323531"/>
            <a:chExt cx="42156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BCAC359-D51B-4E87-B9DD-AEBA4545BD25}"/>
                    </a:ext>
                  </a:extLst>
                </p14:cNvPr>
                <p14:cNvContentPartPr/>
                <p14:nvPr/>
              </p14:nvContentPartPr>
              <p14:xfrm>
                <a:off x="4765880" y="1544571"/>
                <a:ext cx="29520" cy="88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BCAC359-D51B-4E87-B9DD-AEBA4545BD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56880" y="1535571"/>
                  <a:ext cx="47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F8C64C1-FE66-43B2-A686-2A92667392FE}"/>
                    </a:ext>
                  </a:extLst>
                </p14:cNvPr>
                <p14:cNvContentPartPr/>
                <p14:nvPr/>
              </p14:nvContentPartPr>
              <p14:xfrm>
                <a:off x="4754720" y="1408851"/>
                <a:ext cx="11520" cy="55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F8C64C1-FE66-43B2-A686-2A92667392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45720" y="1400211"/>
                  <a:ext cx="29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515DA1-81B7-4622-86F0-255162A42DDD}"/>
                    </a:ext>
                  </a:extLst>
                </p14:cNvPr>
                <p14:cNvContentPartPr/>
                <p14:nvPr/>
              </p14:nvContentPartPr>
              <p14:xfrm>
                <a:off x="4970720" y="1323531"/>
                <a:ext cx="205560" cy="372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515DA1-81B7-4622-86F0-255162A42D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61720" y="1314891"/>
                  <a:ext cx="223200" cy="39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085C8FC-AD12-4FDE-AA84-1237CBB372E8}"/>
                  </a:ext>
                </a:extLst>
              </p14:cNvPr>
              <p14:cNvContentPartPr/>
              <p14:nvPr/>
            </p14:nvContentPartPr>
            <p14:xfrm>
              <a:off x="5259080" y="1519371"/>
              <a:ext cx="15840" cy="471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085C8FC-AD12-4FDE-AA84-1237CBB372E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50080" y="1510731"/>
                <a:ext cx="3348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FAC183C5-FE2E-4463-8C5F-84D1A0DBF051}"/>
              </a:ext>
            </a:extLst>
          </p:cNvPr>
          <p:cNvGrpSpPr/>
          <p:nvPr/>
        </p:nvGrpSpPr>
        <p:grpSpPr>
          <a:xfrm>
            <a:off x="1138520" y="1225251"/>
            <a:ext cx="3428640" cy="1474920"/>
            <a:chOff x="1138520" y="1225251"/>
            <a:chExt cx="3428640" cy="147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E60331-A960-4318-B2F1-AE7EF6BA91E5}"/>
                    </a:ext>
                  </a:extLst>
                </p14:cNvPr>
                <p14:cNvContentPartPr/>
                <p14:nvPr/>
              </p14:nvContentPartPr>
              <p14:xfrm>
                <a:off x="1138520" y="1403811"/>
                <a:ext cx="45360" cy="453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E60331-A960-4318-B2F1-AE7EF6BA91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9880" y="1395171"/>
                  <a:ext cx="630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38068C3-9214-4B69-856A-E9CBA9556B36}"/>
                    </a:ext>
                  </a:extLst>
                </p14:cNvPr>
                <p14:cNvContentPartPr/>
                <p14:nvPr/>
              </p14:nvContentPartPr>
              <p14:xfrm>
                <a:off x="1144640" y="1360611"/>
                <a:ext cx="152280" cy="352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38068C3-9214-4B69-856A-E9CBA9556B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6000" y="1351611"/>
                  <a:ext cx="1699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103E427-A29B-4167-AA0F-6EE55C970375}"/>
                    </a:ext>
                  </a:extLst>
                </p14:cNvPr>
                <p14:cNvContentPartPr/>
                <p14:nvPr/>
              </p14:nvContentPartPr>
              <p14:xfrm>
                <a:off x="1364600" y="1499211"/>
                <a:ext cx="164880" cy="301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103E427-A29B-4167-AA0F-6EE55C97037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55600" y="1490571"/>
                  <a:ext cx="1825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717C1F-91A4-4B63-A8CE-C23571894E7E}"/>
                    </a:ext>
                  </a:extLst>
                </p14:cNvPr>
                <p14:cNvContentPartPr/>
                <p14:nvPr/>
              </p14:nvContentPartPr>
              <p14:xfrm>
                <a:off x="1551440" y="1437291"/>
                <a:ext cx="154440" cy="292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717C1F-91A4-4B63-A8CE-C23571894E7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42440" y="1428651"/>
                  <a:ext cx="172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65B77B-C8A1-4CD8-BCBC-E24311E29597}"/>
                    </a:ext>
                  </a:extLst>
                </p14:cNvPr>
                <p14:cNvContentPartPr/>
                <p14:nvPr/>
              </p14:nvContentPartPr>
              <p14:xfrm>
                <a:off x="1801640" y="1340451"/>
                <a:ext cx="169920" cy="400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65B77B-C8A1-4CD8-BCBC-E24311E295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92640" y="1331451"/>
                  <a:ext cx="1875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5BA399-C23A-4A45-A119-D2FC397230EC}"/>
                    </a:ext>
                  </a:extLst>
                </p14:cNvPr>
                <p14:cNvContentPartPr/>
                <p14:nvPr/>
              </p14:nvContentPartPr>
              <p14:xfrm>
                <a:off x="2039240" y="1454931"/>
                <a:ext cx="204480" cy="265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5BA399-C23A-4A45-A119-D2FC397230E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30600" y="1446291"/>
                  <a:ext cx="222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FDE81A-1BA2-489F-A93B-F4392F3D7FA7}"/>
                    </a:ext>
                  </a:extLst>
                </p14:cNvPr>
                <p14:cNvContentPartPr/>
                <p14:nvPr/>
              </p14:nvContentPartPr>
              <p14:xfrm>
                <a:off x="2283680" y="1423971"/>
                <a:ext cx="158760" cy="264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FDE81A-1BA2-489F-A93B-F4392F3D7F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74680" y="1415331"/>
                  <a:ext cx="1764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EC2C79C-7899-4F08-B266-81929D2DCD12}"/>
                    </a:ext>
                  </a:extLst>
                </p14:cNvPr>
                <p14:cNvContentPartPr/>
                <p14:nvPr/>
              </p14:nvContentPartPr>
              <p14:xfrm>
                <a:off x="2486720" y="1225251"/>
                <a:ext cx="228240" cy="484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EC2C79C-7899-4F08-B266-81929D2DCD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77720" y="1216611"/>
                  <a:ext cx="24588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4F156B7-5E90-4017-B1CF-D7F483D35B9A}"/>
                    </a:ext>
                  </a:extLst>
                </p14:cNvPr>
                <p14:cNvContentPartPr/>
                <p14:nvPr/>
              </p14:nvContentPartPr>
              <p14:xfrm>
                <a:off x="2747720" y="1412091"/>
                <a:ext cx="33840" cy="216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4F156B7-5E90-4017-B1CF-D7F483D35B9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39080" y="1403451"/>
                  <a:ext cx="51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D72E4C-DF9C-4E03-A731-3BBEDC2771B7}"/>
                    </a:ext>
                  </a:extLst>
                </p14:cNvPr>
                <p14:cNvContentPartPr/>
                <p14:nvPr/>
              </p14:nvContentPartPr>
              <p14:xfrm>
                <a:off x="2828000" y="1408851"/>
                <a:ext cx="199440" cy="260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D72E4C-DF9C-4E03-A731-3BBEDC2771B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19000" y="1399851"/>
                  <a:ext cx="217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B39D68-5241-49E7-9CC2-8050621FB94E}"/>
                    </a:ext>
                  </a:extLst>
                </p14:cNvPr>
                <p14:cNvContentPartPr/>
                <p14:nvPr/>
              </p14:nvContentPartPr>
              <p14:xfrm>
                <a:off x="3054440" y="1386891"/>
                <a:ext cx="154080" cy="561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B39D68-5241-49E7-9CC2-8050621FB9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45440" y="1377891"/>
                  <a:ext cx="17172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AE4D8F5-41AA-465B-9E27-D4508D9B40F0}"/>
                    </a:ext>
                  </a:extLst>
                </p14:cNvPr>
                <p14:cNvContentPartPr/>
                <p14:nvPr/>
              </p14:nvContentPartPr>
              <p14:xfrm>
                <a:off x="3229760" y="1353771"/>
                <a:ext cx="210600" cy="297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AE4D8F5-41AA-465B-9E27-D4508D9B40F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20760" y="1344771"/>
                  <a:ext cx="2282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F1860E-2C63-47A7-A070-61520C5FE6C5}"/>
                    </a:ext>
                  </a:extLst>
                </p14:cNvPr>
                <p14:cNvContentPartPr/>
                <p14:nvPr/>
              </p14:nvContentPartPr>
              <p14:xfrm>
                <a:off x="3513440" y="1357011"/>
                <a:ext cx="175680" cy="254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F1860E-2C63-47A7-A070-61520C5FE6C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04800" y="1348371"/>
                  <a:ext cx="193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8C0307F-B7DF-4B9D-BC12-B57E44553B75}"/>
                    </a:ext>
                  </a:extLst>
                </p14:cNvPr>
                <p14:cNvContentPartPr/>
                <p14:nvPr/>
              </p14:nvContentPartPr>
              <p14:xfrm>
                <a:off x="4250000" y="1317771"/>
                <a:ext cx="215280" cy="459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8C0307F-B7DF-4B9D-BC12-B57E44553B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41360" y="1308771"/>
                  <a:ext cx="2329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DC34C5-E843-499E-AFE5-4746659D201E}"/>
                    </a:ext>
                  </a:extLst>
                </p14:cNvPr>
                <p14:cNvContentPartPr/>
                <p14:nvPr/>
              </p14:nvContentPartPr>
              <p14:xfrm>
                <a:off x="4356920" y="1335411"/>
                <a:ext cx="210240" cy="69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DC34C5-E843-499E-AFE5-4746659D201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48280" y="1326411"/>
                  <a:ext cx="227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ADE07D-A04F-4761-BF72-B009EED47AA7}"/>
                    </a:ext>
                  </a:extLst>
                </p14:cNvPr>
                <p14:cNvContentPartPr/>
                <p14:nvPr/>
              </p14:nvContentPartPr>
              <p14:xfrm>
                <a:off x="1178480" y="2123091"/>
                <a:ext cx="33840" cy="361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ADE07D-A04F-4761-BF72-B009EED47A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69840" y="2114091"/>
                  <a:ext cx="514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E9CE202-DD58-4F91-9140-46F5FCEDD246}"/>
                    </a:ext>
                  </a:extLst>
                </p14:cNvPr>
                <p14:cNvContentPartPr/>
                <p14:nvPr/>
              </p14:nvContentPartPr>
              <p14:xfrm>
                <a:off x="1223480" y="2110851"/>
                <a:ext cx="158040" cy="309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E9CE202-DD58-4F91-9140-46F5FCEDD24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14480" y="2102211"/>
                  <a:ext cx="1756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143913E-80A9-49A6-B5CE-3F5CD5C13B5E}"/>
                    </a:ext>
                  </a:extLst>
                </p14:cNvPr>
                <p14:cNvContentPartPr/>
                <p14:nvPr/>
              </p14:nvContentPartPr>
              <p14:xfrm>
                <a:off x="1444160" y="2245851"/>
                <a:ext cx="170280" cy="284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143913E-80A9-49A6-B5CE-3F5CD5C13B5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35160" y="2236851"/>
                  <a:ext cx="187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E01E96-EFA4-4B1D-95C0-620DFC14B45D}"/>
                    </a:ext>
                  </a:extLst>
                </p14:cNvPr>
                <p14:cNvContentPartPr/>
                <p14:nvPr/>
              </p14:nvContentPartPr>
              <p14:xfrm>
                <a:off x="1598240" y="2077371"/>
                <a:ext cx="51840" cy="376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E01E96-EFA4-4B1D-95C0-620DFC14B4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89600" y="2068731"/>
                  <a:ext cx="694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5729043-1151-4A23-8792-E3838D8FFCAE}"/>
                    </a:ext>
                  </a:extLst>
                </p14:cNvPr>
                <p14:cNvContentPartPr/>
                <p14:nvPr/>
              </p14:nvContentPartPr>
              <p14:xfrm>
                <a:off x="1727840" y="2136411"/>
                <a:ext cx="107640" cy="323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5729043-1151-4A23-8792-E3838D8FFCA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18840" y="2127411"/>
                  <a:ext cx="1252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AE40DB-0B75-40AF-9AA8-D3FF6AA2AF62}"/>
                    </a:ext>
                  </a:extLst>
                </p14:cNvPr>
                <p14:cNvContentPartPr/>
                <p14:nvPr/>
              </p14:nvContentPartPr>
              <p14:xfrm>
                <a:off x="1988480" y="2210931"/>
                <a:ext cx="181440" cy="250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AE40DB-0B75-40AF-9AA8-D3FF6AA2AF6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79840" y="2201931"/>
                  <a:ext cx="199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43977FE-6D87-4DFF-8E56-2D6CF42B6ECF}"/>
                    </a:ext>
                  </a:extLst>
                </p14:cNvPr>
                <p14:cNvContentPartPr/>
                <p14:nvPr/>
              </p14:nvContentPartPr>
              <p14:xfrm>
                <a:off x="2287280" y="2136411"/>
                <a:ext cx="320400" cy="268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43977FE-6D87-4DFF-8E56-2D6CF42B6EC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78640" y="2127411"/>
                  <a:ext cx="3380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C793A19-D84B-4915-B2C1-80DE2B8F22A6}"/>
                    </a:ext>
                  </a:extLst>
                </p14:cNvPr>
                <p14:cNvContentPartPr/>
                <p14:nvPr/>
              </p14:nvContentPartPr>
              <p14:xfrm>
                <a:off x="2632160" y="2143251"/>
                <a:ext cx="145080" cy="556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C793A19-D84B-4915-B2C1-80DE2B8F22A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23160" y="2134251"/>
                  <a:ext cx="16272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89C1F8-6CF9-4B5A-9E31-F15D46DB6689}"/>
                    </a:ext>
                  </a:extLst>
                </p14:cNvPr>
                <p14:cNvContentPartPr/>
                <p14:nvPr/>
              </p14:nvContentPartPr>
              <p14:xfrm>
                <a:off x="3207800" y="2017971"/>
                <a:ext cx="51840" cy="358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89C1F8-6CF9-4B5A-9E31-F15D46DB668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98800" y="2008971"/>
                  <a:ext cx="694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CD2BFBA-6929-4AEF-849E-9D2B74F0609A}"/>
                    </a:ext>
                  </a:extLst>
                </p14:cNvPr>
                <p14:cNvContentPartPr/>
                <p14:nvPr/>
              </p14:nvContentPartPr>
              <p14:xfrm>
                <a:off x="3212840" y="1918611"/>
                <a:ext cx="148680" cy="556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CD2BFBA-6929-4AEF-849E-9D2B74F0609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03840" y="1909611"/>
                  <a:ext cx="1663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2C7E5BD-189F-43D7-9FDF-41757D893389}"/>
                    </a:ext>
                  </a:extLst>
                </p14:cNvPr>
                <p14:cNvContentPartPr/>
                <p14:nvPr/>
              </p14:nvContentPartPr>
              <p14:xfrm>
                <a:off x="3455480" y="2109771"/>
                <a:ext cx="234720" cy="294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2C7E5BD-189F-43D7-9FDF-41757D89338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46480" y="2100771"/>
                  <a:ext cx="252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79CCCE6-923F-42E5-A670-CC2F90A39C26}"/>
                    </a:ext>
                  </a:extLst>
                </p14:cNvPr>
                <p14:cNvContentPartPr/>
                <p14:nvPr/>
              </p14:nvContentPartPr>
              <p14:xfrm>
                <a:off x="3756440" y="2109051"/>
                <a:ext cx="217080" cy="246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79CCCE6-923F-42E5-A670-CC2F90A39C2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47800" y="2100051"/>
                  <a:ext cx="2347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B5786D4-0CE2-4215-8383-E73B69138853}"/>
                    </a:ext>
                  </a:extLst>
                </p14:cNvPr>
                <p14:cNvContentPartPr/>
                <p14:nvPr/>
              </p14:nvContentPartPr>
              <p14:xfrm>
                <a:off x="4022480" y="1981611"/>
                <a:ext cx="57240" cy="340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B5786D4-0CE2-4215-8383-E73B691388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13480" y="1972611"/>
                  <a:ext cx="74880" cy="35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8D2D0B7-D487-4A36-9168-96DD96CAF319}"/>
              </a:ext>
            </a:extLst>
          </p:cNvPr>
          <p:cNvGrpSpPr/>
          <p:nvPr/>
        </p:nvGrpSpPr>
        <p:grpSpPr>
          <a:xfrm>
            <a:off x="4646720" y="1892691"/>
            <a:ext cx="561600" cy="539280"/>
            <a:chOff x="4646720" y="1892691"/>
            <a:chExt cx="561600" cy="53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F5B7292-2D45-43F1-9D1B-CDF05422BE9E}"/>
                    </a:ext>
                  </a:extLst>
                </p14:cNvPr>
                <p14:cNvContentPartPr/>
                <p14:nvPr/>
              </p14:nvContentPartPr>
              <p14:xfrm>
                <a:off x="4646720" y="2016531"/>
                <a:ext cx="160560" cy="415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F5B7292-2D45-43F1-9D1B-CDF05422BE9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38080" y="2007891"/>
                  <a:ext cx="1782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9C2D8A6-9132-4BB0-A064-DDDFD352C23C}"/>
                    </a:ext>
                  </a:extLst>
                </p14:cNvPr>
                <p14:cNvContentPartPr/>
                <p14:nvPr/>
              </p14:nvContentPartPr>
              <p14:xfrm>
                <a:off x="4703240" y="1964691"/>
                <a:ext cx="261720" cy="127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9C2D8A6-9132-4BB0-A064-DDDFD352C23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94240" y="1956051"/>
                  <a:ext cx="279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452047A-5E6A-403A-8979-AD4BCCC391D3}"/>
                    </a:ext>
                  </a:extLst>
                </p14:cNvPr>
                <p14:cNvContentPartPr/>
                <p14:nvPr/>
              </p14:nvContentPartPr>
              <p14:xfrm>
                <a:off x="4975400" y="1892691"/>
                <a:ext cx="232920" cy="484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452047A-5E6A-403A-8979-AD4BCCC391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66760" y="1883691"/>
                  <a:ext cx="250560" cy="50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73556A2-4545-4ED1-8EC9-357A9DEFFF6D}"/>
                  </a:ext>
                </a:extLst>
              </p14:cNvPr>
              <p14:cNvContentPartPr/>
              <p14:nvPr/>
            </p14:nvContentPartPr>
            <p14:xfrm>
              <a:off x="1193960" y="2892051"/>
              <a:ext cx="81000" cy="538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73556A2-4545-4ED1-8EC9-357A9DEFFF6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84960" y="2883411"/>
                <a:ext cx="9864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D5FE499-2FFD-455B-B689-797FD4A4A95B}"/>
                  </a:ext>
                </a:extLst>
              </p14:cNvPr>
              <p14:cNvContentPartPr/>
              <p14:nvPr/>
            </p14:nvContentPartPr>
            <p14:xfrm>
              <a:off x="1272080" y="2961891"/>
              <a:ext cx="223920" cy="2908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D5FE499-2FFD-455B-B689-797FD4A4A95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263440" y="2952891"/>
                <a:ext cx="2415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BD7A4EC-C220-4516-B53C-10CF9CDC9EE7}"/>
                  </a:ext>
                </a:extLst>
              </p14:cNvPr>
              <p14:cNvContentPartPr/>
              <p14:nvPr/>
            </p14:nvContentPartPr>
            <p14:xfrm>
              <a:off x="1569440" y="3133251"/>
              <a:ext cx="198720" cy="2728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BD7A4EC-C220-4516-B53C-10CF9CDC9EE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560800" y="3124251"/>
                <a:ext cx="2163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58189A0-6F68-46F2-8313-FFEBA47B9CDE}"/>
                  </a:ext>
                </a:extLst>
              </p14:cNvPr>
              <p14:cNvContentPartPr/>
              <p14:nvPr/>
            </p14:nvContentPartPr>
            <p14:xfrm>
              <a:off x="1739000" y="2930571"/>
              <a:ext cx="80640" cy="4154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58189A0-6F68-46F2-8313-FFEBA47B9CD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730000" y="2921931"/>
                <a:ext cx="982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C5C8A5C-AB77-48FF-A1E2-7FB58D0E4A29}"/>
                  </a:ext>
                </a:extLst>
              </p14:cNvPr>
              <p14:cNvContentPartPr/>
              <p14:nvPr/>
            </p14:nvContentPartPr>
            <p14:xfrm>
              <a:off x="1898120" y="3095451"/>
              <a:ext cx="124920" cy="3024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C5C8A5C-AB77-48FF-A1E2-7FB58D0E4A2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889120" y="3086451"/>
                <a:ext cx="1425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CED200E-3567-4411-BEA7-02E16EA9AB78}"/>
                  </a:ext>
                </a:extLst>
              </p14:cNvPr>
              <p14:cNvContentPartPr/>
              <p14:nvPr/>
            </p14:nvContentPartPr>
            <p14:xfrm>
              <a:off x="2073440" y="3014811"/>
              <a:ext cx="192600" cy="361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CED200E-3567-4411-BEA7-02E16EA9AB7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64800" y="3006171"/>
                <a:ext cx="2102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317908C-6CBD-4E44-B4FE-DD7F86C9FC17}"/>
                  </a:ext>
                </a:extLst>
              </p14:cNvPr>
              <p14:cNvContentPartPr/>
              <p14:nvPr/>
            </p14:nvContentPartPr>
            <p14:xfrm>
              <a:off x="2368280" y="3036771"/>
              <a:ext cx="402480" cy="3078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317908C-6CBD-4E44-B4FE-DD7F86C9FC1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59280" y="3027771"/>
                <a:ext cx="4201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6B01DCD-2AB2-48FC-A32E-EF6356D5316C}"/>
                  </a:ext>
                </a:extLst>
              </p14:cNvPr>
              <p14:cNvContentPartPr/>
              <p14:nvPr/>
            </p14:nvContentPartPr>
            <p14:xfrm>
              <a:off x="2775800" y="3076371"/>
              <a:ext cx="171360" cy="4579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6B01DCD-2AB2-48FC-A32E-EF6356D5316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766800" y="3067371"/>
                <a:ext cx="18900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226E206-6F98-4E56-A044-D5130999E9A2}"/>
                  </a:ext>
                </a:extLst>
              </p14:cNvPr>
              <p14:cNvContentPartPr/>
              <p14:nvPr/>
            </p14:nvContentPartPr>
            <p14:xfrm>
              <a:off x="2618480" y="3787011"/>
              <a:ext cx="283680" cy="3304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226E206-6F98-4E56-A044-D5130999E9A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09480" y="3778371"/>
                <a:ext cx="3013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1B19769-3C1A-46D8-9AA9-1C7EC8114DF5}"/>
                  </a:ext>
                </a:extLst>
              </p14:cNvPr>
              <p14:cNvContentPartPr/>
              <p14:nvPr/>
            </p14:nvContentPartPr>
            <p14:xfrm>
              <a:off x="2725400" y="3745971"/>
              <a:ext cx="170280" cy="4190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1B19769-3C1A-46D8-9AA9-1C7EC8114DF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716400" y="3737331"/>
                <a:ext cx="18792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50A40C1-ABD1-464D-A900-FE1B27772D98}"/>
                  </a:ext>
                </a:extLst>
              </p14:cNvPr>
              <p14:cNvContentPartPr/>
              <p14:nvPr/>
            </p14:nvContentPartPr>
            <p14:xfrm>
              <a:off x="3082520" y="3502251"/>
              <a:ext cx="724680" cy="6393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50A40C1-ABD1-464D-A900-FE1B27772D9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073880" y="3493251"/>
                <a:ext cx="74232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70E51C4-0920-474E-BE8C-7CFE0472FE64}"/>
                  </a:ext>
                </a:extLst>
              </p14:cNvPr>
              <p14:cNvContentPartPr/>
              <p14:nvPr/>
            </p14:nvContentPartPr>
            <p14:xfrm>
              <a:off x="1778240" y="4068891"/>
              <a:ext cx="464400" cy="2347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70E51C4-0920-474E-BE8C-7CFE0472FE6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769600" y="4060251"/>
                <a:ext cx="4820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31149E8-6A6B-4628-9F70-285BD6413ADF}"/>
                  </a:ext>
                </a:extLst>
              </p14:cNvPr>
              <p14:cNvContentPartPr/>
              <p14:nvPr/>
            </p14:nvContentPartPr>
            <p14:xfrm>
              <a:off x="1949960" y="4260051"/>
              <a:ext cx="264960" cy="1242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31149E8-6A6B-4628-9F70-285BD6413AD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940960" y="4251051"/>
                <a:ext cx="2826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67E5F52-2E81-4C90-8981-8B7966884177}"/>
                  </a:ext>
                </a:extLst>
              </p14:cNvPr>
              <p14:cNvContentPartPr/>
              <p14:nvPr/>
            </p14:nvContentPartPr>
            <p14:xfrm>
              <a:off x="2176400" y="4268331"/>
              <a:ext cx="38160" cy="5234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67E5F52-2E81-4C90-8981-8B796688417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167760" y="4259331"/>
                <a:ext cx="558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56BE33B-11E2-4CCC-8858-55D7AB6890EB}"/>
                  </a:ext>
                </a:extLst>
              </p14:cNvPr>
              <p14:cNvContentPartPr/>
              <p14:nvPr/>
            </p14:nvContentPartPr>
            <p14:xfrm>
              <a:off x="1834400" y="3652011"/>
              <a:ext cx="137160" cy="341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56BE33B-11E2-4CCC-8858-55D7AB6890E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825760" y="3643371"/>
                <a:ext cx="1548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5416D16-129C-4ABA-880C-808B7B022963}"/>
                  </a:ext>
                </a:extLst>
              </p14:cNvPr>
              <p14:cNvContentPartPr/>
              <p14:nvPr/>
            </p14:nvContentPartPr>
            <p14:xfrm>
              <a:off x="1870760" y="3622131"/>
              <a:ext cx="163440" cy="604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5416D16-129C-4ABA-880C-808B7B02296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861760" y="3613131"/>
                <a:ext cx="1810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095B953-3F42-442F-B43D-7C0A6C3E08F9}"/>
                  </a:ext>
                </a:extLst>
              </p14:cNvPr>
              <p14:cNvContentPartPr/>
              <p14:nvPr/>
            </p14:nvContentPartPr>
            <p14:xfrm>
              <a:off x="1951040" y="4267971"/>
              <a:ext cx="362880" cy="494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095B953-3F42-442F-B43D-7C0A6C3E08F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42400" y="4258971"/>
                <a:ext cx="380520" cy="51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84A6721F-FE51-4DEE-91C8-163B524B5083}"/>
              </a:ext>
            </a:extLst>
          </p:cNvPr>
          <p:cNvGrpSpPr/>
          <p:nvPr/>
        </p:nvGrpSpPr>
        <p:grpSpPr>
          <a:xfrm>
            <a:off x="3114920" y="2734731"/>
            <a:ext cx="1407600" cy="1500120"/>
            <a:chOff x="3114920" y="2734731"/>
            <a:chExt cx="1407600" cy="15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68336BC-2905-46CD-AC21-39131E949ECA}"/>
                    </a:ext>
                  </a:extLst>
                </p14:cNvPr>
                <p14:cNvContentPartPr/>
                <p14:nvPr/>
              </p14:nvContentPartPr>
              <p14:xfrm>
                <a:off x="3371600" y="2878371"/>
                <a:ext cx="392040" cy="77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68336BC-2905-46CD-AC21-39131E949EC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62960" y="2869371"/>
                  <a:ext cx="409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8356D97-262B-451A-9A90-79E962219AD4}"/>
                    </a:ext>
                  </a:extLst>
                </p14:cNvPr>
                <p14:cNvContentPartPr/>
                <p14:nvPr/>
              </p14:nvContentPartPr>
              <p14:xfrm>
                <a:off x="3569240" y="2901411"/>
                <a:ext cx="58320" cy="389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8356D97-262B-451A-9A90-79E962219AD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60600" y="2892411"/>
                  <a:ext cx="759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F9974B6-43BE-416E-BCFA-6D89A01EDCBD}"/>
                    </a:ext>
                  </a:extLst>
                </p14:cNvPr>
                <p14:cNvContentPartPr/>
                <p14:nvPr/>
              </p14:nvContentPartPr>
              <p14:xfrm>
                <a:off x="3732320" y="2995011"/>
                <a:ext cx="142920" cy="237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F9974B6-43BE-416E-BCFA-6D89A01EDCB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23320" y="2986371"/>
                  <a:ext cx="160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26ADC53-1885-4D74-9810-4E3CBB66D449}"/>
                    </a:ext>
                  </a:extLst>
                </p14:cNvPr>
                <p14:cNvContentPartPr/>
                <p14:nvPr/>
              </p14:nvContentPartPr>
              <p14:xfrm>
                <a:off x="3933200" y="2964051"/>
                <a:ext cx="187920" cy="306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26ADC53-1885-4D74-9810-4E3CBB66D44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24200" y="2955411"/>
                  <a:ext cx="2055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F6F7D73-4C32-4000-BCC1-F1DC0742C95B}"/>
                    </a:ext>
                  </a:extLst>
                </p14:cNvPr>
                <p14:cNvContentPartPr/>
                <p14:nvPr/>
              </p14:nvContentPartPr>
              <p14:xfrm>
                <a:off x="4180880" y="2734731"/>
                <a:ext cx="40680" cy="407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F6F7D73-4C32-4000-BCC1-F1DC0742C95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72240" y="2726091"/>
                  <a:ext cx="583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8ABD935-11CC-4461-9FFD-0D4F0DD45817}"/>
                    </a:ext>
                  </a:extLst>
                </p14:cNvPr>
                <p14:cNvContentPartPr/>
                <p14:nvPr/>
              </p14:nvContentPartPr>
              <p14:xfrm>
                <a:off x="3114920" y="3720771"/>
                <a:ext cx="160200" cy="450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8ABD935-11CC-4461-9FFD-0D4F0DD4581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05920" y="3712131"/>
                  <a:ext cx="1778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3732959-5E78-4435-BCEA-E2B20DC217E4}"/>
                    </a:ext>
                  </a:extLst>
                </p14:cNvPr>
                <p14:cNvContentPartPr/>
                <p14:nvPr/>
              </p14:nvContentPartPr>
              <p14:xfrm>
                <a:off x="3178280" y="3665691"/>
                <a:ext cx="199440" cy="149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3732959-5E78-4435-BCEA-E2B20DC217E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69280" y="3656691"/>
                  <a:ext cx="217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59C437D-D3EE-4D02-B7C9-92A32FBC8D25}"/>
                    </a:ext>
                  </a:extLst>
                </p14:cNvPr>
                <p14:cNvContentPartPr/>
                <p14:nvPr/>
              </p14:nvContentPartPr>
              <p14:xfrm>
                <a:off x="3603080" y="3745971"/>
                <a:ext cx="216720" cy="488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59C437D-D3EE-4D02-B7C9-92A32FBC8D2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94440" y="3737331"/>
                  <a:ext cx="2343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AC93FEA-2CDB-4D18-9CB9-8865B1CA5D6A}"/>
                    </a:ext>
                  </a:extLst>
                </p14:cNvPr>
                <p14:cNvContentPartPr/>
                <p14:nvPr/>
              </p14:nvContentPartPr>
              <p14:xfrm>
                <a:off x="4274840" y="3815091"/>
                <a:ext cx="176760" cy="82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AC93FEA-2CDB-4D18-9CB9-8865B1CA5D6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66200" y="3806451"/>
                  <a:ext cx="194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B22A83E-9C63-4867-BC91-F35449ED3B29}"/>
                    </a:ext>
                  </a:extLst>
                </p14:cNvPr>
                <p14:cNvContentPartPr/>
                <p14:nvPr/>
              </p14:nvContentPartPr>
              <p14:xfrm>
                <a:off x="4312640" y="3975291"/>
                <a:ext cx="209880" cy="102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B22A83E-9C63-4867-BC91-F35449ED3B2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03640" y="3966291"/>
                  <a:ext cx="227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9CAE830-628C-40CB-AC7C-8E48DBA21B01}"/>
                    </a:ext>
                  </a:extLst>
                </p14:cNvPr>
                <p14:cNvContentPartPr/>
                <p14:nvPr/>
              </p14:nvContentPartPr>
              <p14:xfrm>
                <a:off x="4072880" y="3299571"/>
                <a:ext cx="148320" cy="350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9CAE830-628C-40CB-AC7C-8E48DBA21B0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64240" y="3290571"/>
                  <a:ext cx="16596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89A1882-9069-492B-93F2-2E58FEF84F5B}"/>
              </a:ext>
            </a:extLst>
          </p:cNvPr>
          <p:cNvGrpSpPr/>
          <p:nvPr/>
        </p:nvGrpSpPr>
        <p:grpSpPr>
          <a:xfrm>
            <a:off x="5060000" y="3469131"/>
            <a:ext cx="499320" cy="726120"/>
            <a:chOff x="5060000" y="3469131"/>
            <a:chExt cx="499320" cy="72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6BD544-FB60-4735-BBCB-C63F1E61A011}"/>
                    </a:ext>
                  </a:extLst>
                </p14:cNvPr>
                <p14:cNvContentPartPr/>
                <p14:nvPr/>
              </p14:nvContentPartPr>
              <p14:xfrm>
                <a:off x="5060000" y="3469131"/>
                <a:ext cx="214920" cy="567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6BD544-FB60-4735-BBCB-C63F1E61A01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51000" y="3460491"/>
                  <a:ext cx="23256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8EA1BA9-2361-4125-898D-EECBC287E8F2}"/>
                    </a:ext>
                  </a:extLst>
                </p14:cNvPr>
                <p14:cNvContentPartPr/>
                <p14:nvPr/>
              </p14:nvContentPartPr>
              <p14:xfrm>
                <a:off x="5240720" y="3675051"/>
                <a:ext cx="29520" cy="520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8EA1BA9-2361-4125-898D-EECBC287E8F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32080" y="3666051"/>
                  <a:ext cx="4716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4E2FFD4-2A7E-4210-B861-00E3E8E2EAF5}"/>
                    </a:ext>
                  </a:extLst>
                </p14:cNvPr>
                <p14:cNvContentPartPr/>
                <p14:nvPr/>
              </p14:nvContentPartPr>
              <p14:xfrm>
                <a:off x="5348360" y="3724731"/>
                <a:ext cx="210960" cy="328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4E2FFD4-2A7E-4210-B861-00E3E8E2EAF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39360" y="3716091"/>
                  <a:ext cx="228600" cy="34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6E8DF4A-3426-420A-93B5-A4C1656788FB}"/>
              </a:ext>
            </a:extLst>
          </p:cNvPr>
          <p:cNvGrpSpPr/>
          <p:nvPr/>
        </p:nvGrpSpPr>
        <p:grpSpPr>
          <a:xfrm>
            <a:off x="6073040" y="3590811"/>
            <a:ext cx="1378080" cy="758160"/>
            <a:chOff x="6073040" y="3590811"/>
            <a:chExt cx="1378080" cy="75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48151ED-15D2-43C3-8D4C-2DBCE4157DA7}"/>
                    </a:ext>
                  </a:extLst>
                </p14:cNvPr>
                <p14:cNvContentPartPr/>
                <p14:nvPr/>
              </p14:nvContentPartPr>
              <p14:xfrm>
                <a:off x="6073040" y="3618531"/>
                <a:ext cx="59400" cy="398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48151ED-15D2-43C3-8D4C-2DBCE4157DA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64400" y="3609891"/>
                  <a:ext cx="770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9BEA669-9B4A-4724-97C4-035CBE7DCDB0}"/>
                    </a:ext>
                  </a:extLst>
                </p14:cNvPr>
                <p14:cNvContentPartPr/>
                <p14:nvPr/>
              </p14:nvContentPartPr>
              <p14:xfrm>
                <a:off x="6124880" y="3728331"/>
                <a:ext cx="147960" cy="151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9BEA669-9B4A-4724-97C4-035CBE7DCDB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15880" y="3719331"/>
                  <a:ext cx="165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0C9376-6AAE-465D-9515-F52375CD5A65}"/>
                    </a:ext>
                  </a:extLst>
                </p14:cNvPr>
                <p14:cNvContentPartPr/>
                <p14:nvPr/>
              </p14:nvContentPartPr>
              <p14:xfrm>
                <a:off x="6312440" y="3749571"/>
                <a:ext cx="92160" cy="2271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0C9376-6AAE-465D-9515-F52375CD5A6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03440" y="3740931"/>
                  <a:ext cx="109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5397905-3D16-4260-818C-852F246DC1EE}"/>
                    </a:ext>
                  </a:extLst>
                </p14:cNvPr>
                <p14:cNvContentPartPr/>
                <p14:nvPr/>
              </p14:nvContentPartPr>
              <p14:xfrm>
                <a:off x="6426200" y="3590811"/>
                <a:ext cx="45360" cy="368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5397905-3D16-4260-818C-852F246DC1E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17200" y="3581811"/>
                  <a:ext cx="630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D14F213-F627-4121-BB5C-C651C2377FB7}"/>
                    </a:ext>
                  </a:extLst>
                </p14:cNvPr>
                <p14:cNvContentPartPr/>
                <p14:nvPr/>
              </p14:nvContentPartPr>
              <p14:xfrm>
                <a:off x="6530240" y="3736251"/>
                <a:ext cx="304920" cy="268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D14F213-F627-4121-BB5C-C651C2377FB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21600" y="3727611"/>
                  <a:ext cx="322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12C1DE6-C795-4D6A-B496-592406288548}"/>
                    </a:ext>
                  </a:extLst>
                </p14:cNvPr>
                <p14:cNvContentPartPr/>
                <p14:nvPr/>
              </p14:nvContentPartPr>
              <p14:xfrm>
                <a:off x="6907880" y="3673611"/>
                <a:ext cx="384840" cy="277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12C1DE6-C795-4D6A-B496-59240628854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99240" y="3664611"/>
                  <a:ext cx="4024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388ED59-A584-4C93-B2D2-43E4A5170E66}"/>
                    </a:ext>
                  </a:extLst>
                </p14:cNvPr>
                <p14:cNvContentPartPr/>
                <p14:nvPr/>
              </p14:nvContentPartPr>
              <p14:xfrm>
                <a:off x="7252400" y="3715011"/>
                <a:ext cx="198720" cy="633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388ED59-A584-4C93-B2D2-43E4A5170E6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43400" y="3706011"/>
                  <a:ext cx="216360" cy="65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4222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DA89B2C-1818-4DA7-888A-B47C2F8C9E0D}"/>
              </a:ext>
            </a:extLst>
          </p:cNvPr>
          <p:cNvGrpSpPr/>
          <p:nvPr/>
        </p:nvGrpSpPr>
        <p:grpSpPr>
          <a:xfrm>
            <a:off x="236720" y="243891"/>
            <a:ext cx="405360" cy="709560"/>
            <a:chOff x="236720" y="243891"/>
            <a:chExt cx="405360" cy="70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748DAF0-580D-41EF-99AA-34FDDC8A60D1}"/>
                    </a:ext>
                  </a:extLst>
                </p14:cNvPr>
                <p14:cNvContentPartPr/>
                <p14:nvPr/>
              </p14:nvContentPartPr>
              <p14:xfrm>
                <a:off x="236720" y="376371"/>
                <a:ext cx="227880" cy="362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748DAF0-580D-41EF-99AA-34FDDC8A60D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8080" y="367731"/>
                  <a:ext cx="2455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D09271D-42A4-4A43-AA8E-9D78C76DF43D}"/>
                    </a:ext>
                  </a:extLst>
                </p14:cNvPr>
                <p14:cNvContentPartPr/>
                <p14:nvPr/>
              </p14:nvContentPartPr>
              <p14:xfrm>
                <a:off x="498080" y="243891"/>
                <a:ext cx="144000" cy="709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D09271D-42A4-4A43-AA8E-9D78C76DF4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9080" y="234891"/>
                  <a:ext cx="161640" cy="72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3D36B-B434-415B-A2E4-5BDD680D361C}"/>
              </a:ext>
            </a:extLst>
          </p:cNvPr>
          <p:cNvGrpSpPr/>
          <p:nvPr/>
        </p:nvGrpSpPr>
        <p:grpSpPr>
          <a:xfrm>
            <a:off x="1307720" y="117891"/>
            <a:ext cx="347040" cy="530640"/>
            <a:chOff x="1307720" y="117891"/>
            <a:chExt cx="34704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4B88DA4-9C7A-4769-82F3-2C7F121A5C33}"/>
                    </a:ext>
                  </a:extLst>
                </p14:cNvPr>
                <p14:cNvContentPartPr/>
                <p14:nvPr/>
              </p14:nvContentPartPr>
              <p14:xfrm>
                <a:off x="1307720" y="117891"/>
                <a:ext cx="347040" cy="530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4B88DA4-9C7A-4769-82F3-2C7F121A5C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9080" y="109251"/>
                  <a:ext cx="36468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2A379A7-6698-4D25-8CB4-56D96AC64684}"/>
                    </a:ext>
                  </a:extLst>
                </p14:cNvPr>
                <p14:cNvContentPartPr/>
                <p14:nvPr/>
              </p14:nvContentPartPr>
              <p14:xfrm>
                <a:off x="1428680" y="290691"/>
                <a:ext cx="225720" cy="141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2A379A7-6698-4D25-8CB4-56D96AC646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0040" y="281691"/>
                  <a:ext cx="24336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E1849C-3D7C-4CE0-9CC6-C607116608B0}"/>
                  </a:ext>
                </a:extLst>
              </p14:cNvPr>
              <p14:cNvContentPartPr/>
              <p14:nvPr/>
            </p14:nvContentPartPr>
            <p14:xfrm>
              <a:off x="1933040" y="503091"/>
              <a:ext cx="22680" cy="67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E1849C-3D7C-4CE0-9CC6-C607116608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24400" y="494451"/>
                <a:ext cx="403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87C9CD3-EF4F-4494-A797-7AC71607719A}"/>
                  </a:ext>
                </a:extLst>
              </p14:cNvPr>
              <p14:cNvContentPartPr/>
              <p14:nvPr/>
            </p14:nvContentPartPr>
            <p14:xfrm>
              <a:off x="1919720" y="257211"/>
              <a:ext cx="24840" cy="59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87C9CD3-EF4F-4494-A797-7AC71607719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11080" y="248211"/>
                <a:ext cx="4248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55D35BA-2D34-43D2-B8FB-5669E68BF762}"/>
              </a:ext>
            </a:extLst>
          </p:cNvPr>
          <p:cNvGrpSpPr/>
          <p:nvPr/>
        </p:nvGrpSpPr>
        <p:grpSpPr>
          <a:xfrm>
            <a:off x="2288000" y="171891"/>
            <a:ext cx="371160" cy="463320"/>
            <a:chOff x="2288000" y="171891"/>
            <a:chExt cx="37116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8E969B-1472-4588-87F8-EA7E59C742F0}"/>
                    </a:ext>
                  </a:extLst>
                </p14:cNvPr>
                <p14:cNvContentPartPr/>
                <p14:nvPr/>
              </p14:nvContentPartPr>
              <p14:xfrm>
                <a:off x="2288000" y="229131"/>
                <a:ext cx="102960" cy="406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8E969B-1472-4588-87F8-EA7E59C742F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79360" y="220491"/>
                  <a:ext cx="1206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5D43675-B5AB-4BE6-97BD-DF8F81A02F23}"/>
                    </a:ext>
                  </a:extLst>
                </p14:cNvPr>
                <p14:cNvContentPartPr/>
                <p14:nvPr/>
              </p14:nvContentPartPr>
              <p14:xfrm>
                <a:off x="2345960" y="171891"/>
                <a:ext cx="313200" cy="325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5D43675-B5AB-4BE6-97BD-DF8F81A02F2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37320" y="162891"/>
                  <a:ext cx="33084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E60E4D-45A3-4827-85D4-5651AEE220A8}"/>
              </a:ext>
            </a:extLst>
          </p:cNvPr>
          <p:cNvGrpSpPr/>
          <p:nvPr/>
        </p:nvGrpSpPr>
        <p:grpSpPr>
          <a:xfrm>
            <a:off x="3184400" y="451251"/>
            <a:ext cx="175320" cy="146160"/>
            <a:chOff x="3184400" y="451251"/>
            <a:chExt cx="17532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BE6820E-88C9-4AE0-9599-41A4B2ADA576}"/>
                    </a:ext>
                  </a:extLst>
                </p14:cNvPr>
                <p14:cNvContentPartPr/>
                <p14:nvPr/>
              </p14:nvContentPartPr>
              <p14:xfrm>
                <a:off x="3184400" y="451251"/>
                <a:ext cx="175320" cy="36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BE6820E-88C9-4AE0-9599-41A4B2ADA5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75760" y="442611"/>
                  <a:ext cx="192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1930F88-3A98-41D7-9A97-7DF78D7E9037}"/>
                    </a:ext>
                  </a:extLst>
                </p14:cNvPr>
                <p14:cNvContentPartPr/>
                <p14:nvPr/>
              </p14:nvContentPartPr>
              <p14:xfrm>
                <a:off x="3230480" y="561411"/>
                <a:ext cx="112680" cy="36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1930F88-3A98-41D7-9A97-7DF78D7E90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21480" y="552411"/>
                  <a:ext cx="13032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90F125-706F-4A08-AB13-A0553692EFCD}"/>
                  </a:ext>
                </a:extLst>
              </p14:cNvPr>
              <p14:cNvContentPartPr/>
              <p14:nvPr/>
            </p14:nvContentPartPr>
            <p14:xfrm>
              <a:off x="3906560" y="144891"/>
              <a:ext cx="207000" cy="392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90F125-706F-4A08-AB13-A0553692EF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7560" y="135891"/>
                <a:ext cx="22464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E280C72-26FE-4840-A84F-CC39589D131C}"/>
                  </a:ext>
                </a:extLst>
              </p14:cNvPr>
              <p14:cNvContentPartPr/>
              <p14:nvPr/>
            </p14:nvContentPartPr>
            <p14:xfrm>
              <a:off x="4386080" y="494811"/>
              <a:ext cx="22680" cy="71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E280C72-26FE-4840-A84F-CC39589D13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77440" y="486171"/>
                <a:ext cx="403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32F897A-79CD-4C02-AFE2-EA8BA36CD742}"/>
                  </a:ext>
                </a:extLst>
              </p14:cNvPr>
              <p14:cNvContentPartPr/>
              <p14:nvPr/>
            </p14:nvContentPartPr>
            <p14:xfrm>
              <a:off x="4363760" y="290691"/>
              <a:ext cx="15840" cy="42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32F897A-79CD-4C02-AFE2-EA8BA36CD7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55120" y="281691"/>
                <a:ext cx="3348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B1C5E30-0F80-44E2-AC8F-5488528E953B}"/>
              </a:ext>
            </a:extLst>
          </p:cNvPr>
          <p:cNvGrpSpPr/>
          <p:nvPr/>
        </p:nvGrpSpPr>
        <p:grpSpPr>
          <a:xfrm>
            <a:off x="4690640" y="128331"/>
            <a:ext cx="201600" cy="600120"/>
            <a:chOff x="4690640" y="128331"/>
            <a:chExt cx="201600" cy="6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5E1C05F-51E6-4218-9925-4BD5A1439313}"/>
                    </a:ext>
                  </a:extLst>
                </p14:cNvPr>
                <p14:cNvContentPartPr/>
                <p14:nvPr/>
              </p14:nvContentPartPr>
              <p14:xfrm>
                <a:off x="4690640" y="128331"/>
                <a:ext cx="189000" cy="397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5E1C05F-51E6-4218-9925-4BD5A14393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82000" y="119331"/>
                  <a:ext cx="2066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93B5F95-7E7F-45E3-AD13-4AD4E1B1C416}"/>
                    </a:ext>
                  </a:extLst>
                </p14:cNvPr>
                <p14:cNvContentPartPr/>
                <p14:nvPr/>
              </p14:nvContentPartPr>
              <p14:xfrm>
                <a:off x="4872800" y="266931"/>
                <a:ext cx="19440" cy="461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93B5F95-7E7F-45E3-AD13-4AD4E1B1C4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64160" y="257931"/>
                  <a:ext cx="37080" cy="47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DC175B-2414-476E-8840-6C9AC1FDC5F5}"/>
              </a:ext>
            </a:extLst>
          </p:cNvPr>
          <p:cNvGrpSpPr/>
          <p:nvPr/>
        </p:nvGrpSpPr>
        <p:grpSpPr>
          <a:xfrm>
            <a:off x="1233200" y="1034451"/>
            <a:ext cx="1186560" cy="444600"/>
            <a:chOff x="1233200" y="1034451"/>
            <a:chExt cx="118656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D5CB396-B6AE-4AB9-8C56-D5F6076E3AE1}"/>
                    </a:ext>
                  </a:extLst>
                </p14:cNvPr>
                <p14:cNvContentPartPr/>
                <p14:nvPr/>
              </p14:nvContentPartPr>
              <p14:xfrm>
                <a:off x="1233200" y="1094211"/>
                <a:ext cx="132480" cy="317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D5CB396-B6AE-4AB9-8C56-D5F6076E3A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24200" y="1085211"/>
                  <a:ext cx="1501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E42E5CE-B58C-4825-B575-C349341FBB0B}"/>
                    </a:ext>
                  </a:extLst>
                </p14:cNvPr>
                <p14:cNvContentPartPr/>
                <p14:nvPr/>
              </p14:nvContentPartPr>
              <p14:xfrm>
                <a:off x="1455320" y="1133811"/>
                <a:ext cx="194760" cy="263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E42E5CE-B58C-4825-B575-C349341FBB0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46320" y="1124811"/>
                  <a:ext cx="212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4B69943-4DAF-444B-974B-31C802C067D8}"/>
                    </a:ext>
                  </a:extLst>
                </p14:cNvPr>
                <p14:cNvContentPartPr/>
                <p14:nvPr/>
              </p14:nvContentPartPr>
              <p14:xfrm>
                <a:off x="1687160" y="1034451"/>
                <a:ext cx="103320" cy="420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4B69943-4DAF-444B-974B-31C802C067D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78520" y="1025451"/>
                  <a:ext cx="1209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65A1BD0-3FD7-4F4D-982C-29E0067A5C66}"/>
                    </a:ext>
                  </a:extLst>
                </p14:cNvPr>
                <p14:cNvContentPartPr/>
                <p14:nvPr/>
              </p14:nvContentPartPr>
              <p14:xfrm>
                <a:off x="1801640" y="1077291"/>
                <a:ext cx="51840" cy="254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65A1BD0-3FD7-4F4D-982C-29E0067A5C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92640" y="1068651"/>
                  <a:ext cx="694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FB124BE-7839-404A-B5CE-5EC9F64B92F7}"/>
                    </a:ext>
                  </a:extLst>
                </p14:cNvPr>
                <p14:cNvContentPartPr/>
                <p14:nvPr/>
              </p14:nvContentPartPr>
              <p14:xfrm>
                <a:off x="1931600" y="1157571"/>
                <a:ext cx="142560" cy="310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FB124BE-7839-404A-B5CE-5EC9F64B92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22600" y="1148571"/>
                  <a:ext cx="1602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3446CB9-0D75-44F7-B1AF-2D57886B9947}"/>
                    </a:ext>
                  </a:extLst>
                </p14:cNvPr>
                <p14:cNvContentPartPr/>
                <p14:nvPr/>
              </p14:nvContentPartPr>
              <p14:xfrm>
                <a:off x="2102960" y="1058931"/>
                <a:ext cx="51840" cy="276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3446CB9-0D75-44F7-B1AF-2D57886B994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93960" y="1050291"/>
                  <a:ext cx="694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B1B9804-A434-458F-8C42-399899FDA47E}"/>
                    </a:ext>
                  </a:extLst>
                </p14:cNvPr>
                <p14:cNvContentPartPr/>
                <p14:nvPr/>
              </p14:nvContentPartPr>
              <p14:xfrm>
                <a:off x="2231480" y="1048491"/>
                <a:ext cx="188280" cy="430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B1B9804-A434-458F-8C42-399899FDA47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22840" y="1039491"/>
                  <a:ext cx="205920" cy="44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AB9CB74-3146-4002-9E2E-9E5FD5556FD5}"/>
              </a:ext>
            </a:extLst>
          </p:cNvPr>
          <p:cNvGrpSpPr/>
          <p:nvPr/>
        </p:nvGrpSpPr>
        <p:grpSpPr>
          <a:xfrm>
            <a:off x="2755280" y="1127691"/>
            <a:ext cx="243000" cy="180000"/>
            <a:chOff x="2755280" y="1127691"/>
            <a:chExt cx="24300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E27181-C9E8-4405-B697-430CA808C7CF}"/>
                    </a:ext>
                  </a:extLst>
                </p14:cNvPr>
                <p14:cNvContentPartPr/>
                <p14:nvPr/>
              </p14:nvContentPartPr>
              <p14:xfrm>
                <a:off x="2755280" y="1127691"/>
                <a:ext cx="185040" cy="72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E27181-C9E8-4405-B697-430CA808C7C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46640" y="1118691"/>
                  <a:ext cx="202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FF1C936-06D3-447F-8DCB-A2700CDB658E}"/>
                    </a:ext>
                  </a:extLst>
                </p14:cNvPr>
                <p14:cNvContentPartPr/>
                <p14:nvPr/>
              </p14:nvContentPartPr>
              <p14:xfrm>
                <a:off x="2821520" y="1246491"/>
                <a:ext cx="176760" cy="61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FF1C936-06D3-447F-8DCB-A2700CDB65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12880" y="1237851"/>
                  <a:ext cx="194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BC84868-061B-443F-B983-262C7BC31C20}"/>
                    </a:ext>
                  </a:extLst>
                </p14:cNvPr>
                <p14:cNvContentPartPr/>
                <p14:nvPr/>
              </p14:nvContentPartPr>
              <p14:xfrm>
                <a:off x="2788040" y="1144251"/>
                <a:ext cx="360" cy="47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BC84868-061B-443F-B983-262C7BC31C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79400" y="1135611"/>
                  <a:ext cx="180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974CDC-192E-4A92-A4DD-EEDBE256C888}"/>
              </a:ext>
            </a:extLst>
          </p:cNvPr>
          <p:cNvGrpSpPr/>
          <p:nvPr/>
        </p:nvGrpSpPr>
        <p:grpSpPr>
          <a:xfrm>
            <a:off x="3615680" y="1007451"/>
            <a:ext cx="759960" cy="610920"/>
            <a:chOff x="3615680" y="1007451"/>
            <a:chExt cx="759960" cy="61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FFF973-568F-4402-BE17-9A02DD093E73}"/>
                    </a:ext>
                  </a:extLst>
                </p14:cNvPr>
                <p14:cNvContentPartPr/>
                <p14:nvPr/>
              </p14:nvContentPartPr>
              <p14:xfrm>
                <a:off x="3615680" y="1039491"/>
                <a:ext cx="185400" cy="331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FFF973-568F-4402-BE17-9A02DD093E7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07040" y="1030851"/>
                  <a:ext cx="2030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09767BE-37E3-40DA-AE9B-F9887F08B7E8}"/>
                    </a:ext>
                  </a:extLst>
                </p14:cNvPr>
                <p14:cNvContentPartPr/>
                <p14:nvPr/>
              </p14:nvContentPartPr>
              <p14:xfrm>
                <a:off x="3785960" y="1125891"/>
                <a:ext cx="28800" cy="492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09767BE-37E3-40DA-AE9B-F9887F08B7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76960" y="1116891"/>
                  <a:ext cx="4644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324B4F1-36E9-4B98-8043-6E410AD762BD}"/>
                    </a:ext>
                  </a:extLst>
                </p14:cNvPr>
                <p14:cNvContentPartPr/>
                <p14:nvPr/>
              </p14:nvContentPartPr>
              <p14:xfrm>
                <a:off x="3933200" y="1187811"/>
                <a:ext cx="89640" cy="67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324B4F1-36E9-4B98-8043-6E410AD762B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24200" y="1179171"/>
                  <a:ext cx="107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6A7B3AB-1B69-4FDC-9421-53564420AE1A}"/>
                    </a:ext>
                  </a:extLst>
                </p14:cNvPr>
                <p14:cNvContentPartPr/>
                <p14:nvPr/>
              </p14:nvContentPartPr>
              <p14:xfrm>
                <a:off x="4169720" y="1007451"/>
                <a:ext cx="205920" cy="418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6A7B3AB-1B69-4FDC-9421-53564420AE1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61080" y="998811"/>
                  <a:ext cx="22356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326037-CC36-42E9-881F-61FA0C6236A5}"/>
              </a:ext>
            </a:extLst>
          </p:cNvPr>
          <p:cNvGrpSpPr/>
          <p:nvPr/>
        </p:nvGrpSpPr>
        <p:grpSpPr>
          <a:xfrm>
            <a:off x="4768040" y="1094211"/>
            <a:ext cx="281520" cy="191160"/>
            <a:chOff x="4768040" y="1094211"/>
            <a:chExt cx="28152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768F45F-899A-4C06-AFA6-136A15E92611}"/>
                    </a:ext>
                  </a:extLst>
                </p14:cNvPr>
                <p14:cNvContentPartPr/>
                <p14:nvPr/>
              </p14:nvContentPartPr>
              <p14:xfrm>
                <a:off x="4768040" y="1094211"/>
                <a:ext cx="189000" cy="55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768F45F-899A-4C06-AFA6-136A15E9261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59400" y="1085211"/>
                  <a:ext cx="206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731C4B4-C186-45A0-BE94-B8CC0A0C1D2B}"/>
                    </a:ext>
                  </a:extLst>
                </p14:cNvPr>
                <p14:cNvContentPartPr/>
                <p14:nvPr/>
              </p14:nvContentPartPr>
              <p14:xfrm>
                <a:off x="4874240" y="1216251"/>
                <a:ext cx="175320" cy="69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731C4B4-C186-45A0-BE94-B8CC0A0C1D2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65600" y="1207611"/>
                  <a:ext cx="19296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EB9C813-0BF7-4CD3-B320-3AE82DFC1FC5}"/>
                  </a:ext>
                </a:extLst>
              </p14:cNvPr>
              <p14:cNvContentPartPr/>
              <p14:nvPr/>
            </p14:nvContentPartPr>
            <p14:xfrm>
              <a:off x="5326040" y="958491"/>
              <a:ext cx="74160" cy="464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EB9C813-0BF7-4CD3-B320-3AE82DFC1FC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17040" y="949491"/>
                <a:ext cx="91800" cy="48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5F78D49A-6777-4AC8-80FA-5228A2B3E0CF}"/>
              </a:ext>
            </a:extLst>
          </p:cNvPr>
          <p:cNvGrpSpPr/>
          <p:nvPr/>
        </p:nvGrpSpPr>
        <p:grpSpPr>
          <a:xfrm>
            <a:off x="1168400" y="1718091"/>
            <a:ext cx="2281680" cy="488880"/>
            <a:chOff x="1168400" y="1718091"/>
            <a:chExt cx="2281680" cy="4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0D64CB6-96F6-457B-9875-E33A80ADBA89}"/>
                    </a:ext>
                  </a:extLst>
                </p14:cNvPr>
                <p14:cNvContentPartPr/>
                <p14:nvPr/>
              </p14:nvContentPartPr>
              <p14:xfrm>
                <a:off x="1168400" y="1740411"/>
                <a:ext cx="158040" cy="420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0D64CB6-96F6-457B-9875-E33A80ADBA8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9400" y="1731411"/>
                  <a:ext cx="1756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E0BC6F-BC69-4A70-A03B-8C0CABF6DB2E}"/>
                    </a:ext>
                  </a:extLst>
                </p14:cNvPr>
                <p14:cNvContentPartPr/>
                <p14:nvPr/>
              </p14:nvContentPartPr>
              <p14:xfrm>
                <a:off x="1409960" y="1880451"/>
                <a:ext cx="155160" cy="295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E0BC6F-BC69-4A70-A03B-8C0CABF6DB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01320" y="1871451"/>
                  <a:ext cx="172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4983BEA-C6E9-4CB5-91DD-25FB4E66C8BA}"/>
                    </a:ext>
                  </a:extLst>
                </p14:cNvPr>
                <p14:cNvContentPartPr/>
                <p14:nvPr/>
              </p14:nvContentPartPr>
              <p14:xfrm>
                <a:off x="1642880" y="1801971"/>
                <a:ext cx="217440" cy="371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4983BEA-C6E9-4CB5-91DD-25FB4E66C8B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34240" y="1793331"/>
                  <a:ext cx="2350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CF831C4-4232-4B13-AC90-C6D70178A216}"/>
                    </a:ext>
                  </a:extLst>
                </p14:cNvPr>
                <p14:cNvContentPartPr/>
                <p14:nvPr/>
              </p14:nvContentPartPr>
              <p14:xfrm>
                <a:off x="1808120" y="1782171"/>
                <a:ext cx="4680" cy="33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CF831C4-4232-4B13-AC90-C6D70178A21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99480" y="1773531"/>
                  <a:ext cx="22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F6A987-A6CD-4C13-A6D4-83BE59CE7871}"/>
                    </a:ext>
                  </a:extLst>
                </p14:cNvPr>
                <p14:cNvContentPartPr/>
                <p14:nvPr/>
              </p14:nvContentPartPr>
              <p14:xfrm>
                <a:off x="1948160" y="1875771"/>
                <a:ext cx="221400" cy="331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F6A987-A6CD-4C13-A6D4-83BE59CE787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39160" y="1866771"/>
                  <a:ext cx="2390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04C2C8-887E-4829-BC2C-CE4F78F6C6AA}"/>
                    </a:ext>
                  </a:extLst>
                </p14:cNvPr>
                <p14:cNvContentPartPr/>
                <p14:nvPr/>
              </p14:nvContentPartPr>
              <p14:xfrm>
                <a:off x="2125280" y="1837611"/>
                <a:ext cx="11520" cy="25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04C2C8-887E-4829-BC2C-CE4F78F6C6A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16280" y="1828611"/>
                  <a:ext cx="29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8F9E962-1D51-4B9C-862C-C6150752B462}"/>
                    </a:ext>
                  </a:extLst>
                </p14:cNvPr>
                <p14:cNvContentPartPr/>
                <p14:nvPr/>
              </p14:nvContentPartPr>
              <p14:xfrm>
                <a:off x="2243360" y="1790451"/>
                <a:ext cx="663480" cy="409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8F9E962-1D51-4B9C-862C-C6150752B46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34720" y="1781811"/>
                  <a:ext cx="6811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DDF7FDB-83B1-435D-9EEA-8C21BAD39EED}"/>
                    </a:ext>
                  </a:extLst>
                </p14:cNvPr>
                <p14:cNvContentPartPr/>
                <p14:nvPr/>
              </p14:nvContentPartPr>
              <p14:xfrm>
                <a:off x="2979920" y="1718091"/>
                <a:ext cx="127080" cy="390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DDF7FDB-83B1-435D-9EEA-8C21BAD39E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71280" y="1709091"/>
                  <a:ext cx="1447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7B09819-6F77-42BD-9A2F-002702C7300F}"/>
                    </a:ext>
                  </a:extLst>
                </p14:cNvPr>
                <p14:cNvContentPartPr/>
                <p14:nvPr/>
              </p14:nvContentPartPr>
              <p14:xfrm>
                <a:off x="3161000" y="1837251"/>
                <a:ext cx="63000" cy="208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7B09819-6F77-42BD-9A2F-002702C7300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52000" y="1828251"/>
                  <a:ext cx="80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8F481C3-5B41-4CCC-B1BD-EE30D83D24A0}"/>
                    </a:ext>
                  </a:extLst>
                </p14:cNvPr>
                <p14:cNvContentPartPr/>
                <p14:nvPr/>
              </p14:nvContentPartPr>
              <p14:xfrm>
                <a:off x="3296360" y="1814211"/>
                <a:ext cx="153720" cy="226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8F481C3-5B41-4CCC-B1BD-EE30D83D24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87720" y="1805211"/>
                  <a:ext cx="17136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D009730-1D06-4C88-8661-CF0B898BCD27}"/>
                  </a:ext>
                </a:extLst>
              </p14:cNvPr>
              <p14:cNvContentPartPr/>
              <p14:nvPr/>
            </p14:nvContentPartPr>
            <p14:xfrm>
              <a:off x="3705320" y="1798731"/>
              <a:ext cx="132120" cy="171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D009730-1D06-4C88-8661-CF0B898BCD2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96320" y="1789731"/>
                <a:ext cx="1497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4B9DB09-6E9E-496F-B431-C939717D2DE3}"/>
                  </a:ext>
                </a:extLst>
              </p14:cNvPr>
              <p14:cNvContentPartPr/>
              <p14:nvPr/>
            </p14:nvContentPartPr>
            <p14:xfrm>
              <a:off x="4146320" y="1823931"/>
              <a:ext cx="210960" cy="4543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4B9DB09-6E9E-496F-B431-C939717D2DE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37680" y="1815291"/>
                <a:ext cx="228600" cy="47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6E2DA8BC-256B-4655-B27F-48E6FF64125E}"/>
              </a:ext>
            </a:extLst>
          </p:cNvPr>
          <p:cNvGrpSpPr/>
          <p:nvPr/>
        </p:nvGrpSpPr>
        <p:grpSpPr>
          <a:xfrm>
            <a:off x="4662920" y="1724931"/>
            <a:ext cx="1140840" cy="520560"/>
            <a:chOff x="4662920" y="1724931"/>
            <a:chExt cx="1140840" cy="52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617CC4C-0D3A-49D2-84B1-9DE15D0C11C0}"/>
                    </a:ext>
                  </a:extLst>
                </p14:cNvPr>
                <p14:cNvContentPartPr/>
                <p14:nvPr/>
              </p14:nvContentPartPr>
              <p14:xfrm>
                <a:off x="4662920" y="1834011"/>
                <a:ext cx="154440" cy="411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617CC4C-0D3A-49D2-84B1-9DE15D0C11C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54280" y="1825371"/>
                  <a:ext cx="1720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55FABC1-9A14-4239-BF0F-264E4D1B76AC}"/>
                    </a:ext>
                  </a:extLst>
                </p14:cNvPr>
                <p14:cNvContentPartPr/>
                <p14:nvPr/>
              </p14:nvContentPartPr>
              <p14:xfrm>
                <a:off x="4680920" y="1964691"/>
                <a:ext cx="152280" cy="90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55FABC1-9A14-4239-BF0F-264E4D1B76A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71920" y="1956051"/>
                  <a:ext cx="169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EE56B74-4AA8-41B2-8A47-DB44ECA24577}"/>
                    </a:ext>
                  </a:extLst>
                </p14:cNvPr>
                <p14:cNvContentPartPr/>
                <p14:nvPr/>
              </p14:nvContentPartPr>
              <p14:xfrm>
                <a:off x="4911320" y="1867491"/>
                <a:ext cx="200880" cy="241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EE56B74-4AA8-41B2-8A47-DB44ECA2457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02680" y="1858491"/>
                  <a:ext cx="218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4A4672B-C100-4D3B-9148-A69938AE67CB}"/>
                    </a:ext>
                  </a:extLst>
                </p14:cNvPr>
                <p14:cNvContentPartPr/>
                <p14:nvPr/>
              </p14:nvContentPartPr>
              <p14:xfrm>
                <a:off x="5127320" y="1724931"/>
                <a:ext cx="375480" cy="365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4A4672B-C100-4D3B-9148-A69938AE67C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18320" y="1715931"/>
                  <a:ext cx="3931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B4C600B-3B51-499D-BE08-27B1630E934D}"/>
                    </a:ext>
                  </a:extLst>
                </p14:cNvPr>
                <p14:cNvContentPartPr/>
                <p14:nvPr/>
              </p14:nvContentPartPr>
              <p14:xfrm>
                <a:off x="5603600" y="1759851"/>
                <a:ext cx="200160" cy="250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B4C600B-3B51-499D-BE08-27B1630E934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94960" y="1751211"/>
                  <a:ext cx="21780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863CA1E-7785-4C63-923A-0D348AFEAB21}"/>
              </a:ext>
            </a:extLst>
          </p:cNvPr>
          <p:cNvGrpSpPr/>
          <p:nvPr/>
        </p:nvGrpSpPr>
        <p:grpSpPr>
          <a:xfrm>
            <a:off x="723800" y="2667771"/>
            <a:ext cx="801360" cy="487440"/>
            <a:chOff x="723800" y="2667771"/>
            <a:chExt cx="801360" cy="4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27CB70-B2E3-4D63-A80C-5F40291A8F8C}"/>
                    </a:ext>
                  </a:extLst>
                </p14:cNvPr>
                <p14:cNvContentPartPr/>
                <p14:nvPr/>
              </p14:nvContentPartPr>
              <p14:xfrm>
                <a:off x="723800" y="2730051"/>
                <a:ext cx="245520" cy="416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27CB70-B2E3-4D63-A80C-5F40291A8F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5160" y="2721051"/>
                  <a:ext cx="2631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FAF6F97-F609-47B2-ADA7-EE77DDB9D8BF}"/>
                    </a:ext>
                  </a:extLst>
                </p14:cNvPr>
                <p14:cNvContentPartPr/>
                <p14:nvPr/>
              </p14:nvContentPartPr>
              <p14:xfrm>
                <a:off x="957800" y="2667771"/>
                <a:ext cx="85320" cy="487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FAF6F97-F609-47B2-ADA7-EE77DDB9D8B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8800" y="2658771"/>
                  <a:ext cx="10296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9A46A7D-29AC-4CF5-9A81-FBD267EAC426}"/>
                    </a:ext>
                  </a:extLst>
                </p14:cNvPr>
                <p14:cNvContentPartPr/>
                <p14:nvPr/>
              </p14:nvContentPartPr>
              <p14:xfrm>
                <a:off x="1093880" y="2781891"/>
                <a:ext cx="108000" cy="372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9A46A7D-29AC-4CF5-9A81-FBD267EAC42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84880" y="2772891"/>
                  <a:ext cx="1256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E79DA9D-FA24-45B2-B137-C8E2DB1F0720}"/>
                    </a:ext>
                  </a:extLst>
                </p14:cNvPr>
                <p14:cNvContentPartPr/>
                <p14:nvPr/>
              </p14:nvContentPartPr>
              <p14:xfrm>
                <a:off x="1218800" y="2806731"/>
                <a:ext cx="56160" cy="318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E79DA9D-FA24-45B2-B137-C8E2DB1F072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10160" y="2798091"/>
                  <a:ext cx="73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C4BBEBD-7C2E-4C34-B0F0-F065B22948FC}"/>
                    </a:ext>
                  </a:extLst>
                </p14:cNvPr>
                <p14:cNvContentPartPr/>
                <p14:nvPr/>
              </p14:nvContentPartPr>
              <p14:xfrm>
                <a:off x="1343720" y="2933451"/>
                <a:ext cx="181440" cy="208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C4BBEBD-7C2E-4C34-B0F0-F065B22948F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35080" y="2924811"/>
                  <a:ext cx="19908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C29CB7-398D-4127-9A2B-3E30FF0CC79A}"/>
                  </a:ext>
                </a:extLst>
              </p14:cNvPr>
              <p14:cNvContentPartPr/>
              <p14:nvPr/>
            </p14:nvContentPartPr>
            <p14:xfrm>
              <a:off x="2022320" y="2632491"/>
              <a:ext cx="317520" cy="5180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C29CB7-398D-4127-9A2B-3E30FF0CC79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13680" y="2623851"/>
                <a:ext cx="335160" cy="53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5159F94-A141-496E-ABFA-6C9D672B9EB0}"/>
              </a:ext>
            </a:extLst>
          </p:cNvPr>
          <p:cNvGrpSpPr/>
          <p:nvPr/>
        </p:nvGrpSpPr>
        <p:grpSpPr>
          <a:xfrm>
            <a:off x="2707760" y="2845251"/>
            <a:ext cx="221040" cy="196200"/>
            <a:chOff x="2707760" y="2845251"/>
            <a:chExt cx="22104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163292A-4D4A-4442-B041-8F6F36E3371F}"/>
                    </a:ext>
                  </a:extLst>
                </p14:cNvPr>
                <p14:cNvContentPartPr/>
                <p14:nvPr/>
              </p14:nvContentPartPr>
              <p14:xfrm>
                <a:off x="2707760" y="2845251"/>
                <a:ext cx="187920" cy="89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163292A-4D4A-4442-B041-8F6F36E337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98760" y="2836611"/>
                  <a:ext cx="205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B3FF4B4-8F37-4644-B72E-289DDB96293E}"/>
                    </a:ext>
                  </a:extLst>
                </p14:cNvPr>
                <p14:cNvContentPartPr/>
                <p14:nvPr/>
              </p14:nvContentPartPr>
              <p14:xfrm>
                <a:off x="2766080" y="2959011"/>
                <a:ext cx="162720" cy="82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B3FF4B4-8F37-4644-B72E-289DDB96293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57440" y="2950371"/>
                  <a:ext cx="1803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AE63690-BA30-48C4-A934-82D1B6B91374}"/>
              </a:ext>
            </a:extLst>
          </p:cNvPr>
          <p:cNvGrpSpPr/>
          <p:nvPr/>
        </p:nvGrpSpPr>
        <p:grpSpPr>
          <a:xfrm>
            <a:off x="3307160" y="2573091"/>
            <a:ext cx="546840" cy="1289520"/>
            <a:chOff x="3307160" y="2573091"/>
            <a:chExt cx="546840" cy="12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F703F99-59F0-43F1-AC23-60556A6B53DF}"/>
                    </a:ext>
                  </a:extLst>
                </p14:cNvPr>
                <p14:cNvContentPartPr/>
                <p14:nvPr/>
              </p14:nvContentPartPr>
              <p14:xfrm>
                <a:off x="3409760" y="2573091"/>
                <a:ext cx="189360" cy="380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F703F99-59F0-43F1-AC23-60556A6B53D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01120" y="2564451"/>
                  <a:ext cx="2070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6F688EC-78A9-49E4-888F-21B9F8F9C025}"/>
                    </a:ext>
                  </a:extLst>
                </p14:cNvPr>
                <p14:cNvContentPartPr/>
                <p14:nvPr/>
              </p14:nvContentPartPr>
              <p14:xfrm>
                <a:off x="3598400" y="2610891"/>
                <a:ext cx="57600" cy="511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6F688EC-78A9-49E4-888F-21B9F8F9C02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89400" y="2602251"/>
                  <a:ext cx="7524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4C3CADB-6DCE-4E60-B87C-F9F52AE6AFF1}"/>
                    </a:ext>
                  </a:extLst>
                </p14:cNvPr>
                <p14:cNvContentPartPr/>
                <p14:nvPr/>
              </p14:nvContentPartPr>
              <p14:xfrm>
                <a:off x="3307160" y="3210291"/>
                <a:ext cx="546840" cy="136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4C3CADB-6DCE-4E60-B87C-F9F52AE6AFF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98160" y="3201291"/>
                  <a:ext cx="564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E1A76FB-920E-48D8-AB00-AB24D558CF45}"/>
                    </a:ext>
                  </a:extLst>
                </p14:cNvPr>
                <p14:cNvContentPartPr/>
                <p14:nvPr/>
              </p14:nvContentPartPr>
              <p14:xfrm>
                <a:off x="3638000" y="3455451"/>
                <a:ext cx="64080" cy="407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E1A76FB-920E-48D8-AB00-AB24D558CF4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29000" y="3446451"/>
                  <a:ext cx="8172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C89C98F-20E0-400B-886A-C1DBCD0ECDA4}"/>
              </a:ext>
            </a:extLst>
          </p:cNvPr>
          <p:cNvGrpSpPr/>
          <p:nvPr/>
        </p:nvGrpSpPr>
        <p:grpSpPr>
          <a:xfrm>
            <a:off x="4120400" y="2806731"/>
            <a:ext cx="339840" cy="487080"/>
            <a:chOff x="4120400" y="2806731"/>
            <a:chExt cx="339840" cy="4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877F9E2-E91B-477F-8D7E-0B098E26403D}"/>
                    </a:ext>
                  </a:extLst>
                </p14:cNvPr>
                <p14:cNvContentPartPr/>
                <p14:nvPr/>
              </p14:nvContentPartPr>
              <p14:xfrm>
                <a:off x="4120400" y="2930571"/>
                <a:ext cx="334800" cy="192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877F9E2-E91B-477F-8D7E-0B098E26403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11760" y="2921931"/>
                  <a:ext cx="352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64308D3-8929-493D-B8AE-4B4C9FBED40C}"/>
                    </a:ext>
                  </a:extLst>
                </p14:cNvPr>
                <p14:cNvContentPartPr/>
                <p14:nvPr/>
              </p14:nvContentPartPr>
              <p14:xfrm>
                <a:off x="4239560" y="2806731"/>
                <a:ext cx="220680" cy="487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64308D3-8929-493D-B8AE-4B4C9FBED4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30920" y="2798091"/>
                  <a:ext cx="238320" cy="50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D18ECC9-1DAF-4AF8-AD4B-93E32FF0160C}"/>
                  </a:ext>
                </a:extLst>
              </p14:cNvPr>
              <p14:cNvContentPartPr/>
              <p14:nvPr/>
            </p14:nvContentPartPr>
            <p14:xfrm>
              <a:off x="4736360" y="2750571"/>
              <a:ext cx="229320" cy="3963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D18ECC9-1DAF-4AF8-AD4B-93E32FF0160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727720" y="2741571"/>
                <a:ext cx="246960" cy="41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1EF9930E-24F3-4FB7-B786-6AACA165BCC9}"/>
              </a:ext>
            </a:extLst>
          </p:cNvPr>
          <p:cNvGrpSpPr/>
          <p:nvPr/>
        </p:nvGrpSpPr>
        <p:grpSpPr>
          <a:xfrm>
            <a:off x="5464280" y="2704491"/>
            <a:ext cx="241560" cy="205200"/>
            <a:chOff x="5464280" y="2704491"/>
            <a:chExt cx="24156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23BB42B-C97F-49AC-8B16-6C745F9F2BCC}"/>
                    </a:ext>
                  </a:extLst>
                </p14:cNvPr>
                <p14:cNvContentPartPr/>
                <p14:nvPr/>
              </p14:nvContentPartPr>
              <p14:xfrm>
                <a:off x="5464280" y="2704491"/>
                <a:ext cx="192240" cy="85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23BB42B-C97F-49AC-8B16-6C745F9F2BC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55640" y="2695851"/>
                  <a:ext cx="209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6FA6C3C-D696-4D81-8503-8E2249A8BEEA}"/>
                    </a:ext>
                  </a:extLst>
                </p14:cNvPr>
                <p14:cNvContentPartPr/>
                <p14:nvPr/>
              </p14:nvContentPartPr>
              <p14:xfrm>
                <a:off x="5520080" y="2865411"/>
                <a:ext cx="185760" cy="44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6FA6C3C-D696-4D81-8503-8E2249A8BEE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11080" y="2856411"/>
                  <a:ext cx="20340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6480E6D-D688-4C64-8B1C-C2B6A24CAD6A}"/>
                  </a:ext>
                </a:extLst>
              </p14:cNvPr>
              <p14:cNvContentPartPr/>
              <p14:nvPr/>
            </p14:nvContentPartPr>
            <p14:xfrm>
              <a:off x="6187520" y="2487051"/>
              <a:ext cx="40680" cy="4608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6480E6D-D688-4C64-8B1C-C2B6A24CAD6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78880" y="2478051"/>
                <a:ext cx="5832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9783AA3-104A-45C9-865F-E3DAAA81DCEC}"/>
                  </a:ext>
                </a:extLst>
              </p14:cNvPr>
              <p14:cNvContentPartPr/>
              <p14:nvPr/>
            </p14:nvContentPartPr>
            <p14:xfrm>
              <a:off x="6470120" y="2570571"/>
              <a:ext cx="240120" cy="3423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9783AA3-104A-45C9-865F-E3DAAA81DCE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461120" y="2561931"/>
                <a:ext cx="257760" cy="36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02A71925-64C5-4DA5-ADC7-C3A73A0BECBD}"/>
              </a:ext>
            </a:extLst>
          </p:cNvPr>
          <p:cNvGrpSpPr/>
          <p:nvPr/>
        </p:nvGrpSpPr>
        <p:grpSpPr>
          <a:xfrm>
            <a:off x="7122800" y="2309571"/>
            <a:ext cx="1366560" cy="545040"/>
            <a:chOff x="7122800" y="2309571"/>
            <a:chExt cx="1366560" cy="5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B7F47B2-8F73-46CC-8A88-D5A9D08E453C}"/>
                    </a:ext>
                  </a:extLst>
                </p14:cNvPr>
                <p14:cNvContentPartPr/>
                <p14:nvPr/>
              </p14:nvContentPartPr>
              <p14:xfrm>
                <a:off x="7163840" y="2309571"/>
                <a:ext cx="106920" cy="472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B7F47B2-8F73-46CC-8A88-D5A9D08E453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54840" y="2300571"/>
                  <a:ext cx="1245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89D57BD-9D82-416B-A5F4-DB86CBEFE9F8}"/>
                    </a:ext>
                  </a:extLst>
                </p14:cNvPr>
                <p14:cNvContentPartPr/>
                <p14:nvPr/>
              </p14:nvContentPartPr>
              <p14:xfrm>
                <a:off x="7122800" y="2500371"/>
                <a:ext cx="143280" cy="60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89D57BD-9D82-416B-A5F4-DB86CBEFE9F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14160" y="2491731"/>
                  <a:ext cx="160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BFD1796-EDE6-44BE-8C5C-087B998FAFB3}"/>
                    </a:ext>
                  </a:extLst>
                </p14:cNvPr>
                <p14:cNvContentPartPr/>
                <p14:nvPr/>
              </p14:nvContentPartPr>
              <p14:xfrm>
                <a:off x="7377320" y="2490651"/>
                <a:ext cx="165600" cy="301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BFD1796-EDE6-44BE-8C5C-087B998FAFB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68320" y="2482011"/>
                  <a:ext cx="183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8948E26-E743-43F7-8279-F85AC8891896}"/>
                    </a:ext>
                  </a:extLst>
                </p14:cNvPr>
                <p14:cNvContentPartPr/>
                <p14:nvPr/>
              </p14:nvContentPartPr>
              <p14:xfrm>
                <a:off x="7593680" y="2364651"/>
                <a:ext cx="232560" cy="4161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8948E26-E743-43F7-8279-F85AC889189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85040" y="2356011"/>
                  <a:ext cx="2502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55BC93C-2CFA-40DA-86AB-DAAB97450BF9}"/>
                    </a:ext>
                  </a:extLst>
                </p14:cNvPr>
                <p14:cNvContentPartPr/>
                <p14:nvPr/>
              </p14:nvContentPartPr>
              <p14:xfrm>
                <a:off x="7859360" y="2500371"/>
                <a:ext cx="143280" cy="267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55BC93C-2CFA-40DA-86AB-DAAB97450BF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50720" y="2491731"/>
                  <a:ext cx="160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3F7DC0B-0BEF-4DDE-A922-A6EEF1DFC8F2}"/>
                    </a:ext>
                  </a:extLst>
                </p14:cNvPr>
                <p14:cNvContentPartPr/>
                <p14:nvPr/>
              </p14:nvContentPartPr>
              <p14:xfrm>
                <a:off x="8098040" y="2489571"/>
                <a:ext cx="391320" cy="365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3F7DC0B-0BEF-4DDE-A922-A6EEF1DFC8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89040" y="2480931"/>
                  <a:ext cx="40896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2828130-B260-4618-BA01-8CE2088E7EFE}"/>
              </a:ext>
            </a:extLst>
          </p:cNvPr>
          <p:cNvGrpSpPr/>
          <p:nvPr/>
        </p:nvGrpSpPr>
        <p:grpSpPr>
          <a:xfrm>
            <a:off x="1933040" y="3802491"/>
            <a:ext cx="344160" cy="610200"/>
            <a:chOff x="1933040" y="3802491"/>
            <a:chExt cx="344160" cy="61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4B470EB-83C8-4439-889F-4F8BDA131B12}"/>
                    </a:ext>
                  </a:extLst>
                </p14:cNvPr>
                <p14:cNvContentPartPr/>
                <p14:nvPr/>
              </p14:nvContentPartPr>
              <p14:xfrm>
                <a:off x="1933040" y="3802491"/>
                <a:ext cx="344160" cy="610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4B470EB-83C8-4439-889F-4F8BDA131B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24400" y="3793851"/>
                  <a:ext cx="36180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BF3EC79-E3A6-4FE1-A92D-A3EA1B921535}"/>
                    </a:ext>
                  </a:extLst>
                </p14:cNvPr>
                <p14:cNvContentPartPr/>
                <p14:nvPr/>
              </p14:nvContentPartPr>
              <p14:xfrm>
                <a:off x="2022680" y="4157811"/>
                <a:ext cx="216360" cy="85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BF3EC79-E3A6-4FE1-A92D-A3EA1B92153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14040" y="4148811"/>
                  <a:ext cx="23400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5DCEF31-645A-4432-BA8C-483330548DB9}"/>
              </a:ext>
            </a:extLst>
          </p:cNvPr>
          <p:cNvGrpSpPr/>
          <p:nvPr/>
        </p:nvGrpSpPr>
        <p:grpSpPr>
          <a:xfrm>
            <a:off x="2516960" y="4228731"/>
            <a:ext cx="124200" cy="121320"/>
            <a:chOff x="2516960" y="4228731"/>
            <a:chExt cx="124200" cy="12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74A97BC-8EB9-4B1A-A72A-7971E77CF24D}"/>
                    </a:ext>
                  </a:extLst>
                </p14:cNvPr>
                <p14:cNvContentPartPr/>
                <p14:nvPr/>
              </p14:nvContentPartPr>
              <p14:xfrm>
                <a:off x="2516960" y="4228731"/>
                <a:ext cx="117720" cy="39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74A97BC-8EB9-4B1A-A72A-7971E77CF24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07960" y="4220091"/>
                  <a:ext cx="135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AEE25FE-4424-4805-AE12-53F052618DC4}"/>
                    </a:ext>
                  </a:extLst>
                </p14:cNvPr>
                <p14:cNvContentPartPr/>
                <p14:nvPr/>
              </p14:nvContentPartPr>
              <p14:xfrm>
                <a:off x="2570240" y="4323411"/>
                <a:ext cx="70920" cy="26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AEE25FE-4424-4805-AE12-53F052618DC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61600" y="4314771"/>
                  <a:ext cx="885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49310EE-BBF4-486E-AD67-877B00694B67}"/>
              </a:ext>
            </a:extLst>
          </p:cNvPr>
          <p:cNvGrpSpPr/>
          <p:nvPr/>
        </p:nvGrpSpPr>
        <p:grpSpPr>
          <a:xfrm>
            <a:off x="3189800" y="4035411"/>
            <a:ext cx="353520" cy="562320"/>
            <a:chOff x="3189800" y="4035411"/>
            <a:chExt cx="353520" cy="56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91BA38-589A-42E9-8487-9F7E59D9CE9B}"/>
                    </a:ext>
                  </a:extLst>
                </p14:cNvPr>
                <p14:cNvContentPartPr/>
                <p14:nvPr/>
              </p14:nvContentPartPr>
              <p14:xfrm>
                <a:off x="3194840" y="4035411"/>
                <a:ext cx="182160" cy="335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91BA38-589A-42E9-8487-9F7E59D9CE9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85840" y="4026771"/>
                  <a:ext cx="1998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BAEEA0-B94C-4A92-A50A-7297B700DBB4}"/>
                    </a:ext>
                  </a:extLst>
                </p14:cNvPr>
                <p14:cNvContentPartPr/>
                <p14:nvPr/>
              </p14:nvContentPartPr>
              <p14:xfrm>
                <a:off x="3189800" y="4450851"/>
                <a:ext cx="353520" cy="146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BAEEA0-B94C-4A92-A50A-7297B700DB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80800" y="4441851"/>
                  <a:ext cx="37116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4D86918-2374-4E5D-9B9B-2380B3DABF6F}"/>
                  </a:ext>
                </a:extLst>
              </p14:cNvPr>
              <p14:cNvContentPartPr/>
              <p14:nvPr/>
            </p14:nvContentPartPr>
            <p14:xfrm>
              <a:off x="3433160" y="4757931"/>
              <a:ext cx="47160" cy="3718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4D86918-2374-4E5D-9B9B-2380B3DABF6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424160" y="4748931"/>
                <a:ext cx="64800" cy="38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5F3019A-C1BB-41FC-A4C4-619B86E6EC1F}"/>
              </a:ext>
            </a:extLst>
          </p:cNvPr>
          <p:cNvGrpSpPr/>
          <p:nvPr/>
        </p:nvGrpSpPr>
        <p:grpSpPr>
          <a:xfrm>
            <a:off x="3922040" y="4064571"/>
            <a:ext cx="199080" cy="383040"/>
            <a:chOff x="3922040" y="4064571"/>
            <a:chExt cx="19908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75DB7EC-B54B-4B64-AE1F-EDD9BF9E1B5D}"/>
                    </a:ext>
                  </a:extLst>
                </p14:cNvPr>
                <p14:cNvContentPartPr/>
                <p14:nvPr/>
              </p14:nvContentPartPr>
              <p14:xfrm>
                <a:off x="3922040" y="4081851"/>
                <a:ext cx="199080" cy="203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75DB7EC-B54B-4B64-AE1F-EDD9BF9E1B5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13040" y="4072851"/>
                  <a:ext cx="216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0E0D26B-368D-4892-B5B8-106BA1078C08}"/>
                    </a:ext>
                  </a:extLst>
                </p14:cNvPr>
                <p14:cNvContentPartPr/>
                <p14:nvPr/>
              </p14:nvContentPartPr>
              <p14:xfrm>
                <a:off x="3989000" y="4064571"/>
                <a:ext cx="118800" cy="383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0E0D26B-368D-4892-B5B8-106BA1078C0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80000" y="4055931"/>
                  <a:ext cx="136440" cy="40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D3DDCEE-0BB1-470E-9E86-6E0ACEF44202}"/>
                  </a:ext>
                </a:extLst>
              </p14:cNvPr>
              <p14:cNvContentPartPr/>
              <p14:nvPr/>
            </p14:nvContentPartPr>
            <p14:xfrm>
              <a:off x="4378520" y="3941451"/>
              <a:ext cx="178200" cy="3646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D3DDCEE-0BB1-470E-9E86-6E0ACEF4420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369880" y="3932811"/>
                <a:ext cx="19584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A39244-AFD6-4BB3-B216-545B57E46357}"/>
              </a:ext>
            </a:extLst>
          </p:cNvPr>
          <p:cNvGrpSpPr/>
          <p:nvPr/>
        </p:nvGrpSpPr>
        <p:grpSpPr>
          <a:xfrm>
            <a:off x="4982240" y="3980331"/>
            <a:ext cx="225720" cy="169200"/>
            <a:chOff x="4982240" y="3980331"/>
            <a:chExt cx="22572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AC3289C-718E-431E-B87F-C2CB540CB957}"/>
                    </a:ext>
                  </a:extLst>
                </p14:cNvPr>
                <p14:cNvContentPartPr/>
                <p14:nvPr/>
              </p14:nvContentPartPr>
              <p14:xfrm>
                <a:off x="4982240" y="3980331"/>
                <a:ext cx="181080" cy="59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AC3289C-718E-431E-B87F-C2CB540CB95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73600" y="3971331"/>
                  <a:ext cx="198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041525B-48A6-4E01-914B-E034ABFB446D}"/>
                    </a:ext>
                  </a:extLst>
                </p14:cNvPr>
                <p14:cNvContentPartPr/>
                <p14:nvPr/>
              </p14:nvContentPartPr>
              <p14:xfrm>
                <a:off x="5051000" y="4119291"/>
                <a:ext cx="156960" cy="30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041525B-48A6-4E01-914B-E034ABFB446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42000" y="4110291"/>
                  <a:ext cx="1746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D1A4FE7-01CD-478A-96EB-6DE05B8C42DE}"/>
                  </a:ext>
                </a:extLst>
              </p14:cNvPr>
              <p14:cNvContentPartPr/>
              <p14:nvPr/>
            </p14:nvContentPartPr>
            <p14:xfrm>
              <a:off x="5716640" y="3686931"/>
              <a:ext cx="235080" cy="5400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D1A4FE7-01CD-478A-96EB-6DE05B8C42D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707640" y="3677931"/>
                <a:ext cx="252720" cy="55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D206027-99FB-41EA-991D-E0E9174C5794}"/>
              </a:ext>
            </a:extLst>
          </p:cNvPr>
          <p:cNvGrpSpPr/>
          <p:nvPr/>
        </p:nvGrpSpPr>
        <p:grpSpPr>
          <a:xfrm>
            <a:off x="6613760" y="3667131"/>
            <a:ext cx="1167840" cy="476640"/>
            <a:chOff x="6613760" y="3667131"/>
            <a:chExt cx="1167840" cy="47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3C2F618-5E1C-437C-834B-ED8F2479D867}"/>
                    </a:ext>
                  </a:extLst>
                </p14:cNvPr>
                <p14:cNvContentPartPr/>
                <p14:nvPr/>
              </p14:nvContentPartPr>
              <p14:xfrm>
                <a:off x="6636080" y="3667131"/>
                <a:ext cx="118800" cy="471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3C2F618-5E1C-437C-834B-ED8F2479D86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27440" y="3658491"/>
                  <a:ext cx="1364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7939DD1-BF52-4B0B-845C-A0039F99D6B1}"/>
                    </a:ext>
                  </a:extLst>
                </p14:cNvPr>
                <p14:cNvContentPartPr/>
                <p14:nvPr/>
              </p14:nvContentPartPr>
              <p14:xfrm>
                <a:off x="6613760" y="3873051"/>
                <a:ext cx="123120" cy="60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7939DD1-BF52-4B0B-845C-A0039F99D6B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05120" y="3864411"/>
                  <a:ext cx="140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863C77D-C951-4E01-A316-BA68EF5EE3DD}"/>
                    </a:ext>
                  </a:extLst>
                </p14:cNvPr>
                <p14:cNvContentPartPr/>
                <p14:nvPr/>
              </p14:nvContentPartPr>
              <p14:xfrm>
                <a:off x="6867920" y="3869091"/>
                <a:ext cx="193320" cy="274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863C77D-C951-4E01-A316-BA68EF5EE3D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59280" y="3860091"/>
                  <a:ext cx="210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1983E95-9345-48F7-B855-1650EF083079}"/>
                    </a:ext>
                  </a:extLst>
                </p14:cNvPr>
                <p14:cNvContentPartPr/>
                <p14:nvPr/>
              </p14:nvContentPartPr>
              <p14:xfrm>
                <a:off x="7133960" y="3697731"/>
                <a:ext cx="158760" cy="443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1983E95-9345-48F7-B855-1650EF08307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25320" y="3688731"/>
                  <a:ext cx="1764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3D5C853-676F-4855-BA98-FC594F30CD3F}"/>
                    </a:ext>
                  </a:extLst>
                </p14:cNvPr>
                <p14:cNvContentPartPr/>
                <p14:nvPr/>
              </p14:nvContentPartPr>
              <p14:xfrm>
                <a:off x="7350320" y="3843891"/>
                <a:ext cx="147600" cy="238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3D5C853-676F-4855-BA98-FC594F30CD3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41680" y="3834891"/>
                  <a:ext cx="165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80C4545-A036-4A88-A0BE-0085D534E720}"/>
                    </a:ext>
                  </a:extLst>
                </p14:cNvPr>
                <p14:cNvContentPartPr/>
                <p14:nvPr/>
              </p14:nvContentPartPr>
              <p14:xfrm>
                <a:off x="7571360" y="3779451"/>
                <a:ext cx="210240" cy="256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80C4545-A036-4A88-A0BE-0085D534E72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62720" y="3770451"/>
                  <a:ext cx="22788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2D250DA-2709-4B1A-B8C5-27EF6BC8FAAC}"/>
              </a:ext>
            </a:extLst>
          </p:cNvPr>
          <p:cNvGrpSpPr/>
          <p:nvPr/>
        </p:nvGrpSpPr>
        <p:grpSpPr>
          <a:xfrm>
            <a:off x="618320" y="3899331"/>
            <a:ext cx="888840" cy="454680"/>
            <a:chOff x="618320" y="3899331"/>
            <a:chExt cx="88884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D83F319-AD4A-4D35-88A3-D1A3B92858B3}"/>
                    </a:ext>
                  </a:extLst>
                </p14:cNvPr>
                <p14:cNvContentPartPr/>
                <p14:nvPr/>
              </p14:nvContentPartPr>
              <p14:xfrm>
                <a:off x="629480" y="4052331"/>
                <a:ext cx="4680" cy="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D83F319-AD4A-4D35-88A3-D1A3B92858B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0840" y="4043331"/>
                  <a:ext cx="2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0F077B6-3D31-49DF-892A-76E8F1A7671D}"/>
                    </a:ext>
                  </a:extLst>
                </p14:cNvPr>
                <p14:cNvContentPartPr/>
                <p14:nvPr/>
              </p14:nvContentPartPr>
              <p14:xfrm>
                <a:off x="618320" y="3899331"/>
                <a:ext cx="259200" cy="454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0F077B6-3D31-49DF-892A-76E8F1A7671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9680" y="3890331"/>
                  <a:ext cx="2768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0D3A95D-0A21-4AA2-8521-38FB38E077EF}"/>
                    </a:ext>
                  </a:extLst>
                </p14:cNvPr>
                <p14:cNvContentPartPr/>
                <p14:nvPr/>
              </p14:nvContentPartPr>
              <p14:xfrm>
                <a:off x="998480" y="3975291"/>
                <a:ext cx="128160" cy="315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0D3A95D-0A21-4AA2-8521-38FB38E077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89480" y="3966651"/>
                  <a:ext cx="1458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5602258-A7EF-46EE-9E4D-65008F055765}"/>
                    </a:ext>
                  </a:extLst>
                </p14:cNvPr>
                <p14:cNvContentPartPr/>
                <p14:nvPr/>
              </p14:nvContentPartPr>
              <p14:xfrm>
                <a:off x="1145360" y="3903291"/>
                <a:ext cx="66600" cy="332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5602258-A7EF-46EE-9E4D-65008F05576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36360" y="3894651"/>
                  <a:ext cx="842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7BADAD9-9AE0-4EB4-BABA-8E1F9AA3C2D8}"/>
                    </a:ext>
                  </a:extLst>
                </p14:cNvPr>
                <p14:cNvContentPartPr/>
                <p14:nvPr/>
              </p14:nvContentPartPr>
              <p14:xfrm>
                <a:off x="1286480" y="4004811"/>
                <a:ext cx="220680" cy="330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7BADAD9-9AE0-4EB4-BABA-8E1F9AA3C2D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277840" y="3995811"/>
                  <a:ext cx="238320" cy="34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9762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9C9CC8-607C-4139-A4CE-BC500D45DB94}"/>
              </a:ext>
            </a:extLst>
          </p:cNvPr>
          <p:cNvGrpSpPr/>
          <p:nvPr/>
        </p:nvGrpSpPr>
        <p:grpSpPr>
          <a:xfrm>
            <a:off x="331400" y="264411"/>
            <a:ext cx="336960" cy="720360"/>
            <a:chOff x="331400" y="264411"/>
            <a:chExt cx="336960" cy="72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284C277-AF01-43CB-B85A-7FE34129B4DB}"/>
                    </a:ext>
                  </a:extLst>
                </p14:cNvPr>
                <p14:cNvContentPartPr/>
                <p14:nvPr/>
              </p14:nvContentPartPr>
              <p14:xfrm>
                <a:off x="331400" y="340371"/>
                <a:ext cx="151560" cy="375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284C277-AF01-43CB-B85A-7FE34129B4D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2760" y="331371"/>
                  <a:ext cx="1692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E650150-FC84-4CD2-B919-A48089A8EF1D}"/>
                    </a:ext>
                  </a:extLst>
                </p14:cNvPr>
                <p14:cNvContentPartPr/>
                <p14:nvPr/>
              </p14:nvContentPartPr>
              <p14:xfrm>
                <a:off x="526880" y="264411"/>
                <a:ext cx="141480" cy="720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E650150-FC84-4CD2-B919-A48089A8EF1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7880" y="255771"/>
                  <a:ext cx="159120" cy="73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4A62EB-E13E-4D3C-A0D2-19D2AD3716EF}"/>
              </a:ext>
            </a:extLst>
          </p:cNvPr>
          <p:cNvGrpSpPr/>
          <p:nvPr/>
        </p:nvGrpSpPr>
        <p:grpSpPr>
          <a:xfrm>
            <a:off x="1201160" y="337491"/>
            <a:ext cx="203400" cy="436320"/>
            <a:chOff x="1201160" y="337491"/>
            <a:chExt cx="20340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56ABD51-9166-4CD5-A043-A6FC643651B4}"/>
                    </a:ext>
                  </a:extLst>
                </p14:cNvPr>
                <p14:cNvContentPartPr/>
                <p14:nvPr/>
              </p14:nvContentPartPr>
              <p14:xfrm>
                <a:off x="1201160" y="337491"/>
                <a:ext cx="80640" cy="436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56ABD51-9166-4CD5-A043-A6FC643651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92160" y="328851"/>
                  <a:ext cx="982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E3A0FC8-DBF2-4C00-9CDB-9AB04A4E46A7}"/>
                    </a:ext>
                  </a:extLst>
                </p14:cNvPr>
                <p14:cNvContentPartPr/>
                <p14:nvPr/>
              </p14:nvContentPartPr>
              <p14:xfrm>
                <a:off x="1281440" y="345771"/>
                <a:ext cx="123120" cy="373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3A0FC8-DBF2-4C00-9CDB-9AB04A4E46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72440" y="336771"/>
                  <a:ext cx="1407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9965C57-E2A9-46C9-AFBA-07EAB6AAFAC5}"/>
                    </a:ext>
                  </a:extLst>
                </p14:cNvPr>
                <p14:cNvContentPartPr/>
                <p14:nvPr/>
              </p14:nvContentPartPr>
              <p14:xfrm>
                <a:off x="1256960" y="588771"/>
                <a:ext cx="136440" cy="50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9965C57-E2A9-46C9-AFBA-07EAB6AAFA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47960" y="579771"/>
                  <a:ext cx="15408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D59B8E-D4F9-434D-A12D-09A4854A7135}"/>
                  </a:ext>
                </a:extLst>
              </p14:cNvPr>
              <p14:cNvContentPartPr/>
              <p14:nvPr/>
            </p14:nvContentPartPr>
            <p14:xfrm>
              <a:off x="1750160" y="376011"/>
              <a:ext cx="47160" cy="208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D59B8E-D4F9-434D-A12D-09A4854A71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41160" y="367011"/>
                <a:ext cx="648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DB3FA7-29BF-414D-9B32-24ADE756E3E5}"/>
                  </a:ext>
                </a:extLst>
              </p14:cNvPr>
              <p14:cNvContentPartPr/>
              <p14:nvPr/>
            </p14:nvContentPartPr>
            <p14:xfrm>
              <a:off x="2073800" y="265491"/>
              <a:ext cx="204120" cy="500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DB3FA7-29BF-414D-9B32-24ADE756E3E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4800" y="256851"/>
                <a:ext cx="22176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0BC57E8-22D9-4075-9540-A1A42FAA0E92}"/>
              </a:ext>
            </a:extLst>
          </p:cNvPr>
          <p:cNvGrpSpPr/>
          <p:nvPr/>
        </p:nvGrpSpPr>
        <p:grpSpPr>
          <a:xfrm>
            <a:off x="2770040" y="498051"/>
            <a:ext cx="170280" cy="176400"/>
            <a:chOff x="2770040" y="498051"/>
            <a:chExt cx="170280" cy="1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92F1BFE-05E9-4C44-B7FF-22332B0A0107}"/>
                    </a:ext>
                  </a:extLst>
                </p14:cNvPr>
                <p14:cNvContentPartPr/>
                <p14:nvPr/>
              </p14:nvContentPartPr>
              <p14:xfrm>
                <a:off x="2770040" y="498051"/>
                <a:ext cx="169200" cy="8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92F1BFE-05E9-4C44-B7FF-22332B0A01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61400" y="489411"/>
                  <a:ext cx="186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4CA910-5D10-420B-97C4-46BAD4418DAD}"/>
                    </a:ext>
                  </a:extLst>
                </p14:cNvPr>
                <p14:cNvContentPartPr/>
                <p14:nvPr/>
              </p14:nvContentPartPr>
              <p14:xfrm>
                <a:off x="2770040" y="622251"/>
                <a:ext cx="170280" cy="52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4CA910-5D10-420B-97C4-46BAD4418D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61040" y="613251"/>
                  <a:ext cx="18792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5F91823-D2A5-4C5B-9B72-3EE4B9AF11A9}"/>
                  </a:ext>
                </a:extLst>
              </p14:cNvPr>
              <p14:cNvContentPartPr/>
              <p14:nvPr/>
            </p14:nvContentPartPr>
            <p14:xfrm>
              <a:off x="3462320" y="367731"/>
              <a:ext cx="213480" cy="426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5F91823-D2A5-4C5B-9B72-3EE4B9AF11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53320" y="358731"/>
                <a:ext cx="231120" cy="44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676964B-2A91-4A10-8AF8-2DD833C2E7BA}"/>
              </a:ext>
            </a:extLst>
          </p:cNvPr>
          <p:cNvGrpSpPr/>
          <p:nvPr/>
        </p:nvGrpSpPr>
        <p:grpSpPr>
          <a:xfrm>
            <a:off x="3987560" y="426051"/>
            <a:ext cx="34920" cy="251640"/>
            <a:chOff x="3987560" y="426051"/>
            <a:chExt cx="3492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EA4A090-C83B-4183-926B-1B3C6450DAD6}"/>
                    </a:ext>
                  </a:extLst>
                </p14:cNvPr>
                <p14:cNvContentPartPr/>
                <p14:nvPr/>
              </p14:nvContentPartPr>
              <p14:xfrm>
                <a:off x="4006640" y="600291"/>
                <a:ext cx="15840" cy="77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EA4A090-C83B-4183-926B-1B3C6450DAD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98000" y="591651"/>
                  <a:ext cx="33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9246D3-C57F-4A32-983D-0630B7312F4F}"/>
                    </a:ext>
                  </a:extLst>
                </p14:cNvPr>
                <p14:cNvContentPartPr/>
                <p14:nvPr/>
              </p14:nvContentPartPr>
              <p14:xfrm>
                <a:off x="3987560" y="426051"/>
                <a:ext cx="34560" cy="47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9246D3-C57F-4A32-983D-0630B7312F4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78920" y="417411"/>
                  <a:ext cx="5220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58A96B6-A76A-4127-BA79-15B80EED0BC1}"/>
                  </a:ext>
                </a:extLst>
              </p14:cNvPr>
              <p14:cNvContentPartPr/>
              <p14:nvPr/>
            </p14:nvContentPartPr>
            <p14:xfrm>
              <a:off x="4250000" y="349011"/>
              <a:ext cx="273600" cy="341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58A96B6-A76A-4127-BA79-15B80EED0B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41360" y="340371"/>
                <a:ext cx="291240" cy="35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2E6E6B12-0183-4774-AAC0-01B9F6C813F5}"/>
              </a:ext>
            </a:extLst>
          </p:cNvPr>
          <p:cNvGrpSpPr/>
          <p:nvPr/>
        </p:nvGrpSpPr>
        <p:grpSpPr>
          <a:xfrm>
            <a:off x="951680" y="1149291"/>
            <a:ext cx="1388160" cy="442440"/>
            <a:chOff x="951680" y="1149291"/>
            <a:chExt cx="138816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5A2B714-2A09-4F6C-96D0-49A21891E67B}"/>
                    </a:ext>
                  </a:extLst>
                </p14:cNvPr>
                <p14:cNvContentPartPr/>
                <p14:nvPr/>
              </p14:nvContentPartPr>
              <p14:xfrm>
                <a:off x="951680" y="1149291"/>
                <a:ext cx="147240" cy="442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5A2B714-2A09-4F6C-96D0-49A21891E6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2680" y="1140291"/>
                  <a:ext cx="16488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750EE1-A803-4902-B2A5-1787209E2748}"/>
                    </a:ext>
                  </a:extLst>
                </p14:cNvPr>
                <p14:cNvContentPartPr/>
                <p14:nvPr/>
              </p14:nvContentPartPr>
              <p14:xfrm>
                <a:off x="1149680" y="1290051"/>
                <a:ext cx="136440" cy="255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750EE1-A803-4902-B2A5-1787209E27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41040" y="1281051"/>
                  <a:ext cx="1540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46CBA7-E87C-4A6D-8FB5-0FA85F319A7B}"/>
                    </a:ext>
                  </a:extLst>
                </p14:cNvPr>
                <p14:cNvContentPartPr/>
                <p14:nvPr/>
              </p14:nvContentPartPr>
              <p14:xfrm>
                <a:off x="1399520" y="1291131"/>
                <a:ext cx="282600" cy="259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46CBA7-E87C-4A6D-8FB5-0FA85F319A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90880" y="1282491"/>
                  <a:ext cx="300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173158-ACD8-4498-8976-4A172EE2CF86}"/>
                    </a:ext>
                  </a:extLst>
                </p14:cNvPr>
                <p14:cNvContentPartPr/>
                <p14:nvPr/>
              </p14:nvContentPartPr>
              <p14:xfrm>
                <a:off x="1739000" y="1191411"/>
                <a:ext cx="58320" cy="378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173158-ACD8-4498-8976-4A172EE2CF8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30000" y="1182411"/>
                  <a:ext cx="759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FEB9A3-9ED4-4F90-BE19-3ACC03F4E02B}"/>
                    </a:ext>
                  </a:extLst>
                </p14:cNvPr>
                <p14:cNvContentPartPr/>
                <p14:nvPr/>
              </p14:nvContentPartPr>
              <p14:xfrm>
                <a:off x="1870400" y="1334331"/>
                <a:ext cx="174600" cy="248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FEB9A3-9ED4-4F90-BE19-3ACC03F4E02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61400" y="1325691"/>
                  <a:ext cx="192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122596-AFDA-4347-85C6-A1A73D162346}"/>
                    </a:ext>
                  </a:extLst>
                </p14:cNvPr>
                <p14:cNvContentPartPr/>
                <p14:nvPr/>
              </p14:nvContentPartPr>
              <p14:xfrm>
                <a:off x="2095760" y="1154331"/>
                <a:ext cx="244080" cy="390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122596-AFDA-4347-85C6-A1A73D1623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87120" y="1145331"/>
                  <a:ext cx="261720" cy="40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6AA095-534F-4679-8A2C-B47E24FAC192}"/>
              </a:ext>
            </a:extLst>
          </p:cNvPr>
          <p:cNvGrpSpPr/>
          <p:nvPr/>
        </p:nvGrpSpPr>
        <p:grpSpPr>
          <a:xfrm>
            <a:off x="2600480" y="1221291"/>
            <a:ext cx="880560" cy="572040"/>
            <a:chOff x="2600480" y="1221291"/>
            <a:chExt cx="880560" cy="57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C340965-0F66-4164-A572-43FB19FB4896}"/>
                    </a:ext>
                  </a:extLst>
                </p14:cNvPr>
                <p14:cNvContentPartPr/>
                <p14:nvPr/>
              </p14:nvContentPartPr>
              <p14:xfrm>
                <a:off x="2600480" y="1255851"/>
                <a:ext cx="176760" cy="257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C340965-0F66-4164-A572-43FB19FB48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91840" y="1246851"/>
                  <a:ext cx="194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B97F50-1576-4A66-A82C-B390EB2716BC}"/>
                    </a:ext>
                  </a:extLst>
                </p14:cNvPr>
                <p14:cNvContentPartPr/>
                <p14:nvPr/>
              </p14:nvContentPartPr>
              <p14:xfrm>
                <a:off x="2915840" y="1230291"/>
                <a:ext cx="189720" cy="260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2B97F50-1576-4A66-A82C-B390EB2716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06840" y="1221651"/>
                  <a:ext cx="207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7685B7-DD20-40CE-B2DB-F320EE8C4FC0}"/>
                    </a:ext>
                  </a:extLst>
                </p14:cNvPr>
                <p14:cNvContentPartPr/>
                <p14:nvPr/>
              </p14:nvContentPartPr>
              <p14:xfrm>
                <a:off x="3133280" y="1221291"/>
                <a:ext cx="141840" cy="312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7685B7-DD20-40CE-B2DB-F320EE8C4F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24640" y="1212651"/>
                  <a:ext cx="1594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520329-17A6-4AFC-A2DA-F165B374200B}"/>
                    </a:ext>
                  </a:extLst>
                </p14:cNvPr>
                <p14:cNvContentPartPr/>
                <p14:nvPr/>
              </p14:nvContentPartPr>
              <p14:xfrm>
                <a:off x="3306800" y="1243251"/>
                <a:ext cx="174240" cy="550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4520329-17A6-4AFC-A2DA-F165B37420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98160" y="1234611"/>
                  <a:ext cx="191880" cy="56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818E3F-FD50-432F-9435-7264E54236F4}"/>
              </a:ext>
            </a:extLst>
          </p:cNvPr>
          <p:cNvGrpSpPr/>
          <p:nvPr/>
        </p:nvGrpSpPr>
        <p:grpSpPr>
          <a:xfrm>
            <a:off x="3774800" y="1229571"/>
            <a:ext cx="167760" cy="127800"/>
            <a:chOff x="3774800" y="1229571"/>
            <a:chExt cx="167760" cy="1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FC55F62-E23C-40F3-B333-DCF9FB68B028}"/>
                    </a:ext>
                  </a:extLst>
                </p14:cNvPr>
                <p14:cNvContentPartPr/>
                <p14:nvPr/>
              </p14:nvContentPartPr>
              <p14:xfrm>
                <a:off x="3774800" y="1279971"/>
                <a:ext cx="3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FC55F62-E23C-40F3-B333-DCF9FB68B02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65800" y="12713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B83BFC9-D5E5-4E69-8E64-090EF93B7E98}"/>
                    </a:ext>
                  </a:extLst>
                </p14:cNvPr>
                <p14:cNvContentPartPr/>
                <p14:nvPr/>
              </p14:nvContentPartPr>
              <p14:xfrm>
                <a:off x="3798920" y="1229571"/>
                <a:ext cx="143640" cy="34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B83BFC9-D5E5-4E69-8E64-090EF93B7E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89920" y="1220931"/>
                  <a:ext cx="161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44F3EE9-4267-4306-9204-48D9D57026C6}"/>
                    </a:ext>
                  </a:extLst>
                </p14:cNvPr>
                <p14:cNvContentPartPr/>
                <p14:nvPr/>
              </p14:nvContentPartPr>
              <p14:xfrm>
                <a:off x="3812600" y="1318491"/>
                <a:ext cx="102960" cy="38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44F3EE9-4267-4306-9204-48D9D57026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03960" y="1309851"/>
                  <a:ext cx="1206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9113DC-F69E-4FFA-A5DD-83B87056C340}"/>
              </a:ext>
            </a:extLst>
          </p:cNvPr>
          <p:cNvGrpSpPr/>
          <p:nvPr/>
        </p:nvGrpSpPr>
        <p:grpSpPr>
          <a:xfrm>
            <a:off x="4533680" y="1049931"/>
            <a:ext cx="1428840" cy="486720"/>
            <a:chOff x="4533680" y="1049931"/>
            <a:chExt cx="1428840" cy="48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74FE7FE-9B5F-4B94-BC1A-BA4B0DA40941}"/>
                    </a:ext>
                  </a:extLst>
                </p14:cNvPr>
                <p14:cNvContentPartPr/>
                <p14:nvPr/>
              </p14:nvContentPartPr>
              <p14:xfrm>
                <a:off x="4533680" y="1049931"/>
                <a:ext cx="182880" cy="486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74FE7FE-9B5F-4B94-BC1A-BA4B0DA409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24680" y="1040931"/>
                  <a:ext cx="2005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5AF2742-BDE0-4DBF-988F-CADD6AC8B5D8}"/>
                    </a:ext>
                  </a:extLst>
                </p14:cNvPr>
                <p14:cNvContentPartPr/>
                <p14:nvPr/>
              </p14:nvContentPartPr>
              <p14:xfrm>
                <a:off x="4832480" y="1126251"/>
                <a:ext cx="217080" cy="345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5AF2742-BDE0-4DBF-988F-CADD6AC8B5D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23840" y="1117251"/>
                  <a:ext cx="2347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802A7F-C14F-4B97-8935-E0411083B2B1}"/>
                    </a:ext>
                  </a:extLst>
                </p14:cNvPr>
                <p14:cNvContentPartPr/>
                <p14:nvPr/>
              </p14:nvContentPartPr>
              <p14:xfrm>
                <a:off x="5082680" y="1083411"/>
                <a:ext cx="158760" cy="350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802A7F-C14F-4B97-8935-E0411083B2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73680" y="1074771"/>
                  <a:ext cx="176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D22D79-4C3B-47E3-A499-060288A31839}"/>
                    </a:ext>
                  </a:extLst>
                </p14:cNvPr>
                <p14:cNvContentPartPr/>
                <p14:nvPr/>
              </p14:nvContentPartPr>
              <p14:xfrm>
                <a:off x="5303720" y="1323531"/>
                <a:ext cx="7200" cy="17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D22D79-4C3B-47E3-A499-060288A3183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94720" y="1314891"/>
                  <a:ext cx="24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02AEF7E-C3F6-4BAB-B940-E80DEF2D2F1D}"/>
                    </a:ext>
                  </a:extLst>
                </p14:cNvPr>
                <p14:cNvContentPartPr/>
                <p14:nvPr/>
              </p14:nvContentPartPr>
              <p14:xfrm>
                <a:off x="5409920" y="1125891"/>
                <a:ext cx="358920" cy="330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02AEF7E-C3F6-4BAB-B940-E80DEF2D2F1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01280" y="1116891"/>
                  <a:ext cx="3765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BA378CF-356A-4E2C-9448-9CB0792E30FD}"/>
                    </a:ext>
                  </a:extLst>
                </p14:cNvPr>
                <p14:cNvContentPartPr/>
                <p14:nvPr/>
              </p14:nvContentPartPr>
              <p14:xfrm>
                <a:off x="5785760" y="1130571"/>
                <a:ext cx="176760" cy="303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BA378CF-356A-4E2C-9448-9CB0792E30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77120" y="1121931"/>
                  <a:ext cx="19440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B318B70-3307-4FB2-8586-3C8AF9ABC287}"/>
              </a:ext>
            </a:extLst>
          </p:cNvPr>
          <p:cNvGrpSpPr/>
          <p:nvPr/>
        </p:nvGrpSpPr>
        <p:grpSpPr>
          <a:xfrm>
            <a:off x="379280" y="1980171"/>
            <a:ext cx="924840" cy="682920"/>
            <a:chOff x="379280" y="1980171"/>
            <a:chExt cx="924840" cy="68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F7DA2BB-80AF-4922-9445-C2B5D111A268}"/>
                    </a:ext>
                  </a:extLst>
                </p14:cNvPr>
                <p14:cNvContentPartPr/>
                <p14:nvPr/>
              </p14:nvContentPartPr>
              <p14:xfrm>
                <a:off x="379280" y="1980171"/>
                <a:ext cx="170640" cy="308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F7DA2BB-80AF-4922-9445-C2B5D111A26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0640" y="1971171"/>
                  <a:ext cx="188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F68A68E-CCE7-439F-BFD8-42758C616353}"/>
                    </a:ext>
                  </a:extLst>
                </p14:cNvPr>
                <p14:cNvContentPartPr/>
                <p14:nvPr/>
              </p14:nvContentPartPr>
              <p14:xfrm>
                <a:off x="515000" y="1980171"/>
                <a:ext cx="79200" cy="338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F68A68E-CCE7-439F-BFD8-42758C61635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6360" y="1971531"/>
                  <a:ext cx="968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462E8B1-CA53-4108-AA4F-08DA69F0F34E}"/>
                    </a:ext>
                  </a:extLst>
                </p14:cNvPr>
                <p14:cNvContentPartPr/>
                <p14:nvPr/>
              </p14:nvContentPartPr>
              <p14:xfrm>
                <a:off x="683840" y="2041731"/>
                <a:ext cx="194040" cy="284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462E8B1-CA53-4108-AA4F-08DA69F0F34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4840" y="2032731"/>
                  <a:ext cx="2116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BA55300-871A-457F-AB53-C06E001B541B}"/>
                    </a:ext>
                  </a:extLst>
                </p14:cNvPr>
                <p14:cNvContentPartPr/>
                <p14:nvPr/>
              </p14:nvContentPartPr>
              <p14:xfrm>
                <a:off x="905240" y="2036691"/>
                <a:ext cx="148680" cy="243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BA55300-871A-457F-AB53-C06E001B54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6600" y="2027691"/>
                  <a:ext cx="166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07AAFB6-72EF-45AF-A19D-72ABEB4A6C51}"/>
                    </a:ext>
                  </a:extLst>
                </p14:cNvPr>
                <p14:cNvContentPartPr/>
                <p14:nvPr/>
              </p14:nvContentPartPr>
              <p14:xfrm>
                <a:off x="1161200" y="2096451"/>
                <a:ext cx="142920" cy="566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07AAFB6-72EF-45AF-A19D-72ABEB4A6C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52200" y="2087451"/>
                  <a:ext cx="160560" cy="58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5F0B762-EA56-495E-9385-D0980F9BBBB9}"/>
              </a:ext>
            </a:extLst>
          </p:cNvPr>
          <p:cNvGrpSpPr/>
          <p:nvPr/>
        </p:nvGrpSpPr>
        <p:grpSpPr>
          <a:xfrm>
            <a:off x="1694000" y="2024811"/>
            <a:ext cx="907920" cy="444600"/>
            <a:chOff x="1694000" y="2024811"/>
            <a:chExt cx="90792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0FEB70F-FA43-401F-8982-F6DB7EB4A7B5}"/>
                    </a:ext>
                  </a:extLst>
                </p14:cNvPr>
                <p14:cNvContentPartPr/>
                <p14:nvPr/>
              </p14:nvContentPartPr>
              <p14:xfrm>
                <a:off x="1694000" y="2024811"/>
                <a:ext cx="200520" cy="444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0FEB70F-FA43-401F-8982-F6DB7EB4A7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85000" y="2015811"/>
                  <a:ext cx="2181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2DEF5E7-8CA2-4043-BE1E-D540705814E2}"/>
                    </a:ext>
                  </a:extLst>
                </p14:cNvPr>
                <p14:cNvContentPartPr/>
                <p14:nvPr/>
              </p14:nvContentPartPr>
              <p14:xfrm>
                <a:off x="1761320" y="2257731"/>
                <a:ext cx="176760" cy="69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2DEF5E7-8CA2-4043-BE1E-D540705814E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52320" y="2248731"/>
                  <a:ext cx="194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F22BB11-BE06-4708-8241-8632C3A117E8}"/>
                    </a:ext>
                  </a:extLst>
                </p14:cNvPr>
                <p14:cNvContentPartPr/>
                <p14:nvPr/>
              </p14:nvContentPartPr>
              <p14:xfrm>
                <a:off x="1960040" y="2199411"/>
                <a:ext cx="261360" cy="249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F22BB11-BE06-4708-8241-8632C3A117E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51400" y="2190411"/>
                  <a:ext cx="279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81A343E-E6D0-4212-B843-D4FBC43956BD}"/>
                    </a:ext>
                  </a:extLst>
                </p14:cNvPr>
                <p14:cNvContentPartPr/>
                <p14:nvPr/>
              </p14:nvContentPartPr>
              <p14:xfrm>
                <a:off x="2275760" y="2035971"/>
                <a:ext cx="126360" cy="359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81A343E-E6D0-4212-B843-D4FBC43956B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66760" y="2026971"/>
                  <a:ext cx="1440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E53286-E48C-44C4-A337-11C478EC301B}"/>
                    </a:ext>
                  </a:extLst>
                </p14:cNvPr>
                <p14:cNvContentPartPr/>
                <p14:nvPr/>
              </p14:nvContentPartPr>
              <p14:xfrm>
                <a:off x="2288360" y="2142891"/>
                <a:ext cx="313560" cy="269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E53286-E48C-44C4-A337-11C478EC30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79720" y="2133891"/>
                  <a:ext cx="33120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2E9B73D-7B87-4124-82A7-F8184BF04DD0}"/>
              </a:ext>
            </a:extLst>
          </p:cNvPr>
          <p:cNvGrpSpPr/>
          <p:nvPr/>
        </p:nvGrpSpPr>
        <p:grpSpPr>
          <a:xfrm>
            <a:off x="2935640" y="2122731"/>
            <a:ext cx="140760" cy="115200"/>
            <a:chOff x="2935640" y="2122731"/>
            <a:chExt cx="140760" cy="11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B10F8DF-C942-4C19-ACD6-41F7BC3AEF45}"/>
                    </a:ext>
                  </a:extLst>
                </p14:cNvPr>
                <p14:cNvContentPartPr/>
                <p14:nvPr/>
              </p14:nvContentPartPr>
              <p14:xfrm>
                <a:off x="2935640" y="2122731"/>
                <a:ext cx="140040" cy="21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B10F8DF-C942-4C19-ACD6-41F7BC3AEF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27000" y="2114091"/>
                  <a:ext cx="157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4A5B45C-D3A8-4828-BAA1-CD966BF4ABC5}"/>
                    </a:ext>
                  </a:extLst>
                </p14:cNvPr>
                <p14:cNvContentPartPr/>
                <p14:nvPr/>
              </p14:nvContentPartPr>
              <p14:xfrm>
                <a:off x="2968760" y="2194011"/>
                <a:ext cx="107640" cy="43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4A5B45C-D3A8-4828-BAA1-CD966BF4ABC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60120" y="2185371"/>
                  <a:ext cx="12528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200C34-C604-4C56-A3DA-8D8470DF8DDE}"/>
              </a:ext>
            </a:extLst>
          </p:cNvPr>
          <p:cNvGrpSpPr/>
          <p:nvPr/>
        </p:nvGrpSpPr>
        <p:grpSpPr>
          <a:xfrm>
            <a:off x="3530000" y="1892691"/>
            <a:ext cx="685800" cy="511200"/>
            <a:chOff x="3530000" y="1892691"/>
            <a:chExt cx="685800" cy="51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14C3B90-8CC8-4A4E-BFA4-EC3FF81EAFC9}"/>
                    </a:ext>
                  </a:extLst>
                </p14:cNvPr>
                <p14:cNvContentPartPr/>
                <p14:nvPr/>
              </p14:nvContentPartPr>
              <p14:xfrm>
                <a:off x="3643040" y="1944531"/>
                <a:ext cx="22680" cy="24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14C3B90-8CC8-4A4E-BFA4-EC3FF81EAF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34040" y="1935891"/>
                  <a:ext cx="40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D02F9E8-A05B-4606-B421-6A2D16C2A517}"/>
                    </a:ext>
                  </a:extLst>
                </p14:cNvPr>
                <p14:cNvContentPartPr/>
                <p14:nvPr/>
              </p14:nvContentPartPr>
              <p14:xfrm>
                <a:off x="3671840" y="1892691"/>
                <a:ext cx="203400" cy="341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D02F9E8-A05B-4606-B421-6A2D16C2A51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63200" y="1884051"/>
                  <a:ext cx="2210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04F628B-3113-4B1A-B7EF-852CDD30A9EF}"/>
                    </a:ext>
                  </a:extLst>
                </p14:cNvPr>
                <p14:cNvContentPartPr/>
                <p14:nvPr/>
              </p14:nvContentPartPr>
              <p14:xfrm>
                <a:off x="3530000" y="2257731"/>
                <a:ext cx="685800" cy="146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04F628B-3113-4B1A-B7EF-852CDD30A9E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21360" y="2248731"/>
                  <a:ext cx="70344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B5110CB-A388-40EA-AC2B-28648D462204}"/>
                  </a:ext>
                </a:extLst>
              </p14:cNvPr>
              <p14:cNvContentPartPr/>
              <p14:nvPr/>
            </p14:nvContentPartPr>
            <p14:xfrm>
              <a:off x="1314920" y="1696851"/>
              <a:ext cx="4680" cy="54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B5110CB-A388-40EA-AC2B-28648D46220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305920" y="1688211"/>
                <a:ext cx="223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B5E5B5D-ECEF-4D56-A333-9052634836E5}"/>
                  </a:ext>
                </a:extLst>
              </p14:cNvPr>
              <p14:cNvContentPartPr/>
              <p14:nvPr/>
            </p14:nvContentPartPr>
            <p14:xfrm>
              <a:off x="3830600" y="2453571"/>
              <a:ext cx="435600" cy="3924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B5E5B5D-ECEF-4D56-A333-9052634836E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21600" y="2444571"/>
                <a:ext cx="453240" cy="41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64AD98EB-CF14-49D7-8EB8-3E9309EEF75D}"/>
              </a:ext>
            </a:extLst>
          </p:cNvPr>
          <p:cNvGrpSpPr/>
          <p:nvPr/>
        </p:nvGrpSpPr>
        <p:grpSpPr>
          <a:xfrm>
            <a:off x="4539080" y="1884411"/>
            <a:ext cx="2590920" cy="538200"/>
            <a:chOff x="4539080" y="1884411"/>
            <a:chExt cx="2590920" cy="53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E315733-F53D-4584-BD8D-32A906EDF5F0}"/>
                    </a:ext>
                  </a:extLst>
                </p14:cNvPr>
                <p14:cNvContentPartPr/>
                <p14:nvPr/>
              </p14:nvContentPartPr>
              <p14:xfrm>
                <a:off x="4539080" y="2017251"/>
                <a:ext cx="220320" cy="302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E315733-F53D-4584-BD8D-32A906EDF5F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30440" y="2008251"/>
                  <a:ext cx="2379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618917-7CE6-4A11-AF1C-E493DF0C942E}"/>
                    </a:ext>
                  </a:extLst>
                </p14:cNvPr>
                <p14:cNvContentPartPr/>
                <p14:nvPr/>
              </p14:nvContentPartPr>
              <p14:xfrm>
                <a:off x="4590560" y="1982331"/>
                <a:ext cx="180360" cy="423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618917-7CE6-4A11-AF1C-E493DF0C94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81560" y="1973691"/>
                  <a:ext cx="1980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A6DBFFB-9BE9-45D6-BB6E-2784583B49DE}"/>
                    </a:ext>
                  </a:extLst>
                </p14:cNvPr>
                <p14:cNvContentPartPr/>
                <p14:nvPr/>
              </p14:nvContentPartPr>
              <p14:xfrm>
                <a:off x="4975760" y="1926171"/>
                <a:ext cx="220680" cy="496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A6DBFFB-9BE9-45D6-BB6E-2784583B49D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66760" y="1917531"/>
                  <a:ext cx="2383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2881C89-7FF4-401D-971A-60260686DDB7}"/>
                    </a:ext>
                  </a:extLst>
                </p14:cNvPr>
                <p14:cNvContentPartPr/>
                <p14:nvPr/>
              </p14:nvContentPartPr>
              <p14:xfrm>
                <a:off x="5284640" y="1884411"/>
                <a:ext cx="200160" cy="450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2881C89-7FF4-401D-971A-60260686DDB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75640" y="1875771"/>
                  <a:ext cx="2178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BBF3FB7-FF40-4891-A2AB-3F770B34A4AC}"/>
                    </a:ext>
                  </a:extLst>
                </p14:cNvPr>
                <p14:cNvContentPartPr/>
                <p14:nvPr/>
              </p14:nvContentPartPr>
              <p14:xfrm>
                <a:off x="5519720" y="1952451"/>
                <a:ext cx="153360" cy="364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BBF3FB7-FF40-4891-A2AB-3F770B34A4A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11080" y="1943451"/>
                  <a:ext cx="1710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5CF2524-8C51-4632-B0FA-3A8DCAB34077}"/>
                    </a:ext>
                  </a:extLst>
                </p14:cNvPr>
                <p14:cNvContentPartPr/>
                <p14:nvPr/>
              </p14:nvContentPartPr>
              <p14:xfrm>
                <a:off x="5830400" y="2130291"/>
                <a:ext cx="22680" cy="25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5CF2524-8C51-4632-B0FA-3A8DCAB3407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21760" y="2121651"/>
                  <a:ext cx="40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1629CDC-5E27-4FC0-A2B7-3C7F4D2D4E34}"/>
                    </a:ext>
                  </a:extLst>
                </p14:cNvPr>
                <p14:cNvContentPartPr/>
                <p14:nvPr/>
              </p14:nvContentPartPr>
              <p14:xfrm>
                <a:off x="5972600" y="1914291"/>
                <a:ext cx="130320" cy="421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1629CDC-5E27-4FC0-A2B7-3C7F4D2D4E3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63600" y="1905651"/>
                  <a:ext cx="1479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72AB878-1C0B-4F30-80CA-CA34FBA1BE33}"/>
                    </a:ext>
                  </a:extLst>
                </p14:cNvPr>
                <p14:cNvContentPartPr/>
                <p14:nvPr/>
              </p14:nvContentPartPr>
              <p14:xfrm>
                <a:off x="6171320" y="1906011"/>
                <a:ext cx="198000" cy="429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72AB878-1C0B-4F30-80CA-CA34FBA1BE3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62680" y="1897011"/>
                  <a:ext cx="2156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34D7E86-C9CE-4E16-B319-EAC92D5294AA}"/>
                    </a:ext>
                  </a:extLst>
                </p14:cNvPr>
                <p14:cNvContentPartPr/>
                <p14:nvPr/>
              </p14:nvContentPartPr>
              <p14:xfrm>
                <a:off x="6476960" y="1917891"/>
                <a:ext cx="187200" cy="383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34D7E86-C9CE-4E16-B319-EAC92D5294A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67960" y="1908891"/>
                  <a:ext cx="2048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A3DF8E1-D468-4978-9354-28F9F1928C7C}"/>
                    </a:ext>
                  </a:extLst>
                </p14:cNvPr>
                <p14:cNvContentPartPr/>
                <p14:nvPr/>
              </p14:nvContentPartPr>
              <p14:xfrm>
                <a:off x="6887000" y="1961451"/>
                <a:ext cx="167400" cy="39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A3DF8E1-D468-4978-9354-28F9F1928C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78360" y="1952451"/>
                  <a:ext cx="185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F4AA02B-DF4C-4F47-B7D1-2CC846DD16ED}"/>
                    </a:ext>
                  </a:extLst>
                </p14:cNvPr>
                <p14:cNvContentPartPr/>
                <p14:nvPr/>
              </p14:nvContentPartPr>
              <p14:xfrm>
                <a:off x="6943160" y="2041731"/>
                <a:ext cx="186840" cy="50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F4AA02B-DF4C-4F47-B7D1-2CC846DD16E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34160" y="2032731"/>
                  <a:ext cx="204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6078E2B-4943-4536-960A-E44429F7EB32}"/>
                    </a:ext>
                  </a:extLst>
                </p14:cNvPr>
                <p14:cNvContentPartPr/>
                <p14:nvPr/>
              </p14:nvContentPartPr>
              <p14:xfrm>
                <a:off x="6442040" y="2054691"/>
                <a:ext cx="353160" cy="361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6078E2B-4943-4536-960A-E44429F7EB3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33040" y="2046051"/>
                  <a:ext cx="37080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06F72A5-3921-452F-AB88-13E8EC73AD83}"/>
              </a:ext>
            </a:extLst>
          </p:cNvPr>
          <p:cNvGrpSpPr/>
          <p:nvPr/>
        </p:nvGrpSpPr>
        <p:grpSpPr>
          <a:xfrm>
            <a:off x="7279040" y="1837251"/>
            <a:ext cx="684000" cy="416160"/>
            <a:chOff x="7279040" y="1837251"/>
            <a:chExt cx="68400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10A30E0-B539-47EA-80B2-032D02716353}"/>
                    </a:ext>
                  </a:extLst>
                </p14:cNvPr>
                <p14:cNvContentPartPr/>
                <p14:nvPr/>
              </p14:nvContentPartPr>
              <p14:xfrm>
                <a:off x="7279040" y="1850931"/>
                <a:ext cx="183240" cy="364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10A30E0-B539-47EA-80B2-032D0271635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70400" y="1841931"/>
                  <a:ext cx="2008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D4F06C1-2E68-4459-843D-BCDE4372639E}"/>
                    </a:ext>
                  </a:extLst>
                </p14:cNvPr>
                <p14:cNvContentPartPr/>
                <p14:nvPr/>
              </p14:nvContentPartPr>
              <p14:xfrm>
                <a:off x="7559840" y="1868931"/>
                <a:ext cx="23040" cy="384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D4F06C1-2E68-4459-843D-BCDE4372639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51200" y="1860291"/>
                  <a:ext cx="406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9FF32E4-8D35-4AD3-9898-E08450974B7A}"/>
                    </a:ext>
                  </a:extLst>
                </p14:cNvPr>
                <p14:cNvContentPartPr/>
                <p14:nvPr/>
              </p14:nvContentPartPr>
              <p14:xfrm>
                <a:off x="7740920" y="1837251"/>
                <a:ext cx="222120" cy="387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9FF32E4-8D35-4AD3-9898-E08450974B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32280" y="1828611"/>
                  <a:ext cx="239760" cy="40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8B85E4C-E3AD-42C4-83B0-152F7FCEF433}"/>
              </a:ext>
            </a:extLst>
          </p:cNvPr>
          <p:cNvGrpSpPr/>
          <p:nvPr/>
        </p:nvGrpSpPr>
        <p:grpSpPr>
          <a:xfrm>
            <a:off x="8087240" y="1884411"/>
            <a:ext cx="740520" cy="336600"/>
            <a:chOff x="8087240" y="1884411"/>
            <a:chExt cx="74052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A5EBFC5-3A99-4304-846F-665D12A73B38}"/>
                    </a:ext>
                  </a:extLst>
                </p14:cNvPr>
                <p14:cNvContentPartPr/>
                <p14:nvPr/>
              </p14:nvContentPartPr>
              <p14:xfrm>
                <a:off x="8131880" y="1884411"/>
                <a:ext cx="22680" cy="8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A5EBFC5-3A99-4304-846F-665D12A73B3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22880" y="1875411"/>
                  <a:ext cx="40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C418C24-6A18-4079-B2C9-DF1ED1A60FB3}"/>
                    </a:ext>
                  </a:extLst>
                </p14:cNvPr>
                <p14:cNvContentPartPr/>
                <p14:nvPr/>
              </p14:nvContentPartPr>
              <p14:xfrm>
                <a:off x="8171840" y="1909971"/>
                <a:ext cx="160560" cy="276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C418C24-6A18-4079-B2C9-DF1ED1A60FB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63200" y="1901331"/>
                  <a:ext cx="178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483557A-0337-419F-808C-6AD15E508C9B}"/>
                    </a:ext>
                  </a:extLst>
                </p14:cNvPr>
                <p14:cNvContentPartPr/>
                <p14:nvPr/>
              </p14:nvContentPartPr>
              <p14:xfrm>
                <a:off x="8426000" y="1934091"/>
                <a:ext cx="182880" cy="270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483557A-0337-419F-808C-6AD15E508C9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17360" y="1925091"/>
                  <a:ext cx="2005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64FA315-8FDA-434F-99A0-6D1B3B2D05F6}"/>
                    </a:ext>
                  </a:extLst>
                </p14:cNvPr>
                <p14:cNvContentPartPr/>
                <p14:nvPr/>
              </p14:nvContentPartPr>
              <p14:xfrm>
                <a:off x="8664320" y="1917531"/>
                <a:ext cx="163440" cy="285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64FA315-8FDA-434F-99A0-6D1B3B2D05F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55680" y="1908891"/>
                  <a:ext cx="181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C6B02E5-E2FA-48B0-B066-15647712DE42}"/>
                    </a:ext>
                  </a:extLst>
                </p14:cNvPr>
                <p14:cNvContentPartPr/>
                <p14:nvPr/>
              </p14:nvContentPartPr>
              <p14:xfrm>
                <a:off x="8087240" y="2207331"/>
                <a:ext cx="33840" cy="13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C6B02E5-E2FA-48B0-B066-15647712DE4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78240" y="2198691"/>
                  <a:ext cx="514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585A93F-C076-404C-B327-721E327E8416}"/>
              </a:ext>
            </a:extLst>
          </p:cNvPr>
          <p:cNvGrpSpPr/>
          <p:nvPr/>
        </p:nvGrpSpPr>
        <p:grpSpPr>
          <a:xfrm>
            <a:off x="323840" y="2967651"/>
            <a:ext cx="886680" cy="811800"/>
            <a:chOff x="323840" y="2967651"/>
            <a:chExt cx="886680" cy="81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49CFC54-4640-4881-A726-174E987C148E}"/>
                    </a:ext>
                  </a:extLst>
                </p14:cNvPr>
                <p14:cNvContentPartPr/>
                <p14:nvPr/>
              </p14:nvContentPartPr>
              <p14:xfrm>
                <a:off x="328160" y="3123891"/>
                <a:ext cx="29520" cy="28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49CFC54-4640-4881-A726-174E987C148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9520" y="3115251"/>
                  <a:ext cx="47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352AC44-9E59-4CAF-B895-FC12AADBAD74}"/>
                    </a:ext>
                  </a:extLst>
                </p14:cNvPr>
                <p14:cNvContentPartPr/>
                <p14:nvPr/>
              </p14:nvContentPartPr>
              <p14:xfrm>
                <a:off x="323840" y="3104811"/>
                <a:ext cx="203400" cy="368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352AC44-9E59-4CAF-B895-FC12AADBAD7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4840" y="3095811"/>
                  <a:ext cx="2210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BCC9845-062E-4CFE-B2F5-5FB9A1AA4518}"/>
                    </a:ext>
                  </a:extLst>
                </p14:cNvPr>
                <p14:cNvContentPartPr/>
                <p14:nvPr/>
              </p14:nvContentPartPr>
              <p14:xfrm>
                <a:off x="531560" y="2967651"/>
                <a:ext cx="68400" cy="459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BCC9845-062E-4CFE-B2F5-5FB9A1AA451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2560" y="2958651"/>
                  <a:ext cx="8604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FA0904-B91C-4CF1-A6E5-339B4289ECC0}"/>
                    </a:ext>
                  </a:extLst>
                </p14:cNvPr>
                <p14:cNvContentPartPr/>
                <p14:nvPr/>
              </p14:nvContentPartPr>
              <p14:xfrm>
                <a:off x="678800" y="3185091"/>
                <a:ext cx="381960" cy="237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FA0904-B91C-4CF1-A6E5-339B4289ECC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9800" y="3176451"/>
                  <a:ext cx="3996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1F76B07-2366-409A-A0ED-329415CFABB2}"/>
                    </a:ext>
                  </a:extLst>
                </p14:cNvPr>
                <p14:cNvContentPartPr/>
                <p14:nvPr/>
              </p14:nvContentPartPr>
              <p14:xfrm>
                <a:off x="1075880" y="3179331"/>
                <a:ext cx="134640" cy="600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1F76B07-2366-409A-A0ED-329415CFABB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67240" y="3170331"/>
                  <a:ext cx="152280" cy="61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6A60A4E-4766-4805-AFA1-FE303FBCD0D7}"/>
              </a:ext>
            </a:extLst>
          </p:cNvPr>
          <p:cNvGrpSpPr/>
          <p:nvPr/>
        </p:nvGrpSpPr>
        <p:grpSpPr>
          <a:xfrm>
            <a:off x="1525160" y="2857131"/>
            <a:ext cx="696240" cy="599760"/>
            <a:chOff x="1525160" y="2857131"/>
            <a:chExt cx="696240" cy="59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1C39C87-7522-4A58-B631-DB00C69A4806}"/>
                    </a:ext>
                  </a:extLst>
                </p14:cNvPr>
                <p14:cNvContentPartPr/>
                <p14:nvPr/>
              </p14:nvContentPartPr>
              <p14:xfrm>
                <a:off x="1687520" y="2857131"/>
                <a:ext cx="12600" cy="64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1C39C87-7522-4A58-B631-DB00C69A480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78880" y="2848131"/>
                  <a:ext cx="30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7EAAD5A-1AA4-464C-B629-65EF2AAEE223}"/>
                    </a:ext>
                  </a:extLst>
                </p14:cNvPr>
                <p14:cNvContentPartPr/>
                <p14:nvPr/>
              </p14:nvContentPartPr>
              <p14:xfrm>
                <a:off x="1683200" y="2857131"/>
                <a:ext cx="360" cy="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7EAAD5A-1AA4-464C-B629-65EF2AAEE2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74200" y="28481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762B449-ADF4-437A-9B10-DC25DF1FC41B}"/>
                    </a:ext>
                  </a:extLst>
                </p14:cNvPr>
                <p14:cNvContentPartPr/>
                <p14:nvPr/>
              </p14:nvContentPartPr>
              <p14:xfrm>
                <a:off x="1525160" y="2862171"/>
                <a:ext cx="203400" cy="594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762B449-ADF4-437A-9B10-DC25DF1FC41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516160" y="2853171"/>
                  <a:ext cx="22104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D4F6659-E47E-465E-B108-8BD21D1174D7}"/>
                    </a:ext>
                  </a:extLst>
                </p14:cNvPr>
                <p14:cNvContentPartPr/>
                <p14:nvPr/>
              </p14:nvContentPartPr>
              <p14:xfrm>
                <a:off x="1801280" y="3141531"/>
                <a:ext cx="91800" cy="266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D4F6659-E47E-465E-B108-8BD21D1174D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792280" y="3132891"/>
                  <a:ext cx="1094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297A822-BAC6-4C5F-9667-3A562C566B51}"/>
                    </a:ext>
                  </a:extLst>
                </p14:cNvPr>
                <p14:cNvContentPartPr/>
                <p14:nvPr/>
              </p14:nvContentPartPr>
              <p14:xfrm>
                <a:off x="1919720" y="3148011"/>
                <a:ext cx="250200" cy="243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297A822-BAC6-4C5F-9667-3A562C566B5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11080" y="3139011"/>
                  <a:ext cx="267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56001D6-2726-41C6-A1E5-D8DB954BF047}"/>
                    </a:ext>
                  </a:extLst>
                </p14:cNvPr>
                <p14:cNvContentPartPr/>
                <p14:nvPr/>
              </p14:nvContentPartPr>
              <p14:xfrm>
                <a:off x="2176400" y="3019491"/>
                <a:ext cx="45000" cy="436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56001D6-2726-41C6-A1E5-D8DB954BF04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167760" y="3010491"/>
                  <a:ext cx="62640" cy="45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011FFF5-2AC5-4C79-AE04-E74D3C5AE3B9}"/>
              </a:ext>
            </a:extLst>
          </p:cNvPr>
          <p:cNvGrpSpPr/>
          <p:nvPr/>
        </p:nvGrpSpPr>
        <p:grpSpPr>
          <a:xfrm>
            <a:off x="2640800" y="3214971"/>
            <a:ext cx="187920" cy="114480"/>
            <a:chOff x="2640800" y="3214971"/>
            <a:chExt cx="18792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E4B000B-BA98-4A99-BA0D-AA841A80E31E}"/>
                    </a:ext>
                  </a:extLst>
                </p14:cNvPr>
                <p14:cNvContentPartPr/>
                <p14:nvPr/>
              </p14:nvContentPartPr>
              <p14:xfrm>
                <a:off x="2640800" y="3214971"/>
                <a:ext cx="187920" cy="29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E4B000B-BA98-4A99-BA0D-AA841A80E31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631800" y="3206331"/>
                  <a:ext cx="205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AA13EAB-85AB-454A-ADE7-ADD623D155A1}"/>
                    </a:ext>
                  </a:extLst>
                </p14:cNvPr>
                <p14:cNvContentPartPr/>
                <p14:nvPr/>
              </p14:nvContentPartPr>
              <p14:xfrm>
                <a:off x="2707040" y="3262131"/>
                <a:ext cx="110520" cy="67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AA13EAB-85AB-454A-ADE7-ADD623D155A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698040" y="3253131"/>
                  <a:ext cx="1281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56B1957-5D80-402C-AFD3-5999E74D6319}"/>
              </a:ext>
            </a:extLst>
          </p:cNvPr>
          <p:cNvGrpSpPr/>
          <p:nvPr/>
        </p:nvGrpSpPr>
        <p:grpSpPr>
          <a:xfrm>
            <a:off x="4551320" y="2933451"/>
            <a:ext cx="2118600" cy="415440"/>
            <a:chOff x="4551320" y="2933451"/>
            <a:chExt cx="211860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77BD03E-0032-4130-A457-DD9421BCD2C8}"/>
                    </a:ext>
                  </a:extLst>
                </p14:cNvPr>
                <p14:cNvContentPartPr/>
                <p14:nvPr/>
              </p14:nvContentPartPr>
              <p14:xfrm>
                <a:off x="4551320" y="2933451"/>
                <a:ext cx="170640" cy="415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77BD03E-0032-4130-A457-DD9421BCD2C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42320" y="2924451"/>
                  <a:ext cx="1882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9092284-0AA4-461A-9D1B-FC912A1690C3}"/>
                    </a:ext>
                  </a:extLst>
                </p14:cNvPr>
                <p14:cNvContentPartPr/>
                <p14:nvPr/>
              </p14:nvContentPartPr>
              <p14:xfrm>
                <a:off x="4862360" y="3049011"/>
                <a:ext cx="227520" cy="277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9092284-0AA4-461A-9D1B-FC912A1690C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53360" y="3040011"/>
                  <a:ext cx="245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6C10FD0-5BB2-4676-A3DC-8CA1E0DBA248}"/>
                    </a:ext>
                  </a:extLst>
                </p14:cNvPr>
                <p14:cNvContentPartPr/>
                <p14:nvPr/>
              </p14:nvContentPartPr>
              <p14:xfrm>
                <a:off x="5162600" y="3060531"/>
                <a:ext cx="142920" cy="276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6C10FD0-5BB2-4676-A3DC-8CA1E0DBA2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153960" y="3051531"/>
                  <a:ext cx="1605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DCF368C-DDC8-45DB-8323-499E7DE88EFB}"/>
                    </a:ext>
                  </a:extLst>
                </p14:cNvPr>
                <p14:cNvContentPartPr/>
                <p14:nvPr/>
              </p14:nvContentPartPr>
              <p14:xfrm>
                <a:off x="5435480" y="3202011"/>
                <a:ext cx="360" cy="306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DCF368C-DDC8-45DB-8323-499E7DE88EF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26480" y="3193011"/>
                  <a:ext cx="18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DD0A183-E053-4204-B65E-4FE8E6FE993B}"/>
                    </a:ext>
                  </a:extLst>
                </p14:cNvPr>
                <p14:cNvContentPartPr/>
                <p14:nvPr/>
              </p14:nvContentPartPr>
              <p14:xfrm>
                <a:off x="5546360" y="2996811"/>
                <a:ext cx="194040" cy="285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DD0A183-E053-4204-B65E-4FE8E6FE993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37720" y="2988171"/>
                  <a:ext cx="2116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602F7AF-1A05-42C6-8C0C-B27DE75758FD}"/>
                    </a:ext>
                  </a:extLst>
                </p14:cNvPr>
                <p14:cNvContentPartPr/>
                <p14:nvPr/>
              </p14:nvContentPartPr>
              <p14:xfrm>
                <a:off x="5804120" y="2993211"/>
                <a:ext cx="147240" cy="288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602F7AF-1A05-42C6-8C0C-B27DE75758F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95120" y="2984211"/>
                  <a:ext cx="1648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96512B7-30D0-4F7F-9B57-6C66C541E581}"/>
                    </a:ext>
                  </a:extLst>
                </p14:cNvPr>
                <p14:cNvContentPartPr/>
                <p14:nvPr/>
              </p14:nvContentPartPr>
              <p14:xfrm>
                <a:off x="6000680" y="2997891"/>
                <a:ext cx="187200" cy="276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96512B7-30D0-4F7F-9B57-6C66C541E58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991680" y="2988891"/>
                  <a:ext cx="2048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870C3DD-28DB-41F9-804E-1B2C33A073B5}"/>
                    </a:ext>
                  </a:extLst>
                </p14:cNvPr>
                <p14:cNvContentPartPr/>
                <p14:nvPr/>
              </p14:nvContentPartPr>
              <p14:xfrm>
                <a:off x="6513320" y="3027771"/>
                <a:ext cx="145440" cy="43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870C3DD-28DB-41F9-804E-1B2C33A073B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04320" y="3018771"/>
                  <a:ext cx="163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0149494-287E-4380-840B-D520EF26456A}"/>
                    </a:ext>
                  </a:extLst>
                </p14:cNvPr>
                <p14:cNvContentPartPr/>
                <p14:nvPr/>
              </p14:nvContentPartPr>
              <p14:xfrm>
                <a:off x="6511160" y="3168531"/>
                <a:ext cx="158760" cy="47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0149494-287E-4380-840B-D520EF26456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02520" y="3159531"/>
                  <a:ext cx="176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88CC708-D12F-4653-BF3A-81C768EA46DE}"/>
                    </a:ext>
                  </a:extLst>
                </p14:cNvPr>
                <p14:cNvContentPartPr/>
                <p14:nvPr/>
              </p14:nvContentPartPr>
              <p14:xfrm>
                <a:off x="6006800" y="2975931"/>
                <a:ext cx="309600" cy="226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88CC708-D12F-4653-BF3A-81C768EA46D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997800" y="2966931"/>
                  <a:ext cx="32724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D345ADB-964C-4178-A422-BA250DDE461C}"/>
              </a:ext>
            </a:extLst>
          </p:cNvPr>
          <p:cNvGrpSpPr/>
          <p:nvPr/>
        </p:nvGrpSpPr>
        <p:grpSpPr>
          <a:xfrm>
            <a:off x="3207800" y="2453931"/>
            <a:ext cx="1036080" cy="1452600"/>
            <a:chOff x="3207800" y="2453931"/>
            <a:chExt cx="1036080" cy="14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2C02108-6715-4350-BE97-C97B01115313}"/>
                    </a:ext>
                  </a:extLst>
                </p14:cNvPr>
                <p14:cNvContentPartPr/>
                <p14:nvPr/>
              </p14:nvContentPartPr>
              <p14:xfrm>
                <a:off x="3800720" y="2510811"/>
                <a:ext cx="59040" cy="354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2C02108-6715-4350-BE97-C97B0111531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791720" y="2501811"/>
                  <a:ext cx="766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3CC422-8A20-4DB0-AA0B-4ED4EC5B6691}"/>
                    </a:ext>
                  </a:extLst>
                </p14:cNvPr>
                <p14:cNvContentPartPr/>
                <p14:nvPr/>
              </p14:nvContentPartPr>
              <p14:xfrm>
                <a:off x="3932480" y="2453931"/>
                <a:ext cx="171000" cy="425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3CC422-8A20-4DB0-AA0B-4ED4EC5B669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923480" y="2444931"/>
                  <a:ext cx="1886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477DDB6-A914-4D23-8497-D55C3FB70F91}"/>
                    </a:ext>
                  </a:extLst>
                </p14:cNvPr>
                <p14:cNvContentPartPr/>
                <p14:nvPr/>
              </p14:nvContentPartPr>
              <p14:xfrm>
                <a:off x="3344240" y="2917251"/>
                <a:ext cx="118440" cy="232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477DDB6-A914-4D23-8497-D55C3FB70F9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335240" y="2908611"/>
                  <a:ext cx="136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860137B-4A0B-4045-8C18-A2447D948B5C}"/>
                    </a:ext>
                  </a:extLst>
                </p14:cNvPr>
                <p14:cNvContentPartPr/>
                <p14:nvPr/>
              </p14:nvContentPartPr>
              <p14:xfrm>
                <a:off x="3258920" y="2824371"/>
                <a:ext cx="268560" cy="521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860137B-4A0B-4045-8C18-A2447D948B5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250280" y="2815731"/>
                  <a:ext cx="28620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674D78C-C6A3-4914-8FF4-9D8EC6A6B69B}"/>
                    </a:ext>
                  </a:extLst>
                </p14:cNvPr>
                <p14:cNvContentPartPr/>
                <p14:nvPr/>
              </p14:nvContentPartPr>
              <p14:xfrm>
                <a:off x="3207800" y="3353211"/>
                <a:ext cx="538560" cy="141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674D78C-C6A3-4914-8FF4-9D8EC6A6B69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198800" y="3344571"/>
                  <a:ext cx="556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48C6E1F-997E-4F1C-89D5-C67263D3E4F5}"/>
                    </a:ext>
                  </a:extLst>
                </p14:cNvPr>
                <p14:cNvContentPartPr/>
                <p14:nvPr/>
              </p14:nvContentPartPr>
              <p14:xfrm>
                <a:off x="3387080" y="3572811"/>
                <a:ext cx="68760" cy="333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48C6E1F-997E-4F1C-89D5-C67263D3E4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378440" y="3563811"/>
                  <a:ext cx="864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B4A6CB6-7AE9-4260-A186-E50614709B54}"/>
                    </a:ext>
                  </a:extLst>
                </p14:cNvPr>
                <p14:cNvContentPartPr/>
                <p14:nvPr/>
              </p14:nvContentPartPr>
              <p14:xfrm>
                <a:off x="3518120" y="3542571"/>
                <a:ext cx="132120" cy="354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B4A6CB6-7AE9-4260-A186-E50614709B5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09120" y="3533571"/>
                  <a:ext cx="1497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B72B734-ECB9-44D1-8E04-B5153674238C}"/>
                    </a:ext>
                  </a:extLst>
                </p14:cNvPr>
                <p14:cNvContentPartPr/>
                <p14:nvPr/>
              </p14:nvContentPartPr>
              <p14:xfrm>
                <a:off x="4006640" y="3192651"/>
                <a:ext cx="225360" cy="1702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B72B734-ECB9-44D1-8E04-B5153674238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997640" y="3184011"/>
                  <a:ext cx="243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F4A86BE-6FC4-4E97-946B-01E2322CC35D}"/>
                    </a:ext>
                  </a:extLst>
                </p14:cNvPr>
                <p14:cNvContentPartPr/>
                <p14:nvPr/>
              </p14:nvContentPartPr>
              <p14:xfrm>
                <a:off x="4029680" y="3138651"/>
                <a:ext cx="214200" cy="309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F4A86BE-6FC4-4E97-946B-01E2322CC35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20680" y="3130011"/>
                  <a:ext cx="2318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A1BB73D-977E-4BDA-A097-B89C294CCB12}"/>
                    </a:ext>
                  </a:extLst>
                </p14:cNvPr>
                <p14:cNvContentPartPr/>
                <p14:nvPr/>
              </p14:nvContentPartPr>
              <p14:xfrm>
                <a:off x="3518120" y="3444651"/>
                <a:ext cx="245880" cy="293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A1BB73D-977E-4BDA-A097-B89C294CCB1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509120" y="3435651"/>
                  <a:ext cx="26352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BF27693-F319-421A-BF1C-1D958E4368C9}"/>
              </a:ext>
            </a:extLst>
          </p:cNvPr>
          <p:cNvGrpSpPr/>
          <p:nvPr/>
        </p:nvGrpSpPr>
        <p:grpSpPr>
          <a:xfrm>
            <a:off x="442280" y="4005171"/>
            <a:ext cx="1307520" cy="545040"/>
            <a:chOff x="442280" y="4005171"/>
            <a:chExt cx="1307520" cy="5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2EFB7D6-1FC9-4BCB-A69F-D7017B2819B6}"/>
                    </a:ext>
                  </a:extLst>
                </p14:cNvPr>
                <p14:cNvContentPartPr/>
                <p14:nvPr/>
              </p14:nvContentPartPr>
              <p14:xfrm>
                <a:off x="442280" y="4063851"/>
                <a:ext cx="154440" cy="486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2EFB7D6-1FC9-4BCB-A69F-D7017B2819B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33280" y="4055211"/>
                  <a:ext cx="17208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8FE7FB6-94EC-4DEA-A788-DB5D7671405E}"/>
                    </a:ext>
                  </a:extLst>
                </p14:cNvPr>
                <p14:cNvContentPartPr/>
                <p14:nvPr/>
              </p14:nvContentPartPr>
              <p14:xfrm>
                <a:off x="707600" y="4201371"/>
                <a:ext cx="181080" cy="3114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8FE7FB6-94EC-4DEA-A788-DB5D7671405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98960" y="4192371"/>
                  <a:ext cx="1987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2711DEF-193C-46E9-94D2-B9CE6E547A8A}"/>
                    </a:ext>
                  </a:extLst>
                </p14:cNvPr>
                <p14:cNvContentPartPr/>
                <p14:nvPr/>
              </p14:nvContentPartPr>
              <p14:xfrm>
                <a:off x="939800" y="4132611"/>
                <a:ext cx="360" cy="21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2711DEF-193C-46E9-94D2-B9CE6E547A8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31160" y="4123971"/>
                  <a:ext cx="18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30F70B3-F89D-4A6D-B577-A44522F540F9}"/>
                    </a:ext>
                  </a:extLst>
                </p14:cNvPr>
                <p14:cNvContentPartPr/>
                <p14:nvPr/>
              </p14:nvContentPartPr>
              <p14:xfrm>
                <a:off x="950960" y="4039731"/>
                <a:ext cx="205560" cy="4374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30F70B3-F89D-4A6D-B577-A44522F540F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2320" y="4030731"/>
                  <a:ext cx="2232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4C06FE1-5B55-47DB-BB39-04F4D71EAF86}"/>
                    </a:ext>
                  </a:extLst>
                </p14:cNvPr>
                <p14:cNvContentPartPr/>
                <p14:nvPr/>
              </p14:nvContentPartPr>
              <p14:xfrm>
                <a:off x="1145360" y="4154571"/>
                <a:ext cx="4680" cy="255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4C06FE1-5B55-47DB-BB39-04F4D71EAF8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36360" y="4145571"/>
                  <a:ext cx="22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556103F-7998-4FA7-9844-A73848648ADD}"/>
                    </a:ext>
                  </a:extLst>
                </p14:cNvPr>
                <p14:cNvContentPartPr/>
                <p14:nvPr/>
              </p14:nvContentPartPr>
              <p14:xfrm>
                <a:off x="1261640" y="4173651"/>
                <a:ext cx="230040" cy="349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556103F-7998-4FA7-9844-A73848648AD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252640" y="4164651"/>
                  <a:ext cx="2476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FA3D5B3-E8BF-4F65-9ACD-E157898D7E99}"/>
                    </a:ext>
                  </a:extLst>
                </p14:cNvPr>
                <p14:cNvContentPartPr/>
                <p14:nvPr/>
              </p14:nvContentPartPr>
              <p14:xfrm>
                <a:off x="1462160" y="4154571"/>
                <a:ext cx="15840" cy="75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FA3D5B3-E8BF-4F65-9ACD-E157898D7E9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453520" y="4145571"/>
                  <a:ext cx="33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966716B-AF86-47EE-80F0-50147C4C260E}"/>
                    </a:ext>
                  </a:extLst>
                </p14:cNvPr>
                <p14:cNvContentPartPr/>
                <p14:nvPr/>
              </p14:nvContentPartPr>
              <p14:xfrm>
                <a:off x="1540280" y="4005171"/>
                <a:ext cx="209520" cy="4824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966716B-AF86-47EE-80F0-50147C4C260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531640" y="3996171"/>
                  <a:ext cx="227160" cy="50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F9D198E-E2C3-48FE-B608-26BE4BEB656F}"/>
              </a:ext>
            </a:extLst>
          </p:cNvPr>
          <p:cNvGrpSpPr/>
          <p:nvPr/>
        </p:nvGrpSpPr>
        <p:grpSpPr>
          <a:xfrm>
            <a:off x="2011160" y="4170411"/>
            <a:ext cx="776880" cy="668520"/>
            <a:chOff x="2011160" y="4170411"/>
            <a:chExt cx="776880" cy="66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81D506F-DB71-413C-884D-70C6C3755FBE}"/>
                    </a:ext>
                  </a:extLst>
                </p14:cNvPr>
                <p14:cNvContentPartPr/>
                <p14:nvPr/>
              </p14:nvContentPartPr>
              <p14:xfrm>
                <a:off x="2011160" y="4170411"/>
                <a:ext cx="103320" cy="979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81D506F-DB71-413C-884D-70C6C3755FB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002520" y="4161771"/>
                  <a:ext cx="120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549770F-1461-4F3B-B0F4-A2CFB1018E66}"/>
                    </a:ext>
                  </a:extLst>
                </p14:cNvPr>
                <p14:cNvContentPartPr/>
                <p14:nvPr/>
              </p14:nvContentPartPr>
              <p14:xfrm>
                <a:off x="2029160" y="4210011"/>
                <a:ext cx="243720" cy="194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549770F-1461-4F3B-B0F4-A2CFB1018E6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20160" y="4201011"/>
                  <a:ext cx="261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21A80D2-2BEC-4E9C-9924-15B6704401FD}"/>
                    </a:ext>
                  </a:extLst>
                </p14:cNvPr>
                <p14:cNvContentPartPr/>
                <p14:nvPr/>
              </p14:nvContentPartPr>
              <p14:xfrm>
                <a:off x="2339480" y="4217571"/>
                <a:ext cx="158760" cy="293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21A80D2-2BEC-4E9C-9924-15B6704401F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330480" y="4208931"/>
                  <a:ext cx="1764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A69722D-A1BA-4F4F-A30C-D1822BF4DD95}"/>
                    </a:ext>
                  </a:extLst>
                </p14:cNvPr>
                <p14:cNvContentPartPr/>
                <p14:nvPr/>
              </p14:nvContentPartPr>
              <p14:xfrm>
                <a:off x="2515160" y="4229811"/>
                <a:ext cx="114840" cy="236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A69722D-A1BA-4F4F-A30C-D1822BF4DD9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506160" y="4221171"/>
                  <a:ext cx="132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62BEFE5-CEE2-473B-8EFF-4EBF92DA0213}"/>
                    </a:ext>
                  </a:extLst>
                </p14:cNvPr>
                <p14:cNvContentPartPr/>
                <p14:nvPr/>
              </p14:nvContentPartPr>
              <p14:xfrm>
                <a:off x="2629640" y="4198491"/>
                <a:ext cx="158400" cy="6404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62BEFE5-CEE2-473B-8EFF-4EBF92DA021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620640" y="4189491"/>
                  <a:ext cx="176040" cy="65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E43B960-C407-4521-8F4D-93DC93C9DE94}"/>
              </a:ext>
            </a:extLst>
          </p:cNvPr>
          <p:cNvGrpSpPr/>
          <p:nvPr/>
        </p:nvGrpSpPr>
        <p:grpSpPr>
          <a:xfrm>
            <a:off x="3233360" y="4289931"/>
            <a:ext cx="184320" cy="165960"/>
            <a:chOff x="3233360" y="4289931"/>
            <a:chExt cx="18432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01ED0F4-8E16-49E2-8DF5-D0A0654CC9E2}"/>
                    </a:ext>
                  </a:extLst>
                </p14:cNvPr>
                <p14:cNvContentPartPr/>
                <p14:nvPr/>
              </p14:nvContentPartPr>
              <p14:xfrm>
                <a:off x="3233360" y="4289931"/>
                <a:ext cx="148680" cy="114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01ED0F4-8E16-49E2-8DF5-D0A0654CC9E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224360" y="4281291"/>
                  <a:ext cx="166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7C060DA-E219-405A-A4C6-3A55B032F372}"/>
                    </a:ext>
                  </a:extLst>
                </p14:cNvPr>
                <p14:cNvContentPartPr/>
                <p14:nvPr/>
              </p14:nvContentPartPr>
              <p14:xfrm>
                <a:off x="3292400" y="4400451"/>
                <a:ext cx="125280" cy="554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7C060DA-E219-405A-A4C6-3A55B032F37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283760" y="4391811"/>
                  <a:ext cx="14292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2257BF6-2EFE-4C73-97A1-67C17EAD6FCD}"/>
                  </a:ext>
                </a:extLst>
              </p14:cNvPr>
              <p14:cNvContentPartPr/>
              <p14:nvPr/>
            </p14:nvContentPartPr>
            <p14:xfrm>
              <a:off x="5871800" y="4192731"/>
              <a:ext cx="198000" cy="4572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2257BF6-2EFE-4C73-97A1-67C17EAD6FCD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862800" y="4184091"/>
                <a:ext cx="21564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7353192-BC19-4D80-947E-B8E25589A9A4}"/>
              </a:ext>
            </a:extLst>
          </p:cNvPr>
          <p:cNvGrpSpPr/>
          <p:nvPr/>
        </p:nvGrpSpPr>
        <p:grpSpPr>
          <a:xfrm>
            <a:off x="6368240" y="4022091"/>
            <a:ext cx="722160" cy="391320"/>
            <a:chOff x="6368240" y="4022091"/>
            <a:chExt cx="72216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C2F76B2-FF1C-481F-A0DF-3C32770C6008}"/>
                    </a:ext>
                  </a:extLst>
                </p14:cNvPr>
                <p14:cNvContentPartPr/>
                <p14:nvPr/>
              </p14:nvContentPartPr>
              <p14:xfrm>
                <a:off x="6368240" y="4022091"/>
                <a:ext cx="257040" cy="3398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C2F76B2-FF1C-481F-A0DF-3C32770C600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359240" y="4013451"/>
                  <a:ext cx="2746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D140C4F-9695-4843-B301-C36556B50244}"/>
                    </a:ext>
                  </a:extLst>
                </p14:cNvPr>
                <p14:cNvContentPartPr/>
                <p14:nvPr/>
              </p14:nvContentPartPr>
              <p14:xfrm>
                <a:off x="6731840" y="4063851"/>
                <a:ext cx="23040" cy="3495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D140C4F-9695-4843-B301-C36556B5024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722840" y="4055211"/>
                  <a:ext cx="406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CA608F9-F212-4694-833B-447F44BD0E2A}"/>
                    </a:ext>
                  </a:extLst>
                </p14:cNvPr>
                <p14:cNvContentPartPr/>
                <p14:nvPr/>
              </p14:nvContentPartPr>
              <p14:xfrm>
                <a:off x="6913280" y="4026771"/>
                <a:ext cx="177120" cy="3456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CA608F9-F212-4694-833B-447F44BD0E2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904280" y="4017771"/>
                  <a:ext cx="19476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D31C4DB-0BDE-4F2F-B2B7-BCA2D226D6B4}"/>
              </a:ext>
            </a:extLst>
          </p:cNvPr>
          <p:cNvGrpSpPr/>
          <p:nvPr/>
        </p:nvGrpSpPr>
        <p:grpSpPr>
          <a:xfrm>
            <a:off x="3959840" y="4035411"/>
            <a:ext cx="1661040" cy="446040"/>
            <a:chOff x="3959840" y="4035411"/>
            <a:chExt cx="1661040" cy="44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6E43B6C-840B-45CD-8567-9207CD2FDC01}"/>
                    </a:ext>
                  </a:extLst>
                </p14:cNvPr>
                <p14:cNvContentPartPr/>
                <p14:nvPr/>
              </p14:nvContentPartPr>
              <p14:xfrm>
                <a:off x="3959840" y="4055571"/>
                <a:ext cx="109440" cy="370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6E43B6C-840B-45CD-8567-9207CD2FDC0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950840" y="4046931"/>
                  <a:ext cx="1270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1C27D72-16FB-477B-9965-CBAE8664B0FB}"/>
                    </a:ext>
                  </a:extLst>
                </p14:cNvPr>
                <p14:cNvContentPartPr/>
                <p14:nvPr/>
              </p14:nvContentPartPr>
              <p14:xfrm>
                <a:off x="3959840" y="4035411"/>
                <a:ext cx="250560" cy="97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1C27D72-16FB-477B-9965-CBAE8664B0F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950840" y="4026771"/>
                  <a:ext cx="268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06E34FA-D77F-4F8E-9016-1C9E1E519456}"/>
                    </a:ext>
                  </a:extLst>
                </p14:cNvPr>
                <p14:cNvContentPartPr/>
                <p14:nvPr/>
              </p14:nvContentPartPr>
              <p14:xfrm>
                <a:off x="4231640" y="4094091"/>
                <a:ext cx="218520" cy="3391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06E34FA-D77F-4F8E-9016-1C9E1E51945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23000" y="4085451"/>
                  <a:ext cx="2361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9B89923-C832-40EB-B66A-8D1B0A8C4224}"/>
                    </a:ext>
                  </a:extLst>
                </p14:cNvPr>
                <p14:cNvContentPartPr/>
                <p14:nvPr/>
              </p14:nvContentPartPr>
              <p14:xfrm>
                <a:off x="5247560" y="4155291"/>
                <a:ext cx="129960" cy="3261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9B89923-C832-40EB-B66A-8D1B0A8C422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238920" y="4146291"/>
                  <a:ext cx="1476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B1CC2FA-67B0-4A36-8834-6BFB06236074}"/>
                    </a:ext>
                  </a:extLst>
                </p14:cNvPr>
                <p14:cNvContentPartPr/>
                <p14:nvPr/>
              </p14:nvContentPartPr>
              <p14:xfrm>
                <a:off x="5426480" y="4093011"/>
                <a:ext cx="194400" cy="273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B1CC2FA-67B0-4A36-8834-6BFB0623607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417840" y="4084371"/>
                  <a:ext cx="2120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3ABDE9D-5A19-4664-AA5D-BA642937303A}"/>
                    </a:ext>
                  </a:extLst>
                </p14:cNvPr>
                <p14:cNvContentPartPr/>
                <p14:nvPr/>
              </p14:nvContentPartPr>
              <p14:xfrm>
                <a:off x="4572560" y="4123971"/>
                <a:ext cx="131040" cy="2080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3ABDE9D-5A19-4664-AA5D-BA642937303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563920" y="4114971"/>
                  <a:ext cx="148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76D202B-9080-407D-BC2B-EFC54938CB79}"/>
                    </a:ext>
                  </a:extLst>
                </p14:cNvPr>
                <p14:cNvContentPartPr/>
                <p14:nvPr/>
              </p14:nvContentPartPr>
              <p14:xfrm>
                <a:off x="4713320" y="4149531"/>
                <a:ext cx="7920" cy="3193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76D202B-9080-407D-BC2B-EFC54938CB7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704680" y="4140531"/>
                  <a:ext cx="255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254BC6A-9EF9-4C5C-AF37-80669C37C49A}"/>
                    </a:ext>
                  </a:extLst>
                </p14:cNvPr>
                <p14:cNvContentPartPr/>
                <p14:nvPr/>
              </p14:nvContentPartPr>
              <p14:xfrm>
                <a:off x="4890800" y="4336731"/>
                <a:ext cx="360" cy="255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254BC6A-9EF9-4C5C-AF37-80669C37C49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881800" y="4328091"/>
                  <a:ext cx="18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C03D0DA-F1DE-4BBD-ADE3-167F46A7D892}"/>
                    </a:ext>
                  </a:extLst>
                </p14:cNvPr>
                <p14:cNvContentPartPr/>
                <p14:nvPr/>
              </p14:nvContentPartPr>
              <p14:xfrm>
                <a:off x="5019680" y="4107051"/>
                <a:ext cx="144720" cy="2718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C03D0DA-F1DE-4BBD-ADE3-167F46A7D89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10680" y="4098411"/>
                  <a:ext cx="16236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7B37500A-CDF3-4B94-8B1B-66FB779CA166}"/>
              </a:ext>
            </a:extLst>
          </p:cNvPr>
          <p:cNvGrpSpPr/>
          <p:nvPr/>
        </p:nvGrpSpPr>
        <p:grpSpPr>
          <a:xfrm>
            <a:off x="7004360" y="2930571"/>
            <a:ext cx="1746360" cy="466560"/>
            <a:chOff x="7004360" y="2930571"/>
            <a:chExt cx="174636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115B25F-B458-4AA1-BE2C-B3CFC72649E5}"/>
                    </a:ext>
                  </a:extLst>
                </p14:cNvPr>
                <p14:cNvContentPartPr/>
                <p14:nvPr/>
              </p14:nvContentPartPr>
              <p14:xfrm>
                <a:off x="7004360" y="2975931"/>
                <a:ext cx="180360" cy="375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115B25F-B458-4AA1-BE2C-B3CFC72649E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995360" y="2966931"/>
                  <a:ext cx="1980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4373EEC-D79C-48D2-8007-1FF8C995D360}"/>
                    </a:ext>
                  </a:extLst>
                </p14:cNvPr>
                <p14:cNvContentPartPr/>
                <p14:nvPr/>
              </p14:nvContentPartPr>
              <p14:xfrm>
                <a:off x="7011560" y="2997531"/>
                <a:ext cx="225720" cy="522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4373EEC-D79C-48D2-8007-1FF8C995D36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002560" y="2988891"/>
                  <a:ext cx="243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49ECBEC-6BF0-4CAB-BF04-A5C461895DBA}"/>
                    </a:ext>
                  </a:extLst>
                </p14:cNvPr>
                <p14:cNvContentPartPr/>
                <p14:nvPr/>
              </p14:nvContentPartPr>
              <p14:xfrm>
                <a:off x="7388480" y="3168531"/>
                <a:ext cx="36000" cy="3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49ECBEC-6BF0-4CAB-BF04-A5C461895DB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379480" y="3159531"/>
                  <a:ext cx="53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41CC89D-8BC0-4738-8FDE-578A2C7897DE}"/>
                    </a:ext>
                  </a:extLst>
                </p14:cNvPr>
                <p14:cNvContentPartPr/>
                <p14:nvPr/>
              </p14:nvContentPartPr>
              <p14:xfrm>
                <a:off x="7461920" y="2930571"/>
                <a:ext cx="7200" cy="8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41CC89D-8BC0-4738-8FDE-578A2C7897D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453280" y="2921931"/>
                  <a:ext cx="24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BC07292-11FD-4943-9349-AD86F179D907}"/>
                    </a:ext>
                  </a:extLst>
                </p14:cNvPr>
                <p14:cNvContentPartPr/>
                <p14:nvPr/>
              </p14:nvContentPartPr>
              <p14:xfrm>
                <a:off x="7468760" y="2930571"/>
                <a:ext cx="360" cy="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BC07292-11FD-4943-9349-AD86F179D9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60120" y="29219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E8E3C82-116F-4323-A891-8F3374DE3E67}"/>
                    </a:ext>
                  </a:extLst>
                </p14:cNvPr>
                <p14:cNvContentPartPr/>
                <p14:nvPr/>
              </p14:nvContentPartPr>
              <p14:xfrm>
                <a:off x="7361120" y="2991771"/>
                <a:ext cx="152640" cy="3121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E8E3C82-116F-4323-A891-8F3374DE3E6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352120" y="2983131"/>
                  <a:ext cx="1702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C429739-B929-4054-91AA-2478B045A7DA}"/>
                    </a:ext>
                  </a:extLst>
                </p14:cNvPr>
                <p14:cNvContentPartPr/>
                <p14:nvPr/>
              </p14:nvContentPartPr>
              <p14:xfrm>
                <a:off x="7553000" y="2966211"/>
                <a:ext cx="144000" cy="2498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C429739-B929-4054-91AA-2478B045A7D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544000" y="2957571"/>
                  <a:ext cx="1616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35BF70F-7462-4A4F-B2C4-4863CFBAD723}"/>
                    </a:ext>
                  </a:extLst>
                </p14:cNvPr>
                <p14:cNvContentPartPr/>
                <p14:nvPr/>
              </p14:nvContentPartPr>
              <p14:xfrm>
                <a:off x="7696640" y="3017331"/>
                <a:ext cx="27000" cy="3798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35BF70F-7462-4A4F-B2C4-4863CFBAD72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687640" y="3008331"/>
                  <a:ext cx="446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43EAC4C-B16F-4658-A095-2DDB9AE0B137}"/>
                    </a:ext>
                  </a:extLst>
                </p14:cNvPr>
                <p14:cNvContentPartPr/>
                <p14:nvPr/>
              </p14:nvContentPartPr>
              <p14:xfrm>
                <a:off x="8290280" y="3176811"/>
                <a:ext cx="360" cy="33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43EAC4C-B16F-4658-A095-2DDB9AE0B13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81280" y="3167811"/>
                  <a:ext cx="18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5BC7CF9-E0A0-4D9C-B095-B9CA4B1271AC}"/>
                    </a:ext>
                  </a:extLst>
                </p14:cNvPr>
                <p14:cNvContentPartPr/>
                <p14:nvPr/>
              </p14:nvContentPartPr>
              <p14:xfrm>
                <a:off x="8307920" y="3030291"/>
                <a:ext cx="203040" cy="2689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5BC7CF9-E0A0-4D9C-B095-B9CA4B1271A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98920" y="3021291"/>
                  <a:ext cx="220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9A16F3F-E21E-49C6-ADC4-A14BC4B3AEFD}"/>
                    </a:ext>
                  </a:extLst>
                </p14:cNvPr>
                <p14:cNvContentPartPr/>
                <p14:nvPr/>
              </p14:nvContentPartPr>
              <p14:xfrm>
                <a:off x="8555600" y="3018411"/>
                <a:ext cx="195120" cy="2336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9A16F3F-E21E-49C6-ADC4-A14BC4B3AEF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546960" y="3009771"/>
                  <a:ext cx="212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42CD581-28E0-4F46-A74C-10B1A9FF2D02}"/>
                    </a:ext>
                  </a:extLst>
                </p14:cNvPr>
                <p14:cNvContentPartPr/>
                <p14:nvPr/>
              </p14:nvContentPartPr>
              <p14:xfrm>
                <a:off x="7904000" y="3218571"/>
                <a:ext cx="18360" cy="255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42CD581-28E0-4F46-A74C-10B1A9FF2D0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95360" y="3209931"/>
                  <a:ext cx="36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E5398AF-6EBD-417E-9C24-0C8238F537CA}"/>
                    </a:ext>
                  </a:extLst>
                </p14:cNvPr>
                <p14:cNvContentPartPr/>
                <p14:nvPr/>
              </p14:nvContentPartPr>
              <p14:xfrm>
                <a:off x="8050160" y="2947131"/>
                <a:ext cx="137880" cy="2764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E5398AF-6EBD-417E-9C24-0C8238F537C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041520" y="2938131"/>
                  <a:ext cx="15552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D69EFC2-60E4-4609-9A2D-464826255AF3}"/>
              </a:ext>
            </a:extLst>
          </p:cNvPr>
          <p:cNvGrpSpPr/>
          <p:nvPr/>
        </p:nvGrpSpPr>
        <p:grpSpPr>
          <a:xfrm>
            <a:off x="7236560" y="3962331"/>
            <a:ext cx="845280" cy="388080"/>
            <a:chOff x="7236560" y="3962331"/>
            <a:chExt cx="84528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32B7D2B-662A-4BFF-B29E-62C44EBF01BF}"/>
                    </a:ext>
                  </a:extLst>
                </p14:cNvPr>
                <p14:cNvContentPartPr/>
                <p14:nvPr/>
              </p14:nvContentPartPr>
              <p14:xfrm>
                <a:off x="7236560" y="4229811"/>
                <a:ext cx="11520" cy="356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32B7D2B-662A-4BFF-B29E-62C44EBF01B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227920" y="4220811"/>
                  <a:ext cx="29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AEFF4CA-ED66-45C8-85D2-908CDAC6BC53}"/>
                    </a:ext>
                  </a:extLst>
                </p14:cNvPr>
                <p14:cNvContentPartPr/>
                <p14:nvPr/>
              </p14:nvContentPartPr>
              <p14:xfrm>
                <a:off x="7411880" y="3962331"/>
                <a:ext cx="164880" cy="3142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AEFF4CA-ED66-45C8-85D2-908CDAC6BC5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02880" y="3953331"/>
                  <a:ext cx="1825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8588222-D249-4B80-9BBF-272EEBE90F20}"/>
                    </a:ext>
                  </a:extLst>
                </p14:cNvPr>
                <p14:cNvContentPartPr/>
                <p14:nvPr/>
              </p14:nvContentPartPr>
              <p14:xfrm>
                <a:off x="7598360" y="4046571"/>
                <a:ext cx="209160" cy="3038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8588222-D249-4B80-9BBF-272EEBE90F2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89720" y="4037931"/>
                  <a:ext cx="226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3D05A03-0EFF-4BA1-B085-8DC3634C2182}"/>
                    </a:ext>
                  </a:extLst>
                </p14:cNvPr>
                <p14:cNvContentPartPr/>
                <p14:nvPr/>
              </p14:nvContentPartPr>
              <p14:xfrm>
                <a:off x="7917320" y="4045491"/>
                <a:ext cx="164520" cy="2365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3D05A03-0EFF-4BA1-B085-8DC3634C218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908680" y="4036851"/>
                  <a:ext cx="1821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E4BE18E-9A98-4B36-804F-1858A58AF72B}"/>
              </a:ext>
            </a:extLst>
          </p:cNvPr>
          <p:cNvGrpSpPr/>
          <p:nvPr/>
        </p:nvGrpSpPr>
        <p:grpSpPr>
          <a:xfrm>
            <a:off x="3366200" y="4740291"/>
            <a:ext cx="214560" cy="183600"/>
            <a:chOff x="3366200" y="4740291"/>
            <a:chExt cx="21456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6F5A811-601C-4AB7-9B35-C8F61B9DC9D5}"/>
                    </a:ext>
                  </a:extLst>
                </p14:cNvPr>
                <p14:cNvContentPartPr/>
                <p14:nvPr/>
              </p14:nvContentPartPr>
              <p14:xfrm>
                <a:off x="3366200" y="4740291"/>
                <a:ext cx="198000" cy="1242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6F5A811-601C-4AB7-9B35-C8F61B9DC9D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357200" y="4731291"/>
                  <a:ext cx="215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44F0055-16DA-4CA9-823F-1610258916CA}"/>
                    </a:ext>
                  </a:extLst>
                </p14:cNvPr>
                <p14:cNvContentPartPr/>
                <p14:nvPr/>
              </p14:nvContentPartPr>
              <p14:xfrm>
                <a:off x="3461240" y="4889331"/>
                <a:ext cx="119520" cy="345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44F0055-16DA-4CA9-823F-1610258916C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52600" y="4880331"/>
                  <a:ext cx="1371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546C7CBB-3C90-40DC-B89E-34A7FAC77AFA}"/>
              </a:ext>
            </a:extLst>
          </p:cNvPr>
          <p:cNvGrpSpPr/>
          <p:nvPr/>
        </p:nvGrpSpPr>
        <p:grpSpPr>
          <a:xfrm>
            <a:off x="4080440" y="4608531"/>
            <a:ext cx="821880" cy="431640"/>
            <a:chOff x="4080440" y="4608531"/>
            <a:chExt cx="821880" cy="43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D0849FC-E2E0-4637-B020-01185F5268B2}"/>
                    </a:ext>
                  </a:extLst>
                </p14:cNvPr>
                <p14:cNvContentPartPr/>
                <p14:nvPr/>
              </p14:nvContentPartPr>
              <p14:xfrm>
                <a:off x="4080440" y="4626171"/>
                <a:ext cx="226080" cy="3823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D0849FC-E2E0-4637-B020-01185F5268B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71440" y="4617171"/>
                  <a:ext cx="2437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BAC4E66-8910-4114-970C-93F2E4760C87}"/>
                    </a:ext>
                  </a:extLst>
                </p14:cNvPr>
                <p14:cNvContentPartPr/>
                <p14:nvPr/>
              </p14:nvContentPartPr>
              <p14:xfrm>
                <a:off x="4401920" y="4635171"/>
                <a:ext cx="165960" cy="369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BAC4E66-8910-4114-970C-93F2E4760C8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392920" y="4626531"/>
                  <a:ext cx="1836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36E8F48-7CC6-4415-ADF3-1DCBE55A8F22}"/>
                    </a:ext>
                  </a:extLst>
                </p14:cNvPr>
                <p14:cNvContentPartPr/>
                <p14:nvPr/>
              </p14:nvContentPartPr>
              <p14:xfrm>
                <a:off x="4611800" y="4608531"/>
                <a:ext cx="146520" cy="4316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36E8F48-7CC6-4415-ADF3-1DCBE55A8F2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602800" y="4599531"/>
                  <a:ext cx="1641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2AF46D2-AFB8-41EF-A174-EBBEE77E4F41}"/>
                    </a:ext>
                  </a:extLst>
                </p14:cNvPr>
                <p14:cNvContentPartPr/>
                <p14:nvPr/>
              </p14:nvContentPartPr>
              <p14:xfrm>
                <a:off x="4883960" y="4931091"/>
                <a:ext cx="18360" cy="306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2AF46D2-AFB8-41EF-A174-EBBEE77E4F4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875320" y="4922451"/>
                  <a:ext cx="360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75CAC73C-C3DB-4B86-A0F5-50EC890AAA8C}"/>
              </a:ext>
            </a:extLst>
          </p:cNvPr>
          <p:cNvGrpSpPr/>
          <p:nvPr/>
        </p:nvGrpSpPr>
        <p:grpSpPr>
          <a:xfrm>
            <a:off x="5144960" y="4647051"/>
            <a:ext cx="618120" cy="329760"/>
            <a:chOff x="5144960" y="4647051"/>
            <a:chExt cx="61812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ED8C808-CAC4-401B-B805-2B7FFDB693BB}"/>
                    </a:ext>
                  </a:extLst>
                </p14:cNvPr>
                <p14:cNvContentPartPr/>
                <p14:nvPr/>
              </p14:nvContentPartPr>
              <p14:xfrm>
                <a:off x="5144960" y="4671171"/>
                <a:ext cx="181080" cy="3056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ED8C808-CAC4-401B-B805-2B7FFDB693B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136320" y="4662531"/>
                  <a:ext cx="198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D3ADAE5-992B-40FE-BA9A-03981797328D}"/>
                    </a:ext>
                  </a:extLst>
                </p14:cNvPr>
                <p14:cNvContentPartPr/>
                <p14:nvPr/>
              </p14:nvContentPartPr>
              <p14:xfrm>
                <a:off x="5376080" y="4658931"/>
                <a:ext cx="128520" cy="2808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D3ADAE5-992B-40FE-BA9A-03981797328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367440" y="4650291"/>
                  <a:ext cx="1461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6A24DB3-12F2-48E0-9250-2D023E3AC524}"/>
                    </a:ext>
                  </a:extLst>
                </p14:cNvPr>
                <p14:cNvContentPartPr/>
                <p14:nvPr/>
              </p14:nvContentPartPr>
              <p14:xfrm>
                <a:off x="5536280" y="4647051"/>
                <a:ext cx="226800" cy="2890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6A24DB3-12F2-48E0-9250-2D023E3AC52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527280" y="4638051"/>
                  <a:ext cx="244440" cy="30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859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404AC80-40AF-4A93-9115-9BE12780D3C3}"/>
              </a:ext>
            </a:extLst>
          </p:cNvPr>
          <p:cNvGrpSpPr/>
          <p:nvPr/>
        </p:nvGrpSpPr>
        <p:grpSpPr>
          <a:xfrm>
            <a:off x="360920" y="163251"/>
            <a:ext cx="405000" cy="663480"/>
            <a:chOff x="360920" y="163251"/>
            <a:chExt cx="405000" cy="66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63C4022-34DE-4F4B-9D7D-D5E9DDF00A8C}"/>
                    </a:ext>
                  </a:extLst>
                </p14:cNvPr>
                <p14:cNvContentPartPr/>
                <p14:nvPr/>
              </p14:nvContentPartPr>
              <p14:xfrm>
                <a:off x="360920" y="257211"/>
                <a:ext cx="155160" cy="2919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63C4022-34DE-4F4B-9D7D-D5E9DDF00A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2280" y="248211"/>
                  <a:ext cx="1728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BCBE5DB-5D04-4864-ACB0-2692D0CC8391}"/>
                    </a:ext>
                  </a:extLst>
                </p14:cNvPr>
                <p14:cNvContentPartPr/>
                <p14:nvPr/>
              </p14:nvContentPartPr>
              <p14:xfrm>
                <a:off x="480440" y="315891"/>
                <a:ext cx="24480" cy="425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BCBE5DB-5D04-4864-ACB0-2692D0CC83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1800" y="306891"/>
                  <a:ext cx="421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EEA3B10-1720-4F14-8EC4-0C312C35C41A}"/>
                    </a:ext>
                  </a:extLst>
                </p14:cNvPr>
                <p14:cNvContentPartPr/>
                <p14:nvPr/>
              </p14:nvContentPartPr>
              <p14:xfrm>
                <a:off x="629480" y="163251"/>
                <a:ext cx="136440" cy="663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EEA3B10-1720-4F14-8EC4-0C312C35C4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0840" y="154611"/>
                  <a:ext cx="154080" cy="68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3C9FB4-017B-4652-A98A-4DFB93D27D78}"/>
              </a:ext>
            </a:extLst>
          </p:cNvPr>
          <p:cNvGrpSpPr/>
          <p:nvPr/>
        </p:nvGrpSpPr>
        <p:grpSpPr>
          <a:xfrm>
            <a:off x="1245440" y="404451"/>
            <a:ext cx="256680" cy="507600"/>
            <a:chOff x="1245440" y="404451"/>
            <a:chExt cx="256680" cy="5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AA324B2-EE81-4AC5-B83C-C41AF2EA90F4}"/>
                    </a:ext>
                  </a:extLst>
                </p14:cNvPr>
                <p14:cNvContentPartPr/>
                <p14:nvPr/>
              </p14:nvContentPartPr>
              <p14:xfrm>
                <a:off x="1245440" y="404451"/>
                <a:ext cx="48600" cy="507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AA324B2-EE81-4AC5-B83C-C41AF2EA90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36800" y="395811"/>
                  <a:ext cx="6624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648D740-1DBB-46A8-AE3F-10267EA1C07E}"/>
                    </a:ext>
                  </a:extLst>
                </p14:cNvPr>
                <p14:cNvContentPartPr/>
                <p14:nvPr/>
              </p14:nvContentPartPr>
              <p14:xfrm>
                <a:off x="1281440" y="435051"/>
                <a:ext cx="220680" cy="475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648D740-1DBB-46A8-AE3F-10267EA1C0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72440" y="426411"/>
                  <a:ext cx="238320" cy="49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C4D649-F6D8-404D-B3D3-C38BDFCDB430}"/>
                  </a:ext>
                </a:extLst>
              </p14:cNvPr>
              <p14:cNvContentPartPr/>
              <p14:nvPr/>
            </p14:nvContentPartPr>
            <p14:xfrm>
              <a:off x="1830440" y="387891"/>
              <a:ext cx="29520" cy="192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C4D649-F6D8-404D-B3D3-C38BDFCDB4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1800" y="378891"/>
                <a:ext cx="47160" cy="21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45D19B1-8CBD-4989-A4D1-98A1250613F7}"/>
              </a:ext>
            </a:extLst>
          </p:cNvPr>
          <p:cNvGrpSpPr/>
          <p:nvPr/>
        </p:nvGrpSpPr>
        <p:grpSpPr>
          <a:xfrm>
            <a:off x="2130680" y="278091"/>
            <a:ext cx="282960" cy="527400"/>
            <a:chOff x="2130680" y="278091"/>
            <a:chExt cx="282960" cy="52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0E9EDB-50DC-4925-ACF6-EE2CE1DE4FA0}"/>
                    </a:ext>
                  </a:extLst>
                </p14:cNvPr>
                <p14:cNvContentPartPr/>
                <p14:nvPr/>
              </p14:nvContentPartPr>
              <p14:xfrm>
                <a:off x="2130680" y="278091"/>
                <a:ext cx="256680" cy="527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0E9EDB-50DC-4925-ACF6-EE2CE1DE4FA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22040" y="269091"/>
                  <a:ext cx="2743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88911FF-8246-44F1-83AA-1A384E586256}"/>
                    </a:ext>
                  </a:extLst>
                </p14:cNvPr>
                <p14:cNvContentPartPr/>
                <p14:nvPr/>
              </p14:nvContentPartPr>
              <p14:xfrm>
                <a:off x="2181080" y="525051"/>
                <a:ext cx="232560" cy="114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88911FF-8246-44F1-83AA-1A384E5862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72080" y="516051"/>
                  <a:ext cx="2502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FCD42D9-E9CB-4229-A30F-3D774E5E8E1B}"/>
              </a:ext>
            </a:extLst>
          </p:cNvPr>
          <p:cNvGrpSpPr/>
          <p:nvPr/>
        </p:nvGrpSpPr>
        <p:grpSpPr>
          <a:xfrm>
            <a:off x="997040" y="1278171"/>
            <a:ext cx="960480" cy="660240"/>
            <a:chOff x="997040" y="1278171"/>
            <a:chExt cx="960480" cy="66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DBBC9DA-A12C-4ADA-9075-EDECC75FDE4D}"/>
                    </a:ext>
                  </a:extLst>
                </p14:cNvPr>
                <p14:cNvContentPartPr/>
                <p14:nvPr/>
              </p14:nvContentPartPr>
              <p14:xfrm>
                <a:off x="997040" y="1309491"/>
                <a:ext cx="187560" cy="404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DBBC9DA-A12C-4ADA-9075-EDECC75FDE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8400" y="1300491"/>
                  <a:ext cx="2052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6BC58B8-4C68-4FF0-B161-DD61A3468891}"/>
                    </a:ext>
                  </a:extLst>
                </p14:cNvPr>
                <p14:cNvContentPartPr/>
                <p14:nvPr/>
              </p14:nvContentPartPr>
              <p14:xfrm>
                <a:off x="1167320" y="1278171"/>
                <a:ext cx="56520" cy="278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6BC58B8-4C68-4FF0-B161-DD61A34688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58680" y="1269531"/>
                  <a:ext cx="741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4042E8-2CF4-49B9-B946-F1B93FE0661E}"/>
                    </a:ext>
                  </a:extLst>
                </p14:cNvPr>
                <p14:cNvContentPartPr/>
                <p14:nvPr/>
              </p14:nvContentPartPr>
              <p14:xfrm>
                <a:off x="1314920" y="1428291"/>
                <a:ext cx="243720" cy="226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84042E8-2CF4-49B9-B946-F1B93FE0661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05920" y="1419651"/>
                  <a:ext cx="261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C226246-FE58-44DB-8984-35D0D09CBFBB}"/>
                    </a:ext>
                  </a:extLst>
                </p14:cNvPr>
                <p14:cNvContentPartPr/>
                <p14:nvPr/>
              </p14:nvContentPartPr>
              <p14:xfrm>
                <a:off x="1574480" y="1414971"/>
                <a:ext cx="142560" cy="230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C226246-FE58-44DB-8984-35D0D09CBF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65840" y="1405971"/>
                  <a:ext cx="160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55A37B1-D946-4345-A6DF-C3CC437E56E5}"/>
                    </a:ext>
                  </a:extLst>
                </p14:cNvPr>
                <p14:cNvContentPartPr/>
                <p14:nvPr/>
              </p14:nvContentPartPr>
              <p14:xfrm>
                <a:off x="1830440" y="1370331"/>
                <a:ext cx="51840" cy="75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55A37B1-D946-4345-A6DF-C3CC437E56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21800" y="1361691"/>
                  <a:ext cx="69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CA0E9A-BABB-4664-A27B-302DAF3B30FA}"/>
                    </a:ext>
                  </a:extLst>
                </p14:cNvPr>
                <p14:cNvContentPartPr/>
                <p14:nvPr/>
              </p14:nvContentPartPr>
              <p14:xfrm>
                <a:off x="1819280" y="1380771"/>
                <a:ext cx="138240" cy="557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CA0E9A-BABB-4664-A27B-302DAF3B30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10280" y="1372131"/>
                  <a:ext cx="155880" cy="57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06F58C-E956-416C-B05E-DC8EF913C20A}"/>
              </a:ext>
            </a:extLst>
          </p:cNvPr>
          <p:cNvGrpSpPr/>
          <p:nvPr/>
        </p:nvGrpSpPr>
        <p:grpSpPr>
          <a:xfrm>
            <a:off x="2448920" y="1174131"/>
            <a:ext cx="213840" cy="377280"/>
            <a:chOff x="2448920" y="1174131"/>
            <a:chExt cx="21384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98CE3ED-F6A9-4F48-AB09-D2EEF0580FC1}"/>
                    </a:ext>
                  </a:extLst>
                </p14:cNvPr>
                <p14:cNvContentPartPr/>
                <p14:nvPr/>
              </p14:nvContentPartPr>
              <p14:xfrm>
                <a:off x="2448920" y="1174491"/>
                <a:ext cx="85320" cy="340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98CE3ED-F6A9-4F48-AB09-D2EEF0580F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39920" y="1165851"/>
                  <a:ext cx="1029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409606E-A343-48C8-82C5-CAE17252C380}"/>
                    </a:ext>
                  </a:extLst>
                </p14:cNvPr>
                <p14:cNvContentPartPr/>
                <p14:nvPr/>
              </p14:nvContentPartPr>
              <p14:xfrm>
                <a:off x="2497520" y="1174131"/>
                <a:ext cx="165240" cy="377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409606E-A343-48C8-82C5-CAE17252C38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88880" y="1165491"/>
                  <a:ext cx="182880" cy="39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B1E52EF-1A41-4545-94D7-F89BE54F587C}"/>
              </a:ext>
            </a:extLst>
          </p:cNvPr>
          <p:cNvGrpSpPr/>
          <p:nvPr/>
        </p:nvGrpSpPr>
        <p:grpSpPr>
          <a:xfrm>
            <a:off x="651440" y="2242611"/>
            <a:ext cx="1389240" cy="647640"/>
            <a:chOff x="651440" y="2242611"/>
            <a:chExt cx="1389240" cy="64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5AF7089-A835-441C-9F8B-F7BBFAE7A1AB}"/>
                    </a:ext>
                  </a:extLst>
                </p14:cNvPr>
                <p14:cNvContentPartPr/>
                <p14:nvPr/>
              </p14:nvContentPartPr>
              <p14:xfrm>
                <a:off x="651440" y="2242611"/>
                <a:ext cx="164520" cy="641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5AF7089-A835-441C-9F8B-F7BBFAE7A1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2800" y="2233611"/>
                  <a:ext cx="18216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757313-BEA7-4284-BB1A-D7E9DBF92D70}"/>
                    </a:ext>
                  </a:extLst>
                </p14:cNvPr>
                <p14:cNvContentPartPr/>
                <p14:nvPr/>
              </p14:nvContentPartPr>
              <p14:xfrm>
                <a:off x="928640" y="2538891"/>
                <a:ext cx="147960" cy="313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757313-BEA7-4284-BB1A-D7E9DBF92D7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9640" y="2530251"/>
                  <a:ext cx="1656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35B7611-1F3D-4293-89EF-B43757400E7B}"/>
                    </a:ext>
                  </a:extLst>
                </p14:cNvPr>
                <p14:cNvContentPartPr/>
                <p14:nvPr/>
              </p14:nvContentPartPr>
              <p14:xfrm>
                <a:off x="1156160" y="2539251"/>
                <a:ext cx="254880" cy="339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35B7611-1F3D-4293-89EF-B43757400E7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47520" y="2530611"/>
                  <a:ext cx="2725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A7DFE56-24F0-4A24-9FDD-8FA2B5797926}"/>
                    </a:ext>
                  </a:extLst>
                </p14:cNvPr>
                <p14:cNvContentPartPr/>
                <p14:nvPr/>
              </p14:nvContentPartPr>
              <p14:xfrm>
                <a:off x="1556840" y="2380131"/>
                <a:ext cx="314280" cy="510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A7DFE56-24F0-4A24-9FDD-8FA2B57979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47840" y="2371491"/>
                  <a:ext cx="3319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E9F3A0-2063-4FB1-97EF-84319258B230}"/>
                    </a:ext>
                  </a:extLst>
                </p14:cNvPr>
                <p14:cNvContentPartPr/>
                <p14:nvPr/>
              </p14:nvContentPartPr>
              <p14:xfrm>
                <a:off x="1897400" y="2412891"/>
                <a:ext cx="143280" cy="410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E9F3A0-2063-4FB1-97EF-84319258B23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88760" y="2403891"/>
                  <a:ext cx="16092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418A1D0-D5FA-4917-B2CE-0D26909AAF0D}"/>
              </a:ext>
            </a:extLst>
          </p:cNvPr>
          <p:cNvGrpSpPr/>
          <p:nvPr/>
        </p:nvGrpSpPr>
        <p:grpSpPr>
          <a:xfrm>
            <a:off x="2559080" y="2493531"/>
            <a:ext cx="802080" cy="547920"/>
            <a:chOff x="2559080" y="2493531"/>
            <a:chExt cx="80208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6BEA888-942A-4EB6-A6FB-074D1CC37E64}"/>
                    </a:ext>
                  </a:extLst>
                </p14:cNvPr>
                <p14:cNvContentPartPr/>
                <p14:nvPr/>
              </p14:nvContentPartPr>
              <p14:xfrm>
                <a:off x="2559080" y="2493531"/>
                <a:ext cx="167040" cy="308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6BEA888-942A-4EB6-A6FB-074D1CC37E6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50080" y="2484891"/>
                  <a:ext cx="184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4294287-BDFF-4A23-8CC2-0B1AC05B3182}"/>
                    </a:ext>
                  </a:extLst>
                </p14:cNvPr>
                <p14:cNvContentPartPr/>
                <p14:nvPr/>
              </p14:nvContentPartPr>
              <p14:xfrm>
                <a:off x="2804960" y="2493891"/>
                <a:ext cx="158400" cy="331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4294287-BDFF-4A23-8CC2-0B1AC05B318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96320" y="2484891"/>
                  <a:ext cx="1760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85B561C-66E8-4EBF-B2D3-A42304B0604B}"/>
                    </a:ext>
                  </a:extLst>
                </p14:cNvPr>
                <p14:cNvContentPartPr/>
                <p14:nvPr/>
              </p14:nvContentPartPr>
              <p14:xfrm>
                <a:off x="3041840" y="2500371"/>
                <a:ext cx="144000" cy="306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85B561C-66E8-4EBF-B2D3-A42304B0604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33200" y="2491371"/>
                  <a:ext cx="1616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DB1A0E4-D6C5-4008-A87A-BC928FEA7186}"/>
                    </a:ext>
                  </a:extLst>
                </p14:cNvPr>
                <p14:cNvContentPartPr/>
                <p14:nvPr/>
              </p14:nvContentPartPr>
              <p14:xfrm>
                <a:off x="3212120" y="2496771"/>
                <a:ext cx="149040" cy="544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DB1A0E4-D6C5-4008-A87A-BC928FEA71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03480" y="2488131"/>
                  <a:ext cx="166680" cy="56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5BB684B-6E9A-49E5-9761-61FB64A8F62A}"/>
              </a:ext>
            </a:extLst>
          </p:cNvPr>
          <p:cNvGrpSpPr/>
          <p:nvPr/>
        </p:nvGrpSpPr>
        <p:grpSpPr>
          <a:xfrm>
            <a:off x="3882440" y="2381571"/>
            <a:ext cx="765360" cy="475560"/>
            <a:chOff x="3882440" y="2381571"/>
            <a:chExt cx="765360" cy="47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84C9AB1-1F38-4663-9FD6-AFA2A66D364A}"/>
                    </a:ext>
                  </a:extLst>
                </p14:cNvPr>
                <p14:cNvContentPartPr/>
                <p14:nvPr/>
              </p14:nvContentPartPr>
              <p14:xfrm>
                <a:off x="3882440" y="2414331"/>
                <a:ext cx="151920" cy="442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84C9AB1-1F38-4663-9FD6-AFA2A66D36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73800" y="2405691"/>
                  <a:ext cx="16956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66EDD59-5E52-4909-BA44-AE812299D043}"/>
                    </a:ext>
                  </a:extLst>
                </p14:cNvPr>
                <p14:cNvContentPartPr/>
                <p14:nvPr/>
              </p14:nvContentPartPr>
              <p14:xfrm>
                <a:off x="4067480" y="2477691"/>
                <a:ext cx="194040" cy="276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66EDD59-5E52-4909-BA44-AE812299D0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58840" y="2468691"/>
                  <a:ext cx="211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E77D2BB-4820-43FC-8DFD-674266D89CA9}"/>
                    </a:ext>
                  </a:extLst>
                </p14:cNvPr>
                <p14:cNvContentPartPr/>
                <p14:nvPr/>
              </p14:nvContentPartPr>
              <p14:xfrm>
                <a:off x="4316960" y="2381571"/>
                <a:ext cx="330840" cy="384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E77D2BB-4820-43FC-8DFD-674266D89CA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08320" y="2372571"/>
                  <a:ext cx="34848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985A521-6273-4722-A830-174BF4E8F42C}"/>
              </a:ext>
            </a:extLst>
          </p:cNvPr>
          <p:cNvGrpSpPr/>
          <p:nvPr/>
        </p:nvGrpSpPr>
        <p:grpSpPr>
          <a:xfrm>
            <a:off x="4980080" y="2356371"/>
            <a:ext cx="1292760" cy="433800"/>
            <a:chOff x="4980080" y="2356371"/>
            <a:chExt cx="129276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B70B573-3211-45F4-B6D9-712817237544}"/>
                    </a:ext>
                  </a:extLst>
                </p14:cNvPr>
                <p14:cNvContentPartPr/>
                <p14:nvPr/>
              </p14:nvContentPartPr>
              <p14:xfrm>
                <a:off x="4980080" y="2356371"/>
                <a:ext cx="272520" cy="361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B70B573-3211-45F4-B6D9-71281723754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71080" y="2347731"/>
                  <a:ext cx="2901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F63B348-420D-4B51-9BC7-6EEE1674C8C0}"/>
                    </a:ext>
                  </a:extLst>
                </p14:cNvPr>
                <p14:cNvContentPartPr/>
                <p14:nvPr/>
              </p14:nvContentPartPr>
              <p14:xfrm>
                <a:off x="5320640" y="2438811"/>
                <a:ext cx="335880" cy="351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F63B348-420D-4B51-9BC7-6EEE1674C8C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12000" y="2430171"/>
                  <a:ext cx="3535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F0BD1B3-7DDF-4512-9170-AA769980A39B}"/>
                    </a:ext>
                  </a:extLst>
                </p14:cNvPr>
                <p14:cNvContentPartPr/>
                <p14:nvPr/>
              </p14:nvContentPartPr>
              <p14:xfrm>
                <a:off x="5700800" y="2470851"/>
                <a:ext cx="152280" cy="314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F0BD1B3-7DDF-4512-9170-AA769980A3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92160" y="2461851"/>
                  <a:ext cx="169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30D7FA5-BCA3-4CD7-80C5-B48FF1D1D664}"/>
                    </a:ext>
                  </a:extLst>
                </p14:cNvPr>
                <p14:cNvContentPartPr/>
                <p14:nvPr/>
              </p14:nvContentPartPr>
              <p14:xfrm>
                <a:off x="5893040" y="2401011"/>
                <a:ext cx="181080" cy="345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30D7FA5-BCA3-4CD7-80C5-B48FF1D1D6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84040" y="2392011"/>
                  <a:ext cx="1987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1FB0DF1-D32F-4464-999F-B79F1DB68071}"/>
                    </a:ext>
                  </a:extLst>
                </p14:cNvPr>
                <p14:cNvContentPartPr/>
                <p14:nvPr/>
              </p14:nvContentPartPr>
              <p14:xfrm>
                <a:off x="6073760" y="2414691"/>
                <a:ext cx="199080" cy="248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1FB0DF1-D32F-4464-999F-B79F1DB680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64760" y="2405691"/>
                  <a:ext cx="21672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86F9D25-DDA8-4B83-9C10-23885146354A}"/>
              </a:ext>
            </a:extLst>
          </p:cNvPr>
          <p:cNvGrpSpPr/>
          <p:nvPr/>
        </p:nvGrpSpPr>
        <p:grpSpPr>
          <a:xfrm>
            <a:off x="6663080" y="2483811"/>
            <a:ext cx="109440" cy="136080"/>
            <a:chOff x="6663080" y="2483811"/>
            <a:chExt cx="10944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403D75F-D460-4ABC-BA01-A4811377FCA9}"/>
                    </a:ext>
                  </a:extLst>
                </p14:cNvPr>
                <p14:cNvContentPartPr/>
                <p14:nvPr/>
              </p14:nvContentPartPr>
              <p14:xfrm>
                <a:off x="6663080" y="2483811"/>
                <a:ext cx="102960" cy="3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403D75F-D460-4ABC-BA01-A4811377FCA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54080" y="2474811"/>
                  <a:ext cx="120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10ACED9-48E2-4E69-8622-C25CCBC93D65}"/>
                    </a:ext>
                  </a:extLst>
                </p14:cNvPr>
                <p14:cNvContentPartPr/>
                <p14:nvPr/>
              </p14:nvContentPartPr>
              <p14:xfrm>
                <a:off x="6680720" y="2589291"/>
                <a:ext cx="91800" cy="30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10ACED9-48E2-4E69-8622-C25CCBC93D6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72080" y="2580291"/>
                  <a:ext cx="10944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D68F424-0E05-45F6-A020-29F27BC4B6C7}"/>
                  </a:ext>
                </a:extLst>
              </p14:cNvPr>
              <p14:cNvContentPartPr/>
              <p14:nvPr/>
            </p14:nvContentPartPr>
            <p14:xfrm>
              <a:off x="7140800" y="2542131"/>
              <a:ext cx="15840" cy="30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D68F424-0E05-45F6-A020-29F27BC4B6C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131800" y="2533491"/>
                <a:ext cx="3348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A7FD3340-4F24-461A-92B5-BFA04B3102EC}"/>
              </a:ext>
            </a:extLst>
          </p:cNvPr>
          <p:cNvGrpSpPr/>
          <p:nvPr/>
        </p:nvGrpSpPr>
        <p:grpSpPr>
          <a:xfrm>
            <a:off x="953120" y="3317931"/>
            <a:ext cx="225720" cy="466560"/>
            <a:chOff x="953120" y="3317931"/>
            <a:chExt cx="22572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5237286-9FD3-4F12-9EB5-48962D8B9FF5}"/>
                    </a:ext>
                  </a:extLst>
                </p14:cNvPr>
                <p14:cNvContentPartPr/>
                <p14:nvPr/>
              </p14:nvContentPartPr>
              <p14:xfrm>
                <a:off x="957800" y="3317931"/>
                <a:ext cx="181800" cy="466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5237286-9FD3-4F12-9EB5-48962D8B9FF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8800" y="3308931"/>
                  <a:ext cx="1994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DE7ED43-623D-4F9C-BD49-661EACDF135D}"/>
                    </a:ext>
                  </a:extLst>
                </p14:cNvPr>
                <p14:cNvContentPartPr/>
                <p14:nvPr/>
              </p14:nvContentPartPr>
              <p14:xfrm>
                <a:off x="953120" y="3350691"/>
                <a:ext cx="225720" cy="40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DE7ED43-623D-4F9C-BD49-661EACDF13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4480" y="3342051"/>
                  <a:ext cx="24336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FC1243E-4EA8-4DC3-9103-6DFBBD1CCBBC}"/>
                  </a:ext>
                </a:extLst>
              </p14:cNvPr>
              <p14:cNvContentPartPr/>
              <p14:nvPr/>
            </p14:nvContentPartPr>
            <p14:xfrm>
              <a:off x="2567000" y="1713771"/>
              <a:ext cx="33840" cy="3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FC1243E-4EA8-4DC3-9103-6DFBBD1CCBB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558360" y="1704771"/>
                <a:ext cx="51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59CA598-1BD2-4654-AEEF-5C08420F2EDD}"/>
                  </a:ext>
                </a:extLst>
              </p14:cNvPr>
              <p14:cNvContentPartPr/>
              <p14:nvPr/>
            </p14:nvContentPartPr>
            <p14:xfrm>
              <a:off x="924320" y="3916611"/>
              <a:ext cx="454680" cy="975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59CA598-1BD2-4654-AEEF-5C08420F2E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15320" y="3907971"/>
                <a:ext cx="4723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07928F0-EE7A-449D-8B19-36C083B5F4B1}"/>
                  </a:ext>
                </a:extLst>
              </p14:cNvPr>
              <p14:cNvContentPartPr/>
              <p14:nvPr/>
            </p14:nvContentPartPr>
            <p14:xfrm>
              <a:off x="1096760" y="4235571"/>
              <a:ext cx="223200" cy="4258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07928F0-EE7A-449D-8B19-36C083B5F4B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87760" y="4226571"/>
                <a:ext cx="240840" cy="44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1E2ED0C6-6CAB-41A6-9EAF-E193A048AB9A}"/>
              </a:ext>
            </a:extLst>
          </p:cNvPr>
          <p:cNvGrpSpPr/>
          <p:nvPr/>
        </p:nvGrpSpPr>
        <p:grpSpPr>
          <a:xfrm>
            <a:off x="1931600" y="3491091"/>
            <a:ext cx="283680" cy="492840"/>
            <a:chOff x="1931600" y="3491091"/>
            <a:chExt cx="28368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9004FCA-7D39-4857-952E-A6FAFF8B8972}"/>
                    </a:ext>
                  </a:extLst>
                </p14:cNvPr>
                <p14:cNvContentPartPr/>
                <p14:nvPr/>
              </p14:nvContentPartPr>
              <p14:xfrm>
                <a:off x="1931600" y="3500091"/>
                <a:ext cx="283680" cy="309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9004FCA-7D39-4857-952E-A6FAFF8B897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22960" y="3491091"/>
                  <a:ext cx="3013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F5E8B8D-0175-4724-9209-00C4197B2C2B}"/>
                    </a:ext>
                  </a:extLst>
                </p14:cNvPr>
                <p14:cNvContentPartPr/>
                <p14:nvPr/>
              </p14:nvContentPartPr>
              <p14:xfrm>
                <a:off x="1944200" y="3491091"/>
                <a:ext cx="259200" cy="492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F5E8B8D-0175-4724-9209-00C4197B2C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35560" y="3482091"/>
                  <a:ext cx="276840" cy="51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C318DF1-3FAD-4C8C-81C5-F938027D4541}"/>
              </a:ext>
            </a:extLst>
          </p:cNvPr>
          <p:cNvGrpSpPr/>
          <p:nvPr/>
        </p:nvGrpSpPr>
        <p:grpSpPr>
          <a:xfrm>
            <a:off x="4505600" y="3453651"/>
            <a:ext cx="278280" cy="195480"/>
            <a:chOff x="4505600" y="3453651"/>
            <a:chExt cx="27828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8D33580-D56C-4128-B454-891FE0138EFF}"/>
                    </a:ext>
                  </a:extLst>
                </p14:cNvPr>
                <p14:cNvContentPartPr/>
                <p14:nvPr/>
              </p14:nvContentPartPr>
              <p14:xfrm>
                <a:off x="4505600" y="3453651"/>
                <a:ext cx="213840" cy="75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8D33580-D56C-4128-B454-891FE0138E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96960" y="3444651"/>
                  <a:ext cx="231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2189E9A-644D-4BB4-836C-FAB904B4EB60}"/>
                    </a:ext>
                  </a:extLst>
                </p14:cNvPr>
                <p14:cNvContentPartPr/>
                <p14:nvPr/>
              </p14:nvContentPartPr>
              <p14:xfrm>
                <a:off x="4590560" y="3524931"/>
                <a:ext cx="193320" cy="124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2189E9A-644D-4BB4-836C-FAB904B4EB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81560" y="3516291"/>
                  <a:ext cx="21096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A0BFD04-F7E1-4011-944B-15E9FB49E8DE}"/>
              </a:ext>
            </a:extLst>
          </p:cNvPr>
          <p:cNvGrpSpPr/>
          <p:nvPr/>
        </p:nvGrpSpPr>
        <p:grpSpPr>
          <a:xfrm>
            <a:off x="5281400" y="3306051"/>
            <a:ext cx="1445040" cy="565200"/>
            <a:chOff x="5281400" y="3306051"/>
            <a:chExt cx="1445040" cy="56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2933FFF-D6D0-436F-B4D5-AFEC294F031A}"/>
                    </a:ext>
                  </a:extLst>
                </p14:cNvPr>
                <p14:cNvContentPartPr/>
                <p14:nvPr/>
              </p14:nvContentPartPr>
              <p14:xfrm>
                <a:off x="5281400" y="3345291"/>
                <a:ext cx="176400" cy="525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2933FFF-D6D0-436F-B4D5-AFEC294F03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72400" y="3336291"/>
                  <a:ext cx="19404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D9C9149-0B9B-40B1-9E87-51B101F6FF47}"/>
                    </a:ext>
                  </a:extLst>
                </p14:cNvPr>
                <p14:cNvContentPartPr/>
                <p14:nvPr/>
              </p14:nvContentPartPr>
              <p14:xfrm>
                <a:off x="5593520" y="3369771"/>
                <a:ext cx="210600" cy="453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D9C9149-0B9B-40B1-9E87-51B101F6FF4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84520" y="3361131"/>
                  <a:ext cx="2282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5123C20-7807-4B0F-99F4-FCBC43A1D9C9}"/>
                    </a:ext>
                  </a:extLst>
                </p14:cNvPr>
                <p14:cNvContentPartPr/>
                <p14:nvPr/>
              </p14:nvContentPartPr>
              <p14:xfrm>
                <a:off x="5893040" y="3720771"/>
                <a:ext cx="11520" cy="42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5123C20-7807-4B0F-99F4-FCBC43A1D9C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84040" y="3712131"/>
                  <a:ext cx="29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024D457-5D00-424E-872B-EC16F80BF355}"/>
                    </a:ext>
                  </a:extLst>
                </p14:cNvPr>
                <p14:cNvContentPartPr/>
                <p14:nvPr/>
              </p14:nvContentPartPr>
              <p14:xfrm>
                <a:off x="6051800" y="3306051"/>
                <a:ext cx="144000" cy="482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024D457-5D00-424E-872B-EC16F80BF3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43160" y="3297051"/>
                  <a:ext cx="1616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3D0ED36-1E94-4712-B68E-5B10DC33BBB6}"/>
                    </a:ext>
                  </a:extLst>
                </p14:cNvPr>
                <p14:cNvContentPartPr/>
                <p14:nvPr/>
              </p14:nvContentPartPr>
              <p14:xfrm>
                <a:off x="6124520" y="3337371"/>
                <a:ext cx="359280" cy="434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3D0ED36-1E94-4712-B68E-5B10DC33BBB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15520" y="3328731"/>
                  <a:ext cx="3769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D35D5EF-07B6-422E-8868-5BB832292C79}"/>
                    </a:ext>
                  </a:extLst>
                </p14:cNvPr>
                <p14:cNvContentPartPr/>
                <p14:nvPr/>
              </p14:nvContentPartPr>
              <p14:xfrm>
                <a:off x="6540320" y="3333411"/>
                <a:ext cx="186120" cy="327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D35D5EF-07B6-422E-8868-5BB832292C7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31320" y="3324411"/>
                  <a:ext cx="203760" cy="34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0F8001A-6B8A-4237-8863-A3936CB9E3D1}"/>
                  </a:ext>
                </a:extLst>
              </p14:cNvPr>
              <p14:cNvContentPartPr/>
              <p14:nvPr/>
            </p14:nvContentPartPr>
            <p14:xfrm>
              <a:off x="1281440" y="3580371"/>
              <a:ext cx="15840" cy="2880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0F8001A-6B8A-4237-8863-A3936CB9E3D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72440" y="3571371"/>
                <a:ext cx="3348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F8C6AB4-662E-49FA-ADE0-4C9A5CF5F89A}"/>
              </a:ext>
            </a:extLst>
          </p:cNvPr>
          <p:cNvGrpSpPr/>
          <p:nvPr/>
        </p:nvGrpSpPr>
        <p:grpSpPr>
          <a:xfrm>
            <a:off x="2946440" y="-372429"/>
            <a:ext cx="2380320" cy="1884240"/>
            <a:chOff x="2946440" y="-372429"/>
            <a:chExt cx="2380320" cy="188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B514A6-8D49-439C-B7DB-CB1377768707}"/>
                    </a:ext>
                  </a:extLst>
                </p14:cNvPr>
                <p14:cNvContentPartPr/>
                <p14:nvPr/>
              </p14:nvContentPartPr>
              <p14:xfrm>
                <a:off x="2946440" y="448371"/>
                <a:ext cx="153360" cy="167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B514A6-8D49-439C-B7DB-CB13777687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37800" y="439731"/>
                  <a:ext cx="171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5455BDB-990D-444C-80D1-F37436AB69F6}"/>
                    </a:ext>
                  </a:extLst>
                </p14:cNvPr>
                <p14:cNvContentPartPr/>
                <p14:nvPr/>
              </p14:nvContentPartPr>
              <p14:xfrm>
                <a:off x="3484280" y="284931"/>
                <a:ext cx="40680" cy="91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5455BDB-990D-444C-80D1-F37436AB69F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75640" y="275931"/>
                  <a:ext cx="58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2AFAD6-7EED-426B-BB40-54702C33E458}"/>
                    </a:ext>
                  </a:extLst>
                </p14:cNvPr>
                <p14:cNvContentPartPr/>
                <p14:nvPr/>
              </p14:nvContentPartPr>
              <p14:xfrm>
                <a:off x="3422000" y="264771"/>
                <a:ext cx="268200" cy="405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2AFAD6-7EED-426B-BB40-54702C33E45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13360" y="255771"/>
                  <a:ext cx="2858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EC111F-0287-45A8-BCF0-7C1BE2780C08}"/>
                    </a:ext>
                  </a:extLst>
                </p14:cNvPr>
                <p14:cNvContentPartPr/>
                <p14:nvPr/>
              </p14:nvContentPartPr>
              <p14:xfrm>
                <a:off x="3892880" y="506691"/>
                <a:ext cx="7200" cy="27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EC111F-0287-45A8-BCF0-7C1BE2780C0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84240" y="497691"/>
                  <a:ext cx="24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FDD18A6-CDA0-49B9-9B37-C572DC8D5912}"/>
                    </a:ext>
                  </a:extLst>
                </p14:cNvPr>
                <p14:cNvContentPartPr/>
                <p14:nvPr/>
              </p14:nvContentPartPr>
              <p14:xfrm>
                <a:off x="3870560" y="273771"/>
                <a:ext cx="11520" cy="75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FDD18A6-CDA0-49B9-9B37-C572DC8D59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61920" y="265131"/>
                  <a:ext cx="29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51D2D25-3E11-4746-BD46-B716E67FEA79}"/>
                    </a:ext>
                  </a:extLst>
                </p14:cNvPr>
                <p14:cNvContentPartPr/>
                <p14:nvPr/>
              </p14:nvContentPartPr>
              <p14:xfrm>
                <a:off x="4073600" y="243531"/>
                <a:ext cx="254880" cy="451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51D2D25-3E11-4746-BD46-B716E67FEA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64960" y="234531"/>
                  <a:ext cx="2725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68726E-D966-4C76-9CC2-CFD579B21DEB}"/>
                    </a:ext>
                  </a:extLst>
                </p14:cNvPr>
                <p14:cNvContentPartPr/>
                <p14:nvPr/>
              </p14:nvContentPartPr>
              <p14:xfrm>
                <a:off x="3038600" y="1323531"/>
                <a:ext cx="184320" cy="72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68726E-D966-4C76-9CC2-CFD579B21D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29960" y="1314891"/>
                  <a:ext cx="201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191D67-3C60-4CCA-8AAB-2CF30BC664A2}"/>
                    </a:ext>
                  </a:extLst>
                </p14:cNvPr>
                <p14:cNvContentPartPr/>
                <p14:nvPr/>
              </p14:nvContentPartPr>
              <p14:xfrm>
                <a:off x="3077120" y="1455651"/>
                <a:ext cx="131040" cy="25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191D67-3C60-4CCA-8AAB-2CF30BC664A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68480" y="1447011"/>
                  <a:ext cx="148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1CAF722-2D4B-4C85-B34A-2D6148F2BC0B}"/>
                    </a:ext>
                  </a:extLst>
                </p14:cNvPr>
                <p14:cNvContentPartPr/>
                <p14:nvPr/>
              </p14:nvContentPartPr>
              <p14:xfrm>
                <a:off x="4107800" y="1102491"/>
                <a:ext cx="73440" cy="409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1CAF722-2D4B-4C85-B34A-2D6148F2BC0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98800" y="1093851"/>
                  <a:ext cx="910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B30C911-F8DA-4DDE-9C9B-D06939B0641A}"/>
                    </a:ext>
                  </a:extLst>
                </p14:cNvPr>
                <p14:cNvContentPartPr/>
                <p14:nvPr/>
              </p14:nvContentPartPr>
              <p14:xfrm>
                <a:off x="4205360" y="1144971"/>
                <a:ext cx="168480" cy="348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B30C911-F8DA-4DDE-9C9B-D06939B0641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96720" y="1135971"/>
                  <a:ext cx="1861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18129E3-4967-4E0C-929E-3F4DC2B3DF8A}"/>
                    </a:ext>
                  </a:extLst>
                </p14:cNvPr>
                <p14:cNvContentPartPr/>
                <p14:nvPr/>
              </p14:nvContentPartPr>
              <p14:xfrm>
                <a:off x="4283480" y="1149291"/>
                <a:ext cx="290520" cy="237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18129E3-4967-4E0C-929E-3F4DC2B3DF8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74840" y="1140651"/>
                  <a:ext cx="3081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FBC6E7C-B65F-4423-A18D-778FED779C68}"/>
                    </a:ext>
                  </a:extLst>
                </p14:cNvPr>
                <p14:cNvContentPartPr/>
                <p14:nvPr/>
              </p14:nvContentPartPr>
              <p14:xfrm>
                <a:off x="4679840" y="1124811"/>
                <a:ext cx="152280" cy="316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FBC6E7C-B65F-4423-A18D-778FED779C6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71200" y="1116171"/>
                  <a:ext cx="169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86B128B-9892-4DA5-AACF-56404F1E24CF}"/>
                    </a:ext>
                  </a:extLst>
                </p14:cNvPr>
                <p14:cNvContentPartPr/>
                <p14:nvPr/>
              </p14:nvContentPartPr>
              <p14:xfrm>
                <a:off x="4878560" y="1094211"/>
                <a:ext cx="186480" cy="321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86B128B-9892-4DA5-AACF-56404F1E24C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69920" y="1085211"/>
                  <a:ext cx="2041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EBE7A70-57FB-4F72-9AE8-42812880FB9D}"/>
                    </a:ext>
                  </a:extLst>
                </p14:cNvPr>
                <p14:cNvContentPartPr/>
                <p14:nvPr/>
              </p14:nvContentPartPr>
              <p14:xfrm>
                <a:off x="5145320" y="1046691"/>
                <a:ext cx="181440" cy="331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EBE7A70-57FB-4F72-9AE8-42812880FB9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36320" y="1038051"/>
                  <a:ext cx="1990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65CD154-96A7-4555-9D00-9CC4D32888F3}"/>
                    </a:ext>
                  </a:extLst>
                </p14:cNvPr>
                <p14:cNvContentPartPr/>
                <p14:nvPr/>
              </p14:nvContentPartPr>
              <p14:xfrm>
                <a:off x="3285560" y="-372429"/>
                <a:ext cx="1180440" cy="1432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65CD154-96A7-4555-9D00-9CC4D32888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76560" y="-381069"/>
                  <a:ext cx="1198080" cy="144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4695E40-0B17-4CB7-827F-ADFD92D7C412}"/>
                  </a:ext>
                </a:extLst>
              </p14:cNvPr>
              <p14:cNvContentPartPr/>
              <p14:nvPr/>
            </p14:nvContentPartPr>
            <p14:xfrm>
              <a:off x="2528840" y="1727371"/>
              <a:ext cx="219600" cy="788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4695E40-0B17-4CB7-827F-ADFD92D7C41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519840" y="1718731"/>
                <a:ext cx="2372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B4269CC-ECFA-4113-81B8-A63875AA10C5}"/>
                  </a:ext>
                </a:extLst>
              </p14:cNvPr>
              <p14:cNvContentPartPr/>
              <p14:nvPr/>
            </p14:nvContentPartPr>
            <p14:xfrm>
              <a:off x="3377360" y="741331"/>
              <a:ext cx="277200" cy="1720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B4269CC-ECFA-4113-81B8-A63875AA10C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368360" y="732691"/>
                <a:ext cx="2948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3515D35-5D16-4907-9687-93DA9571BD27}"/>
                  </a:ext>
                </a:extLst>
              </p14:cNvPr>
              <p14:cNvContentPartPr/>
              <p14:nvPr/>
            </p14:nvContentPartPr>
            <p14:xfrm>
              <a:off x="1428680" y="4580011"/>
              <a:ext cx="11520" cy="673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3515D35-5D16-4907-9687-93DA9571BD2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420040" y="4571371"/>
                <a:ext cx="2916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C5D891-CFBE-418E-BD4B-CC169158F910}"/>
              </a:ext>
            </a:extLst>
          </p:cNvPr>
          <p:cNvGrpSpPr/>
          <p:nvPr/>
        </p:nvGrpSpPr>
        <p:grpSpPr>
          <a:xfrm>
            <a:off x="2622800" y="3346011"/>
            <a:ext cx="1424160" cy="677080"/>
            <a:chOff x="2622800" y="3346011"/>
            <a:chExt cx="1424160" cy="6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2B05312-642D-4C79-8419-B8B9E32A82F3}"/>
                    </a:ext>
                  </a:extLst>
                </p14:cNvPr>
                <p14:cNvContentPartPr/>
                <p14:nvPr/>
              </p14:nvContentPartPr>
              <p14:xfrm>
                <a:off x="2622800" y="3397491"/>
                <a:ext cx="47160" cy="481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2B05312-642D-4C79-8419-B8B9E32A82F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14160" y="3388491"/>
                  <a:ext cx="6480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AB1551-F0C0-4687-92F7-9DFD39E78726}"/>
                    </a:ext>
                  </a:extLst>
                </p14:cNvPr>
                <p14:cNvContentPartPr/>
                <p14:nvPr/>
              </p14:nvContentPartPr>
              <p14:xfrm>
                <a:off x="2838800" y="3469491"/>
                <a:ext cx="141840" cy="357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AB1551-F0C0-4687-92F7-9DFD39E7872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30160" y="3460491"/>
                  <a:ext cx="1594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18071A9-67D9-4DEA-BC79-483D781A7A59}"/>
                    </a:ext>
                  </a:extLst>
                </p14:cNvPr>
                <p14:cNvContentPartPr/>
                <p14:nvPr/>
              </p14:nvContentPartPr>
              <p14:xfrm>
                <a:off x="2850320" y="3401091"/>
                <a:ext cx="170280" cy="141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18071A9-67D9-4DEA-BC79-483D781A7A5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41680" y="3392091"/>
                  <a:ext cx="187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FE3EF27-9E30-49F4-85A2-5903FBE21CAD}"/>
                    </a:ext>
                  </a:extLst>
                </p14:cNvPr>
                <p14:cNvContentPartPr/>
                <p14:nvPr/>
              </p14:nvContentPartPr>
              <p14:xfrm>
                <a:off x="3149840" y="3720771"/>
                <a:ext cx="360" cy="20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FE3EF27-9E30-49F4-85A2-5903FBE21CA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40840" y="3712131"/>
                  <a:ext cx="18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6851A8E-0304-44C2-8CA5-44A441815DED}"/>
                    </a:ext>
                  </a:extLst>
                </p14:cNvPr>
                <p14:cNvContentPartPr/>
                <p14:nvPr/>
              </p14:nvContentPartPr>
              <p14:xfrm>
                <a:off x="3280160" y="3373371"/>
                <a:ext cx="205200" cy="401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6851A8E-0304-44C2-8CA5-44A441815DE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71160" y="3364371"/>
                  <a:ext cx="2228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22372CF-3A6C-47B3-94C7-600F8EBEDB01}"/>
                    </a:ext>
                  </a:extLst>
                </p14:cNvPr>
                <p14:cNvContentPartPr/>
                <p14:nvPr/>
              </p14:nvContentPartPr>
              <p14:xfrm>
                <a:off x="3543320" y="3428811"/>
                <a:ext cx="236160" cy="354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22372CF-3A6C-47B3-94C7-600F8EBEDB0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34320" y="3420171"/>
                  <a:ext cx="2538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2472FFA-5003-42F0-85B1-A9B63C7A28C2}"/>
                    </a:ext>
                  </a:extLst>
                </p14:cNvPr>
                <p14:cNvContentPartPr/>
                <p14:nvPr/>
              </p14:nvContentPartPr>
              <p14:xfrm>
                <a:off x="3830600" y="3346011"/>
                <a:ext cx="216360" cy="421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2472FFA-5003-42F0-85B1-A9B63C7A28C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21600" y="3337011"/>
                  <a:ext cx="2340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5F95495-BFF0-4957-9BF8-9D369B16520F}"/>
                    </a:ext>
                  </a:extLst>
                </p14:cNvPr>
                <p14:cNvContentPartPr/>
                <p14:nvPr/>
              </p14:nvContentPartPr>
              <p14:xfrm>
                <a:off x="3314360" y="3920491"/>
                <a:ext cx="165960" cy="102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5F95495-BFF0-4957-9BF8-9D369B16520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05720" y="3911851"/>
                  <a:ext cx="183600" cy="12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4078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796EC8E-8B70-487B-9BF9-E07A4A2EC86E}"/>
              </a:ext>
            </a:extLst>
          </p:cNvPr>
          <p:cNvGrpSpPr/>
          <p:nvPr/>
        </p:nvGrpSpPr>
        <p:grpSpPr>
          <a:xfrm>
            <a:off x="435440" y="345771"/>
            <a:ext cx="429840" cy="594720"/>
            <a:chOff x="435440" y="345771"/>
            <a:chExt cx="429840" cy="59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C0484E0-BD03-432C-9BB3-F8E646CA032D}"/>
                    </a:ext>
                  </a:extLst>
                </p14:cNvPr>
                <p14:cNvContentPartPr/>
                <p14:nvPr/>
              </p14:nvContentPartPr>
              <p14:xfrm>
                <a:off x="435440" y="408411"/>
                <a:ext cx="132120" cy="316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C0484E0-BD03-432C-9BB3-F8E646CA03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6440" y="399411"/>
                  <a:ext cx="1497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AAC4DC6-72CF-4ACB-AC16-8E3747B80941}"/>
                    </a:ext>
                  </a:extLst>
                </p14:cNvPr>
                <p14:cNvContentPartPr/>
                <p14:nvPr/>
              </p14:nvContentPartPr>
              <p14:xfrm>
                <a:off x="435440" y="456291"/>
                <a:ext cx="158040" cy="41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AAC4DC6-72CF-4ACB-AC16-8E3747B809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6440" y="447651"/>
                  <a:ext cx="175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CC4B0C2-86EA-41AE-9730-84C96247473E}"/>
                    </a:ext>
                  </a:extLst>
                </p14:cNvPr>
                <p14:cNvContentPartPr/>
                <p14:nvPr/>
              </p14:nvContentPartPr>
              <p14:xfrm>
                <a:off x="731000" y="345771"/>
                <a:ext cx="134280" cy="594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CC4B0C2-86EA-41AE-9730-84C9624747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2000" y="337131"/>
                  <a:ext cx="151920" cy="61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C71AE1-6B34-4A72-A0D0-C4D78DC5D663}"/>
              </a:ext>
            </a:extLst>
          </p:cNvPr>
          <p:cNvGrpSpPr/>
          <p:nvPr/>
        </p:nvGrpSpPr>
        <p:grpSpPr>
          <a:xfrm>
            <a:off x="1417520" y="404451"/>
            <a:ext cx="248400" cy="324720"/>
            <a:chOff x="1417520" y="404451"/>
            <a:chExt cx="24840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6E5E188-AE27-4F61-85AF-EEAE4F3C95AD}"/>
                    </a:ext>
                  </a:extLst>
                </p14:cNvPr>
                <p14:cNvContentPartPr/>
                <p14:nvPr/>
              </p14:nvContentPartPr>
              <p14:xfrm>
                <a:off x="1417520" y="417771"/>
                <a:ext cx="360" cy="5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6E5E188-AE27-4F61-85AF-EEAE4F3C95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08880" y="409131"/>
                  <a:ext cx="18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D74E1D-CEB8-40A9-8953-9FDF57DAE942}"/>
                    </a:ext>
                  </a:extLst>
                </p14:cNvPr>
                <p14:cNvContentPartPr/>
                <p14:nvPr/>
              </p14:nvContentPartPr>
              <p14:xfrm>
                <a:off x="1439840" y="414531"/>
                <a:ext cx="216000" cy="314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D74E1D-CEB8-40A9-8953-9FDF57DAE9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31200" y="405531"/>
                  <a:ext cx="2336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CB2F506-25C9-4362-9F13-979F1707761F}"/>
                    </a:ext>
                  </a:extLst>
                </p14:cNvPr>
                <p14:cNvContentPartPr/>
                <p14:nvPr/>
              </p14:nvContentPartPr>
              <p14:xfrm>
                <a:off x="1487000" y="404451"/>
                <a:ext cx="178920" cy="55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CB2F506-25C9-4362-9F13-979F1707761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78000" y="395811"/>
                  <a:ext cx="19656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7C953B-7146-43A5-95BF-75EE5C9A4D53}"/>
                  </a:ext>
                </a:extLst>
              </p14:cNvPr>
              <p14:cNvContentPartPr/>
              <p14:nvPr/>
            </p14:nvContentPartPr>
            <p14:xfrm>
              <a:off x="1915400" y="608571"/>
              <a:ext cx="18360" cy="27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7C953B-7146-43A5-95BF-75EE5C9A4D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06400" y="599931"/>
                <a:ext cx="360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26887BB-3D24-42C9-85D5-BA450276F9FC}"/>
                  </a:ext>
                </a:extLst>
              </p14:cNvPr>
              <p14:cNvContentPartPr/>
              <p14:nvPr/>
            </p14:nvContentPartPr>
            <p14:xfrm>
              <a:off x="1870760" y="422811"/>
              <a:ext cx="15840" cy="33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26887BB-3D24-42C9-85D5-BA450276F9F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1760" y="414171"/>
                <a:ext cx="33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69110A-96F0-4C0F-AB0E-27A900742262}"/>
                  </a:ext>
                </a:extLst>
              </p14:cNvPr>
              <p14:cNvContentPartPr/>
              <p14:nvPr/>
            </p14:nvContentPartPr>
            <p14:xfrm>
              <a:off x="2117720" y="365931"/>
              <a:ext cx="201240" cy="350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69110A-96F0-4C0F-AB0E-27A9007422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08720" y="357291"/>
                <a:ext cx="2188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D74DDF5-F619-46FB-96C0-D4E36ADB0C17}"/>
                  </a:ext>
                </a:extLst>
              </p14:cNvPr>
              <p14:cNvContentPartPr/>
              <p14:nvPr/>
            </p14:nvContentPartPr>
            <p14:xfrm>
              <a:off x="2821520" y="652131"/>
              <a:ext cx="11520" cy="59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D74DDF5-F619-46FB-96C0-D4E36ADB0C1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12880" y="643491"/>
                <a:ext cx="291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254520E-5856-4484-8EBD-0D852052BFCA}"/>
              </a:ext>
            </a:extLst>
          </p:cNvPr>
          <p:cNvGrpSpPr/>
          <p:nvPr/>
        </p:nvGrpSpPr>
        <p:grpSpPr>
          <a:xfrm>
            <a:off x="3546920" y="287451"/>
            <a:ext cx="914040" cy="398880"/>
            <a:chOff x="3546920" y="287451"/>
            <a:chExt cx="91404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86F743A-0865-4281-BAE3-992DAFF4F756}"/>
                    </a:ext>
                  </a:extLst>
                </p14:cNvPr>
                <p14:cNvContentPartPr/>
                <p14:nvPr/>
              </p14:nvContentPartPr>
              <p14:xfrm>
                <a:off x="3546920" y="287451"/>
                <a:ext cx="62280" cy="363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86F743A-0865-4281-BAE3-992DAFF4F7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38280" y="278451"/>
                  <a:ext cx="799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A7F5E32-6B4D-4ACF-B609-C9004FFC749F}"/>
                    </a:ext>
                  </a:extLst>
                </p14:cNvPr>
                <p14:cNvContentPartPr/>
                <p14:nvPr/>
              </p14:nvContentPartPr>
              <p14:xfrm>
                <a:off x="3586880" y="289611"/>
                <a:ext cx="243360" cy="396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A7F5E32-6B4D-4ACF-B609-C9004FFC74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78240" y="280971"/>
                  <a:ext cx="2610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A6C0876-E18E-44B7-BA30-579F737B410D}"/>
                    </a:ext>
                  </a:extLst>
                </p14:cNvPr>
                <p14:cNvContentPartPr/>
                <p14:nvPr/>
              </p14:nvContentPartPr>
              <p14:xfrm>
                <a:off x="3898280" y="457731"/>
                <a:ext cx="114120" cy="182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A6C0876-E18E-44B7-BA30-579F737B41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89640" y="449091"/>
                  <a:ext cx="131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526D350-872E-4E87-B468-25F62C29F0D3}"/>
                    </a:ext>
                  </a:extLst>
                </p14:cNvPr>
                <p14:cNvContentPartPr/>
                <p14:nvPr/>
              </p14:nvContentPartPr>
              <p14:xfrm>
                <a:off x="4080080" y="375651"/>
                <a:ext cx="380880" cy="249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526D350-872E-4E87-B468-25F62C29F0D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71440" y="367011"/>
                  <a:ext cx="39852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11C013-0A26-410A-9EC6-7C8397D20777}"/>
              </a:ext>
            </a:extLst>
          </p:cNvPr>
          <p:cNvGrpSpPr/>
          <p:nvPr/>
        </p:nvGrpSpPr>
        <p:grpSpPr>
          <a:xfrm>
            <a:off x="4777400" y="312291"/>
            <a:ext cx="1026360" cy="330840"/>
            <a:chOff x="4777400" y="312291"/>
            <a:chExt cx="102636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E70C9B3-B3D5-4A0D-BA6B-9425B73E0F41}"/>
                    </a:ext>
                  </a:extLst>
                </p14:cNvPr>
                <p14:cNvContentPartPr/>
                <p14:nvPr/>
              </p14:nvContentPartPr>
              <p14:xfrm>
                <a:off x="4777400" y="341091"/>
                <a:ext cx="191880" cy="289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E70C9B3-B3D5-4A0D-BA6B-9425B73E0F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68400" y="332451"/>
                  <a:ext cx="2095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B79F4CF-834A-4749-BA07-6B62CDBF1388}"/>
                    </a:ext>
                  </a:extLst>
                </p14:cNvPr>
                <p14:cNvContentPartPr/>
                <p14:nvPr/>
              </p14:nvContentPartPr>
              <p14:xfrm>
                <a:off x="5019680" y="361971"/>
                <a:ext cx="254520" cy="263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B79F4CF-834A-4749-BA07-6B62CDBF13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11040" y="353331"/>
                  <a:ext cx="272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4FFF733-678D-4D9C-A872-E90819DFDB72}"/>
                    </a:ext>
                  </a:extLst>
                </p14:cNvPr>
                <p14:cNvContentPartPr/>
                <p14:nvPr/>
              </p14:nvContentPartPr>
              <p14:xfrm>
                <a:off x="5343680" y="349371"/>
                <a:ext cx="18360" cy="276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4FFF733-678D-4D9C-A872-E90819DFDB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35040" y="340371"/>
                  <a:ext cx="360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0EEDDF6-E1B3-4951-8403-E470CB9E571F}"/>
                    </a:ext>
                  </a:extLst>
                </p14:cNvPr>
                <p14:cNvContentPartPr/>
                <p14:nvPr/>
              </p14:nvContentPartPr>
              <p14:xfrm>
                <a:off x="5446640" y="312291"/>
                <a:ext cx="129960" cy="295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0EEDDF6-E1B3-4951-8403-E470CB9E57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37640" y="303651"/>
                  <a:ext cx="1476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95EAF27-BAD7-48C2-8456-AC8A4A94533A}"/>
                    </a:ext>
                  </a:extLst>
                </p14:cNvPr>
                <p14:cNvContentPartPr/>
                <p14:nvPr/>
              </p14:nvContentPartPr>
              <p14:xfrm>
                <a:off x="5457800" y="439731"/>
                <a:ext cx="118800" cy="30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95EAF27-BAD7-48C2-8456-AC8A4A9453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48800" y="430731"/>
                  <a:ext cx="136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0CBA867-FE99-4065-BD22-9367BE29F056}"/>
                    </a:ext>
                  </a:extLst>
                </p14:cNvPr>
                <p14:cNvContentPartPr/>
                <p14:nvPr/>
              </p14:nvContentPartPr>
              <p14:xfrm>
                <a:off x="5630960" y="396891"/>
                <a:ext cx="172800" cy="246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0CBA867-FE99-4065-BD22-9367BE29F0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22320" y="387891"/>
                  <a:ext cx="19044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A2D52AA-A3FA-4628-879B-F24B48F5614F}"/>
              </a:ext>
            </a:extLst>
          </p:cNvPr>
          <p:cNvGrpSpPr/>
          <p:nvPr/>
        </p:nvGrpSpPr>
        <p:grpSpPr>
          <a:xfrm>
            <a:off x="6237920" y="332451"/>
            <a:ext cx="472680" cy="421200"/>
            <a:chOff x="6237920" y="332451"/>
            <a:chExt cx="47268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550E357-A6C6-433E-A9D3-0DC0D7A84102}"/>
                    </a:ext>
                  </a:extLst>
                </p14:cNvPr>
                <p14:cNvContentPartPr/>
                <p14:nvPr/>
              </p14:nvContentPartPr>
              <p14:xfrm>
                <a:off x="6237920" y="399411"/>
                <a:ext cx="142560" cy="270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550E357-A6C6-433E-A9D3-0DC0D7A841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28920" y="390771"/>
                  <a:ext cx="1602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D2E912-EC8D-4AB4-B070-092844573D48}"/>
                    </a:ext>
                  </a:extLst>
                </p14:cNvPr>
                <p14:cNvContentPartPr/>
                <p14:nvPr/>
              </p14:nvContentPartPr>
              <p14:xfrm>
                <a:off x="6268160" y="362691"/>
                <a:ext cx="243360" cy="25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D2E912-EC8D-4AB4-B070-092844573D4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59520" y="353691"/>
                  <a:ext cx="261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88465C5-6313-478A-99F0-1D9E973A7B01}"/>
                    </a:ext>
                  </a:extLst>
                </p14:cNvPr>
                <p14:cNvContentPartPr/>
                <p14:nvPr/>
              </p14:nvContentPartPr>
              <p14:xfrm>
                <a:off x="6493520" y="332451"/>
                <a:ext cx="170280" cy="281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88465C5-6313-478A-99F0-1D9E973A7B0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84520" y="323811"/>
                  <a:ext cx="187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D4BC2E7-19B8-4F16-A74A-4D513FC82705}"/>
                    </a:ext>
                  </a:extLst>
                </p14:cNvPr>
                <p14:cNvContentPartPr/>
                <p14:nvPr/>
              </p14:nvContentPartPr>
              <p14:xfrm>
                <a:off x="6640400" y="386451"/>
                <a:ext cx="70200" cy="367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D4BC2E7-19B8-4F16-A74A-4D513FC8270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31760" y="377451"/>
                  <a:ext cx="8784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F4A3B93-37AC-4A23-837C-AB0621257F62}"/>
              </a:ext>
            </a:extLst>
          </p:cNvPr>
          <p:cNvGrpSpPr/>
          <p:nvPr/>
        </p:nvGrpSpPr>
        <p:grpSpPr>
          <a:xfrm>
            <a:off x="6986720" y="287091"/>
            <a:ext cx="1167840" cy="394560"/>
            <a:chOff x="6986720" y="287091"/>
            <a:chExt cx="1167840" cy="39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4AC3BFA-05D4-482F-8A8D-A3BA30B80675}"/>
                    </a:ext>
                  </a:extLst>
                </p14:cNvPr>
                <p14:cNvContentPartPr/>
                <p14:nvPr/>
              </p14:nvContentPartPr>
              <p14:xfrm>
                <a:off x="6986720" y="287091"/>
                <a:ext cx="504720" cy="394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4AC3BFA-05D4-482F-8A8D-A3BA30B8067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77720" y="278091"/>
                  <a:ext cx="5223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A631A82-2BEE-4E63-AC8E-3C705DC0E233}"/>
                    </a:ext>
                  </a:extLst>
                </p14:cNvPr>
                <p14:cNvContentPartPr/>
                <p14:nvPr/>
              </p14:nvContentPartPr>
              <p14:xfrm>
                <a:off x="7535360" y="384291"/>
                <a:ext cx="409320" cy="295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A631A82-2BEE-4E63-AC8E-3C705DC0E23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26360" y="375651"/>
                  <a:ext cx="4269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8C0D02A-5C52-4DE3-928F-4B150FEAD422}"/>
                    </a:ext>
                  </a:extLst>
                </p14:cNvPr>
                <p14:cNvContentPartPr/>
                <p14:nvPr/>
              </p14:nvContentPartPr>
              <p14:xfrm>
                <a:off x="8143040" y="469611"/>
                <a:ext cx="11520" cy="28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8C0D02A-5C52-4DE3-928F-4B150FEAD42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34040" y="460971"/>
                  <a:ext cx="2916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EB9EF0-3943-45CF-BBA6-F0A28B23DB1F}"/>
              </a:ext>
            </a:extLst>
          </p:cNvPr>
          <p:cNvGrpSpPr/>
          <p:nvPr/>
        </p:nvGrpSpPr>
        <p:grpSpPr>
          <a:xfrm>
            <a:off x="677360" y="1246491"/>
            <a:ext cx="354960" cy="753480"/>
            <a:chOff x="677360" y="1246491"/>
            <a:chExt cx="354960" cy="75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FA8EF19-6FA3-4F7F-A2F5-41C2592A175D}"/>
                    </a:ext>
                  </a:extLst>
                </p14:cNvPr>
                <p14:cNvContentPartPr/>
                <p14:nvPr/>
              </p14:nvContentPartPr>
              <p14:xfrm>
                <a:off x="677360" y="1417131"/>
                <a:ext cx="200520" cy="245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FA8EF19-6FA3-4F7F-A2F5-41C2592A175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8360" y="1408491"/>
                  <a:ext cx="218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3CD1196-60BB-41FE-95A1-5A338315526F}"/>
                    </a:ext>
                  </a:extLst>
                </p14:cNvPr>
                <p14:cNvContentPartPr/>
                <p14:nvPr/>
              </p14:nvContentPartPr>
              <p14:xfrm>
                <a:off x="928640" y="1246491"/>
                <a:ext cx="103680" cy="753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3CD1196-60BB-41FE-95A1-5A33831552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0000" y="1237851"/>
                  <a:ext cx="121320" cy="77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A38EA16-2B8C-4D5B-91CC-E4BD707A393D}"/>
              </a:ext>
            </a:extLst>
          </p:cNvPr>
          <p:cNvGrpSpPr/>
          <p:nvPr/>
        </p:nvGrpSpPr>
        <p:grpSpPr>
          <a:xfrm>
            <a:off x="1381160" y="1327491"/>
            <a:ext cx="965160" cy="579240"/>
            <a:chOff x="1381160" y="1327491"/>
            <a:chExt cx="965160" cy="5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DCCCD8E-050B-4F6A-83DE-3C9E39E57AD6}"/>
                    </a:ext>
                  </a:extLst>
                </p14:cNvPr>
                <p14:cNvContentPartPr/>
                <p14:nvPr/>
              </p14:nvContentPartPr>
              <p14:xfrm>
                <a:off x="1381160" y="1341531"/>
                <a:ext cx="23400" cy="565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DCCCD8E-050B-4F6A-83DE-3C9E39E57AD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72160" y="1332531"/>
                  <a:ext cx="4104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74914E6-BFB8-4C07-940A-1A04AA979720}"/>
                    </a:ext>
                  </a:extLst>
                </p14:cNvPr>
                <p14:cNvContentPartPr/>
                <p14:nvPr/>
              </p14:nvContentPartPr>
              <p14:xfrm>
                <a:off x="1403120" y="1327491"/>
                <a:ext cx="227880" cy="493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74914E6-BFB8-4C07-940A-1A04AA9797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94480" y="1318491"/>
                  <a:ext cx="2455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A3FA00A-BBFE-470E-A925-0CD418BCCF11}"/>
                    </a:ext>
                  </a:extLst>
                </p14:cNvPr>
                <p14:cNvContentPartPr/>
                <p14:nvPr/>
              </p14:nvContentPartPr>
              <p14:xfrm>
                <a:off x="1649720" y="1479771"/>
                <a:ext cx="168840" cy="264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A3FA00A-BBFE-470E-A925-0CD418BCCF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40720" y="1471131"/>
                  <a:ext cx="1864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F9DA5BB-649D-42B0-9665-D1B96D0EF1CC}"/>
                    </a:ext>
                  </a:extLst>
                </p14:cNvPr>
                <p14:cNvContentPartPr/>
                <p14:nvPr/>
              </p14:nvContentPartPr>
              <p14:xfrm>
                <a:off x="1896680" y="1455291"/>
                <a:ext cx="222120" cy="365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F9DA5BB-649D-42B0-9665-D1B96D0EF1C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88040" y="1446291"/>
                  <a:ext cx="2397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46F0DD6-8374-44B2-A10A-1B43E6885794}"/>
                    </a:ext>
                  </a:extLst>
                </p14:cNvPr>
                <p14:cNvContentPartPr/>
                <p14:nvPr/>
              </p14:nvContentPartPr>
              <p14:xfrm>
                <a:off x="2156960" y="1520451"/>
                <a:ext cx="189360" cy="227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46F0DD6-8374-44B2-A10A-1B43E688579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48320" y="1511811"/>
                  <a:ext cx="20700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201E5C9-95E6-43C0-8D39-955771D515D9}"/>
              </a:ext>
            </a:extLst>
          </p:cNvPr>
          <p:cNvGrpSpPr/>
          <p:nvPr/>
        </p:nvGrpSpPr>
        <p:grpSpPr>
          <a:xfrm>
            <a:off x="2645120" y="1425771"/>
            <a:ext cx="1707840" cy="632520"/>
            <a:chOff x="2645120" y="1425771"/>
            <a:chExt cx="1707840" cy="63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5F67D96-A678-4E3F-9B6F-AF6764B1FBE5}"/>
                    </a:ext>
                  </a:extLst>
                </p14:cNvPr>
                <p14:cNvContentPartPr/>
                <p14:nvPr/>
              </p14:nvContentPartPr>
              <p14:xfrm>
                <a:off x="2645120" y="1450611"/>
                <a:ext cx="58320" cy="520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5F67D96-A678-4E3F-9B6F-AF6764B1FB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36120" y="1441971"/>
                  <a:ext cx="7596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9F05CD8-E3AD-45E6-B819-53950F67FC6E}"/>
                    </a:ext>
                  </a:extLst>
                </p14:cNvPr>
                <p14:cNvContentPartPr/>
                <p14:nvPr/>
              </p14:nvContentPartPr>
              <p14:xfrm>
                <a:off x="2673560" y="1455651"/>
                <a:ext cx="138600" cy="263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9F05CD8-E3AD-45E6-B819-53950F67FC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64920" y="1446651"/>
                  <a:ext cx="1562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A1AE81D-DF60-415D-8918-9787AA82FCC1}"/>
                    </a:ext>
                  </a:extLst>
                </p14:cNvPr>
                <p14:cNvContentPartPr/>
                <p14:nvPr/>
              </p14:nvContentPartPr>
              <p14:xfrm>
                <a:off x="2810360" y="1460691"/>
                <a:ext cx="312840" cy="368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A1AE81D-DF60-415D-8918-9787AA82FCC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01720" y="1452051"/>
                  <a:ext cx="3304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5C66E6B-C145-4E62-99B6-56025428830A}"/>
                    </a:ext>
                  </a:extLst>
                </p14:cNvPr>
                <p14:cNvContentPartPr/>
                <p14:nvPr/>
              </p14:nvContentPartPr>
              <p14:xfrm>
                <a:off x="3185120" y="1529091"/>
                <a:ext cx="159120" cy="205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5C66E6B-C145-4E62-99B6-56025428830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76120" y="1520451"/>
                  <a:ext cx="176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71DC06B-651D-4899-BA61-5462BC00A6F6}"/>
                    </a:ext>
                  </a:extLst>
                </p14:cNvPr>
                <p14:cNvContentPartPr/>
                <p14:nvPr/>
              </p14:nvContentPartPr>
              <p14:xfrm>
                <a:off x="3303560" y="1472571"/>
                <a:ext cx="148680" cy="585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71DC06B-651D-4899-BA61-5462BC00A6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94920" y="1463571"/>
                  <a:ext cx="16632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8EBCA9-3F1F-4DC9-9E37-63DB0DC9847A}"/>
                    </a:ext>
                  </a:extLst>
                </p14:cNvPr>
                <p14:cNvContentPartPr/>
                <p14:nvPr/>
              </p14:nvContentPartPr>
              <p14:xfrm>
                <a:off x="3467720" y="1442331"/>
                <a:ext cx="419040" cy="326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8EBCA9-3F1F-4DC9-9E37-63DB0DC9847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58720" y="1433691"/>
                  <a:ext cx="4366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4B887F6-2033-44C2-A490-233F5AA8F5CE}"/>
                    </a:ext>
                  </a:extLst>
                </p14:cNvPr>
                <p14:cNvContentPartPr/>
                <p14:nvPr/>
              </p14:nvContentPartPr>
              <p14:xfrm>
                <a:off x="3910520" y="1444851"/>
                <a:ext cx="159120" cy="249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4B887F6-2033-44C2-A490-233F5AA8F5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01880" y="1436211"/>
                  <a:ext cx="176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5E352E5-8A30-4551-BA59-E253D654B9E2}"/>
                    </a:ext>
                  </a:extLst>
                </p14:cNvPr>
                <p14:cNvContentPartPr/>
                <p14:nvPr/>
              </p14:nvContentPartPr>
              <p14:xfrm>
                <a:off x="4169720" y="1425771"/>
                <a:ext cx="183240" cy="261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5E352E5-8A30-4551-BA59-E253D654B9E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61080" y="1416771"/>
                  <a:ext cx="20088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CBE7802-E195-4A63-B91F-B07E68517859}"/>
              </a:ext>
            </a:extLst>
          </p:cNvPr>
          <p:cNvGrpSpPr/>
          <p:nvPr/>
        </p:nvGrpSpPr>
        <p:grpSpPr>
          <a:xfrm>
            <a:off x="4640600" y="1455651"/>
            <a:ext cx="170280" cy="153000"/>
            <a:chOff x="4640600" y="1455651"/>
            <a:chExt cx="17028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9A7D426-4F05-4C16-8D8D-57B735F0C8C9}"/>
                    </a:ext>
                  </a:extLst>
                </p14:cNvPr>
                <p14:cNvContentPartPr/>
                <p14:nvPr/>
              </p14:nvContentPartPr>
              <p14:xfrm>
                <a:off x="4664000" y="1455651"/>
                <a:ext cx="146880" cy="45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9A7D426-4F05-4C16-8D8D-57B735F0C8C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55000" y="1447011"/>
                  <a:ext cx="164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538F4DA-B575-4FD0-8541-1E5F58D50519}"/>
                    </a:ext>
                  </a:extLst>
                </p14:cNvPr>
                <p14:cNvContentPartPr/>
                <p14:nvPr/>
              </p14:nvContentPartPr>
              <p14:xfrm>
                <a:off x="4640600" y="1569771"/>
                <a:ext cx="154440" cy="38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538F4DA-B575-4FD0-8541-1E5F58D5051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31960" y="1560771"/>
                  <a:ext cx="17208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175DAC0-1076-46C7-89B6-A94194D166F9}"/>
              </a:ext>
            </a:extLst>
          </p:cNvPr>
          <p:cNvGrpSpPr/>
          <p:nvPr/>
        </p:nvGrpSpPr>
        <p:grpSpPr>
          <a:xfrm>
            <a:off x="5174120" y="1157931"/>
            <a:ext cx="248400" cy="301320"/>
            <a:chOff x="5174120" y="1157931"/>
            <a:chExt cx="24840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73F2ED3-EDB3-4FCF-89DA-5488E5D5DC7E}"/>
                    </a:ext>
                  </a:extLst>
                </p14:cNvPr>
                <p14:cNvContentPartPr/>
                <p14:nvPr/>
              </p14:nvContentPartPr>
              <p14:xfrm>
                <a:off x="5174120" y="1216251"/>
                <a:ext cx="149400" cy="243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73F2ED3-EDB3-4FCF-89DA-5488E5D5DC7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65480" y="1207611"/>
                  <a:ext cx="167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F902852-0502-4EEE-A841-112AF98CCEEA}"/>
                    </a:ext>
                  </a:extLst>
                </p14:cNvPr>
                <p14:cNvContentPartPr/>
                <p14:nvPr/>
              </p14:nvContentPartPr>
              <p14:xfrm>
                <a:off x="5225600" y="1157931"/>
                <a:ext cx="196920" cy="25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F902852-0502-4EEE-A841-112AF98CCE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16600" y="1148931"/>
                  <a:ext cx="21456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749A966-8049-4345-B94D-AF934A813358}"/>
                  </a:ext>
                </a:extLst>
              </p14:cNvPr>
              <p14:cNvContentPartPr/>
              <p14:nvPr/>
            </p14:nvContentPartPr>
            <p14:xfrm>
              <a:off x="5178800" y="1638171"/>
              <a:ext cx="323640" cy="94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749A966-8049-4345-B94D-AF934A81335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69800" y="1629531"/>
                <a:ext cx="3412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F5129F0-7765-42D6-88B1-19DE2C9EF189}"/>
                  </a:ext>
                </a:extLst>
              </p14:cNvPr>
              <p14:cNvContentPartPr/>
              <p14:nvPr/>
            </p14:nvContentPartPr>
            <p14:xfrm>
              <a:off x="5299040" y="1900971"/>
              <a:ext cx="186120" cy="3319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F5129F0-7765-42D6-88B1-19DE2C9EF18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90400" y="1892331"/>
                <a:ext cx="203760" cy="34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CB4BD225-CAEF-4CBD-8D07-8E0AED957C18}"/>
              </a:ext>
            </a:extLst>
          </p:cNvPr>
          <p:cNvGrpSpPr/>
          <p:nvPr/>
        </p:nvGrpSpPr>
        <p:grpSpPr>
          <a:xfrm>
            <a:off x="7290920" y="1390491"/>
            <a:ext cx="189720" cy="124560"/>
            <a:chOff x="7290920" y="1390491"/>
            <a:chExt cx="18972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E6B17B6-61BF-4E70-9C75-EE0F080159BB}"/>
                    </a:ext>
                  </a:extLst>
                </p14:cNvPr>
                <p14:cNvContentPartPr/>
                <p14:nvPr/>
              </p14:nvContentPartPr>
              <p14:xfrm>
                <a:off x="7290920" y="1390491"/>
                <a:ext cx="160200" cy="22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E6B17B6-61BF-4E70-9C75-EE0F080159B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82280" y="1381851"/>
                  <a:ext cx="177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BFA512D-8B38-434E-BBC6-4D686E700643}"/>
                    </a:ext>
                  </a:extLst>
                </p14:cNvPr>
                <p14:cNvContentPartPr/>
                <p14:nvPr/>
              </p14:nvContentPartPr>
              <p14:xfrm>
                <a:off x="7338800" y="1484091"/>
                <a:ext cx="141840" cy="30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BFA512D-8B38-434E-BBC6-4D686E70064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29800" y="1475451"/>
                  <a:ext cx="15948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B63818E-86C2-43A1-8968-3F67B6D9800D}"/>
                  </a:ext>
                </a:extLst>
              </p14:cNvPr>
              <p14:cNvContentPartPr/>
              <p14:nvPr/>
            </p14:nvContentPartPr>
            <p14:xfrm>
              <a:off x="5820680" y="1421091"/>
              <a:ext cx="230400" cy="212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B63818E-86C2-43A1-8968-3F67B6D9800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811680" y="1412091"/>
                <a:ext cx="2480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3DC1721-F311-4D16-BAE4-47AA9412D43E}"/>
                  </a:ext>
                </a:extLst>
              </p14:cNvPr>
              <p14:cNvContentPartPr/>
              <p14:nvPr/>
            </p14:nvContentPartPr>
            <p14:xfrm>
              <a:off x="5899520" y="1400571"/>
              <a:ext cx="192240" cy="3988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3DC1721-F311-4D16-BAE4-47AA9412D43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90880" y="1391571"/>
                <a:ext cx="20988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AA5453B-1C14-4754-B531-CE0F4D1C5835}"/>
                  </a:ext>
                </a:extLst>
              </p14:cNvPr>
              <p14:cNvContentPartPr/>
              <p14:nvPr/>
            </p14:nvContentPartPr>
            <p14:xfrm>
              <a:off x="6294800" y="1251171"/>
              <a:ext cx="570960" cy="3790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AA5453B-1C14-4754-B531-CE0F4D1C58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285800" y="1242531"/>
                <a:ext cx="5886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5B501E6-137A-49D2-8BF3-CFDCC1355196}"/>
                  </a:ext>
                </a:extLst>
              </p14:cNvPr>
              <p14:cNvContentPartPr/>
              <p14:nvPr/>
            </p14:nvContentPartPr>
            <p14:xfrm>
              <a:off x="5238920" y="2003931"/>
              <a:ext cx="416520" cy="3477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5B501E6-137A-49D2-8BF3-CFDCC135519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30280" y="1995291"/>
                <a:ext cx="434160" cy="36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DDEA59AE-6C54-460D-8307-6365606C0587}"/>
              </a:ext>
            </a:extLst>
          </p:cNvPr>
          <p:cNvGrpSpPr/>
          <p:nvPr/>
        </p:nvGrpSpPr>
        <p:grpSpPr>
          <a:xfrm>
            <a:off x="6408200" y="902331"/>
            <a:ext cx="532800" cy="699480"/>
            <a:chOff x="6408200" y="902331"/>
            <a:chExt cx="532800" cy="69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9C783FD-C899-4C46-83E4-267AA46FF8A7}"/>
                    </a:ext>
                  </a:extLst>
                </p14:cNvPr>
                <p14:cNvContentPartPr/>
                <p14:nvPr/>
              </p14:nvContentPartPr>
              <p14:xfrm>
                <a:off x="6408200" y="1218051"/>
                <a:ext cx="141480" cy="343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9C783FD-C899-4C46-83E4-267AA46FF8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99560" y="1209051"/>
                  <a:ext cx="1591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A6CAEF0-F35B-4F12-AB8F-A58DC9F73EEE}"/>
                    </a:ext>
                  </a:extLst>
                </p14:cNvPr>
                <p14:cNvContentPartPr/>
                <p14:nvPr/>
              </p14:nvContentPartPr>
              <p14:xfrm>
                <a:off x="6500000" y="1263411"/>
                <a:ext cx="169920" cy="30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A6CAEF0-F35B-4F12-AB8F-A58DC9F73EE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91360" y="1254411"/>
                  <a:ext cx="187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E212844-FF57-4A4E-A038-40738F1C11ED}"/>
                    </a:ext>
                  </a:extLst>
                </p14:cNvPr>
                <p14:cNvContentPartPr/>
                <p14:nvPr/>
              </p14:nvContentPartPr>
              <p14:xfrm>
                <a:off x="6719960" y="1293291"/>
                <a:ext cx="164520" cy="308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E212844-FF57-4A4E-A038-40738F1C11E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10960" y="1284651"/>
                  <a:ext cx="1821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797CAA1-6266-4900-9121-4EE68DBA09DA}"/>
                    </a:ext>
                  </a:extLst>
                </p14:cNvPr>
                <p14:cNvContentPartPr/>
                <p14:nvPr/>
              </p14:nvContentPartPr>
              <p14:xfrm>
                <a:off x="6714200" y="933651"/>
                <a:ext cx="36000" cy="2023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797CAA1-6266-4900-9121-4EE68DBA09D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05560" y="924651"/>
                  <a:ext cx="53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CA5B45F-6B0A-461F-9E6C-CFCC3A3CD944}"/>
                    </a:ext>
                  </a:extLst>
                </p14:cNvPr>
                <p14:cNvContentPartPr/>
                <p14:nvPr/>
              </p14:nvContentPartPr>
              <p14:xfrm>
                <a:off x="6822920" y="902331"/>
                <a:ext cx="118080" cy="273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CA5B45F-6B0A-461F-9E6C-CFCC3A3CD94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14280" y="893331"/>
                  <a:ext cx="13572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5B16DD7-2F9E-4107-8D5C-D9A7A945D876}"/>
              </a:ext>
            </a:extLst>
          </p:cNvPr>
          <p:cNvGrpSpPr/>
          <p:nvPr/>
        </p:nvGrpSpPr>
        <p:grpSpPr>
          <a:xfrm>
            <a:off x="7916960" y="1263051"/>
            <a:ext cx="525600" cy="430560"/>
            <a:chOff x="7916960" y="1263051"/>
            <a:chExt cx="52560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25B6ABB-A595-47E6-8EDB-020A4D001171}"/>
                    </a:ext>
                  </a:extLst>
                </p14:cNvPr>
                <p14:cNvContentPartPr/>
                <p14:nvPr/>
              </p14:nvContentPartPr>
              <p14:xfrm>
                <a:off x="7916960" y="1263051"/>
                <a:ext cx="187920" cy="430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25B6ABB-A595-47E6-8EDB-020A4D0011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07960" y="1254411"/>
                  <a:ext cx="2055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DF01AEF-BDDF-4D60-8C01-C1892193A9F7}"/>
                    </a:ext>
                  </a:extLst>
                </p14:cNvPr>
                <p14:cNvContentPartPr/>
                <p14:nvPr/>
              </p14:nvContentPartPr>
              <p14:xfrm>
                <a:off x="8175440" y="1302651"/>
                <a:ext cx="267120" cy="326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DF01AEF-BDDF-4D60-8C01-C1892193A9F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66800" y="1294011"/>
                  <a:ext cx="284760" cy="34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8DF1525-901F-4A8C-924B-6036CD1EB31D}"/>
              </a:ext>
            </a:extLst>
          </p:cNvPr>
          <p:cNvGrpSpPr/>
          <p:nvPr/>
        </p:nvGrpSpPr>
        <p:grpSpPr>
          <a:xfrm>
            <a:off x="644600" y="2502531"/>
            <a:ext cx="410400" cy="724320"/>
            <a:chOff x="644600" y="2502531"/>
            <a:chExt cx="410400" cy="72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23215F8-E97A-4551-8B43-AE69C549F1A6}"/>
                    </a:ext>
                  </a:extLst>
                </p14:cNvPr>
                <p14:cNvContentPartPr/>
                <p14:nvPr/>
              </p14:nvContentPartPr>
              <p14:xfrm>
                <a:off x="644600" y="2802771"/>
                <a:ext cx="245880" cy="320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23215F8-E97A-4551-8B43-AE69C549F1A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5960" y="2794131"/>
                  <a:ext cx="2635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A609559-FFF3-4B0D-A326-22A005D76EAF}"/>
                    </a:ext>
                  </a:extLst>
                </p14:cNvPr>
                <p14:cNvContentPartPr/>
                <p14:nvPr/>
              </p14:nvContentPartPr>
              <p14:xfrm>
                <a:off x="899480" y="2502531"/>
                <a:ext cx="155520" cy="724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A609559-FFF3-4B0D-A326-22A005D76EA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0480" y="2493531"/>
                  <a:ext cx="173160" cy="74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00530DB-7A92-477E-A4C4-AF8C01B80F05}"/>
              </a:ext>
            </a:extLst>
          </p:cNvPr>
          <p:cNvGrpSpPr/>
          <p:nvPr/>
        </p:nvGrpSpPr>
        <p:grpSpPr>
          <a:xfrm>
            <a:off x="1602920" y="2461851"/>
            <a:ext cx="1288080" cy="489960"/>
            <a:chOff x="1602920" y="2461851"/>
            <a:chExt cx="1288080" cy="48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911D818-800E-465C-8FFD-C78693E167EB}"/>
                    </a:ext>
                  </a:extLst>
                </p14:cNvPr>
                <p14:cNvContentPartPr/>
                <p14:nvPr/>
              </p14:nvContentPartPr>
              <p14:xfrm>
                <a:off x="1602920" y="2461851"/>
                <a:ext cx="124200" cy="489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911D818-800E-465C-8FFD-C78693E167E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94280" y="2453211"/>
                  <a:ext cx="1418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23A0BFD-FD39-4F94-ADEE-595EB11E198F}"/>
                    </a:ext>
                  </a:extLst>
                </p14:cNvPr>
                <p14:cNvContentPartPr/>
                <p14:nvPr/>
              </p14:nvContentPartPr>
              <p14:xfrm>
                <a:off x="1841600" y="2646531"/>
                <a:ext cx="126000" cy="262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23A0BFD-FD39-4F94-ADEE-595EB11E198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32600" y="2637891"/>
                  <a:ext cx="1436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13EE837-6A56-497F-AAB6-3E2B40EC5697}"/>
                    </a:ext>
                  </a:extLst>
                </p14:cNvPr>
                <p14:cNvContentPartPr/>
                <p14:nvPr/>
              </p14:nvContentPartPr>
              <p14:xfrm>
                <a:off x="2051480" y="2646531"/>
                <a:ext cx="294840" cy="257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13EE837-6A56-497F-AAB6-3E2B40EC569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42480" y="2637891"/>
                  <a:ext cx="312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4A9D1BA-9125-4C6A-90AA-F7C6CC16FBF5}"/>
                    </a:ext>
                  </a:extLst>
                </p14:cNvPr>
                <p14:cNvContentPartPr/>
                <p14:nvPr/>
              </p14:nvContentPartPr>
              <p14:xfrm>
                <a:off x="2408600" y="2542131"/>
                <a:ext cx="63000" cy="388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4A9D1BA-9125-4C6A-90AA-F7C6CC16FBF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99960" y="2533491"/>
                  <a:ext cx="806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8E0AF66-0E12-45A5-9C85-F9E07834D082}"/>
                    </a:ext>
                  </a:extLst>
                </p14:cNvPr>
                <p14:cNvContentPartPr/>
                <p14:nvPr/>
              </p14:nvContentPartPr>
              <p14:xfrm>
                <a:off x="2526680" y="2687931"/>
                <a:ext cx="125640" cy="224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8E0AF66-0E12-45A5-9C85-F9E07834D08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17680" y="2678931"/>
                  <a:ext cx="143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EAFF12C-3C63-4ECF-BE14-3267687C290C}"/>
                    </a:ext>
                  </a:extLst>
                </p14:cNvPr>
                <p14:cNvContentPartPr/>
                <p14:nvPr/>
              </p14:nvContentPartPr>
              <p14:xfrm>
                <a:off x="2690840" y="2524131"/>
                <a:ext cx="200160" cy="410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EAFF12C-3C63-4ECF-BE14-3267687C290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81840" y="2515131"/>
                  <a:ext cx="217800" cy="4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DC32EC6-DD3A-46FC-880D-345008F43572}"/>
              </a:ext>
            </a:extLst>
          </p:cNvPr>
          <p:cNvGrpSpPr/>
          <p:nvPr/>
        </p:nvGrpSpPr>
        <p:grpSpPr>
          <a:xfrm>
            <a:off x="3167480" y="2729691"/>
            <a:ext cx="107640" cy="158040"/>
            <a:chOff x="3167480" y="2729691"/>
            <a:chExt cx="10764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D312C5-8664-48E2-B03B-DB388D69A9B7}"/>
                    </a:ext>
                  </a:extLst>
                </p14:cNvPr>
                <p14:cNvContentPartPr/>
                <p14:nvPr/>
              </p14:nvContentPartPr>
              <p14:xfrm>
                <a:off x="3167480" y="2729691"/>
                <a:ext cx="107640" cy="30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D312C5-8664-48E2-B03B-DB388D69A9B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58840" y="2721051"/>
                  <a:ext cx="125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555084A-5350-4513-BE11-82D4999567B5}"/>
                    </a:ext>
                  </a:extLst>
                </p14:cNvPr>
                <p14:cNvContentPartPr/>
                <p14:nvPr/>
              </p14:nvContentPartPr>
              <p14:xfrm>
                <a:off x="3196280" y="2836971"/>
                <a:ext cx="74520" cy="50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555084A-5350-4513-BE11-82D4999567B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87280" y="2827971"/>
                  <a:ext cx="921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B363ED2-0F45-4F22-865F-90355ED8434E}"/>
              </a:ext>
            </a:extLst>
          </p:cNvPr>
          <p:cNvGrpSpPr/>
          <p:nvPr/>
        </p:nvGrpSpPr>
        <p:grpSpPr>
          <a:xfrm>
            <a:off x="5089520" y="2470491"/>
            <a:ext cx="465480" cy="511920"/>
            <a:chOff x="5089520" y="2470491"/>
            <a:chExt cx="465480" cy="5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B07047B-8B60-4460-ABFD-DDC10B9F46BC}"/>
                    </a:ext>
                  </a:extLst>
                </p14:cNvPr>
                <p14:cNvContentPartPr/>
                <p14:nvPr/>
              </p14:nvContentPartPr>
              <p14:xfrm>
                <a:off x="5089520" y="2500371"/>
                <a:ext cx="174600" cy="482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B07047B-8B60-4460-ABFD-DDC10B9F46B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80520" y="2491731"/>
                  <a:ext cx="1922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DD91785-E1B3-4183-818E-B9344161F71B}"/>
                    </a:ext>
                  </a:extLst>
                </p14:cNvPr>
                <p14:cNvContentPartPr/>
                <p14:nvPr/>
              </p14:nvContentPartPr>
              <p14:xfrm>
                <a:off x="5371760" y="2470491"/>
                <a:ext cx="183240" cy="404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DD91785-E1B3-4183-818E-B9344161F71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62760" y="2461851"/>
                  <a:ext cx="20088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6758313-6F1F-4E8E-932D-5E924C17EC45}"/>
              </a:ext>
            </a:extLst>
          </p:cNvPr>
          <p:cNvGrpSpPr/>
          <p:nvPr/>
        </p:nvGrpSpPr>
        <p:grpSpPr>
          <a:xfrm>
            <a:off x="3944000" y="2508651"/>
            <a:ext cx="866520" cy="668520"/>
            <a:chOff x="3944000" y="2508651"/>
            <a:chExt cx="866520" cy="66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05D5B3E-7AE8-4CCB-A5AD-097478B7F455}"/>
                    </a:ext>
                  </a:extLst>
                </p14:cNvPr>
                <p14:cNvContentPartPr/>
                <p14:nvPr/>
              </p14:nvContentPartPr>
              <p14:xfrm>
                <a:off x="3944000" y="2638971"/>
                <a:ext cx="136440" cy="398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05D5B3E-7AE8-4CCB-A5AD-097478B7F45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935000" y="2629971"/>
                  <a:ext cx="1540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78C2FEA-DB46-4464-ACD2-4727F1752291}"/>
                    </a:ext>
                  </a:extLst>
                </p14:cNvPr>
                <p14:cNvContentPartPr/>
                <p14:nvPr/>
              </p14:nvContentPartPr>
              <p14:xfrm>
                <a:off x="3972440" y="2641131"/>
                <a:ext cx="226800" cy="136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78C2FEA-DB46-4464-ACD2-4727F17522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63440" y="2632131"/>
                  <a:ext cx="244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27C5AA7-D5DA-45D3-BF33-9306F0EE1B2A}"/>
                    </a:ext>
                  </a:extLst>
                </p14:cNvPr>
                <p14:cNvContentPartPr/>
                <p14:nvPr/>
              </p14:nvContentPartPr>
              <p14:xfrm>
                <a:off x="4254680" y="2618451"/>
                <a:ext cx="177120" cy="408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27C5AA7-D5DA-45D3-BF33-9306F0EE1B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45680" y="2609451"/>
                  <a:ext cx="1947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335E755-39C9-4736-A7F9-FF098D9CF07B}"/>
                    </a:ext>
                  </a:extLst>
                </p14:cNvPr>
                <p14:cNvContentPartPr/>
                <p14:nvPr/>
              </p14:nvContentPartPr>
              <p14:xfrm>
                <a:off x="4584440" y="2644371"/>
                <a:ext cx="226080" cy="93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335E755-39C9-4736-A7F9-FF098D9CF0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75800" y="2635731"/>
                  <a:ext cx="243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69BD66B-1DCA-4C0D-902D-06AF5876B9B3}"/>
                    </a:ext>
                  </a:extLst>
                </p14:cNvPr>
                <p14:cNvContentPartPr/>
                <p14:nvPr/>
              </p14:nvContentPartPr>
              <p14:xfrm>
                <a:off x="4714040" y="2508651"/>
                <a:ext cx="18720" cy="442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69BD66B-1DCA-4C0D-902D-06AF5876B9B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05040" y="2500011"/>
                  <a:ext cx="363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ED17B9A-6F6A-4C07-88AB-61209F7E40B1}"/>
                    </a:ext>
                  </a:extLst>
                </p14:cNvPr>
                <p14:cNvContentPartPr/>
                <p14:nvPr/>
              </p14:nvContentPartPr>
              <p14:xfrm>
                <a:off x="4430720" y="2718531"/>
                <a:ext cx="33840" cy="458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ED17B9A-6F6A-4C07-88AB-61209F7E40B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22080" y="2709891"/>
                  <a:ext cx="51480" cy="47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CE75B11-00BD-4A86-9D54-FD6A7B5DABAC}"/>
              </a:ext>
            </a:extLst>
          </p:cNvPr>
          <p:cNvGrpSpPr/>
          <p:nvPr/>
        </p:nvGrpSpPr>
        <p:grpSpPr>
          <a:xfrm>
            <a:off x="5910680" y="2483811"/>
            <a:ext cx="192240" cy="187920"/>
            <a:chOff x="5910680" y="2483811"/>
            <a:chExt cx="19224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01418A6-4D66-4D75-9E0A-DFCC9EFFF67F}"/>
                    </a:ext>
                  </a:extLst>
                </p14:cNvPr>
                <p14:cNvContentPartPr/>
                <p14:nvPr/>
              </p14:nvContentPartPr>
              <p14:xfrm>
                <a:off x="5910680" y="2483811"/>
                <a:ext cx="192240" cy="39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01418A6-4D66-4D75-9E0A-DFCC9EFFF67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02040" y="2474811"/>
                  <a:ext cx="209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20A06BC-5D77-4A93-B364-6068ECDDE122}"/>
                    </a:ext>
                  </a:extLst>
                </p14:cNvPr>
                <p14:cNvContentPartPr/>
                <p14:nvPr/>
              </p14:nvContentPartPr>
              <p14:xfrm>
                <a:off x="5926520" y="2610891"/>
                <a:ext cx="158760" cy="60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20A06BC-5D77-4A93-B364-6068ECDDE12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17880" y="2602251"/>
                  <a:ext cx="1764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C780CD5-EAD0-447F-BF64-5FBE6B60BB67}"/>
              </a:ext>
            </a:extLst>
          </p:cNvPr>
          <p:cNvGrpSpPr/>
          <p:nvPr/>
        </p:nvGrpSpPr>
        <p:grpSpPr>
          <a:xfrm>
            <a:off x="1604000" y="3677211"/>
            <a:ext cx="1133280" cy="532440"/>
            <a:chOff x="1604000" y="3677211"/>
            <a:chExt cx="113328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574F3DB-0221-42B9-8251-58B9851F5E36}"/>
                    </a:ext>
                  </a:extLst>
                </p14:cNvPr>
                <p14:cNvContentPartPr/>
                <p14:nvPr/>
              </p14:nvContentPartPr>
              <p14:xfrm>
                <a:off x="1604000" y="3677211"/>
                <a:ext cx="130320" cy="532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574F3DB-0221-42B9-8251-58B9851F5E3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95000" y="3668211"/>
                  <a:ext cx="14796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9A2908-1779-45B0-83C8-0B4BA0D39576}"/>
                    </a:ext>
                  </a:extLst>
                </p14:cNvPr>
                <p14:cNvContentPartPr/>
                <p14:nvPr/>
              </p14:nvContentPartPr>
              <p14:xfrm>
                <a:off x="1790120" y="3748491"/>
                <a:ext cx="438480" cy="425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9A2908-1779-45B0-83C8-0B4BA0D3957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781120" y="3739491"/>
                  <a:ext cx="4561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21A5E0C-10BD-4757-8CC3-AAD7F8648AB4}"/>
                    </a:ext>
                  </a:extLst>
                </p14:cNvPr>
                <p14:cNvContentPartPr/>
                <p14:nvPr/>
              </p14:nvContentPartPr>
              <p14:xfrm>
                <a:off x="2203400" y="3729051"/>
                <a:ext cx="18360" cy="21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21A5E0C-10BD-4757-8CC3-AAD7F8648AB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94400" y="3720411"/>
                  <a:ext cx="36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C0EA9AF-5AB1-486D-BBA1-107252045B84}"/>
                    </a:ext>
                  </a:extLst>
                </p14:cNvPr>
                <p14:cNvContentPartPr/>
                <p14:nvPr/>
              </p14:nvContentPartPr>
              <p14:xfrm>
                <a:off x="2287280" y="3801051"/>
                <a:ext cx="197280" cy="357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C0EA9AF-5AB1-486D-BBA1-107252045B8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78640" y="3792411"/>
                  <a:ext cx="2149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E42F000-B7DA-4AAA-91CC-B1029C5B92B8}"/>
                    </a:ext>
                  </a:extLst>
                </p14:cNvPr>
                <p14:cNvContentPartPr/>
                <p14:nvPr/>
              </p14:nvContentPartPr>
              <p14:xfrm>
                <a:off x="2482400" y="3801051"/>
                <a:ext cx="254880" cy="368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E42F000-B7DA-4AAA-91CC-B1029C5B92B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73400" y="3792411"/>
                  <a:ext cx="272520" cy="38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A3B0328-F129-48A0-AB0F-ECD16226C817}"/>
              </a:ext>
            </a:extLst>
          </p:cNvPr>
          <p:cNvGrpSpPr/>
          <p:nvPr/>
        </p:nvGrpSpPr>
        <p:grpSpPr>
          <a:xfrm>
            <a:off x="3100520" y="3991851"/>
            <a:ext cx="128160" cy="154800"/>
            <a:chOff x="3100520" y="3991851"/>
            <a:chExt cx="12816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1BF250A-CE97-4A32-86F0-2F6408A6CE02}"/>
                    </a:ext>
                  </a:extLst>
                </p14:cNvPr>
                <p14:cNvContentPartPr/>
                <p14:nvPr/>
              </p14:nvContentPartPr>
              <p14:xfrm>
                <a:off x="3100520" y="3991851"/>
                <a:ext cx="128160" cy="60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1BF250A-CE97-4A32-86F0-2F6408A6CE0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91520" y="3983211"/>
                  <a:ext cx="145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D3D6C1B-A48C-4AC9-8023-F80E699AC700}"/>
                    </a:ext>
                  </a:extLst>
                </p14:cNvPr>
                <p14:cNvContentPartPr/>
                <p14:nvPr/>
              </p14:nvContentPartPr>
              <p14:xfrm>
                <a:off x="3122840" y="4111011"/>
                <a:ext cx="100800" cy="356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D3D6C1B-A48C-4AC9-8023-F80E699AC70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14200" y="4102011"/>
                  <a:ext cx="11844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BAF74BA-4E87-4A90-9E56-D98457EE3B57}"/>
              </a:ext>
            </a:extLst>
          </p:cNvPr>
          <p:cNvGrpSpPr/>
          <p:nvPr/>
        </p:nvGrpSpPr>
        <p:grpSpPr>
          <a:xfrm>
            <a:off x="3807920" y="3705651"/>
            <a:ext cx="759240" cy="530640"/>
            <a:chOff x="3807920" y="3705651"/>
            <a:chExt cx="75924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22BE594-1A87-4518-90F3-A6906D9E7507}"/>
                    </a:ext>
                  </a:extLst>
                </p14:cNvPr>
                <p14:cNvContentPartPr/>
                <p14:nvPr/>
              </p14:nvContentPartPr>
              <p14:xfrm>
                <a:off x="3807920" y="3705651"/>
                <a:ext cx="189720" cy="530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22BE594-1A87-4518-90F3-A6906D9E750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798920" y="3696651"/>
                  <a:ext cx="20736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F5CF46C-F3F7-458D-A3A6-6F2100B3B306}"/>
                    </a:ext>
                  </a:extLst>
                </p14:cNvPr>
                <p14:cNvContentPartPr/>
                <p14:nvPr/>
              </p14:nvContentPartPr>
              <p14:xfrm>
                <a:off x="4056680" y="3829491"/>
                <a:ext cx="204480" cy="389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F5CF46C-F3F7-458D-A3A6-6F2100B3B3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48040" y="3820491"/>
                  <a:ext cx="2221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21F235F-8413-4D95-82A9-6BDDDCB03FBD}"/>
                    </a:ext>
                  </a:extLst>
                </p14:cNvPr>
                <p14:cNvContentPartPr/>
                <p14:nvPr/>
              </p14:nvContentPartPr>
              <p14:xfrm>
                <a:off x="4419560" y="4000491"/>
                <a:ext cx="147600" cy="55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21F235F-8413-4D95-82A9-6BDDDCB03FB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10920" y="3991491"/>
                  <a:ext cx="16524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0CD5ACD-4413-422B-90E7-AFFF35120315}"/>
              </a:ext>
            </a:extLst>
          </p:cNvPr>
          <p:cNvGrpSpPr/>
          <p:nvPr/>
        </p:nvGrpSpPr>
        <p:grpSpPr>
          <a:xfrm>
            <a:off x="4794320" y="3780891"/>
            <a:ext cx="572400" cy="424080"/>
            <a:chOff x="4794320" y="3780891"/>
            <a:chExt cx="57240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EA4CB84-B2BD-4D0B-B2B1-9AF3BD43AA60}"/>
                    </a:ext>
                  </a:extLst>
                </p14:cNvPr>
                <p14:cNvContentPartPr/>
                <p14:nvPr/>
              </p14:nvContentPartPr>
              <p14:xfrm>
                <a:off x="4794320" y="3780891"/>
                <a:ext cx="197640" cy="424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EA4CB84-B2BD-4D0B-B2B1-9AF3BD43AA6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85320" y="3771891"/>
                  <a:ext cx="2152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A440ECD-EE60-4952-A1B9-4861E1AEC4F8}"/>
                    </a:ext>
                  </a:extLst>
                </p14:cNvPr>
                <p14:cNvContentPartPr/>
                <p14:nvPr/>
              </p14:nvContentPartPr>
              <p14:xfrm>
                <a:off x="4879640" y="3832011"/>
                <a:ext cx="225720" cy="47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A440ECD-EE60-4952-A1B9-4861E1AEC4F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70640" y="3823011"/>
                  <a:ext cx="243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94F86AA-4E5A-4059-A115-5904ED8FA30A}"/>
                    </a:ext>
                  </a:extLst>
                </p14:cNvPr>
                <p14:cNvContentPartPr/>
                <p14:nvPr/>
              </p14:nvContentPartPr>
              <p14:xfrm>
                <a:off x="5174120" y="3806091"/>
                <a:ext cx="192600" cy="358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94F86AA-4E5A-4059-A115-5904ED8FA30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65480" y="3797451"/>
                  <a:ext cx="210240" cy="37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CDFE89A-E1F1-4A21-B45C-77317D706C99}"/>
              </a:ext>
            </a:extLst>
          </p:cNvPr>
          <p:cNvGrpSpPr/>
          <p:nvPr/>
        </p:nvGrpSpPr>
        <p:grpSpPr>
          <a:xfrm>
            <a:off x="5716640" y="3889971"/>
            <a:ext cx="165600" cy="192600"/>
            <a:chOff x="5716640" y="3889971"/>
            <a:chExt cx="16560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6559B0D-22BD-4747-884B-DF40753C97DA}"/>
                    </a:ext>
                  </a:extLst>
                </p14:cNvPr>
                <p14:cNvContentPartPr/>
                <p14:nvPr/>
              </p14:nvContentPartPr>
              <p14:xfrm>
                <a:off x="5716640" y="3889971"/>
                <a:ext cx="160920" cy="52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6559B0D-22BD-4747-884B-DF40753C97D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07640" y="3880971"/>
                  <a:ext cx="178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28877DA-B5BB-4C34-9C14-80165F1CE38C}"/>
                    </a:ext>
                  </a:extLst>
                </p14:cNvPr>
                <p14:cNvContentPartPr/>
                <p14:nvPr/>
              </p14:nvContentPartPr>
              <p14:xfrm>
                <a:off x="5741120" y="4030371"/>
                <a:ext cx="141120" cy="522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28877DA-B5BB-4C34-9C14-80165F1CE38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32480" y="4021731"/>
                  <a:ext cx="15876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DCB7F74-05BA-41EC-8E9B-44A427317009}"/>
              </a:ext>
            </a:extLst>
          </p:cNvPr>
          <p:cNvGrpSpPr/>
          <p:nvPr/>
        </p:nvGrpSpPr>
        <p:grpSpPr>
          <a:xfrm>
            <a:off x="6614120" y="3753891"/>
            <a:ext cx="488880" cy="466200"/>
            <a:chOff x="6614120" y="3753891"/>
            <a:chExt cx="48888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76AD9F1-D182-4164-9A93-9B832DD57516}"/>
                    </a:ext>
                  </a:extLst>
                </p14:cNvPr>
                <p14:cNvContentPartPr/>
                <p14:nvPr/>
              </p14:nvContentPartPr>
              <p14:xfrm>
                <a:off x="6614120" y="3753891"/>
                <a:ext cx="147960" cy="466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76AD9F1-D182-4164-9A93-9B832DD5751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05120" y="3744891"/>
                  <a:ext cx="1656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5E16A03-4BC7-4838-A5EB-A5797FBD97EC}"/>
                    </a:ext>
                  </a:extLst>
                </p14:cNvPr>
                <p14:cNvContentPartPr/>
                <p14:nvPr/>
              </p14:nvContentPartPr>
              <p14:xfrm>
                <a:off x="6850640" y="3754251"/>
                <a:ext cx="252360" cy="428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5E16A03-4BC7-4838-A5EB-A5797FBD97E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41640" y="3745611"/>
                  <a:ext cx="270000" cy="44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726913C-9F11-475C-998A-1CB53E87D5D6}"/>
              </a:ext>
            </a:extLst>
          </p:cNvPr>
          <p:cNvGrpSpPr/>
          <p:nvPr/>
        </p:nvGrpSpPr>
        <p:grpSpPr>
          <a:xfrm>
            <a:off x="7597640" y="3762891"/>
            <a:ext cx="942840" cy="322920"/>
            <a:chOff x="7597640" y="3762891"/>
            <a:chExt cx="94284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3CC897E-B758-4138-8A11-2CAAC661A52B}"/>
                    </a:ext>
                  </a:extLst>
                </p14:cNvPr>
                <p14:cNvContentPartPr/>
                <p14:nvPr/>
              </p14:nvContentPartPr>
              <p14:xfrm>
                <a:off x="7597640" y="3770811"/>
                <a:ext cx="442800" cy="315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3CC897E-B758-4138-8A11-2CAAC661A52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88640" y="3761811"/>
                  <a:ext cx="4604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A4D3F32-1E29-4790-95B9-49B6E3E32E95}"/>
                    </a:ext>
                  </a:extLst>
                </p14:cNvPr>
                <p14:cNvContentPartPr/>
                <p14:nvPr/>
              </p14:nvContentPartPr>
              <p14:xfrm>
                <a:off x="8109200" y="3762891"/>
                <a:ext cx="431280" cy="2764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A4D3F32-1E29-4790-95B9-49B6E3E32E9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00560" y="3754251"/>
                  <a:ext cx="448920" cy="29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D02D217-07D1-4316-B407-80A8D62EFEAA}"/>
                  </a:ext>
                </a:extLst>
              </p14:cNvPr>
              <p14:cNvContentPartPr/>
              <p14:nvPr/>
            </p14:nvContentPartPr>
            <p14:xfrm>
              <a:off x="8787800" y="3961971"/>
              <a:ext cx="7200" cy="554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D02D217-07D1-4316-B407-80A8D62EFEA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779160" y="3952971"/>
                <a:ext cx="2484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CE22B5D-7F49-494F-AF1F-97C7ADE74B35}"/>
              </a:ext>
            </a:extLst>
          </p:cNvPr>
          <p:cNvGrpSpPr/>
          <p:nvPr/>
        </p:nvGrpSpPr>
        <p:grpSpPr>
          <a:xfrm>
            <a:off x="6529160" y="2359611"/>
            <a:ext cx="758160" cy="552960"/>
            <a:chOff x="6529160" y="2359611"/>
            <a:chExt cx="758160" cy="55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AC01822-DB73-434E-9CCA-D9F66D02B501}"/>
                    </a:ext>
                  </a:extLst>
                </p14:cNvPr>
                <p14:cNvContentPartPr/>
                <p14:nvPr/>
              </p14:nvContentPartPr>
              <p14:xfrm>
                <a:off x="6529160" y="2359611"/>
                <a:ext cx="38160" cy="506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AC01822-DB73-434E-9CCA-D9F66D02B50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20160" y="2350971"/>
                  <a:ext cx="558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E63ED70-9734-4254-8EE6-B09133ACC096}"/>
                    </a:ext>
                  </a:extLst>
                </p14:cNvPr>
                <p14:cNvContentPartPr/>
                <p14:nvPr/>
              </p14:nvContentPartPr>
              <p14:xfrm>
                <a:off x="6731480" y="2443851"/>
                <a:ext cx="222120" cy="468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E63ED70-9734-4254-8EE6-B09133ACC09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22480" y="2434851"/>
                  <a:ext cx="2397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2EAFB9C-6407-4DCA-BA29-51E10419A00D}"/>
                    </a:ext>
                  </a:extLst>
                </p14:cNvPr>
                <p14:cNvContentPartPr/>
                <p14:nvPr/>
              </p14:nvContentPartPr>
              <p14:xfrm>
                <a:off x="7082480" y="2420451"/>
                <a:ext cx="204840" cy="411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2EAFB9C-6407-4DCA-BA29-51E10419A00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73480" y="2411811"/>
                  <a:ext cx="222480" cy="42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04712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F8B557B-4586-46E4-BF0A-02FCD11A0D6A}"/>
              </a:ext>
            </a:extLst>
          </p:cNvPr>
          <p:cNvGrpSpPr/>
          <p:nvPr/>
        </p:nvGrpSpPr>
        <p:grpSpPr>
          <a:xfrm>
            <a:off x="283520" y="157851"/>
            <a:ext cx="214920" cy="536040"/>
            <a:chOff x="283520" y="157851"/>
            <a:chExt cx="21492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A1DA7E1-F2B7-4707-B4B1-CD12EC7AB501}"/>
                    </a:ext>
                  </a:extLst>
                </p14:cNvPr>
                <p14:cNvContentPartPr/>
                <p14:nvPr/>
              </p14:nvContentPartPr>
              <p14:xfrm>
                <a:off x="283520" y="248931"/>
                <a:ext cx="27360" cy="331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A1DA7E1-F2B7-4707-B4B1-CD12EC7AB50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4880" y="239931"/>
                  <a:ext cx="450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06F3E39-FA9D-4D5C-ADAB-6240D9784DCD}"/>
                    </a:ext>
                  </a:extLst>
                </p14:cNvPr>
                <p14:cNvContentPartPr/>
                <p14:nvPr/>
              </p14:nvContentPartPr>
              <p14:xfrm>
                <a:off x="378560" y="157851"/>
                <a:ext cx="119880" cy="536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06F3E39-FA9D-4D5C-ADAB-6240D9784DC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9560" y="149211"/>
                  <a:ext cx="137520" cy="55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25053D-9F82-40E0-8421-EF64445BCF37}"/>
              </a:ext>
            </a:extLst>
          </p:cNvPr>
          <p:cNvGrpSpPr/>
          <p:nvPr/>
        </p:nvGrpSpPr>
        <p:grpSpPr>
          <a:xfrm>
            <a:off x="805160" y="158211"/>
            <a:ext cx="243000" cy="1030680"/>
            <a:chOff x="805160" y="158211"/>
            <a:chExt cx="243000" cy="10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A73051E-80A9-42D6-BCAE-7E8632216020}"/>
                    </a:ext>
                  </a:extLst>
                </p14:cNvPr>
                <p14:cNvContentPartPr/>
                <p14:nvPr/>
              </p14:nvContentPartPr>
              <p14:xfrm>
                <a:off x="855200" y="158211"/>
                <a:ext cx="40680" cy="306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A73051E-80A9-42D6-BCAE-7E86322160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6200" y="149571"/>
                  <a:ext cx="583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2CE3BB7-18D7-412B-AB53-0AE750CB5236}"/>
                    </a:ext>
                  </a:extLst>
                </p14:cNvPr>
                <p14:cNvContentPartPr/>
                <p14:nvPr/>
              </p14:nvContentPartPr>
              <p14:xfrm>
                <a:off x="805160" y="597051"/>
                <a:ext cx="243000" cy="73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2CE3BB7-18D7-412B-AB53-0AE750CB52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6520" y="588051"/>
                  <a:ext cx="260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205941D-68D4-40C1-9FE0-0DB473B7DB84}"/>
                    </a:ext>
                  </a:extLst>
                </p14:cNvPr>
                <p14:cNvContentPartPr/>
                <p14:nvPr/>
              </p14:nvContentPartPr>
              <p14:xfrm>
                <a:off x="861680" y="719811"/>
                <a:ext cx="159120" cy="469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205941D-68D4-40C1-9FE0-0DB473B7DB8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3040" y="711171"/>
                  <a:ext cx="176760" cy="48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04ADB0-4B05-49B9-A8D4-375250341CF1}"/>
              </a:ext>
            </a:extLst>
          </p:cNvPr>
          <p:cNvGrpSpPr/>
          <p:nvPr/>
        </p:nvGrpSpPr>
        <p:grpSpPr>
          <a:xfrm>
            <a:off x="1305200" y="324171"/>
            <a:ext cx="235440" cy="322920"/>
            <a:chOff x="1305200" y="324171"/>
            <a:chExt cx="23544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CF5DC12-841D-4E72-BE1D-E20C99A8BD60}"/>
                    </a:ext>
                  </a:extLst>
                </p14:cNvPr>
                <p14:cNvContentPartPr/>
                <p14:nvPr/>
              </p14:nvContentPartPr>
              <p14:xfrm>
                <a:off x="1305200" y="426051"/>
                <a:ext cx="235440" cy="72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CF5DC12-841D-4E72-BE1D-E20C99A8BD6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96200" y="417411"/>
                  <a:ext cx="253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8255AA6-0E8B-4916-81EE-226A29256ACC}"/>
                    </a:ext>
                  </a:extLst>
                </p14:cNvPr>
                <p14:cNvContentPartPr/>
                <p14:nvPr/>
              </p14:nvContentPartPr>
              <p14:xfrm>
                <a:off x="1451000" y="324171"/>
                <a:ext cx="11520" cy="322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8255AA6-0E8B-4916-81EE-226A29256A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42360" y="315171"/>
                  <a:ext cx="2916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DE8157-47CC-4C6A-84BC-CAE46C88A38B}"/>
              </a:ext>
            </a:extLst>
          </p:cNvPr>
          <p:cNvGrpSpPr/>
          <p:nvPr/>
        </p:nvGrpSpPr>
        <p:grpSpPr>
          <a:xfrm>
            <a:off x="1824320" y="22131"/>
            <a:ext cx="222480" cy="536760"/>
            <a:chOff x="1824320" y="22131"/>
            <a:chExt cx="222480" cy="53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51B0FE9-555A-4F24-B882-646921A7F47F}"/>
                    </a:ext>
                  </a:extLst>
                </p14:cNvPr>
                <p14:cNvContentPartPr/>
                <p14:nvPr/>
              </p14:nvContentPartPr>
              <p14:xfrm>
                <a:off x="1824320" y="22131"/>
                <a:ext cx="198720" cy="362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51B0FE9-555A-4F24-B882-646921A7F4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5320" y="13131"/>
                  <a:ext cx="2163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B187F8-BE21-44FE-B03D-F0EF5FF1B46A}"/>
                    </a:ext>
                  </a:extLst>
                </p14:cNvPr>
                <p14:cNvContentPartPr/>
                <p14:nvPr/>
              </p14:nvContentPartPr>
              <p14:xfrm>
                <a:off x="1841600" y="529011"/>
                <a:ext cx="205200" cy="29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B187F8-BE21-44FE-B03D-F0EF5FF1B4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32960" y="520011"/>
                  <a:ext cx="22284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4417C29-609D-4C69-9B4A-A484C0F4B90A}"/>
                  </a:ext>
                </a:extLst>
              </p14:cNvPr>
              <p14:cNvContentPartPr/>
              <p14:nvPr/>
            </p14:nvContentPartPr>
            <p14:xfrm>
              <a:off x="1892360" y="727731"/>
              <a:ext cx="189360" cy="452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4417C29-609D-4C69-9B4A-A484C0F4B90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83720" y="718731"/>
                <a:ext cx="207000" cy="47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17F9442-736E-43AF-A76D-74E7422DAAFF}"/>
              </a:ext>
            </a:extLst>
          </p:cNvPr>
          <p:cNvGrpSpPr/>
          <p:nvPr/>
        </p:nvGrpSpPr>
        <p:grpSpPr>
          <a:xfrm>
            <a:off x="2397440" y="516771"/>
            <a:ext cx="117360" cy="155880"/>
            <a:chOff x="2397440" y="516771"/>
            <a:chExt cx="11736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9B331F-DE3D-466B-928F-1F57C2A1A4A9}"/>
                    </a:ext>
                  </a:extLst>
                </p14:cNvPr>
                <p14:cNvContentPartPr/>
                <p14:nvPr/>
              </p14:nvContentPartPr>
              <p14:xfrm>
                <a:off x="2397440" y="516771"/>
                <a:ext cx="117360" cy="22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9B331F-DE3D-466B-928F-1F57C2A1A4A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88800" y="507771"/>
                  <a:ext cx="135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1EF53E-07A1-4ECE-95E5-9FAE3BA3231A}"/>
                    </a:ext>
                  </a:extLst>
                </p14:cNvPr>
                <p14:cNvContentPartPr/>
                <p14:nvPr/>
              </p14:nvContentPartPr>
              <p14:xfrm>
                <a:off x="2419760" y="638811"/>
                <a:ext cx="91800" cy="33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1EF53E-07A1-4ECE-95E5-9FAE3BA323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11120" y="630171"/>
                  <a:ext cx="10944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44F490-E91D-49F6-BF60-D3A7BD6A220D}"/>
                  </a:ext>
                </a:extLst>
              </p14:cNvPr>
              <p14:cNvContentPartPr/>
              <p14:nvPr/>
            </p14:nvContentPartPr>
            <p14:xfrm>
              <a:off x="2991080" y="525051"/>
              <a:ext cx="353520" cy="105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44F490-E91D-49F6-BF60-D3A7BD6A220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82440" y="516051"/>
                <a:ext cx="37116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5F759B8-D6E9-4F36-B69D-3FA64FF5B0E9}"/>
              </a:ext>
            </a:extLst>
          </p:cNvPr>
          <p:cNvGrpSpPr/>
          <p:nvPr/>
        </p:nvGrpSpPr>
        <p:grpSpPr>
          <a:xfrm>
            <a:off x="3683000" y="354771"/>
            <a:ext cx="199080" cy="382320"/>
            <a:chOff x="3683000" y="354771"/>
            <a:chExt cx="19908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6B8E040-F40E-4543-8686-EE1539A8DEF1}"/>
                    </a:ext>
                  </a:extLst>
                </p14:cNvPr>
                <p14:cNvContentPartPr/>
                <p14:nvPr/>
              </p14:nvContentPartPr>
              <p14:xfrm>
                <a:off x="3683000" y="498051"/>
                <a:ext cx="199080" cy="27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6B8E040-F40E-4543-8686-EE1539A8DEF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74360" y="489411"/>
                  <a:ext cx="216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70EB771-0CE5-4B75-AF82-C2CF7BE673CC}"/>
                    </a:ext>
                  </a:extLst>
                </p14:cNvPr>
                <p14:cNvContentPartPr/>
                <p14:nvPr/>
              </p14:nvContentPartPr>
              <p14:xfrm>
                <a:off x="3790280" y="354771"/>
                <a:ext cx="360" cy="382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70EB771-0CE5-4B75-AF82-C2CF7BE673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81640" y="345771"/>
                  <a:ext cx="18000" cy="39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5A9A58E-8498-483C-9B98-15B9C4FEAF8C}"/>
                  </a:ext>
                </a:extLst>
              </p14:cNvPr>
              <p14:cNvContentPartPr/>
              <p14:nvPr/>
            </p14:nvContentPartPr>
            <p14:xfrm>
              <a:off x="4129760" y="469611"/>
              <a:ext cx="420120" cy="424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5A9A58E-8498-483C-9B98-15B9C4FEAF8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21120" y="460971"/>
                <a:ext cx="43776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EDFF31D-29E6-47D4-B08A-E5B5CF8EC14D}"/>
              </a:ext>
            </a:extLst>
          </p:cNvPr>
          <p:cNvGrpSpPr/>
          <p:nvPr/>
        </p:nvGrpSpPr>
        <p:grpSpPr>
          <a:xfrm>
            <a:off x="3104480" y="925731"/>
            <a:ext cx="424800" cy="359640"/>
            <a:chOff x="3104480" y="925731"/>
            <a:chExt cx="42480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C4B04F0-AD2B-4515-89D0-C5660CB1AB65}"/>
                    </a:ext>
                  </a:extLst>
                </p14:cNvPr>
                <p14:cNvContentPartPr/>
                <p14:nvPr/>
              </p14:nvContentPartPr>
              <p14:xfrm>
                <a:off x="3104480" y="928971"/>
                <a:ext cx="181440" cy="307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C4B04F0-AD2B-4515-89D0-C5660CB1AB6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95840" y="920331"/>
                  <a:ext cx="1990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101318F-6B5A-42B3-A136-780419AF5698}"/>
                    </a:ext>
                  </a:extLst>
                </p14:cNvPr>
                <p14:cNvContentPartPr/>
                <p14:nvPr/>
              </p14:nvContentPartPr>
              <p14:xfrm>
                <a:off x="3348200" y="925731"/>
                <a:ext cx="181080" cy="359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101318F-6B5A-42B3-A136-780419AF569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39560" y="917091"/>
                  <a:ext cx="198720" cy="37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FF294B-927F-4B63-A93C-F2841325AD39}"/>
              </a:ext>
            </a:extLst>
          </p:cNvPr>
          <p:cNvGrpSpPr/>
          <p:nvPr/>
        </p:nvGrpSpPr>
        <p:grpSpPr>
          <a:xfrm>
            <a:off x="4125080" y="821691"/>
            <a:ext cx="506160" cy="402840"/>
            <a:chOff x="4125080" y="821691"/>
            <a:chExt cx="50616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58F9A9D-5FF4-4C5B-9F16-B4EC1D4636A3}"/>
                    </a:ext>
                  </a:extLst>
                </p14:cNvPr>
                <p14:cNvContentPartPr/>
                <p14:nvPr/>
              </p14:nvContentPartPr>
              <p14:xfrm>
                <a:off x="4125080" y="821691"/>
                <a:ext cx="221400" cy="321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58F9A9D-5FF4-4C5B-9F16-B4EC1D4636A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6440" y="813051"/>
                  <a:ext cx="2390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8CC9EF7-1375-46E2-8D7A-05D26640D968}"/>
                    </a:ext>
                  </a:extLst>
                </p14:cNvPr>
                <p14:cNvContentPartPr/>
                <p14:nvPr/>
              </p14:nvContentPartPr>
              <p14:xfrm>
                <a:off x="4415240" y="837891"/>
                <a:ext cx="216000" cy="386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8CC9EF7-1375-46E2-8D7A-05D26640D9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06600" y="829251"/>
                  <a:ext cx="233640" cy="40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674C02C-7F9B-4850-9C4F-F26A0B004DBC}"/>
                  </a:ext>
                </a:extLst>
              </p14:cNvPr>
              <p14:cNvContentPartPr/>
              <p14:nvPr/>
            </p14:nvContentPartPr>
            <p14:xfrm>
              <a:off x="3065960" y="127611"/>
              <a:ext cx="154800" cy="333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674C02C-7F9B-4850-9C4F-F26A0B004DB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7320" y="118611"/>
                <a:ext cx="172440" cy="35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3C1BD206-23D4-4E1C-8E29-882368FCA55A}"/>
              </a:ext>
            </a:extLst>
          </p:cNvPr>
          <p:cNvGrpSpPr/>
          <p:nvPr/>
        </p:nvGrpSpPr>
        <p:grpSpPr>
          <a:xfrm>
            <a:off x="4198880" y="61371"/>
            <a:ext cx="317880" cy="412200"/>
            <a:chOff x="4198880" y="61371"/>
            <a:chExt cx="317880" cy="4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A2257E2-C8AB-405F-BA4E-A69F418712E2}"/>
                    </a:ext>
                  </a:extLst>
                </p14:cNvPr>
                <p14:cNvContentPartPr/>
                <p14:nvPr/>
              </p14:nvContentPartPr>
              <p14:xfrm>
                <a:off x="4198880" y="61371"/>
                <a:ext cx="22680" cy="364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A2257E2-C8AB-405F-BA4E-A69F418712E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89880" y="52371"/>
                  <a:ext cx="403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638F41A-1E90-4C36-B519-49FC21C6AA75}"/>
                    </a:ext>
                  </a:extLst>
                </p14:cNvPr>
                <p14:cNvContentPartPr/>
                <p14:nvPr/>
              </p14:nvContentPartPr>
              <p14:xfrm>
                <a:off x="4316600" y="94851"/>
                <a:ext cx="200160" cy="378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638F41A-1E90-4C36-B519-49FC21C6AA7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07960" y="85851"/>
                  <a:ext cx="21780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AFC5773-6E3F-45AA-90E2-2FDA26176872}"/>
              </a:ext>
            </a:extLst>
          </p:cNvPr>
          <p:cNvGrpSpPr/>
          <p:nvPr/>
        </p:nvGrpSpPr>
        <p:grpSpPr>
          <a:xfrm>
            <a:off x="4986560" y="442971"/>
            <a:ext cx="209160" cy="155880"/>
            <a:chOff x="4986560" y="442971"/>
            <a:chExt cx="20916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E9F3A57-D830-431A-8646-0F127730F4A6}"/>
                    </a:ext>
                  </a:extLst>
                </p14:cNvPr>
                <p14:cNvContentPartPr/>
                <p14:nvPr/>
              </p14:nvContentPartPr>
              <p14:xfrm>
                <a:off x="4986560" y="442971"/>
                <a:ext cx="189360" cy="47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E9F3A57-D830-431A-8646-0F127730F4A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77920" y="433971"/>
                  <a:ext cx="207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18B063F-4FD6-4D8F-8ABB-587265EB1699}"/>
                    </a:ext>
                  </a:extLst>
                </p14:cNvPr>
                <p14:cNvContentPartPr/>
                <p14:nvPr/>
              </p14:nvContentPartPr>
              <p14:xfrm>
                <a:off x="5031200" y="562491"/>
                <a:ext cx="164520" cy="36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18B063F-4FD6-4D8F-8ABB-587265EB169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22560" y="553851"/>
                  <a:ext cx="1821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7EE6A6-3572-4B1C-8B39-36D5EBC3735E}"/>
              </a:ext>
            </a:extLst>
          </p:cNvPr>
          <p:cNvGrpSpPr/>
          <p:nvPr/>
        </p:nvGrpSpPr>
        <p:grpSpPr>
          <a:xfrm>
            <a:off x="5484440" y="188451"/>
            <a:ext cx="324720" cy="393840"/>
            <a:chOff x="5484440" y="188451"/>
            <a:chExt cx="32472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B0F2200-2295-46FC-B979-44126C61B823}"/>
                    </a:ext>
                  </a:extLst>
                </p14:cNvPr>
                <p14:cNvContentPartPr/>
                <p14:nvPr/>
              </p14:nvContentPartPr>
              <p14:xfrm>
                <a:off x="5484440" y="188451"/>
                <a:ext cx="58320" cy="349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B0F2200-2295-46FC-B979-44126C61B8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75800" y="179811"/>
                  <a:ext cx="759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0DDE628-A9C1-44A6-87B3-0E93A95D6C28}"/>
                    </a:ext>
                  </a:extLst>
                </p14:cNvPr>
                <p14:cNvContentPartPr/>
                <p14:nvPr/>
              </p14:nvContentPartPr>
              <p14:xfrm>
                <a:off x="5627000" y="220851"/>
                <a:ext cx="182160" cy="361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0DDE628-A9C1-44A6-87B3-0E93A95D6C2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18360" y="212211"/>
                  <a:ext cx="199800" cy="37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6DAAF9F-11F4-4E54-852E-8DD1D10CD96B}"/>
                  </a:ext>
                </a:extLst>
              </p14:cNvPr>
              <p14:cNvContentPartPr/>
              <p14:nvPr/>
            </p14:nvContentPartPr>
            <p14:xfrm>
              <a:off x="5510720" y="727731"/>
              <a:ext cx="297000" cy="93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6DAAF9F-11F4-4E54-852E-8DD1D10CD96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01720" y="718731"/>
                <a:ext cx="31464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9196CC3B-24A9-4815-80B6-A56D2186D47F}"/>
              </a:ext>
            </a:extLst>
          </p:cNvPr>
          <p:cNvGrpSpPr/>
          <p:nvPr/>
        </p:nvGrpSpPr>
        <p:grpSpPr>
          <a:xfrm>
            <a:off x="5438720" y="994851"/>
            <a:ext cx="477360" cy="586080"/>
            <a:chOff x="5438720" y="994851"/>
            <a:chExt cx="477360" cy="58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AFE99F6-B3B7-431C-A62C-B945283D629D}"/>
                    </a:ext>
                  </a:extLst>
                </p14:cNvPr>
                <p14:cNvContentPartPr/>
                <p14:nvPr/>
              </p14:nvContentPartPr>
              <p14:xfrm>
                <a:off x="5438720" y="995571"/>
                <a:ext cx="233640" cy="277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AFE99F6-B3B7-431C-A62C-B945283D629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29720" y="986931"/>
                  <a:ext cx="2512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D5E8016-B1E3-477C-B40A-DFD557A5B757}"/>
                    </a:ext>
                  </a:extLst>
                </p14:cNvPr>
                <p14:cNvContentPartPr/>
                <p14:nvPr/>
              </p14:nvContentPartPr>
              <p14:xfrm>
                <a:off x="5723120" y="994851"/>
                <a:ext cx="192960" cy="586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D5E8016-B1E3-477C-B40A-DFD557A5B75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14120" y="986211"/>
                  <a:ext cx="210600" cy="60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92380EC-219B-4080-88BA-DE98ED44268A}"/>
              </a:ext>
            </a:extLst>
          </p:cNvPr>
          <p:cNvGrpSpPr/>
          <p:nvPr/>
        </p:nvGrpSpPr>
        <p:grpSpPr>
          <a:xfrm>
            <a:off x="254720" y="1591371"/>
            <a:ext cx="271440" cy="780480"/>
            <a:chOff x="254720" y="1591371"/>
            <a:chExt cx="271440" cy="78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1243F51-089A-453E-8D78-437F4CB659F8}"/>
                    </a:ext>
                  </a:extLst>
                </p14:cNvPr>
                <p14:cNvContentPartPr/>
                <p14:nvPr/>
              </p14:nvContentPartPr>
              <p14:xfrm>
                <a:off x="254720" y="1765611"/>
                <a:ext cx="142920" cy="340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1243F51-089A-453E-8D78-437F4CB659F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6080" y="1756611"/>
                  <a:ext cx="1605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7B450D9-D76C-49E7-9E27-587F270A69F5}"/>
                    </a:ext>
                  </a:extLst>
                </p14:cNvPr>
                <p14:cNvContentPartPr/>
                <p14:nvPr/>
              </p14:nvContentPartPr>
              <p14:xfrm>
                <a:off x="401960" y="1591371"/>
                <a:ext cx="124200" cy="780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7B450D9-D76C-49E7-9E27-587F270A69F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2960" y="1582731"/>
                  <a:ext cx="141840" cy="79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CBDB656-2A0F-49AB-8D0D-AAF67E9A5738}"/>
                  </a:ext>
                </a:extLst>
              </p14:cNvPr>
              <p14:cNvContentPartPr/>
              <p14:nvPr/>
            </p14:nvContentPartPr>
            <p14:xfrm>
              <a:off x="6080240" y="456291"/>
              <a:ext cx="129960" cy="4723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CBDB656-2A0F-49AB-8D0D-AAF67E9A573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71600" y="447651"/>
                <a:ext cx="14760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8C04F89-9397-4A99-9A1E-EE9BBBF024D6}"/>
              </a:ext>
            </a:extLst>
          </p:cNvPr>
          <p:cNvGrpSpPr/>
          <p:nvPr/>
        </p:nvGrpSpPr>
        <p:grpSpPr>
          <a:xfrm>
            <a:off x="6282920" y="378171"/>
            <a:ext cx="501120" cy="645120"/>
            <a:chOff x="6282920" y="378171"/>
            <a:chExt cx="501120" cy="64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DFFF09C-7783-4113-9805-33C2A19AE787}"/>
                    </a:ext>
                  </a:extLst>
                </p14:cNvPr>
                <p14:cNvContentPartPr/>
                <p14:nvPr/>
              </p14:nvContentPartPr>
              <p14:xfrm>
                <a:off x="6282920" y="535491"/>
                <a:ext cx="183960" cy="354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DFFF09C-7783-4113-9805-33C2A19AE78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74280" y="526491"/>
                  <a:ext cx="2016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D9B7B8A-D83D-4648-B270-2D2E5010A9E1}"/>
                    </a:ext>
                  </a:extLst>
                </p14:cNvPr>
                <p14:cNvContentPartPr/>
                <p14:nvPr/>
              </p14:nvContentPartPr>
              <p14:xfrm>
                <a:off x="6607280" y="378171"/>
                <a:ext cx="176760" cy="645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D9B7B8A-D83D-4648-B270-2D2E5010A9E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98280" y="369171"/>
                  <a:ext cx="194400" cy="66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848019-79F7-4993-B2FA-4FCEF48BBFC1}"/>
              </a:ext>
            </a:extLst>
          </p:cNvPr>
          <p:cNvGrpSpPr/>
          <p:nvPr/>
        </p:nvGrpSpPr>
        <p:grpSpPr>
          <a:xfrm>
            <a:off x="850520" y="1812411"/>
            <a:ext cx="277200" cy="362880"/>
            <a:chOff x="850520" y="1812411"/>
            <a:chExt cx="27720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51C82C8-D974-4F5D-9E3B-3E08D4925BBC}"/>
                    </a:ext>
                  </a:extLst>
                </p14:cNvPr>
                <p14:cNvContentPartPr/>
                <p14:nvPr/>
              </p14:nvContentPartPr>
              <p14:xfrm>
                <a:off x="850520" y="1812411"/>
                <a:ext cx="148320" cy="362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51C82C8-D974-4F5D-9E3B-3E08D4925B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1520" y="1803411"/>
                  <a:ext cx="1659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ACB5D15-8525-4106-AB76-32B0FFCF8B22}"/>
                    </a:ext>
                  </a:extLst>
                </p14:cNvPr>
                <p14:cNvContentPartPr/>
                <p14:nvPr/>
              </p14:nvContentPartPr>
              <p14:xfrm>
                <a:off x="1120520" y="2083491"/>
                <a:ext cx="7200" cy="17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ACB5D15-8525-4106-AB76-32B0FFCF8B2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1880" y="2074851"/>
                  <a:ext cx="248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51F0A31-0AB9-4588-BBB6-BA262F96C2D8}"/>
              </a:ext>
            </a:extLst>
          </p:cNvPr>
          <p:cNvGrpSpPr/>
          <p:nvPr/>
        </p:nvGrpSpPr>
        <p:grpSpPr>
          <a:xfrm>
            <a:off x="1631000" y="1652211"/>
            <a:ext cx="583920" cy="786960"/>
            <a:chOff x="1631000" y="1652211"/>
            <a:chExt cx="583920" cy="78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A0CBC44-EA25-404E-BCCB-6F61230F19FD}"/>
                    </a:ext>
                  </a:extLst>
                </p14:cNvPr>
                <p14:cNvContentPartPr/>
                <p14:nvPr/>
              </p14:nvContentPartPr>
              <p14:xfrm>
                <a:off x="1631000" y="1692891"/>
                <a:ext cx="166320" cy="506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A0CBC44-EA25-404E-BCCB-6F61230F19F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22360" y="1684251"/>
                  <a:ext cx="18396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896058B-192A-40AD-B8F2-42E1E245DE32}"/>
                    </a:ext>
                  </a:extLst>
                </p14:cNvPr>
                <p14:cNvContentPartPr/>
                <p14:nvPr/>
              </p14:nvContentPartPr>
              <p14:xfrm>
                <a:off x="1948880" y="1652211"/>
                <a:ext cx="22680" cy="342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896058B-192A-40AD-B8F2-42E1E245DE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39880" y="1643571"/>
                  <a:ext cx="403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7D7CFDD-1737-460D-AAC1-500854DC7831}"/>
                    </a:ext>
                  </a:extLst>
                </p14:cNvPr>
                <p14:cNvContentPartPr/>
                <p14:nvPr/>
              </p14:nvContentPartPr>
              <p14:xfrm>
                <a:off x="1917560" y="2050011"/>
                <a:ext cx="196920" cy="50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7D7CFDD-1737-460D-AAC1-500854DC783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08560" y="2041371"/>
                  <a:ext cx="214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AC7BB3D-40E0-43BD-B387-55624C2686F2}"/>
                    </a:ext>
                  </a:extLst>
                </p14:cNvPr>
                <p14:cNvContentPartPr/>
                <p14:nvPr/>
              </p14:nvContentPartPr>
              <p14:xfrm>
                <a:off x="2017640" y="2159811"/>
                <a:ext cx="197280" cy="279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AC7BB3D-40E0-43BD-B387-55624C2686F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08640" y="2150811"/>
                  <a:ext cx="21492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DB58008-3D9D-43ED-AA02-AA9413366231}"/>
              </a:ext>
            </a:extLst>
          </p:cNvPr>
          <p:cNvGrpSpPr/>
          <p:nvPr/>
        </p:nvGrpSpPr>
        <p:grpSpPr>
          <a:xfrm>
            <a:off x="2462240" y="1569411"/>
            <a:ext cx="966600" cy="1146240"/>
            <a:chOff x="2462240" y="1569411"/>
            <a:chExt cx="966600" cy="11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6154BF4-7625-49D6-94EA-A7665D722FDB}"/>
                    </a:ext>
                  </a:extLst>
                </p14:cNvPr>
                <p14:cNvContentPartPr/>
                <p14:nvPr/>
              </p14:nvContentPartPr>
              <p14:xfrm>
                <a:off x="2462240" y="1981611"/>
                <a:ext cx="223560" cy="54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6154BF4-7625-49D6-94EA-A7665D722FD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53600" y="1972611"/>
                  <a:ext cx="241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2448618-71E6-484D-981B-E63F21584530}"/>
                    </a:ext>
                  </a:extLst>
                </p14:cNvPr>
                <p14:cNvContentPartPr/>
                <p14:nvPr/>
              </p14:nvContentPartPr>
              <p14:xfrm>
                <a:off x="2600120" y="1837611"/>
                <a:ext cx="23400" cy="318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2448618-71E6-484D-981B-E63F215845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91120" y="1828611"/>
                  <a:ext cx="410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82DDE5-5561-4726-8355-EC43ED0E222B}"/>
                    </a:ext>
                  </a:extLst>
                </p14:cNvPr>
                <p14:cNvContentPartPr/>
                <p14:nvPr/>
              </p14:nvContentPartPr>
              <p14:xfrm>
                <a:off x="2839160" y="1829691"/>
                <a:ext cx="192600" cy="411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82DDE5-5561-4726-8355-EC43ED0E222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30520" y="1820691"/>
                  <a:ext cx="2102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AAAABA2-B727-4810-8F5A-055E793240DA}"/>
                    </a:ext>
                  </a:extLst>
                </p14:cNvPr>
                <p14:cNvContentPartPr/>
                <p14:nvPr/>
              </p14:nvContentPartPr>
              <p14:xfrm>
                <a:off x="3196640" y="1569411"/>
                <a:ext cx="50760" cy="385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AAAABA2-B727-4810-8F5A-055E793240D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87640" y="1560771"/>
                  <a:ext cx="684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53C8E4-41A8-438A-8C0A-158FCF83E560}"/>
                    </a:ext>
                  </a:extLst>
                </p14:cNvPr>
                <p14:cNvContentPartPr/>
                <p14:nvPr/>
              </p14:nvContentPartPr>
              <p14:xfrm>
                <a:off x="3186200" y="2033451"/>
                <a:ext cx="236160" cy="65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53C8E4-41A8-438A-8C0A-158FCF83E56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77200" y="2024451"/>
                  <a:ext cx="253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153B8F-A9CB-49D2-B0A1-5979D2B3E3A4}"/>
                    </a:ext>
                  </a:extLst>
                </p14:cNvPr>
                <p14:cNvContentPartPr/>
                <p14:nvPr/>
              </p14:nvContentPartPr>
              <p14:xfrm>
                <a:off x="3281240" y="2127051"/>
                <a:ext cx="147600" cy="588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153B8F-A9CB-49D2-B0A1-5979D2B3E3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72600" y="2118411"/>
                  <a:ext cx="165240" cy="60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9C7FC8C-D189-4C6F-962E-881731C0BA99}"/>
              </a:ext>
            </a:extLst>
          </p:cNvPr>
          <p:cNvGrpSpPr/>
          <p:nvPr/>
        </p:nvGrpSpPr>
        <p:grpSpPr>
          <a:xfrm>
            <a:off x="3681920" y="2024811"/>
            <a:ext cx="171360" cy="204840"/>
            <a:chOff x="3681920" y="2024811"/>
            <a:chExt cx="17136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F46E72B-75BF-4D71-8BC0-7451A4F0ADD9}"/>
                    </a:ext>
                  </a:extLst>
                </p14:cNvPr>
                <p14:cNvContentPartPr/>
                <p14:nvPr/>
              </p14:nvContentPartPr>
              <p14:xfrm>
                <a:off x="3681920" y="2024811"/>
                <a:ext cx="171360" cy="55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F46E72B-75BF-4D71-8BC0-7451A4F0AD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72920" y="2016171"/>
                  <a:ext cx="189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C545875-B8FB-4A5E-90BC-2F515C1BDB64}"/>
                    </a:ext>
                  </a:extLst>
                </p14:cNvPr>
                <p14:cNvContentPartPr/>
                <p14:nvPr/>
              </p14:nvContentPartPr>
              <p14:xfrm>
                <a:off x="3700640" y="2130291"/>
                <a:ext cx="141120" cy="99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C545875-B8FB-4A5E-90BC-2F515C1BDB6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92000" y="2121651"/>
                  <a:ext cx="1587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5D76BC3-624B-4F60-AAD1-C75B69C9B4AF}"/>
              </a:ext>
            </a:extLst>
          </p:cNvPr>
          <p:cNvGrpSpPr/>
          <p:nvPr/>
        </p:nvGrpSpPr>
        <p:grpSpPr>
          <a:xfrm>
            <a:off x="4073600" y="1876131"/>
            <a:ext cx="164520" cy="595800"/>
            <a:chOff x="4073600" y="1876131"/>
            <a:chExt cx="164520" cy="59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649BCB9-1582-4FB9-AB1C-ADABD0615C6C}"/>
                    </a:ext>
                  </a:extLst>
                </p14:cNvPr>
                <p14:cNvContentPartPr/>
                <p14:nvPr/>
              </p14:nvContentPartPr>
              <p14:xfrm>
                <a:off x="4073600" y="1876131"/>
                <a:ext cx="164520" cy="370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649BCB9-1582-4FB9-AB1C-ADABD0615C6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64600" y="1867491"/>
                  <a:ext cx="1821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EAEEB20-956E-46E2-A952-5B3706C9B57F}"/>
                    </a:ext>
                  </a:extLst>
                </p14:cNvPr>
                <p14:cNvContentPartPr/>
                <p14:nvPr/>
              </p14:nvContentPartPr>
              <p14:xfrm>
                <a:off x="4210040" y="1944531"/>
                <a:ext cx="22680" cy="527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EAEEB20-956E-46E2-A952-5B3706C9B57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01040" y="1935891"/>
                  <a:ext cx="40320" cy="54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631BDBA-7719-4DB9-A053-F7007244504F}"/>
              </a:ext>
            </a:extLst>
          </p:cNvPr>
          <p:cNvGrpSpPr/>
          <p:nvPr/>
        </p:nvGrpSpPr>
        <p:grpSpPr>
          <a:xfrm>
            <a:off x="4475000" y="1956411"/>
            <a:ext cx="1299240" cy="964080"/>
            <a:chOff x="4475000" y="1956411"/>
            <a:chExt cx="1299240" cy="96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48D8C78-5848-45DA-917A-B63675EF0AC4}"/>
                    </a:ext>
                  </a:extLst>
                </p14:cNvPr>
                <p14:cNvContentPartPr/>
                <p14:nvPr/>
              </p14:nvContentPartPr>
              <p14:xfrm>
                <a:off x="4475000" y="2240811"/>
                <a:ext cx="319320" cy="35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48D8C78-5848-45DA-917A-B63675EF0AC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66000" y="2232171"/>
                  <a:ext cx="336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4CA0AF4-9851-41AF-B906-55C44DA3DCD7}"/>
                    </a:ext>
                  </a:extLst>
                </p14:cNvPr>
                <p14:cNvContentPartPr/>
                <p14:nvPr/>
              </p14:nvContentPartPr>
              <p14:xfrm>
                <a:off x="4942640" y="2066931"/>
                <a:ext cx="180360" cy="52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4CA0AF4-9851-41AF-B906-55C44DA3DCD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34000" y="2057931"/>
                  <a:ext cx="198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E468C9D-AF73-40E5-8EFA-B55EE496A828}"/>
                    </a:ext>
                  </a:extLst>
                </p14:cNvPr>
                <p14:cNvContentPartPr/>
                <p14:nvPr/>
              </p14:nvContentPartPr>
              <p14:xfrm>
                <a:off x="5009960" y="1956411"/>
                <a:ext cx="18360" cy="344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E468C9D-AF73-40E5-8EFA-B55EE496A82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01320" y="1947411"/>
                  <a:ext cx="360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17E2327-BFBD-469A-B6E7-8DB608F7E213}"/>
                    </a:ext>
                  </a:extLst>
                </p14:cNvPr>
                <p14:cNvContentPartPr/>
                <p14:nvPr/>
              </p14:nvContentPartPr>
              <p14:xfrm>
                <a:off x="5310200" y="2033451"/>
                <a:ext cx="464040" cy="95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17E2327-BFBD-469A-B6E7-8DB608F7E2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01560" y="2024451"/>
                  <a:ext cx="481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48F5510-C844-4171-BE3C-A23F776C1FF9}"/>
                    </a:ext>
                  </a:extLst>
                </p14:cNvPr>
                <p14:cNvContentPartPr/>
                <p14:nvPr/>
              </p14:nvContentPartPr>
              <p14:xfrm>
                <a:off x="5428640" y="2321091"/>
                <a:ext cx="141120" cy="244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48F5510-C844-4171-BE3C-A23F776C1FF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20000" y="2312091"/>
                  <a:ext cx="158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153C297-DF93-4B4A-8BFB-31490B418D92}"/>
                    </a:ext>
                  </a:extLst>
                </p14:cNvPr>
                <p14:cNvContentPartPr/>
                <p14:nvPr/>
              </p14:nvContentPartPr>
              <p14:xfrm>
                <a:off x="5582720" y="2304891"/>
                <a:ext cx="27000" cy="377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153C297-DF93-4B4A-8BFB-31490B418D9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73720" y="2295891"/>
                  <a:ext cx="446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787FBED-800A-40AA-998D-B9A461C2E56A}"/>
                    </a:ext>
                  </a:extLst>
                </p14:cNvPr>
                <p14:cNvContentPartPr/>
                <p14:nvPr/>
              </p14:nvContentPartPr>
              <p14:xfrm>
                <a:off x="4636280" y="2450331"/>
                <a:ext cx="153000" cy="288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787FBED-800A-40AA-998D-B9A461C2E56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27280" y="2441331"/>
                  <a:ext cx="170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906C25D-BF8C-4681-97FA-D622A9AFF6F5}"/>
                    </a:ext>
                  </a:extLst>
                </p14:cNvPr>
                <p14:cNvContentPartPr/>
                <p14:nvPr/>
              </p14:nvContentPartPr>
              <p14:xfrm>
                <a:off x="4777040" y="2494611"/>
                <a:ext cx="11880" cy="425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906C25D-BF8C-4681-97FA-D622A9AFF6F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68040" y="2485611"/>
                  <a:ext cx="29520" cy="44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D9B7D80-F1EA-4223-B475-3DF6199B2392}"/>
                  </a:ext>
                </a:extLst>
              </p14:cNvPr>
              <p14:cNvContentPartPr/>
              <p14:nvPr/>
            </p14:nvContentPartPr>
            <p14:xfrm>
              <a:off x="4524680" y="1732491"/>
              <a:ext cx="168480" cy="3434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D9B7D80-F1EA-4223-B475-3DF6199B239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515680" y="1723851"/>
                <a:ext cx="18612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8BC8615-6D0D-45F1-B885-3E0D77C74845}"/>
                  </a:ext>
                </a:extLst>
              </p14:cNvPr>
              <p14:cNvContentPartPr/>
              <p14:nvPr/>
            </p14:nvContentPartPr>
            <p14:xfrm>
              <a:off x="5519360" y="1616571"/>
              <a:ext cx="39960" cy="3560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8BC8615-6D0D-45F1-B885-3E0D77C7484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510360" y="1607571"/>
                <a:ext cx="57600" cy="37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DD3E5A60-98FD-43D4-9F94-2F5F704A360F}"/>
              </a:ext>
            </a:extLst>
          </p:cNvPr>
          <p:cNvGrpSpPr/>
          <p:nvPr/>
        </p:nvGrpSpPr>
        <p:grpSpPr>
          <a:xfrm>
            <a:off x="6051440" y="2050011"/>
            <a:ext cx="193320" cy="160920"/>
            <a:chOff x="6051440" y="2050011"/>
            <a:chExt cx="19332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8BAE10A-BB10-4DC7-AC30-96943C42A53A}"/>
                    </a:ext>
                  </a:extLst>
                </p14:cNvPr>
                <p14:cNvContentPartPr/>
                <p14:nvPr/>
              </p14:nvContentPartPr>
              <p14:xfrm>
                <a:off x="6051440" y="2050011"/>
                <a:ext cx="193320" cy="8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8BAE10A-BB10-4DC7-AC30-96943C42A53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42440" y="2041371"/>
                  <a:ext cx="210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7832539-D3AB-4934-A58A-182ABE9CB243}"/>
                    </a:ext>
                  </a:extLst>
                </p14:cNvPr>
                <p14:cNvContentPartPr/>
                <p14:nvPr/>
              </p14:nvContentPartPr>
              <p14:xfrm>
                <a:off x="6113720" y="2168811"/>
                <a:ext cx="118800" cy="42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7832539-D3AB-4934-A58A-182ABE9CB24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05080" y="2160171"/>
                  <a:ext cx="1364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2D6AD32-7364-465B-B3B8-3A85437FB8F7}"/>
              </a:ext>
            </a:extLst>
          </p:cNvPr>
          <p:cNvGrpSpPr/>
          <p:nvPr/>
        </p:nvGrpSpPr>
        <p:grpSpPr>
          <a:xfrm>
            <a:off x="6662000" y="1591371"/>
            <a:ext cx="653040" cy="1199520"/>
            <a:chOff x="6662000" y="1591371"/>
            <a:chExt cx="653040" cy="11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36E4EA3-9577-407B-AF32-6B590625F767}"/>
                    </a:ext>
                  </a:extLst>
                </p14:cNvPr>
                <p14:cNvContentPartPr/>
                <p14:nvPr/>
              </p14:nvContentPartPr>
              <p14:xfrm>
                <a:off x="6662000" y="1740411"/>
                <a:ext cx="155520" cy="381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36E4EA3-9577-407B-AF32-6B590625F76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53000" y="1731411"/>
                  <a:ext cx="1731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34A295A-E467-4721-A39F-63D9C419AD19}"/>
                    </a:ext>
                  </a:extLst>
                </p14:cNvPr>
                <p14:cNvContentPartPr/>
                <p14:nvPr/>
              </p14:nvContentPartPr>
              <p14:xfrm>
                <a:off x="6817160" y="1831491"/>
                <a:ext cx="22680" cy="499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34A295A-E467-4721-A39F-63D9C419AD1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08160" y="1822491"/>
                  <a:ext cx="4032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20C089C-8F6B-4B9D-A6FE-2F9232DE99A4}"/>
                    </a:ext>
                  </a:extLst>
                </p14:cNvPr>
                <p14:cNvContentPartPr/>
                <p14:nvPr/>
              </p14:nvContentPartPr>
              <p14:xfrm>
                <a:off x="7031360" y="1591371"/>
                <a:ext cx="113760" cy="375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20C089C-8F6B-4B9D-A6FE-2F9232DE99A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22360" y="1582731"/>
                  <a:ext cx="131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DCB54F2-C713-4015-9155-8712310BD026}"/>
                    </a:ext>
                  </a:extLst>
                </p14:cNvPr>
                <p14:cNvContentPartPr/>
                <p14:nvPr/>
              </p14:nvContentPartPr>
              <p14:xfrm>
                <a:off x="7067000" y="2165571"/>
                <a:ext cx="248040" cy="29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DCB54F2-C713-4015-9155-8712310BD02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58360" y="2156931"/>
                  <a:ext cx="265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F693ABE-7E8B-4E56-A3B6-81E7D6FA7CF0}"/>
                    </a:ext>
                  </a:extLst>
                </p14:cNvPr>
                <p14:cNvContentPartPr/>
                <p14:nvPr/>
              </p14:nvContentPartPr>
              <p14:xfrm>
                <a:off x="7065920" y="2334771"/>
                <a:ext cx="171000" cy="277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F693ABE-7E8B-4E56-A3B6-81E7D6FA7C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57280" y="2325771"/>
                  <a:ext cx="188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840C23F-FEBA-46CA-94EC-F0784092E8AA}"/>
                    </a:ext>
                  </a:extLst>
                </p14:cNvPr>
                <p14:cNvContentPartPr/>
                <p14:nvPr/>
              </p14:nvContentPartPr>
              <p14:xfrm>
                <a:off x="7230080" y="2370411"/>
                <a:ext cx="40680" cy="420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840C23F-FEBA-46CA-94EC-F0784092E8A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21080" y="2361411"/>
                  <a:ext cx="58320" cy="43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746790F-B925-43DD-B0C1-594A81548AF4}"/>
              </a:ext>
            </a:extLst>
          </p:cNvPr>
          <p:cNvGrpSpPr/>
          <p:nvPr/>
        </p:nvGrpSpPr>
        <p:grpSpPr>
          <a:xfrm>
            <a:off x="250040" y="2861091"/>
            <a:ext cx="266040" cy="625320"/>
            <a:chOff x="250040" y="2861091"/>
            <a:chExt cx="266040" cy="62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1BD9CA2-E673-4AB0-B42A-DA88896975A2}"/>
                    </a:ext>
                  </a:extLst>
                </p14:cNvPr>
                <p14:cNvContentPartPr/>
                <p14:nvPr/>
              </p14:nvContentPartPr>
              <p14:xfrm>
                <a:off x="250040" y="2963331"/>
                <a:ext cx="111960" cy="362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1BD9CA2-E673-4AB0-B42A-DA88896975A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1400" y="2954331"/>
                  <a:ext cx="1296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CFD8FE1-CC6C-4377-AC12-7158752510E8}"/>
                    </a:ext>
                  </a:extLst>
                </p14:cNvPr>
                <p14:cNvContentPartPr/>
                <p14:nvPr/>
              </p14:nvContentPartPr>
              <p14:xfrm>
                <a:off x="378560" y="2861091"/>
                <a:ext cx="137520" cy="625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CFD8FE1-CC6C-4377-AC12-7158752510E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9560" y="2852451"/>
                  <a:ext cx="155160" cy="64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39C1D83-D24E-4847-B708-75A03C0784C2}"/>
              </a:ext>
            </a:extLst>
          </p:cNvPr>
          <p:cNvGrpSpPr/>
          <p:nvPr/>
        </p:nvGrpSpPr>
        <p:grpSpPr>
          <a:xfrm>
            <a:off x="814880" y="3002571"/>
            <a:ext cx="946800" cy="436680"/>
            <a:chOff x="814880" y="3002571"/>
            <a:chExt cx="94680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0722771-4D36-40B5-B662-788C49CE0D96}"/>
                    </a:ext>
                  </a:extLst>
                </p14:cNvPr>
                <p14:cNvContentPartPr/>
                <p14:nvPr/>
              </p14:nvContentPartPr>
              <p14:xfrm>
                <a:off x="814880" y="3036051"/>
                <a:ext cx="187560" cy="309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0722771-4D36-40B5-B662-788C49CE0D9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6240" y="3027051"/>
                  <a:ext cx="2052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D995025-8CEE-4047-9BE4-C62008D6CD03}"/>
                    </a:ext>
                  </a:extLst>
                </p14:cNvPr>
                <p14:cNvContentPartPr/>
                <p14:nvPr/>
              </p14:nvContentPartPr>
              <p14:xfrm>
                <a:off x="1138520" y="3133971"/>
                <a:ext cx="63000" cy="216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D995025-8CEE-4047-9BE4-C62008D6CD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9880" y="3124971"/>
                  <a:ext cx="80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FF6586D-361C-47FD-8FC1-514D4FF8301E}"/>
                    </a:ext>
                  </a:extLst>
                </p14:cNvPr>
                <p14:cNvContentPartPr/>
                <p14:nvPr/>
              </p14:nvContentPartPr>
              <p14:xfrm>
                <a:off x="1284680" y="3002571"/>
                <a:ext cx="148680" cy="254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FF6586D-361C-47FD-8FC1-514D4FF8301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76040" y="2993931"/>
                  <a:ext cx="166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40ED066-6EFC-41AD-8E8C-EEC223A31F64}"/>
                    </a:ext>
                  </a:extLst>
                </p14:cNvPr>
                <p14:cNvContentPartPr/>
                <p14:nvPr/>
              </p14:nvContentPartPr>
              <p14:xfrm>
                <a:off x="1433000" y="3044331"/>
                <a:ext cx="18360" cy="386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40ED066-6EFC-41AD-8E8C-EEC223A31F6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24360" y="3035691"/>
                  <a:ext cx="360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DB69E2C-B510-4BCE-8EAC-A3B898EB1B08}"/>
                    </a:ext>
                  </a:extLst>
                </p14:cNvPr>
                <p14:cNvContentPartPr/>
                <p14:nvPr/>
              </p14:nvContentPartPr>
              <p14:xfrm>
                <a:off x="1580240" y="3034611"/>
                <a:ext cx="114840" cy="404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DB69E2C-B510-4BCE-8EAC-A3B898EB1B0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71240" y="3025611"/>
                  <a:ext cx="1324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C41D7B4-6AE7-436A-86C3-16F434BEC64E}"/>
                    </a:ext>
                  </a:extLst>
                </p14:cNvPr>
                <p14:cNvContentPartPr/>
                <p14:nvPr/>
              </p14:nvContentPartPr>
              <p14:xfrm>
                <a:off x="1638560" y="3052971"/>
                <a:ext cx="123120" cy="25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C41D7B4-6AE7-436A-86C3-16F434BEC6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29560" y="3043971"/>
                  <a:ext cx="1407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098F664-E11D-4007-AF58-109C3B4BABF5}"/>
              </a:ext>
            </a:extLst>
          </p:cNvPr>
          <p:cNvGrpSpPr/>
          <p:nvPr/>
        </p:nvGrpSpPr>
        <p:grpSpPr>
          <a:xfrm>
            <a:off x="2000000" y="2982051"/>
            <a:ext cx="254880" cy="398160"/>
            <a:chOff x="2000000" y="2982051"/>
            <a:chExt cx="25488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4DCFF7F-BC11-4A78-9F47-9C5DA4C649EB}"/>
                    </a:ext>
                  </a:extLst>
                </p14:cNvPr>
                <p14:cNvContentPartPr/>
                <p14:nvPr/>
              </p14:nvContentPartPr>
              <p14:xfrm>
                <a:off x="2000000" y="3141171"/>
                <a:ext cx="254880" cy="28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4DCFF7F-BC11-4A78-9F47-9C5DA4C649E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91360" y="3132531"/>
                  <a:ext cx="272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8056487-F4A1-4635-BBCF-1A42036945CA}"/>
                    </a:ext>
                  </a:extLst>
                </p14:cNvPr>
                <p14:cNvContentPartPr/>
                <p14:nvPr/>
              </p14:nvContentPartPr>
              <p14:xfrm>
                <a:off x="2135360" y="2982051"/>
                <a:ext cx="34560" cy="398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8056487-F4A1-4635-BBCF-1A42036945C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126720" y="2973051"/>
                  <a:ext cx="5220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983DE9C-83F1-4206-A22D-6647F390A8FB}"/>
              </a:ext>
            </a:extLst>
          </p:cNvPr>
          <p:cNvGrpSpPr/>
          <p:nvPr/>
        </p:nvGrpSpPr>
        <p:grpSpPr>
          <a:xfrm>
            <a:off x="2578160" y="2856771"/>
            <a:ext cx="583200" cy="489600"/>
            <a:chOff x="2578160" y="2856771"/>
            <a:chExt cx="58320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021FB32-CE7C-4239-BD1D-85828FBE4CA5}"/>
                    </a:ext>
                  </a:extLst>
                </p14:cNvPr>
                <p14:cNvContentPartPr/>
                <p14:nvPr/>
              </p14:nvContentPartPr>
              <p14:xfrm>
                <a:off x="2578160" y="2856771"/>
                <a:ext cx="154440" cy="359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021FB32-CE7C-4239-BD1D-85828FBE4CA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69160" y="2847771"/>
                  <a:ext cx="1720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E9ED9FE-0D78-4FE6-A49B-93A1A954511C}"/>
                    </a:ext>
                  </a:extLst>
                </p14:cNvPr>
                <p14:cNvContentPartPr/>
                <p14:nvPr/>
              </p14:nvContentPartPr>
              <p14:xfrm>
                <a:off x="2873720" y="3041091"/>
                <a:ext cx="44280" cy="249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E9ED9FE-0D78-4FE6-A49B-93A1A954511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64720" y="3032451"/>
                  <a:ext cx="61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D9F6EB7-177C-40E8-98F0-72023DBF0E67}"/>
                    </a:ext>
                  </a:extLst>
                </p14:cNvPr>
                <p14:cNvContentPartPr/>
                <p14:nvPr/>
              </p14:nvContentPartPr>
              <p14:xfrm>
                <a:off x="3008720" y="2941371"/>
                <a:ext cx="152640" cy="405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D9F6EB7-177C-40E8-98F0-72023DBF0E6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99720" y="2932731"/>
                  <a:ext cx="170280" cy="42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2B4CCBE-241D-4783-8664-75604CD047CC}"/>
              </a:ext>
            </a:extLst>
          </p:cNvPr>
          <p:cNvGrpSpPr/>
          <p:nvPr/>
        </p:nvGrpSpPr>
        <p:grpSpPr>
          <a:xfrm>
            <a:off x="3472040" y="3201651"/>
            <a:ext cx="177840" cy="205920"/>
            <a:chOff x="3472040" y="3201651"/>
            <a:chExt cx="17784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D0435B7-399E-49B5-86D8-C0064F331E53}"/>
                    </a:ext>
                  </a:extLst>
                </p14:cNvPr>
                <p14:cNvContentPartPr/>
                <p14:nvPr/>
              </p14:nvContentPartPr>
              <p14:xfrm>
                <a:off x="3472040" y="3201651"/>
                <a:ext cx="177840" cy="43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D0435B7-399E-49B5-86D8-C0064F331E5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63400" y="3193011"/>
                  <a:ext cx="195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A874F05-CCD2-4CC2-9481-7FC274E5C00F}"/>
                    </a:ext>
                  </a:extLst>
                </p14:cNvPr>
                <p14:cNvContentPartPr/>
                <p14:nvPr/>
              </p14:nvContentPartPr>
              <p14:xfrm>
                <a:off x="3472760" y="3337371"/>
                <a:ext cx="126000" cy="70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A874F05-CCD2-4CC2-9481-7FC274E5C00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64120" y="3328731"/>
                  <a:ext cx="14364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8901AE4-EEE6-4EF3-A36F-76C6E3322765}"/>
              </a:ext>
            </a:extLst>
          </p:cNvPr>
          <p:cNvGrpSpPr/>
          <p:nvPr/>
        </p:nvGrpSpPr>
        <p:grpSpPr>
          <a:xfrm>
            <a:off x="4165400" y="3091851"/>
            <a:ext cx="980280" cy="409320"/>
            <a:chOff x="4165400" y="3091851"/>
            <a:chExt cx="980280" cy="4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5D39122-A4D0-4ED7-9C55-5CA98CF656CB}"/>
                    </a:ext>
                  </a:extLst>
                </p14:cNvPr>
                <p14:cNvContentPartPr/>
                <p14:nvPr/>
              </p14:nvContentPartPr>
              <p14:xfrm>
                <a:off x="4165400" y="3154851"/>
                <a:ext cx="187920" cy="309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5D39122-A4D0-4ED7-9C55-5CA98CF656C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56400" y="3146211"/>
                  <a:ext cx="2055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A8A825-B04E-4A2B-AAD5-010C0D044372}"/>
                    </a:ext>
                  </a:extLst>
                </p14:cNvPr>
                <p14:cNvContentPartPr/>
                <p14:nvPr/>
              </p14:nvContentPartPr>
              <p14:xfrm>
                <a:off x="4471040" y="3278691"/>
                <a:ext cx="40680" cy="198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A8A825-B04E-4A2B-AAD5-010C0D04437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62040" y="3270051"/>
                  <a:ext cx="58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E705362-2C60-4424-8996-2778A5B7E506}"/>
                    </a:ext>
                  </a:extLst>
                </p14:cNvPr>
                <p14:cNvContentPartPr/>
                <p14:nvPr/>
              </p14:nvContentPartPr>
              <p14:xfrm>
                <a:off x="4640600" y="3091851"/>
                <a:ext cx="170280" cy="390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E705362-2C60-4424-8996-2778A5B7E50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31960" y="3082851"/>
                  <a:ext cx="1879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4E3AD8-5F63-4E3A-A6F1-C407CEC20F38}"/>
                    </a:ext>
                  </a:extLst>
                </p14:cNvPr>
                <p14:cNvContentPartPr/>
                <p14:nvPr/>
              </p14:nvContentPartPr>
              <p14:xfrm>
                <a:off x="4940120" y="3113091"/>
                <a:ext cx="124920" cy="3880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4E3AD8-5F63-4E3A-A6F1-C407CEC20F3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31480" y="3104091"/>
                  <a:ext cx="1425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B87F331-74A5-4A3D-8DA1-566A7F02B25C}"/>
                    </a:ext>
                  </a:extLst>
                </p14:cNvPr>
                <p14:cNvContentPartPr/>
                <p14:nvPr/>
              </p14:nvContentPartPr>
              <p14:xfrm>
                <a:off x="4947680" y="3113091"/>
                <a:ext cx="198000" cy="55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B87F331-74A5-4A3D-8DA1-566A7F02B25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38680" y="3104451"/>
                  <a:ext cx="21564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3B44865-B263-4C17-B92A-8CD9E6A58A5A}"/>
              </a:ext>
            </a:extLst>
          </p:cNvPr>
          <p:cNvGrpSpPr/>
          <p:nvPr/>
        </p:nvGrpSpPr>
        <p:grpSpPr>
          <a:xfrm>
            <a:off x="5519360" y="2941731"/>
            <a:ext cx="709200" cy="707040"/>
            <a:chOff x="5519360" y="2941731"/>
            <a:chExt cx="709200" cy="70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394424-E501-4463-B257-8EB4BE67C147}"/>
                    </a:ext>
                  </a:extLst>
                </p14:cNvPr>
                <p14:cNvContentPartPr/>
                <p14:nvPr/>
              </p14:nvContentPartPr>
              <p14:xfrm>
                <a:off x="5519360" y="3027771"/>
                <a:ext cx="148320" cy="362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394424-E501-4463-B257-8EB4BE67C14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10720" y="3018771"/>
                  <a:ext cx="1659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E6443BE-9961-446F-8209-F3B2B6C07B03}"/>
                    </a:ext>
                  </a:extLst>
                </p14:cNvPr>
                <p14:cNvContentPartPr/>
                <p14:nvPr/>
              </p14:nvContentPartPr>
              <p14:xfrm>
                <a:off x="5835800" y="2941731"/>
                <a:ext cx="160920" cy="451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E6443BE-9961-446F-8209-F3B2B6C07B0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26800" y="2933091"/>
                  <a:ext cx="1785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611E01F-FB45-4334-AFF8-83A6598F123F}"/>
                    </a:ext>
                  </a:extLst>
                </p14:cNvPr>
                <p14:cNvContentPartPr/>
                <p14:nvPr/>
              </p14:nvContentPartPr>
              <p14:xfrm>
                <a:off x="6120560" y="2942451"/>
                <a:ext cx="108000" cy="7063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611E01F-FB45-4334-AFF8-83A6598F123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11920" y="2933451"/>
                  <a:ext cx="125640" cy="72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FD643EE-814F-4F8A-9E55-AA21646F685A}"/>
              </a:ext>
            </a:extLst>
          </p:cNvPr>
          <p:cNvGrpSpPr/>
          <p:nvPr/>
        </p:nvGrpSpPr>
        <p:grpSpPr>
          <a:xfrm>
            <a:off x="357320" y="3841731"/>
            <a:ext cx="334440" cy="690840"/>
            <a:chOff x="357320" y="3841731"/>
            <a:chExt cx="334440" cy="69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C3CE1CA-31B6-445D-9B64-EDC30C9E5DE6}"/>
                    </a:ext>
                  </a:extLst>
                </p14:cNvPr>
                <p14:cNvContentPartPr/>
                <p14:nvPr/>
              </p14:nvContentPartPr>
              <p14:xfrm>
                <a:off x="357320" y="3953691"/>
                <a:ext cx="125280" cy="265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C3CE1CA-31B6-445D-9B64-EDC30C9E5DE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8320" y="3944691"/>
                  <a:ext cx="142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AFE4C29-E9FD-449B-90D6-CAFFE3FF0E18}"/>
                    </a:ext>
                  </a:extLst>
                </p14:cNvPr>
                <p14:cNvContentPartPr/>
                <p14:nvPr/>
              </p14:nvContentPartPr>
              <p14:xfrm>
                <a:off x="452360" y="3977811"/>
                <a:ext cx="30240" cy="452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AFE4C29-E9FD-449B-90D6-CAFFE3FF0E1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3360" y="3969171"/>
                  <a:ext cx="478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B861857-D688-4E00-BE39-1EB10EF0516F}"/>
                    </a:ext>
                  </a:extLst>
                </p14:cNvPr>
                <p14:cNvContentPartPr/>
                <p14:nvPr/>
              </p14:nvContentPartPr>
              <p14:xfrm>
                <a:off x="549200" y="3841731"/>
                <a:ext cx="142560" cy="690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B861857-D688-4E00-BE39-1EB10EF0516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0560" y="3833091"/>
                  <a:ext cx="160200" cy="70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5444DEB-91DB-4522-BCB3-849AF7349397}"/>
              </a:ext>
            </a:extLst>
          </p:cNvPr>
          <p:cNvGrpSpPr/>
          <p:nvPr/>
        </p:nvGrpSpPr>
        <p:grpSpPr>
          <a:xfrm>
            <a:off x="2349560" y="3805371"/>
            <a:ext cx="1329840" cy="689040"/>
            <a:chOff x="2349560" y="3805371"/>
            <a:chExt cx="1329840" cy="68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3D82640-BA46-45BA-8056-8D6957D741E4}"/>
                    </a:ext>
                  </a:extLst>
                </p14:cNvPr>
                <p14:cNvContentPartPr/>
                <p14:nvPr/>
              </p14:nvContentPartPr>
              <p14:xfrm>
                <a:off x="2349560" y="3988611"/>
                <a:ext cx="235440" cy="208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3D82640-BA46-45BA-8056-8D6957D741E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40920" y="3979971"/>
                  <a:ext cx="253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351E717-007C-40EB-A831-0865FF195B07}"/>
                    </a:ext>
                  </a:extLst>
                </p14:cNvPr>
                <p14:cNvContentPartPr/>
                <p14:nvPr/>
              </p14:nvContentPartPr>
              <p14:xfrm>
                <a:off x="2724320" y="3805371"/>
                <a:ext cx="200520" cy="398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351E717-007C-40EB-A831-0865FF195B0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15680" y="3796731"/>
                  <a:ext cx="2181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69AB2D7-20A9-4E4B-9D32-AF948CF68C73}"/>
                    </a:ext>
                  </a:extLst>
                </p14:cNvPr>
                <p14:cNvContentPartPr/>
                <p14:nvPr/>
              </p14:nvContentPartPr>
              <p14:xfrm>
                <a:off x="3093320" y="4035411"/>
                <a:ext cx="52560" cy="2700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69AB2D7-20A9-4E4B-9D32-AF948CF68C7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84320" y="4026771"/>
                  <a:ext cx="702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9EEB28B-4821-4F25-86ED-38145F73CED9}"/>
                    </a:ext>
                  </a:extLst>
                </p14:cNvPr>
                <p14:cNvContentPartPr/>
                <p14:nvPr/>
              </p14:nvContentPartPr>
              <p14:xfrm>
                <a:off x="3246680" y="3933531"/>
                <a:ext cx="182520" cy="339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9EEB28B-4821-4F25-86ED-38145F73CED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37680" y="3924531"/>
                  <a:ext cx="2001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DD889EA-5D5D-4D1D-A383-E6F64EDE0EBD}"/>
                    </a:ext>
                  </a:extLst>
                </p14:cNvPr>
                <p14:cNvContentPartPr/>
                <p14:nvPr/>
              </p14:nvContentPartPr>
              <p14:xfrm>
                <a:off x="3485000" y="3915891"/>
                <a:ext cx="194400" cy="578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DD889EA-5D5D-4D1D-A383-E6F64EDE0EB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76000" y="3906891"/>
                  <a:ext cx="212040" cy="59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E5E428B-614B-425A-97EF-CB5EA2E9AFD8}"/>
              </a:ext>
            </a:extLst>
          </p:cNvPr>
          <p:cNvGrpSpPr/>
          <p:nvPr/>
        </p:nvGrpSpPr>
        <p:grpSpPr>
          <a:xfrm>
            <a:off x="4103480" y="4051611"/>
            <a:ext cx="238680" cy="205920"/>
            <a:chOff x="4103480" y="4051611"/>
            <a:chExt cx="23868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DAB2E61-19EB-4CE1-A0BD-5C11710DA4E6}"/>
                    </a:ext>
                  </a:extLst>
                </p14:cNvPr>
                <p14:cNvContentPartPr/>
                <p14:nvPr/>
              </p14:nvContentPartPr>
              <p14:xfrm>
                <a:off x="4126160" y="4051611"/>
                <a:ext cx="153360" cy="64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DAB2E61-19EB-4CE1-A0BD-5C11710DA4E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17520" y="4042971"/>
                  <a:ext cx="171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829C0E8-BDCA-42A7-B9AA-5E1FE1251B40}"/>
                    </a:ext>
                  </a:extLst>
                </p14:cNvPr>
                <p14:cNvContentPartPr/>
                <p14:nvPr/>
              </p14:nvContentPartPr>
              <p14:xfrm>
                <a:off x="4103480" y="4196331"/>
                <a:ext cx="238680" cy="61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829C0E8-BDCA-42A7-B9AA-5E1FE1251B4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94480" y="4187331"/>
                  <a:ext cx="25632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15956E8-B8AA-4121-93CA-CEEB8F38E033}"/>
              </a:ext>
            </a:extLst>
          </p:cNvPr>
          <p:cNvGrpSpPr/>
          <p:nvPr/>
        </p:nvGrpSpPr>
        <p:grpSpPr>
          <a:xfrm>
            <a:off x="4765160" y="4000491"/>
            <a:ext cx="1063080" cy="546120"/>
            <a:chOff x="4765160" y="4000491"/>
            <a:chExt cx="1063080" cy="54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0C1B918-C04C-42BA-A4C2-4E31156370AA}"/>
                    </a:ext>
                  </a:extLst>
                </p14:cNvPr>
                <p14:cNvContentPartPr/>
                <p14:nvPr/>
              </p14:nvContentPartPr>
              <p14:xfrm>
                <a:off x="4765160" y="4006251"/>
                <a:ext cx="204480" cy="381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0C1B918-C04C-42BA-A4C2-4E31156370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56160" y="3997611"/>
                  <a:ext cx="2221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1617012-8CD1-4230-81F2-BB5EC25DBE1A}"/>
                    </a:ext>
                  </a:extLst>
                </p14:cNvPr>
                <p14:cNvContentPartPr/>
                <p14:nvPr/>
              </p14:nvContentPartPr>
              <p14:xfrm>
                <a:off x="5100320" y="4132611"/>
                <a:ext cx="96480" cy="264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1617012-8CD1-4230-81F2-BB5EC25DBE1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91320" y="4123971"/>
                  <a:ext cx="114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4137C30-BB13-4488-9359-0D12A6F86C11}"/>
                    </a:ext>
                  </a:extLst>
                </p14:cNvPr>
                <p14:cNvContentPartPr/>
                <p14:nvPr/>
              </p14:nvContentPartPr>
              <p14:xfrm>
                <a:off x="5287880" y="4039011"/>
                <a:ext cx="56160" cy="1242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4137C30-BB13-4488-9359-0D12A6F86C1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79240" y="4030011"/>
                  <a:ext cx="73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09E2EBC-FE6E-4B98-B0B5-A96BF6634AFE}"/>
                    </a:ext>
                  </a:extLst>
                </p14:cNvPr>
                <p14:cNvContentPartPr/>
                <p14:nvPr/>
              </p14:nvContentPartPr>
              <p14:xfrm>
                <a:off x="5279960" y="4022091"/>
                <a:ext cx="182520" cy="272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09E2EBC-FE6E-4B98-B0B5-A96BF6634AF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271320" y="4013091"/>
                  <a:ext cx="2001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C0186A5-8089-4528-B9E4-C89C92E243B4}"/>
                    </a:ext>
                  </a:extLst>
                </p14:cNvPr>
                <p14:cNvContentPartPr/>
                <p14:nvPr/>
              </p14:nvContentPartPr>
              <p14:xfrm>
                <a:off x="5467880" y="4060971"/>
                <a:ext cx="12600" cy="4856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C0186A5-8089-4528-B9E4-C89C92E243B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459240" y="4051971"/>
                  <a:ext cx="302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36ABB87-1B88-4B7B-A2FF-D3C2BEE3EB83}"/>
                    </a:ext>
                  </a:extLst>
                </p14:cNvPr>
                <p14:cNvContentPartPr/>
                <p14:nvPr/>
              </p14:nvContentPartPr>
              <p14:xfrm>
                <a:off x="5583440" y="4000491"/>
                <a:ext cx="244800" cy="374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36ABB87-1B88-4B7B-A2FF-D3C2BEE3EB8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574440" y="3991491"/>
                  <a:ext cx="26244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7C721DA-3457-4382-9F20-7ACA665AECB8}"/>
              </a:ext>
            </a:extLst>
          </p:cNvPr>
          <p:cNvGrpSpPr/>
          <p:nvPr/>
        </p:nvGrpSpPr>
        <p:grpSpPr>
          <a:xfrm>
            <a:off x="367400" y="4676571"/>
            <a:ext cx="307080" cy="428400"/>
            <a:chOff x="367400" y="4676571"/>
            <a:chExt cx="30708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D9F23BD-1B3B-498F-9DAD-4FD7973306A3}"/>
                    </a:ext>
                  </a:extLst>
                </p14:cNvPr>
                <p14:cNvContentPartPr/>
                <p14:nvPr/>
              </p14:nvContentPartPr>
              <p14:xfrm>
                <a:off x="372800" y="4690251"/>
                <a:ext cx="7200" cy="115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D9F23BD-1B3B-498F-9DAD-4FD7973306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4160" y="4681251"/>
                  <a:ext cx="24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19654F6-F1D1-4A82-A673-6A8FFB4E002B}"/>
                    </a:ext>
                  </a:extLst>
                </p14:cNvPr>
                <p14:cNvContentPartPr/>
                <p14:nvPr/>
              </p14:nvContentPartPr>
              <p14:xfrm>
                <a:off x="367760" y="4726971"/>
                <a:ext cx="116640" cy="3452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19654F6-F1D1-4A82-A673-6A8FFB4E002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8760" y="4717971"/>
                  <a:ext cx="1342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6322D26-B49B-4D3B-B8F3-16FDF452EE2D}"/>
                    </a:ext>
                  </a:extLst>
                </p14:cNvPr>
                <p14:cNvContentPartPr/>
                <p14:nvPr/>
              </p14:nvContentPartPr>
              <p14:xfrm>
                <a:off x="367400" y="4730571"/>
                <a:ext cx="153360" cy="48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6322D26-B49B-4D3B-B8F3-16FDF452EE2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8400" y="4721931"/>
                  <a:ext cx="171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78232E5-A974-4564-9C4C-900066D1CFA4}"/>
                    </a:ext>
                  </a:extLst>
                </p14:cNvPr>
                <p14:cNvContentPartPr/>
                <p14:nvPr/>
              </p14:nvContentPartPr>
              <p14:xfrm>
                <a:off x="559640" y="4676571"/>
                <a:ext cx="114840" cy="4284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78232E5-A974-4564-9C4C-900066D1CFA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51000" y="4667571"/>
                  <a:ext cx="132480" cy="44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C056846-4322-469D-8D5C-1A414BFB6839}"/>
              </a:ext>
            </a:extLst>
          </p:cNvPr>
          <p:cNvGrpSpPr/>
          <p:nvPr/>
        </p:nvGrpSpPr>
        <p:grpSpPr>
          <a:xfrm>
            <a:off x="1011080" y="3886011"/>
            <a:ext cx="961560" cy="1233360"/>
            <a:chOff x="1011080" y="3886011"/>
            <a:chExt cx="961560" cy="12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949DBB1-89C8-4FA3-9314-7E7BB1EB4F74}"/>
                    </a:ext>
                  </a:extLst>
                </p14:cNvPr>
                <p14:cNvContentPartPr/>
                <p14:nvPr/>
              </p14:nvContentPartPr>
              <p14:xfrm>
                <a:off x="1011080" y="4030731"/>
                <a:ext cx="156240" cy="3326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949DBB1-89C8-4FA3-9314-7E7BB1EB4F7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2440" y="4021731"/>
                  <a:ext cx="1738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C9BF9A5-353C-455C-8ADA-9927D7925770}"/>
                    </a:ext>
                  </a:extLst>
                </p14:cNvPr>
                <p14:cNvContentPartPr/>
                <p14:nvPr/>
              </p14:nvContentPartPr>
              <p14:xfrm>
                <a:off x="1318880" y="4182291"/>
                <a:ext cx="18720" cy="185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C9BF9A5-353C-455C-8ADA-9927D792577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309880" y="4173291"/>
                  <a:ext cx="36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D68A6B0-AA80-4C9F-B86A-DBBC0685308A}"/>
                    </a:ext>
                  </a:extLst>
                </p14:cNvPr>
                <p14:cNvContentPartPr/>
                <p14:nvPr/>
              </p14:nvContentPartPr>
              <p14:xfrm>
                <a:off x="1490960" y="3944331"/>
                <a:ext cx="135720" cy="384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D68A6B0-AA80-4C9F-B86A-DBBC0685308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82320" y="3935691"/>
                  <a:ext cx="1533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D2DCC37-E678-4955-A1B8-946625248FD9}"/>
                    </a:ext>
                  </a:extLst>
                </p14:cNvPr>
                <p14:cNvContentPartPr/>
                <p14:nvPr/>
              </p14:nvContentPartPr>
              <p14:xfrm>
                <a:off x="1517960" y="3988251"/>
                <a:ext cx="165600" cy="27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D2DCC37-E678-4955-A1B8-946625248FD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09320" y="3979251"/>
                  <a:ext cx="183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33FB184-1E9F-4A74-904E-3EC73A44E045}"/>
                    </a:ext>
                  </a:extLst>
                </p14:cNvPr>
                <p14:cNvContentPartPr/>
                <p14:nvPr/>
              </p14:nvContentPartPr>
              <p14:xfrm>
                <a:off x="1830080" y="3886011"/>
                <a:ext cx="142560" cy="426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33FB184-1E9F-4A74-904E-3EC73A44E04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21440" y="3877011"/>
                  <a:ext cx="1602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185BD6B-2185-4AE1-8AEF-3D28D1FA71D0}"/>
                    </a:ext>
                  </a:extLst>
                </p14:cNvPr>
                <p14:cNvContentPartPr/>
                <p14:nvPr/>
              </p14:nvContentPartPr>
              <p14:xfrm>
                <a:off x="1013960" y="4650651"/>
                <a:ext cx="194040" cy="360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185BD6B-2185-4AE1-8AEF-3D28D1FA71D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5320" y="4642011"/>
                  <a:ext cx="2116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093DC20-6FF6-4EB4-AC0A-F87E39F9C2B3}"/>
                    </a:ext>
                  </a:extLst>
                </p14:cNvPr>
                <p14:cNvContentPartPr/>
                <p14:nvPr/>
              </p14:nvContentPartPr>
              <p14:xfrm>
                <a:off x="1359560" y="4497651"/>
                <a:ext cx="29520" cy="290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093DC20-6FF6-4EB4-AC0A-F87E39F9C2B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50560" y="4488651"/>
                  <a:ext cx="471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2BAAC0F-31EE-4A03-B7AB-F4959B1C1EE3}"/>
                    </a:ext>
                  </a:extLst>
                </p14:cNvPr>
                <p14:cNvContentPartPr/>
                <p14:nvPr/>
              </p14:nvContentPartPr>
              <p14:xfrm>
                <a:off x="1314920" y="4770531"/>
                <a:ext cx="209160" cy="30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2BAAC0F-31EE-4A03-B7AB-F4959B1C1EE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305920" y="4761531"/>
                  <a:ext cx="226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C561853-8D5F-4452-8813-5B3FA8609817}"/>
                    </a:ext>
                  </a:extLst>
                </p14:cNvPr>
                <p14:cNvContentPartPr/>
                <p14:nvPr/>
              </p14:nvContentPartPr>
              <p14:xfrm>
                <a:off x="1365680" y="4867371"/>
                <a:ext cx="169920" cy="252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C561853-8D5F-4452-8813-5B3FA860981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357040" y="4858731"/>
                  <a:ext cx="18756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B4E24C1E-44EC-48EC-87D6-65266FA3943B}"/>
              </a:ext>
            </a:extLst>
          </p:cNvPr>
          <p:cNvGrpSpPr/>
          <p:nvPr/>
        </p:nvGrpSpPr>
        <p:grpSpPr>
          <a:xfrm>
            <a:off x="1870760" y="4629771"/>
            <a:ext cx="1156320" cy="400320"/>
            <a:chOff x="1870760" y="4629771"/>
            <a:chExt cx="115632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F22CA11-4A51-4C97-A3A2-B583D752DBA5}"/>
                    </a:ext>
                  </a:extLst>
                </p14:cNvPr>
                <p14:cNvContentPartPr/>
                <p14:nvPr/>
              </p14:nvContentPartPr>
              <p14:xfrm>
                <a:off x="1870760" y="4740291"/>
                <a:ext cx="236160" cy="255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F22CA11-4A51-4C97-A3A2-B583D752DBA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61760" y="4731291"/>
                  <a:ext cx="253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B5DFC13-F2C3-401D-817F-2AF50BA6B621}"/>
                    </a:ext>
                  </a:extLst>
                </p14:cNvPr>
                <p14:cNvContentPartPr/>
                <p14:nvPr/>
              </p14:nvContentPartPr>
              <p14:xfrm>
                <a:off x="2252720" y="4684851"/>
                <a:ext cx="159840" cy="2898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B5DFC13-F2C3-401D-817F-2AF50BA6B62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243720" y="4676211"/>
                  <a:ext cx="1774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6599543-DC25-45D6-8B50-3F0B02C12775}"/>
                    </a:ext>
                  </a:extLst>
                </p14:cNvPr>
                <p14:cNvContentPartPr/>
                <p14:nvPr/>
              </p14:nvContentPartPr>
              <p14:xfrm>
                <a:off x="2493200" y="4809051"/>
                <a:ext cx="19440" cy="204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6599543-DC25-45D6-8B50-3F0B02C1277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84560" y="4800051"/>
                  <a:ext cx="37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E358C5C-63ED-4369-A5E7-286D7C27EC15}"/>
                    </a:ext>
                  </a:extLst>
                </p14:cNvPr>
                <p14:cNvContentPartPr/>
                <p14:nvPr/>
              </p14:nvContentPartPr>
              <p14:xfrm>
                <a:off x="2571320" y="4629771"/>
                <a:ext cx="147960" cy="3481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E358C5C-63ED-4369-A5E7-286D7C27EC1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562680" y="4621131"/>
                  <a:ext cx="1656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ECBBD35-9E49-4D95-8D95-DB0790F8C363}"/>
                    </a:ext>
                  </a:extLst>
                </p14:cNvPr>
                <p14:cNvContentPartPr/>
                <p14:nvPr/>
              </p14:nvContentPartPr>
              <p14:xfrm>
                <a:off x="2788040" y="4636971"/>
                <a:ext cx="125280" cy="393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ECBBD35-9E49-4D95-8D95-DB0790F8C3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79400" y="4627971"/>
                  <a:ext cx="1429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386D00C-35C5-443D-9C39-2DDFDCAE9212}"/>
                    </a:ext>
                  </a:extLst>
                </p14:cNvPr>
                <p14:cNvContentPartPr/>
                <p14:nvPr/>
              </p14:nvContentPartPr>
              <p14:xfrm>
                <a:off x="2831240" y="4666851"/>
                <a:ext cx="195840" cy="40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386D00C-35C5-443D-9C39-2DDFDCAE921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22600" y="4658211"/>
                  <a:ext cx="2134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F2DCE03-3998-46A7-A983-DA5C06F57239}"/>
              </a:ext>
            </a:extLst>
          </p:cNvPr>
          <p:cNvGrpSpPr/>
          <p:nvPr/>
        </p:nvGrpSpPr>
        <p:grpSpPr>
          <a:xfrm>
            <a:off x="3252440" y="4638051"/>
            <a:ext cx="125280" cy="171360"/>
            <a:chOff x="3252440" y="4638051"/>
            <a:chExt cx="12528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D380432-E9F9-4DE7-8A95-A1A19C8D8A5B}"/>
                    </a:ext>
                  </a:extLst>
                </p14:cNvPr>
                <p14:cNvContentPartPr/>
                <p14:nvPr/>
              </p14:nvContentPartPr>
              <p14:xfrm>
                <a:off x="3252440" y="4638051"/>
                <a:ext cx="102960" cy="38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D380432-E9F9-4DE7-8A95-A1A19C8D8A5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43440" y="4629411"/>
                  <a:ext cx="120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28F5478-7D65-4F7A-AB39-DE26BABBEA43}"/>
                    </a:ext>
                  </a:extLst>
                </p14:cNvPr>
                <p14:cNvContentPartPr/>
                <p14:nvPr/>
              </p14:nvContentPartPr>
              <p14:xfrm>
                <a:off x="3265040" y="4792131"/>
                <a:ext cx="112680" cy="172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28F5478-7D65-4F7A-AB39-DE26BABBEA4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56040" y="4783491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B2F68D0-AF39-464F-8763-0FE1A77BF55B}"/>
              </a:ext>
            </a:extLst>
          </p:cNvPr>
          <p:cNvGrpSpPr/>
          <p:nvPr/>
        </p:nvGrpSpPr>
        <p:grpSpPr>
          <a:xfrm>
            <a:off x="3800720" y="4447251"/>
            <a:ext cx="257760" cy="702720"/>
            <a:chOff x="3800720" y="4447251"/>
            <a:chExt cx="257760" cy="70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4B71FE9-0C8A-434E-A94D-87743AA1F275}"/>
                    </a:ext>
                  </a:extLst>
                </p14:cNvPr>
                <p14:cNvContentPartPr/>
                <p14:nvPr/>
              </p14:nvContentPartPr>
              <p14:xfrm>
                <a:off x="3825200" y="4510971"/>
                <a:ext cx="108720" cy="2721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4B71FE9-0C8A-434E-A94D-87743AA1F27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16200" y="4502331"/>
                  <a:ext cx="126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BC55316-D59A-4997-8F48-A703B86E09CD}"/>
                    </a:ext>
                  </a:extLst>
                </p14:cNvPr>
                <p14:cNvContentPartPr/>
                <p14:nvPr/>
              </p14:nvContentPartPr>
              <p14:xfrm>
                <a:off x="3801440" y="4447251"/>
                <a:ext cx="154440" cy="507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BC55316-D59A-4997-8F48-A703B86E09C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92440" y="4438251"/>
                  <a:ext cx="172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8A04BC9-A9E5-4D1F-8AE6-55644BFD6161}"/>
                    </a:ext>
                  </a:extLst>
                </p14:cNvPr>
                <p14:cNvContentPartPr/>
                <p14:nvPr/>
              </p14:nvContentPartPr>
              <p14:xfrm>
                <a:off x="3800720" y="4819851"/>
                <a:ext cx="209880" cy="1116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8A04BC9-A9E5-4D1F-8AE6-55644BFD616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792080" y="4811211"/>
                  <a:ext cx="227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55C50C2-D01D-4473-8901-4358B9FD5E93}"/>
                    </a:ext>
                  </a:extLst>
                </p14:cNvPr>
                <p14:cNvContentPartPr/>
                <p14:nvPr/>
              </p14:nvContentPartPr>
              <p14:xfrm>
                <a:off x="3898280" y="4944411"/>
                <a:ext cx="160200" cy="2055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55C50C2-D01D-4473-8901-4358B9FD5E9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89640" y="4935771"/>
                  <a:ext cx="17784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AA5301C5-9DE5-4EE4-B726-DA240A11864A}"/>
                  </a:ext>
                </a:extLst>
              </p14:cNvPr>
              <p14:cNvContentPartPr/>
              <p14:nvPr/>
            </p14:nvContentPartPr>
            <p14:xfrm>
              <a:off x="4271240" y="4762251"/>
              <a:ext cx="200160" cy="3924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AA5301C5-9DE5-4EE4-B726-DA240A11864A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262240" y="4753251"/>
                <a:ext cx="21780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07EEA96-4DD1-4F5E-8526-875901741700}"/>
              </a:ext>
            </a:extLst>
          </p:cNvPr>
          <p:cNvGrpSpPr/>
          <p:nvPr/>
        </p:nvGrpSpPr>
        <p:grpSpPr>
          <a:xfrm>
            <a:off x="4680920" y="4557771"/>
            <a:ext cx="276480" cy="628560"/>
            <a:chOff x="4680920" y="4557771"/>
            <a:chExt cx="276480" cy="62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85EE949-E31F-402F-A4DE-D10724DF2C42}"/>
                    </a:ext>
                  </a:extLst>
                </p14:cNvPr>
                <p14:cNvContentPartPr/>
                <p14:nvPr/>
              </p14:nvContentPartPr>
              <p14:xfrm>
                <a:off x="4680920" y="4557771"/>
                <a:ext cx="141840" cy="2851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85EE949-E31F-402F-A4DE-D10724DF2C4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71920" y="4549131"/>
                  <a:ext cx="1594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8C6ABC2-6A97-4F50-9123-6A8848BCD016}"/>
                    </a:ext>
                  </a:extLst>
                </p14:cNvPr>
                <p14:cNvContentPartPr/>
                <p14:nvPr/>
              </p14:nvContentPartPr>
              <p14:xfrm>
                <a:off x="4684520" y="4881051"/>
                <a:ext cx="238680" cy="640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8C6ABC2-6A97-4F50-9123-6A8848BCD01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75880" y="4872051"/>
                  <a:ext cx="256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986D6D1-BF23-441B-8701-F990EEC62A8C}"/>
                    </a:ext>
                  </a:extLst>
                </p14:cNvPr>
                <p14:cNvContentPartPr/>
                <p14:nvPr/>
              </p14:nvContentPartPr>
              <p14:xfrm>
                <a:off x="4794320" y="4927491"/>
                <a:ext cx="146520" cy="1724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986D6D1-BF23-441B-8701-F990EEC62A8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785680" y="4918851"/>
                  <a:ext cx="164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AA6FEE4-8A37-4920-9335-01C77E7E6BCC}"/>
                    </a:ext>
                  </a:extLst>
                </p14:cNvPr>
                <p14:cNvContentPartPr/>
                <p14:nvPr/>
              </p14:nvContentPartPr>
              <p14:xfrm>
                <a:off x="4917440" y="4957731"/>
                <a:ext cx="39960" cy="2286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AA6FEE4-8A37-4920-9335-01C77E7E6BC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08800" y="4949091"/>
                  <a:ext cx="5760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545E52D-9379-4CA9-BF1B-443DC2B75278}"/>
              </a:ext>
            </a:extLst>
          </p:cNvPr>
          <p:cNvGrpSpPr/>
          <p:nvPr/>
        </p:nvGrpSpPr>
        <p:grpSpPr>
          <a:xfrm>
            <a:off x="5219480" y="4770171"/>
            <a:ext cx="157320" cy="136080"/>
            <a:chOff x="5219480" y="4770171"/>
            <a:chExt cx="15732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40D1FDF-C84D-4D2B-AD46-B00D4E0E9A24}"/>
                    </a:ext>
                  </a:extLst>
                </p14:cNvPr>
                <p14:cNvContentPartPr/>
                <p14:nvPr/>
              </p14:nvContentPartPr>
              <p14:xfrm>
                <a:off x="5219480" y="4770171"/>
                <a:ext cx="151560" cy="47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40D1FDF-C84D-4D2B-AD46-B00D4E0E9A2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10480" y="4761171"/>
                  <a:ext cx="169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4C1687C-15BC-4B60-8EAC-FF6823E22861}"/>
                    </a:ext>
                  </a:extLst>
                </p14:cNvPr>
                <p14:cNvContentPartPr/>
                <p14:nvPr/>
              </p14:nvContentPartPr>
              <p14:xfrm>
                <a:off x="5270960" y="4884291"/>
                <a:ext cx="105840" cy="219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4C1687C-15BC-4B60-8EAC-FF6823E2286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261960" y="4875651"/>
                  <a:ext cx="1234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86C8F76-5F93-4DD0-851E-72AF9B9B5D59}"/>
              </a:ext>
            </a:extLst>
          </p:cNvPr>
          <p:cNvGrpSpPr/>
          <p:nvPr/>
        </p:nvGrpSpPr>
        <p:grpSpPr>
          <a:xfrm>
            <a:off x="5723120" y="4444371"/>
            <a:ext cx="328680" cy="759240"/>
            <a:chOff x="5723120" y="4444371"/>
            <a:chExt cx="328680" cy="75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C3DB3CE-8B13-4603-AD4E-0188DA6EDD2F}"/>
                    </a:ext>
                  </a:extLst>
                </p14:cNvPr>
                <p14:cNvContentPartPr/>
                <p14:nvPr/>
              </p14:nvContentPartPr>
              <p14:xfrm>
                <a:off x="5723480" y="4753611"/>
                <a:ext cx="328320" cy="1195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C3DB3CE-8B13-4603-AD4E-0188DA6EDD2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714840" y="4744611"/>
                  <a:ext cx="345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9B54829-51E8-40AF-A911-7542E7D7EB7B}"/>
                    </a:ext>
                  </a:extLst>
                </p14:cNvPr>
                <p14:cNvContentPartPr/>
                <p14:nvPr/>
              </p14:nvContentPartPr>
              <p14:xfrm>
                <a:off x="5830760" y="4895091"/>
                <a:ext cx="158760" cy="1717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9B54829-51E8-40AF-A911-7542E7D7EB7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21760" y="4886451"/>
                  <a:ext cx="176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C026B44-9557-4405-B0F6-09AA5E7C335E}"/>
                    </a:ext>
                  </a:extLst>
                </p14:cNvPr>
                <p14:cNvContentPartPr/>
                <p14:nvPr/>
              </p14:nvContentPartPr>
              <p14:xfrm>
                <a:off x="5966480" y="4902651"/>
                <a:ext cx="29520" cy="3009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C026B44-9557-4405-B0F6-09AA5E7C335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57840" y="4894011"/>
                  <a:ext cx="47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F3BF1FA-30BC-4555-9748-6693355BB74A}"/>
                    </a:ext>
                  </a:extLst>
                </p14:cNvPr>
                <p14:cNvContentPartPr/>
                <p14:nvPr/>
              </p14:nvContentPartPr>
              <p14:xfrm>
                <a:off x="5723120" y="4444371"/>
                <a:ext cx="80640" cy="3664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F3BF1FA-30BC-4555-9748-6693355BB74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14480" y="4435371"/>
                  <a:ext cx="982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6A00457-B96F-4843-B5C6-BF3B3F5C88C9}"/>
                    </a:ext>
                  </a:extLst>
                </p14:cNvPr>
                <p14:cNvContentPartPr/>
                <p14:nvPr/>
              </p14:nvContentPartPr>
              <p14:xfrm>
                <a:off x="5852720" y="4447611"/>
                <a:ext cx="159120" cy="2422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6A00457-B96F-4843-B5C6-BF3B3F5C88C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43720" y="4438611"/>
                  <a:ext cx="17676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46FAE6B-9B60-4FE2-92D8-92182B46453B}"/>
                  </a:ext>
                </a:extLst>
              </p14:cNvPr>
              <p14:cNvContentPartPr/>
              <p14:nvPr/>
            </p14:nvContentPartPr>
            <p14:xfrm>
              <a:off x="6551480" y="3950091"/>
              <a:ext cx="151920" cy="58356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46FAE6B-9B60-4FE2-92D8-92182B46453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542480" y="3941451"/>
                <a:ext cx="16956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5662696-D129-4374-963E-AADC62E95331}"/>
                  </a:ext>
                </a:extLst>
              </p14:cNvPr>
              <p14:cNvContentPartPr/>
              <p14:nvPr/>
            </p14:nvContentPartPr>
            <p14:xfrm>
              <a:off x="6867560" y="3865491"/>
              <a:ext cx="226800" cy="49320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5662696-D129-4374-963E-AADC62E95331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858560" y="3856851"/>
                <a:ext cx="24444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05A69C4-D36D-4B81-8BE2-6C465FF1F853}"/>
                  </a:ext>
                </a:extLst>
              </p14:cNvPr>
              <p14:cNvContentPartPr/>
              <p14:nvPr/>
            </p14:nvContentPartPr>
            <p14:xfrm>
              <a:off x="7190840" y="3856131"/>
              <a:ext cx="136800" cy="62172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05A69C4-D36D-4B81-8BE2-6C465FF1F85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182200" y="3847131"/>
                <a:ext cx="15444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D68C2032-E5CF-4DAF-B310-717B5FDFF2E4}"/>
                  </a:ext>
                </a:extLst>
              </p14:cNvPr>
              <p14:cNvContentPartPr/>
              <p14:nvPr/>
            </p14:nvContentPartPr>
            <p14:xfrm>
              <a:off x="6278960" y="4762251"/>
              <a:ext cx="181080" cy="3384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D68C2032-E5CF-4DAF-B310-717B5FDFF2E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270320" y="4753251"/>
                <a:ext cx="1987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50F03F57-A1D5-40F8-921F-AE5928D999F0}"/>
                  </a:ext>
                </a:extLst>
              </p14:cNvPr>
              <p14:cNvContentPartPr/>
              <p14:nvPr/>
            </p14:nvContentPartPr>
            <p14:xfrm>
              <a:off x="6850640" y="4477131"/>
              <a:ext cx="127080" cy="26028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50F03F57-A1D5-40F8-921F-AE5928D999F0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841640" y="4468491"/>
                <a:ext cx="144720" cy="27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53AB21C-DEBF-465F-8E72-72A62F6D2DDA}"/>
              </a:ext>
            </a:extLst>
          </p:cNvPr>
          <p:cNvGrpSpPr/>
          <p:nvPr/>
        </p:nvGrpSpPr>
        <p:grpSpPr>
          <a:xfrm>
            <a:off x="6765680" y="4737051"/>
            <a:ext cx="487080" cy="514080"/>
            <a:chOff x="6765680" y="4737051"/>
            <a:chExt cx="48708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97D3EEF-CAC1-435F-AB82-890868F5CAE5}"/>
                    </a:ext>
                  </a:extLst>
                </p14:cNvPr>
                <p14:cNvContentPartPr/>
                <p14:nvPr/>
              </p14:nvContentPartPr>
              <p14:xfrm>
                <a:off x="6765680" y="4737051"/>
                <a:ext cx="408960" cy="640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97D3EEF-CAC1-435F-AB82-890868F5CAE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757040" y="4728051"/>
                  <a:ext cx="426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D8D9DAC-C1C7-4C72-B63B-AB3605A287B7}"/>
                    </a:ext>
                  </a:extLst>
                </p14:cNvPr>
                <p14:cNvContentPartPr/>
                <p14:nvPr/>
              </p14:nvContentPartPr>
              <p14:xfrm>
                <a:off x="6893480" y="4855851"/>
                <a:ext cx="173880" cy="229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D8D9DAC-C1C7-4C72-B63B-AB3605A287B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84480" y="4846851"/>
                  <a:ext cx="191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8A8E5B2-6E43-4A47-8085-F1A25EAD4028}"/>
                    </a:ext>
                  </a:extLst>
                </p14:cNvPr>
                <p14:cNvContentPartPr/>
                <p14:nvPr/>
              </p14:nvContentPartPr>
              <p14:xfrm>
                <a:off x="7055840" y="4939011"/>
                <a:ext cx="16560" cy="3121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8A8E5B2-6E43-4A47-8085-F1A25EAD402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047200" y="4930011"/>
                  <a:ext cx="342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47D2066-9701-4C85-88B7-66EC53B212CF}"/>
                    </a:ext>
                  </a:extLst>
                </p14:cNvPr>
                <p14:cNvContentPartPr/>
                <p14:nvPr/>
              </p14:nvContentPartPr>
              <p14:xfrm>
                <a:off x="7196600" y="5016411"/>
                <a:ext cx="56160" cy="554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47D2066-9701-4C85-88B7-66EC53B212C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87600" y="5007771"/>
                  <a:ext cx="7380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9150B2C-0380-489A-BF31-88B6B55B9D4F}"/>
              </a:ext>
            </a:extLst>
          </p:cNvPr>
          <p:cNvGrpSpPr/>
          <p:nvPr/>
        </p:nvGrpSpPr>
        <p:grpSpPr>
          <a:xfrm>
            <a:off x="7519880" y="4174371"/>
            <a:ext cx="1491480" cy="1008360"/>
            <a:chOff x="7519880" y="4174371"/>
            <a:chExt cx="1491480" cy="100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B924A9F-2056-4D68-A3DA-E5B512F7D548}"/>
                    </a:ext>
                  </a:extLst>
                </p14:cNvPr>
                <p14:cNvContentPartPr/>
                <p14:nvPr/>
              </p14:nvContentPartPr>
              <p14:xfrm>
                <a:off x="7519880" y="4588011"/>
                <a:ext cx="129960" cy="205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B924A9F-2056-4D68-A3DA-E5B512F7D54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510880" y="4579011"/>
                  <a:ext cx="147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49CD4D0-88E5-4A0A-8958-78E986B60C83}"/>
                    </a:ext>
                  </a:extLst>
                </p14:cNvPr>
                <p14:cNvContentPartPr/>
                <p14:nvPr/>
              </p14:nvContentPartPr>
              <p14:xfrm>
                <a:off x="7566680" y="4723731"/>
                <a:ext cx="101160" cy="9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49CD4D0-88E5-4A0A-8958-78E986B60C8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557680" y="4714731"/>
                  <a:ext cx="118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6332F5D-D89E-484F-8D6E-BB6CD4EB26CD}"/>
                    </a:ext>
                  </a:extLst>
                </p14:cNvPr>
                <p14:cNvContentPartPr/>
                <p14:nvPr/>
              </p14:nvContentPartPr>
              <p14:xfrm>
                <a:off x="7781240" y="4174371"/>
                <a:ext cx="253800" cy="2264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6332F5D-D89E-484F-8D6E-BB6CD4EB26C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772240" y="4165371"/>
                  <a:ext cx="271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722002C-C325-49AB-9155-D17BF321F2D5}"/>
                    </a:ext>
                  </a:extLst>
                </p14:cNvPr>
                <p14:cNvContentPartPr/>
                <p14:nvPr/>
              </p14:nvContentPartPr>
              <p14:xfrm>
                <a:off x="7849280" y="4497651"/>
                <a:ext cx="230760" cy="439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722002C-C325-49AB-9155-D17BF321F2D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40640" y="4488651"/>
                  <a:ext cx="248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8EA912E-8FBA-49D5-9A2F-110E42349B6B}"/>
                    </a:ext>
                  </a:extLst>
                </p14:cNvPr>
                <p14:cNvContentPartPr/>
                <p14:nvPr/>
              </p14:nvContentPartPr>
              <p14:xfrm>
                <a:off x="7848560" y="4708251"/>
                <a:ext cx="164160" cy="2232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8EA912E-8FBA-49D5-9A2F-110E42349B6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39560" y="4699251"/>
                  <a:ext cx="181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21AE5CB-6D90-430B-A911-6DBEA6BCEF9E}"/>
                    </a:ext>
                  </a:extLst>
                </p14:cNvPr>
                <p14:cNvContentPartPr/>
                <p14:nvPr/>
              </p14:nvContentPartPr>
              <p14:xfrm>
                <a:off x="8006600" y="4745331"/>
                <a:ext cx="33840" cy="4374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21AE5CB-6D90-430B-A911-6DBEA6BCEF9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997960" y="4736331"/>
                  <a:ext cx="514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59EE765-ABDB-4E4F-9D7F-884A50998FA1}"/>
                    </a:ext>
                  </a:extLst>
                </p14:cNvPr>
                <p14:cNvContentPartPr/>
                <p14:nvPr/>
              </p14:nvContentPartPr>
              <p14:xfrm>
                <a:off x="8223320" y="4659651"/>
                <a:ext cx="147600" cy="1530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59EE765-ABDB-4E4F-9D7F-884A50998FA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214320" y="4650651"/>
                  <a:ext cx="165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BFA9249-0CC1-46D4-9FA4-6FCFA3138395}"/>
                    </a:ext>
                  </a:extLst>
                </p14:cNvPr>
                <p14:cNvContentPartPr/>
                <p14:nvPr/>
              </p14:nvContentPartPr>
              <p14:xfrm>
                <a:off x="8533640" y="4468851"/>
                <a:ext cx="51840" cy="3600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BFA9249-0CC1-46D4-9FA4-6FCFA313839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24640" y="4460211"/>
                  <a:ext cx="694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89EA5FB-7727-4EFE-B873-6A4A21B0B49A}"/>
                    </a:ext>
                  </a:extLst>
                </p14:cNvPr>
                <p14:cNvContentPartPr/>
                <p14:nvPr/>
              </p14:nvContentPartPr>
              <p14:xfrm>
                <a:off x="8742440" y="4197051"/>
                <a:ext cx="109440" cy="3441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89EA5FB-7727-4EFE-B873-6A4A21B0B49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33440" y="4188411"/>
                  <a:ext cx="1270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379B597-87AE-4AAC-A8D6-C3B4445A3A1B}"/>
                    </a:ext>
                  </a:extLst>
                </p14:cNvPr>
                <p14:cNvContentPartPr/>
                <p14:nvPr/>
              </p14:nvContentPartPr>
              <p14:xfrm>
                <a:off x="8776640" y="4634811"/>
                <a:ext cx="234720" cy="644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379B597-87AE-4AAC-A8D6-C3B4445A3A1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68000" y="4626171"/>
                  <a:ext cx="252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5F63720-094B-45F7-B049-AF613B0E95A6}"/>
                    </a:ext>
                  </a:extLst>
                </p14:cNvPr>
                <p14:cNvContentPartPr/>
                <p14:nvPr/>
              </p14:nvContentPartPr>
              <p14:xfrm>
                <a:off x="8828120" y="4792851"/>
                <a:ext cx="165600" cy="3312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5F63720-094B-45F7-B049-AF613B0E95A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819480" y="4783851"/>
                  <a:ext cx="183240" cy="34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3779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5E5095-87B1-49D2-82F0-4439E512BC23}"/>
              </a:ext>
            </a:extLst>
          </p:cNvPr>
          <p:cNvGrpSpPr/>
          <p:nvPr/>
        </p:nvGrpSpPr>
        <p:grpSpPr>
          <a:xfrm>
            <a:off x="308360" y="-15669"/>
            <a:ext cx="366120" cy="735480"/>
            <a:chOff x="308360" y="-15669"/>
            <a:chExt cx="366120" cy="73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7B83DBC-49D9-4942-854E-3774722DDA85}"/>
                    </a:ext>
                  </a:extLst>
                </p14:cNvPr>
                <p14:cNvContentPartPr/>
                <p14:nvPr/>
              </p14:nvContentPartPr>
              <p14:xfrm>
                <a:off x="308360" y="119691"/>
                <a:ext cx="144000" cy="357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7B83DBC-49D9-4942-854E-3774722DDA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9720" y="111051"/>
                  <a:ext cx="161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994CE84-0F50-4F9C-9769-45EBC8ADB0C9}"/>
                    </a:ext>
                  </a:extLst>
                </p14:cNvPr>
                <p14:cNvContentPartPr/>
                <p14:nvPr/>
              </p14:nvContentPartPr>
              <p14:xfrm>
                <a:off x="570800" y="-15669"/>
                <a:ext cx="103680" cy="735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994CE84-0F50-4F9C-9769-45EBC8ADB0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1800" y="-24669"/>
                  <a:ext cx="121320" cy="75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107280-1496-41C1-83A5-ECAE1AFA50E0}"/>
              </a:ext>
            </a:extLst>
          </p:cNvPr>
          <p:cNvGrpSpPr/>
          <p:nvPr/>
        </p:nvGrpSpPr>
        <p:grpSpPr>
          <a:xfrm>
            <a:off x="935480" y="46251"/>
            <a:ext cx="2916720" cy="1527120"/>
            <a:chOff x="935480" y="46251"/>
            <a:chExt cx="2916720" cy="152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E5D051-58D9-4E55-9ABD-D41E000F3A48}"/>
                    </a:ext>
                  </a:extLst>
                </p14:cNvPr>
                <p14:cNvContentPartPr/>
                <p14:nvPr/>
              </p14:nvContentPartPr>
              <p14:xfrm>
                <a:off x="935480" y="332451"/>
                <a:ext cx="176040" cy="414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E5D051-58D9-4E55-9ABD-D41E000F3A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6480" y="323811"/>
                  <a:ext cx="1936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FE5660B-E1A0-4CA8-AF1C-DBF90B841CEE}"/>
                    </a:ext>
                  </a:extLst>
                </p14:cNvPr>
                <p14:cNvContentPartPr/>
                <p14:nvPr/>
              </p14:nvContentPartPr>
              <p14:xfrm>
                <a:off x="1218800" y="592011"/>
                <a:ext cx="22680" cy="17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FE5660B-E1A0-4CA8-AF1C-DBF90B841C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10160" y="583011"/>
                  <a:ext cx="4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E8924AE-DEF1-469D-B2FC-F79A260739EB}"/>
                    </a:ext>
                  </a:extLst>
                </p14:cNvPr>
                <p14:cNvContentPartPr/>
                <p14:nvPr/>
              </p14:nvContentPartPr>
              <p14:xfrm>
                <a:off x="1676360" y="154971"/>
                <a:ext cx="154800" cy="327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E8924AE-DEF1-469D-B2FC-F79A260739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7360" y="146331"/>
                  <a:ext cx="1724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DF44DA5-6C7C-4E3C-93C2-3E4E9D83C23D}"/>
                    </a:ext>
                  </a:extLst>
                </p14:cNvPr>
                <p14:cNvContentPartPr/>
                <p14:nvPr/>
              </p14:nvContentPartPr>
              <p14:xfrm>
                <a:off x="1808120" y="240651"/>
                <a:ext cx="16560" cy="525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DF44DA5-6C7C-4E3C-93C2-3E4E9D83C2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99120" y="232011"/>
                  <a:ext cx="3420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655A8FC-2367-4A47-BD4A-316EB95B6BA4}"/>
                    </a:ext>
                  </a:extLst>
                </p14:cNvPr>
                <p14:cNvContentPartPr/>
                <p14:nvPr/>
              </p14:nvContentPartPr>
              <p14:xfrm>
                <a:off x="1660880" y="694251"/>
                <a:ext cx="368640" cy="71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655A8FC-2367-4A47-BD4A-316EB95B6B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2240" y="685251"/>
                  <a:ext cx="386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85FC2D-B3B6-4DFA-923A-D9BD15D1F480}"/>
                    </a:ext>
                  </a:extLst>
                </p14:cNvPr>
                <p14:cNvContentPartPr/>
                <p14:nvPr/>
              </p14:nvContentPartPr>
              <p14:xfrm>
                <a:off x="1841240" y="1003491"/>
                <a:ext cx="136800" cy="477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85FC2D-B3B6-4DFA-923A-D9BD15D1F4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32240" y="994491"/>
                  <a:ext cx="1544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0187A0-9D07-47F9-ABC6-258AEA7DCCD3}"/>
                    </a:ext>
                  </a:extLst>
                </p14:cNvPr>
                <p14:cNvContentPartPr/>
                <p14:nvPr/>
              </p14:nvContentPartPr>
              <p14:xfrm>
                <a:off x="1671320" y="1097451"/>
                <a:ext cx="340200" cy="475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0187A0-9D07-47F9-ABC6-258AEA7DCCD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62680" y="1088811"/>
                  <a:ext cx="3578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AC217D-B0DA-4013-AB71-D67DC114AFDE}"/>
                    </a:ext>
                  </a:extLst>
                </p14:cNvPr>
                <p14:cNvContentPartPr/>
                <p14:nvPr/>
              </p14:nvContentPartPr>
              <p14:xfrm>
                <a:off x="2334440" y="422811"/>
                <a:ext cx="192600" cy="164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3AC217D-B0DA-4013-AB71-D67DC114AF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25800" y="413811"/>
                  <a:ext cx="210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B8B5003-530A-47D3-92BE-013E96360620}"/>
                    </a:ext>
                  </a:extLst>
                </p14:cNvPr>
                <p14:cNvContentPartPr/>
                <p14:nvPr/>
              </p14:nvContentPartPr>
              <p14:xfrm>
                <a:off x="2325800" y="337491"/>
                <a:ext cx="219240" cy="365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B8B5003-530A-47D3-92BE-013E963606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16800" y="328851"/>
                  <a:ext cx="2368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90343D4-4491-4A35-98CE-3C38EBEF44BA}"/>
                    </a:ext>
                  </a:extLst>
                </p14:cNvPr>
                <p14:cNvContentPartPr/>
                <p14:nvPr/>
              </p14:nvContentPartPr>
              <p14:xfrm>
                <a:off x="2806040" y="145971"/>
                <a:ext cx="185760" cy="357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90343D4-4491-4A35-98CE-3C38EBEF44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97040" y="136971"/>
                  <a:ext cx="2034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C041A3-7BB8-4816-BF9C-3EACFE53B102}"/>
                    </a:ext>
                  </a:extLst>
                </p14:cNvPr>
                <p14:cNvContentPartPr/>
                <p14:nvPr/>
              </p14:nvContentPartPr>
              <p14:xfrm>
                <a:off x="2758880" y="652131"/>
                <a:ext cx="479880" cy="38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C041A3-7BB8-4816-BF9C-3EACFE53B1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50240" y="643491"/>
                  <a:ext cx="497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5EE0C0-C829-48B1-8D80-A3E5B1D63FDB}"/>
                    </a:ext>
                  </a:extLst>
                </p14:cNvPr>
                <p14:cNvContentPartPr/>
                <p14:nvPr/>
              </p14:nvContentPartPr>
              <p14:xfrm>
                <a:off x="2979920" y="819891"/>
                <a:ext cx="176400" cy="498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5EE0C0-C829-48B1-8D80-A3E5B1D63F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71280" y="810891"/>
                  <a:ext cx="19404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178F2F8-C5A8-4E4D-BE2C-A68C2ACC090F}"/>
                    </a:ext>
                  </a:extLst>
                </p14:cNvPr>
                <p14:cNvContentPartPr/>
                <p14:nvPr/>
              </p14:nvContentPartPr>
              <p14:xfrm>
                <a:off x="3683000" y="592011"/>
                <a:ext cx="169200" cy="64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178F2F8-C5A8-4E4D-BE2C-A68C2ACC09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74360" y="583011"/>
                  <a:ext cx="186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800B8E7-6252-4274-92D3-066343D393C6}"/>
                    </a:ext>
                  </a:extLst>
                </p14:cNvPr>
                <p14:cNvContentPartPr/>
                <p14:nvPr/>
              </p14:nvContentPartPr>
              <p14:xfrm>
                <a:off x="3703160" y="727731"/>
                <a:ext cx="145440" cy="23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800B8E7-6252-4274-92D3-066343D393C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94520" y="718731"/>
                  <a:ext cx="163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C46DB07-D4D0-45D3-B271-CC8B8765D803}"/>
                    </a:ext>
                  </a:extLst>
                </p14:cNvPr>
                <p14:cNvContentPartPr/>
                <p14:nvPr/>
              </p14:nvContentPartPr>
              <p14:xfrm>
                <a:off x="2663120" y="138411"/>
                <a:ext cx="482400" cy="453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C46DB07-D4D0-45D3-B271-CC8B8765D80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54120" y="129411"/>
                  <a:ext cx="5000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D52497E-FC43-4963-95A1-B784403F6DD7}"/>
                    </a:ext>
                  </a:extLst>
                </p14:cNvPr>
                <p14:cNvContentPartPr/>
                <p14:nvPr/>
              </p14:nvContentPartPr>
              <p14:xfrm>
                <a:off x="3433160" y="180171"/>
                <a:ext cx="18360" cy="135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D52497E-FC43-4963-95A1-B784403F6DD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24160" y="171531"/>
                  <a:ext cx="36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50D7C14-2DE1-439A-B85E-E1E61B177E9E}"/>
                    </a:ext>
                  </a:extLst>
                </p14:cNvPr>
                <p14:cNvContentPartPr/>
                <p14:nvPr/>
              </p14:nvContentPartPr>
              <p14:xfrm>
                <a:off x="2115920" y="1315251"/>
                <a:ext cx="127800" cy="213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50D7C14-2DE1-439A-B85E-E1E61B177E9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07280" y="1306251"/>
                  <a:ext cx="145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42AFBE0-01ED-4A55-9A12-DAAAE283B3C1}"/>
                    </a:ext>
                  </a:extLst>
                </p14:cNvPr>
                <p14:cNvContentPartPr/>
                <p14:nvPr/>
              </p14:nvContentPartPr>
              <p14:xfrm>
                <a:off x="1575920" y="46251"/>
                <a:ext cx="505800" cy="524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42AFBE0-01ED-4A55-9A12-DAAAE283B3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67280" y="37611"/>
                  <a:ext cx="5234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C6981B5-5B2C-400F-AFFE-F7441A795D71}"/>
                    </a:ext>
                  </a:extLst>
                </p14:cNvPr>
                <p14:cNvContentPartPr/>
                <p14:nvPr/>
              </p14:nvContentPartPr>
              <p14:xfrm>
                <a:off x="2890640" y="710811"/>
                <a:ext cx="412920" cy="564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C6981B5-5B2C-400F-AFFE-F7441A795D7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82000" y="702171"/>
                  <a:ext cx="43056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75BC54-EC17-4E77-9C73-84F503BEFBC0}"/>
                    </a:ext>
                  </a:extLst>
                </p14:cNvPr>
                <p14:cNvContentPartPr/>
                <p14:nvPr/>
              </p14:nvContentPartPr>
              <p14:xfrm>
                <a:off x="1462160" y="64611"/>
                <a:ext cx="12240" cy="194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75BC54-EC17-4E77-9C73-84F503BEFB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53520" y="55971"/>
                  <a:ext cx="29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97BF8E-0A25-413D-B1FA-6EE84F13AE68}"/>
                    </a:ext>
                  </a:extLst>
                </p14:cNvPr>
                <p14:cNvContentPartPr/>
                <p14:nvPr/>
              </p14:nvContentPartPr>
              <p14:xfrm>
                <a:off x="3295640" y="1238211"/>
                <a:ext cx="137880" cy="229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97BF8E-0A25-413D-B1FA-6EE84F13AE6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87000" y="1229211"/>
                  <a:ext cx="15552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B18C13-7C53-4645-9C88-D8DCF64047D2}"/>
              </a:ext>
            </a:extLst>
          </p:cNvPr>
          <p:cNvGrpSpPr/>
          <p:nvPr/>
        </p:nvGrpSpPr>
        <p:grpSpPr>
          <a:xfrm>
            <a:off x="4480760" y="195651"/>
            <a:ext cx="436680" cy="460080"/>
            <a:chOff x="4480760" y="195651"/>
            <a:chExt cx="436680" cy="46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079CE5-843B-4A8D-93FF-C2C3C9612E41}"/>
                    </a:ext>
                  </a:extLst>
                </p14:cNvPr>
                <p14:cNvContentPartPr/>
                <p14:nvPr/>
              </p14:nvContentPartPr>
              <p14:xfrm>
                <a:off x="4636280" y="195651"/>
                <a:ext cx="11520" cy="307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079CE5-843B-4A8D-93FF-C2C3C9612E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27280" y="186651"/>
                  <a:ext cx="291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66A49CD-8F95-42E9-8E9F-F4AD0A012674}"/>
                    </a:ext>
                  </a:extLst>
                </p14:cNvPr>
                <p14:cNvContentPartPr/>
                <p14:nvPr/>
              </p14:nvContentPartPr>
              <p14:xfrm>
                <a:off x="4480760" y="607851"/>
                <a:ext cx="436680" cy="47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66A49CD-8F95-42E9-8E9F-F4AD0A0126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71760" y="599211"/>
                  <a:ext cx="45432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B0CD08-AF86-43D3-A3DE-A2BB4169D7F5}"/>
              </a:ext>
            </a:extLst>
          </p:cNvPr>
          <p:cNvGrpSpPr/>
          <p:nvPr/>
        </p:nvGrpSpPr>
        <p:grpSpPr>
          <a:xfrm>
            <a:off x="4599200" y="821331"/>
            <a:ext cx="195840" cy="596880"/>
            <a:chOff x="4599200" y="821331"/>
            <a:chExt cx="195840" cy="59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9017DA-03F0-46B1-A7D8-F44D8684C575}"/>
                    </a:ext>
                  </a:extLst>
                </p14:cNvPr>
                <p14:cNvContentPartPr/>
                <p14:nvPr/>
              </p14:nvContentPartPr>
              <p14:xfrm>
                <a:off x="4599200" y="821331"/>
                <a:ext cx="195840" cy="359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9017DA-03F0-46B1-A7D8-F44D8684C5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90560" y="812331"/>
                  <a:ext cx="2134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7968F6-B9BB-4ACA-B936-F2DF11C16432}"/>
                    </a:ext>
                  </a:extLst>
                </p14:cNvPr>
                <p14:cNvContentPartPr/>
                <p14:nvPr/>
              </p14:nvContentPartPr>
              <p14:xfrm>
                <a:off x="4759040" y="925011"/>
                <a:ext cx="29520" cy="493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7968F6-B9BB-4ACA-B936-F2DF11C1643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50040" y="916371"/>
                  <a:ext cx="47160" cy="51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995A46E-D7E7-4961-A030-BD4215EA6832}"/>
                  </a:ext>
                </a:extLst>
              </p14:cNvPr>
              <p14:cNvContentPartPr/>
              <p14:nvPr/>
            </p14:nvContentPartPr>
            <p14:xfrm>
              <a:off x="5421800" y="727731"/>
              <a:ext cx="13680" cy="136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995A46E-D7E7-4961-A030-BD4215EA683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13160" y="718731"/>
                <a:ext cx="313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8B85041F-9950-4255-85C5-C4FA05F55DBA}"/>
              </a:ext>
            </a:extLst>
          </p:cNvPr>
          <p:cNvGrpSpPr/>
          <p:nvPr/>
        </p:nvGrpSpPr>
        <p:grpSpPr>
          <a:xfrm>
            <a:off x="359120" y="1621611"/>
            <a:ext cx="348840" cy="768960"/>
            <a:chOff x="359120" y="1621611"/>
            <a:chExt cx="348840" cy="76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88CD3A2-298C-47B7-9C4C-C9CC99AEF8C1}"/>
                    </a:ext>
                  </a:extLst>
                </p14:cNvPr>
                <p14:cNvContentPartPr/>
                <p14:nvPr/>
              </p14:nvContentPartPr>
              <p14:xfrm>
                <a:off x="359120" y="1798371"/>
                <a:ext cx="155520" cy="354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88CD3A2-298C-47B7-9C4C-C9CC99AEF8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0480" y="1789731"/>
                  <a:ext cx="1731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173BEA1-C51A-44A4-8CB8-BC4957D9D6BF}"/>
                    </a:ext>
                  </a:extLst>
                </p14:cNvPr>
                <p14:cNvContentPartPr/>
                <p14:nvPr/>
              </p14:nvContentPartPr>
              <p14:xfrm>
                <a:off x="588800" y="1621611"/>
                <a:ext cx="119160" cy="768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173BEA1-C51A-44A4-8CB8-BC4957D9D6B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0160" y="1612971"/>
                  <a:ext cx="136800" cy="78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4C3BCB2-B22A-49DF-8413-90C85A99AF8C}"/>
              </a:ext>
            </a:extLst>
          </p:cNvPr>
          <p:cNvGrpSpPr/>
          <p:nvPr/>
        </p:nvGrpSpPr>
        <p:grpSpPr>
          <a:xfrm>
            <a:off x="1127000" y="1688571"/>
            <a:ext cx="324360" cy="1009080"/>
            <a:chOff x="1127000" y="1688571"/>
            <a:chExt cx="324360" cy="100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D89F223-1F10-4C00-922D-7AF16E14820B}"/>
                    </a:ext>
                  </a:extLst>
                </p14:cNvPr>
                <p14:cNvContentPartPr/>
                <p14:nvPr/>
              </p14:nvContentPartPr>
              <p14:xfrm>
                <a:off x="1160480" y="1688571"/>
                <a:ext cx="97560" cy="354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D89F223-1F10-4C00-922D-7AF16E14820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51840" y="1679571"/>
                  <a:ext cx="1152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092DA64-8B2F-4844-8B3E-6ACB49444BD3}"/>
                    </a:ext>
                  </a:extLst>
                </p14:cNvPr>
                <p14:cNvContentPartPr/>
                <p14:nvPr/>
              </p14:nvContentPartPr>
              <p14:xfrm>
                <a:off x="1127000" y="1701891"/>
                <a:ext cx="63000" cy="100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092DA64-8B2F-4844-8B3E-6ACB49444B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8360" y="1692891"/>
                  <a:ext cx="80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F324171-DF60-475E-8746-5595A59FDB14}"/>
                    </a:ext>
                  </a:extLst>
                </p14:cNvPr>
                <p14:cNvContentPartPr/>
                <p14:nvPr/>
              </p14:nvContentPartPr>
              <p14:xfrm>
                <a:off x="1127360" y="2201931"/>
                <a:ext cx="260280" cy="64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F324171-DF60-475E-8746-5595A59FDB1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8720" y="2193291"/>
                  <a:ext cx="277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ECC48D2-74ED-42D7-B105-4D8AD720E3EE}"/>
                    </a:ext>
                  </a:extLst>
                </p14:cNvPr>
                <p14:cNvContentPartPr/>
                <p14:nvPr/>
              </p14:nvContentPartPr>
              <p14:xfrm>
                <a:off x="1245800" y="2375811"/>
                <a:ext cx="99000" cy="321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ECC48D2-74ED-42D7-B105-4D8AD720E3E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36800" y="2367171"/>
                  <a:ext cx="1166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BC142B-9674-490B-9E36-FDCF63E59828}"/>
                    </a:ext>
                  </a:extLst>
                </p14:cNvPr>
                <p14:cNvContentPartPr/>
                <p14:nvPr/>
              </p14:nvContentPartPr>
              <p14:xfrm>
                <a:off x="1263440" y="2321451"/>
                <a:ext cx="187920" cy="60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BC142B-9674-490B-9E36-FDCF63E5982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54800" y="2312451"/>
                  <a:ext cx="20556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DD7A0B7-CA79-4AAE-A175-102276E4333F}"/>
              </a:ext>
            </a:extLst>
          </p:cNvPr>
          <p:cNvGrpSpPr/>
          <p:nvPr/>
        </p:nvGrpSpPr>
        <p:grpSpPr>
          <a:xfrm>
            <a:off x="1757720" y="1924011"/>
            <a:ext cx="187200" cy="316800"/>
            <a:chOff x="1757720" y="1924011"/>
            <a:chExt cx="18720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254AEC7-00FA-487D-BAD6-8EC10471F859}"/>
                    </a:ext>
                  </a:extLst>
                </p14:cNvPr>
                <p14:cNvContentPartPr/>
                <p14:nvPr/>
              </p14:nvContentPartPr>
              <p14:xfrm>
                <a:off x="1768880" y="1969731"/>
                <a:ext cx="176040" cy="246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254AEC7-00FA-487D-BAD6-8EC10471F8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59880" y="1960731"/>
                  <a:ext cx="193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925A79E-9CED-4190-829D-35B1437ECDC9}"/>
                    </a:ext>
                  </a:extLst>
                </p14:cNvPr>
                <p14:cNvContentPartPr/>
                <p14:nvPr/>
              </p14:nvContentPartPr>
              <p14:xfrm>
                <a:off x="1757720" y="1924011"/>
                <a:ext cx="169200" cy="316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925A79E-9CED-4190-829D-35B1437ECDC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48720" y="1915011"/>
                  <a:ext cx="18684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9E0ABC3-D018-4BC2-A57C-ED4785128979}"/>
              </a:ext>
            </a:extLst>
          </p:cNvPr>
          <p:cNvGrpSpPr/>
          <p:nvPr/>
        </p:nvGrpSpPr>
        <p:grpSpPr>
          <a:xfrm>
            <a:off x="2328320" y="1499571"/>
            <a:ext cx="325440" cy="597960"/>
            <a:chOff x="2328320" y="1499571"/>
            <a:chExt cx="325440" cy="59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B401CC9-40C3-4AE6-B3C3-479E7CA48136}"/>
                    </a:ext>
                  </a:extLst>
                </p14:cNvPr>
                <p14:cNvContentPartPr/>
                <p14:nvPr/>
              </p14:nvContentPartPr>
              <p14:xfrm>
                <a:off x="2379440" y="1499571"/>
                <a:ext cx="136440" cy="257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B401CC9-40C3-4AE6-B3C3-479E7CA481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70800" y="1490931"/>
                  <a:ext cx="154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8315987-5B07-43F7-A9C0-E2811C582E38}"/>
                    </a:ext>
                  </a:extLst>
                </p14:cNvPr>
                <p14:cNvContentPartPr/>
                <p14:nvPr/>
              </p14:nvContentPartPr>
              <p14:xfrm>
                <a:off x="2515520" y="1522611"/>
                <a:ext cx="11880" cy="519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8315987-5B07-43F7-A9C0-E2811C582E3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06880" y="1513971"/>
                  <a:ext cx="2952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FE5E8AD-92DF-4415-9D11-24D9183D0E7E}"/>
                    </a:ext>
                  </a:extLst>
                </p14:cNvPr>
                <p14:cNvContentPartPr/>
                <p14:nvPr/>
              </p14:nvContentPartPr>
              <p14:xfrm>
                <a:off x="2328320" y="2066931"/>
                <a:ext cx="325440" cy="30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FE5E8AD-92DF-4415-9D11-24D9183D0E7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19320" y="2057931"/>
                  <a:ext cx="3430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8DC527F-84D8-4099-8EFA-15664434F041}"/>
              </a:ext>
            </a:extLst>
          </p:cNvPr>
          <p:cNvGrpSpPr/>
          <p:nvPr/>
        </p:nvGrpSpPr>
        <p:grpSpPr>
          <a:xfrm>
            <a:off x="2448560" y="2284011"/>
            <a:ext cx="317520" cy="671760"/>
            <a:chOff x="2448560" y="2284011"/>
            <a:chExt cx="317520" cy="67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590C10F-4268-4B23-B6C8-61E1B3EC71B3}"/>
                    </a:ext>
                  </a:extLst>
                </p14:cNvPr>
                <p14:cNvContentPartPr/>
                <p14:nvPr/>
              </p14:nvContentPartPr>
              <p14:xfrm>
                <a:off x="2448560" y="2284011"/>
                <a:ext cx="136440" cy="667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590C10F-4268-4B23-B6C8-61E1B3EC71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39920" y="2275371"/>
                  <a:ext cx="15408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8345676-5809-4831-9ACF-963B4C05F9A2}"/>
                    </a:ext>
                  </a:extLst>
                </p14:cNvPr>
                <p14:cNvContentPartPr/>
                <p14:nvPr/>
              </p14:nvContentPartPr>
              <p14:xfrm>
                <a:off x="2600480" y="2865411"/>
                <a:ext cx="165600" cy="90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8345676-5809-4831-9ACF-963B4C05F9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91840" y="2856411"/>
                  <a:ext cx="1832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4C64C8-E842-461B-A43B-05AD85748957}"/>
              </a:ext>
            </a:extLst>
          </p:cNvPr>
          <p:cNvGrpSpPr/>
          <p:nvPr/>
        </p:nvGrpSpPr>
        <p:grpSpPr>
          <a:xfrm>
            <a:off x="3182960" y="2037411"/>
            <a:ext cx="143640" cy="116280"/>
            <a:chOff x="3182960" y="2037411"/>
            <a:chExt cx="143640" cy="1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9AAD2DE-6C58-42C0-9E1E-269C4B60E744}"/>
                    </a:ext>
                  </a:extLst>
                </p14:cNvPr>
                <p14:cNvContentPartPr/>
                <p14:nvPr/>
              </p14:nvContentPartPr>
              <p14:xfrm>
                <a:off x="3182960" y="2037411"/>
                <a:ext cx="137880" cy="54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9AAD2DE-6C58-42C0-9E1E-269C4B60E7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74320" y="2028771"/>
                  <a:ext cx="155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F0AC115-B69C-466C-841A-C7F13DA4BEB6}"/>
                    </a:ext>
                  </a:extLst>
                </p14:cNvPr>
                <p14:cNvContentPartPr/>
                <p14:nvPr/>
              </p14:nvContentPartPr>
              <p14:xfrm>
                <a:off x="3230840" y="2118771"/>
                <a:ext cx="95760" cy="34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F0AC115-B69C-466C-841A-C7F13DA4BEB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21840" y="2109771"/>
                  <a:ext cx="1134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AE7A0EE-7AF5-4D63-902A-B5FAFB135EFE}"/>
              </a:ext>
            </a:extLst>
          </p:cNvPr>
          <p:cNvGrpSpPr/>
          <p:nvPr/>
        </p:nvGrpSpPr>
        <p:grpSpPr>
          <a:xfrm>
            <a:off x="3701000" y="1695051"/>
            <a:ext cx="333720" cy="598320"/>
            <a:chOff x="3701000" y="1695051"/>
            <a:chExt cx="333720" cy="59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9BB7785-74EC-4D73-99B0-0295C17AFF91}"/>
                    </a:ext>
                  </a:extLst>
                </p14:cNvPr>
                <p14:cNvContentPartPr/>
                <p14:nvPr/>
              </p14:nvContentPartPr>
              <p14:xfrm>
                <a:off x="3819440" y="1713051"/>
                <a:ext cx="11880" cy="414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9BB7785-74EC-4D73-99B0-0295C17AFF9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10440" y="1704051"/>
                  <a:ext cx="295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CF8F884-6E25-447F-A819-D0799DFC47D6}"/>
                    </a:ext>
                  </a:extLst>
                </p14:cNvPr>
                <p14:cNvContentPartPr/>
                <p14:nvPr/>
              </p14:nvContentPartPr>
              <p14:xfrm>
                <a:off x="3779120" y="1695051"/>
                <a:ext cx="142560" cy="223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CF8F884-6E25-447F-A819-D0799DFC47D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70480" y="1686411"/>
                  <a:ext cx="160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CA8FA9E-64DF-4DC2-A080-5A9934AFF8F8}"/>
                    </a:ext>
                  </a:extLst>
                </p14:cNvPr>
                <p14:cNvContentPartPr/>
                <p14:nvPr/>
              </p14:nvContentPartPr>
              <p14:xfrm>
                <a:off x="3701000" y="2229291"/>
                <a:ext cx="333720" cy="64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CA8FA9E-64DF-4DC2-A080-5A9934AFF8F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92000" y="2220291"/>
                  <a:ext cx="35136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F4CC0A3-02A2-45A9-B38C-51852B183EC4}"/>
              </a:ext>
            </a:extLst>
          </p:cNvPr>
          <p:cNvGrpSpPr/>
          <p:nvPr/>
        </p:nvGrpSpPr>
        <p:grpSpPr>
          <a:xfrm>
            <a:off x="3777680" y="2492091"/>
            <a:ext cx="403560" cy="434160"/>
            <a:chOff x="3777680" y="2492091"/>
            <a:chExt cx="40356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2A23E0C-DA31-4822-89EE-79C6BA08B9F9}"/>
                    </a:ext>
                  </a:extLst>
                </p14:cNvPr>
                <p14:cNvContentPartPr/>
                <p14:nvPr/>
              </p14:nvContentPartPr>
              <p14:xfrm>
                <a:off x="3777680" y="2508651"/>
                <a:ext cx="178200" cy="365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2A23E0C-DA31-4822-89EE-79C6BA08B9F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68680" y="2499651"/>
                  <a:ext cx="1958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6768A07-8B15-48B2-9AA0-FF7D2DD33628}"/>
                    </a:ext>
                  </a:extLst>
                </p14:cNvPr>
                <p14:cNvContentPartPr/>
                <p14:nvPr/>
              </p14:nvContentPartPr>
              <p14:xfrm>
                <a:off x="3949400" y="2569131"/>
                <a:ext cx="123840" cy="357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6768A07-8B15-48B2-9AA0-FF7D2DD3362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40760" y="2560131"/>
                  <a:ext cx="1414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7E5709D-68FF-4A31-942E-076C1554E201}"/>
                    </a:ext>
                  </a:extLst>
                </p14:cNvPr>
                <p14:cNvContentPartPr/>
                <p14:nvPr/>
              </p14:nvContentPartPr>
              <p14:xfrm>
                <a:off x="3984320" y="2492091"/>
                <a:ext cx="196920" cy="88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7E5709D-68FF-4A31-942E-076C1554E20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75680" y="2483091"/>
                  <a:ext cx="2145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E826BBA-5D33-4354-BBBF-A8487E90F68A}"/>
              </a:ext>
            </a:extLst>
          </p:cNvPr>
          <p:cNvGrpSpPr/>
          <p:nvPr/>
        </p:nvGrpSpPr>
        <p:grpSpPr>
          <a:xfrm>
            <a:off x="1359560" y="3647331"/>
            <a:ext cx="339840" cy="799200"/>
            <a:chOff x="1359560" y="3647331"/>
            <a:chExt cx="339840" cy="79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54BA489-40E9-47A7-A3C5-AF980EB2880C}"/>
                    </a:ext>
                  </a:extLst>
                </p14:cNvPr>
                <p14:cNvContentPartPr/>
                <p14:nvPr/>
              </p14:nvContentPartPr>
              <p14:xfrm>
                <a:off x="1381880" y="3647331"/>
                <a:ext cx="136800" cy="311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54BA489-40E9-47A7-A3C5-AF980EB2880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72880" y="3638691"/>
                  <a:ext cx="1544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E5E2616-FA4D-4B0E-B7D4-9CEC13414EF4}"/>
                    </a:ext>
                  </a:extLst>
                </p14:cNvPr>
                <p14:cNvContentPartPr/>
                <p14:nvPr/>
              </p14:nvContentPartPr>
              <p14:xfrm>
                <a:off x="1359560" y="3668211"/>
                <a:ext cx="132120" cy="696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E5E2616-FA4D-4B0E-B7D4-9CEC13414EF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50560" y="3659571"/>
                  <a:ext cx="14976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E31624E-FC05-48FD-8BE1-37CC404D0B8F}"/>
                    </a:ext>
                  </a:extLst>
                </p14:cNvPr>
                <p14:cNvContentPartPr/>
                <p14:nvPr/>
              </p14:nvContentPartPr>
              <p14:xfrm>
                <a:off x="1524800" y="4289931"/>
                <a:ext cx="174600" cy="156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E31624E-FC05-48FD-8BE1-37CC404D0B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15800" y="4280931"/>
                  <a:ext cx="19224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D99E652-DACA-4222-8F2A-72D479980C56}"/>
              </a:ext>
            </a:extLst>
          </p:cNvPr>
          <p:cNvGrpSpPr/>
          <p:nvPr/>
        </p:nvGrpSpPr>
        <p:grpSpPr>
          <a:xfrm>
            <a:off x="2027360" y="3933531"/>
            <a:ext cx="138240" cy="93960"/>
            <a:chOff x="2027360" y="3933531"/>
            <a:chExt cx="13824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BC6731F-2C93-4F05-BE92-5DB85C5B0107}"/>
                    </a:ext>
                  </a:extLst>
                </p14:cNvPr>
                <p14:cNvContentPartPr/>
                <p14:nvPr/>
              </p14:nvContentPartPr>
              <p14:xfrm>
                <a:off x="2027360" y="3933531"/>
                <a:ext cx="108000" cy="20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BC6731F-2C93-4F05-BE92-5DB85C5B010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18720" y="3924531"/>
                  <a:ext cx="125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5D30811-A655-436F-9A8E-7A83649CDFAF}"/>
                    </a:ext>
                  </a:extLst>
                </p14:cNvPr>
                <p14:cNvContentPartPr/>
                <p14:nvPr/>
              </p14:nvContentPartPr>
              <p14:xfrm>
                <a:off x="2073800" y="4022091"/>
                <a:ext cx="91800" cy="5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5D30811-A655-436F-9A8E-7A83649CDFA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64800" y="4013451"/>
                  <a:ext cx="1094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B645999-E824-4F44-A632-B60C452B63D2}"/>
              </a:ext>
            </a:extLst>
          </p:cNvPr>
          <p:cNvGrpSpPr/>
          <p:nvPr/>
        </p:nvGrpSpPr>
        <p:grpSpPr>
          <a:xfrm>
            <a:off x="2497880" y="3666411"/>
            <a:ext cx="393120" cy="459720"/>
            <a:chOff x="2497880" y="3666411"/>
            <a:chExt cx="393120" cy="45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705ADB4-B34B-4949-8741-7A7F6EAF743F}"/>
                    </a:ext>
                  </a:extLst>
                </p14:cNvPr>
                <p14:cNvContentPartPr/>
                <p14:nvPr/>
              </p14:nvContentPartPr>
              <p14:xfrm>
                <a:off x="2497880" y="3666411"/>
                <a:ext cx="147960" cy="428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705ADB4-B34B-4949-8741-7A7F6EAF743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88880" y="3657411"/>
                  <a:ext cx="1656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4EB8BD3-1B10-46AB-B359-285CC3299C8C}"/>
                    </a:ext>
                  </a:extLst>
                </p14:cNvPr>
                <p14:cNvContentPartPr/>
                <p14:nvPr/>
              </p14:nvContentPartPr>
              <p14:xfrm>
                <a:off x="2691920" y="3787371"/>
                <a:ext cx="79200" cy="338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4EB8BD3-1B10-46AB-B359-285CC3299C8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83280" y="3778371"/>
                  <a:ext cx="968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C8276C5-8BA0-4930-91A6-110ADDD0AF24}"/>
                    </a:ext>
                  </a:extLst>
                </p14:cNvPr>
                <p14:cNvContentPartPr/>
                <p14:nvPr/>
              </p14:nvContentPartPr>
              <p14:xfrm>
                <a:off x="2714240" y="3685491"/>
                <a:ext cx="176760" cy="85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C8276C5-8BA0-4930-91A6-110ADDD0AF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05600" y="3676851"/>
                  <a:ext cx="19440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07501D6-726A-4D50-BEFB-2CCE6D5BE09E}"/>
              </a:ext>
            </a:extLst>
          </p:cNvPr>
          <p:cNvGrpSpPr/>
          <p:nvPr/>
        </p:nvGrpSpPr>
        <p:grpSpPr>
          <a:xfrm>
            <a:off x="3433160" y="3685491"/>
            <a:ext cx="36000" cy="331920"/>
            <a:chOff x="3433160" y="3685491"/>
            <a:chExt cx="3600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4060BA2-9E09-4B3B-AA58-6F9CB4318399}"/>
                    </a:ext>
                  </a:extLst>
                </p14:cNvPr>
                <p14:cNvContentPartPr/>
                <p14:nvPr/>
              </p14:nvContentPartPr>
              <p14:xfrm>
                <a:off x="3433160" y="3856491"/>
                <a:ext cx="36000" cy="160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4060BA2-9E09-4B3B-AA58-6F9CB43183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24160" y="3847491"/>
                  <a:ext cx="53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C06481F-D93A-4A00-BA48-A83B5E072391}"/>
                    </a:ext>
                  </a:extLst>
                </p14:cNvPr>
                <p14:cNvContentPartPr/>
                <p14:nvPr/>
              </p14:nvContentPartPr>
              <p14:xfrm>
                <a:off x="3433160" y="3685491"/>
                <a:ext cx="18360" cy="824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C06481F-D93A-4A00-BA48-A83B5E07239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24160" y="3676851"/>
                  <a:ext cx="360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1849A2B-C262-415A-BF9A-724C01B76E43}"/>
              </a:ext>
            </a:extLst>
          </p:cNvPr>
          <p:cNvGrpSpPr/>
          <p:nvPr/>
        </p:nvGrpSpPr>
        <p:grpSpPr>
          <a:xfrm>
            <a:off x="3874880" y="3610251"/>
            <a:ext cx="199440" cy="373680"/>
            <a:chOff x="3874880" y="3610251"/>
            <a:chExt cx="19944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81ABE34-FB67-48D0-8259-BF37AAB35491}"/>
                    </a:ext>
                  </a:extLst>
                </p14:cNvPr>
                <p14:cNvContentPartPr/>
                <p14:nvPr/>
              </p14:nvContentPartPr>
              <p14:xfrm>
                <a:off x="3874880" y="3626811"/>
                <a:ext cx="101880" cy="357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81ABE34-FB67-48D0-8259-BF37AAB3549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65880" y="3617811"/>
                  <a:ext cx="1195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A7D66DE-99E4-407D-8C47-243AA0139DA3}"/>
                    </a:ext>
                  </a:extLst>
                </p14:cNvPr>
                <p14:cNvContentPartPr/>
                <p14:nvPr/>
              </p14:nvContentPartPr>
              <p14:xfrm>
                <a:off x="3910880" y="3610251"/>
                <a:ext cx="163440" cy="102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A7D66DE-99E4-407D-8C47-243AA0139DA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01880" y="3601611"/>
                  <a:ext cx="18108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175704F-E212-403C-AC74-E127C02AE067}"/>
              </a:ext>
            </a:extLst>
          </p:cNvPr>
          <p:cNvGrpSpPr/>
          <p:nvPr/>
        </p:nvGrpSpPr>
        <p:grpSpPr>
          <a:xfrm>
            <a:off x="4794680" y="3715731"/>
            <a:ext cx="220320" cy="128880"/>
            <a:chOff x="4794680" y="3715731"/>
            <a:chExt cx="22032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7D25AE1-74DD-4D4A-86D7-EDE7E2AF08C9}"/>
                    </a:ext>
                  </a:extLst>
                </p14:cNvPr>
                <p14:cNvContentPartPr/>
                <p14:nvPr/>
              </p14:nvContentPartPr>
              <p14:xfrm>
                <a:off x="4794680" y="3751011"/>
                <a:ext cx="27000" cy="12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7D25AE1-74DD-4D4A-86D7-EDE7E2AF08C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86040" y="3742011"/>
                  <a:ext cx="44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79A28F6-3573-4533-9B71-10FE944FE4B2}"/>
                    </a:ext>
                  </a:extLst>
                </p14:cNvPr>
                <p14:cNvContentPartPr/>
                <p14:nvPr/>
              </p14:nvContentPartPr>
              <p14:xfrm>
                <a:off x="4799360" y="3715731"/>
                <a:ext cx="215640" cy="35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79A28F6-3573-4533-9B71-10FE944FE4B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90360" y="3707091"/>
                  <a:ext cx="233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8343AD1-6BBE-449F-9019-9EC353C069A4}"/>
                    </a:ext>
                  </a:extLst>
                </p14:cNvPr>
                <p14:cNvContentPartPr/>
                <p14:nvPr/>
              </p14:nvContentPartPr>
              <p14:xfrm>
                <a:off x="4879640" y="3806091"/>
                <a:ext cx="107640" cy="38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8343AD1-6BBE-449F-9019-9EC353C069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70640" y="3797451"/>
                  <a:ext cx="12528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6B6EE83-DE8E-4119-8480-7B4B7AFD504F}"/>
              </a:ext>
            </a:extLst>
          </p:cNvPr>
          <p:cNvGrpSpPr/>
          <p:nvPr/>
        </p:nvGrpSpPr>
        <p:grpSpPr>
          <a:xfrm>
            <a:off x="5457440" y="3439611"/>
            <a:ext cx="306360" cy="494640"/>
            <a:chOff x="5457440" y="3439611"/>
            <a:chExt cx="30636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DA84E6D-8853-4F78-BE6E-8A803C8B0D71}"/>
                    </a:ext>
                  </a:extLst>
                </p14:cNvPr>
                <p14:cNvContentPartPr/>
                <p14:nvPr/>
              </p14:nvContentPartPr>
              <p14:xfrm>
                <a:off x="5457440" y="3511611"/>
                <a:ext cx="161640" cy="422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DA84E6D-8853-4F78-BE6E-8A803C8B0D7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48800" y="3502611"/>
                  <a:ext cx="1792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B2F82A7-210D-4D97-956E-C85E2626EA12}"/>
                    </a:ext>
                  </a:extLst>
                </p14:cNvPr>
                <p14:cNvContentPartPr/>
                <p14:nvPr/>
              </p14:nvContentPartPr>
              <p14:xfrm>
                <a:off x="5535560" y="3439611"/>
                <a:ext cx="228240" cy="110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B2F82A7-210D-4D97-956E-C85E2626EA1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26560" y="3430611"/>
                  <a:ext cx="24588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8FA3922-6B48-4FF1-A373-5FDFBA7CACB4}"/>
                  </a:ext>
                </a:extLst>
              </p14:cNvPr>
              <p14:cNvContentPartPr/>
              <p14:nvPr/>
            </p14:nvContentPartPr>
            <p14:xfrm>
              <a:off x="6239000" y="3452931"/>
              <a:ext cx="11520" cy="421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8FA3922-6B48-4FF1-A373-5FDFBA7CACB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230000" y="3444291"/>
                <a:ext cx="2916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A10C2B0-EE3D-4C64-AD91-753BE7F1AA5C}"/>
              </a:ext>
            </a:extLst>
          </p:cNvPr>
          <p:cNvGrpSpPr/>
          <p:nvPr/>
        </p:nvGrpSpPr>
        <p:grpSpPr>
          <a:xfrm>
            <a:off x="1486280" y="4609611"/>
            <a:ext cx="163440" cy="464760"/>
            <a:chOff x="1486280" y="4609611"/>
            <a:chExt cx="16344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56677BA-B3B3-423C-B663-F1A6D19DEFA3}"/>
                    </a:ext>
                  </a:extLst>
                </p14:cNvPr>
                <p14:cNvContentPartPr/>
                <p14:nvPr/>
              </p14:nvContentPartPr>
              <p14:xfrm>
                <a:off x="1491320" y="4609611"/>
                <a:ext cx="44280" cy="464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56677BA-B3B3-423C-B663-F1A6D19DEFA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482320" y="4600611"/>
                  <a:ext cx="6192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D306E4D-C876-44B2-B7C3-E2B08601D1DD}"/>
                    </a:ext>
                  </a:extLst>
                </p14:cNvPr>
                <p14:cNvContentPartPr/>
                <p14:nvPr/>
              </p14:nvContentPartPr>
              <p14:xfrm>
                <a:off x="1486280" y="4626531"/>
                <a:ext cx="163440" cy="230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D306E4D-C876-44B2-B7C3-E2B08601D1D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77640" y="4617891"/>
                  <a:ext cx="18108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F068EBE-0AAF-40C8-83E4-48193150894C}"/>
              </a:ext>
            </a:extLst>
          </p:cNvPr>
          <p:cNvGrpSpPr/>
          <p:nvPr/>
        </p:nvGrpSpPr>
        <p:grpSpPr>
          <a:xfrm>
            <a:off x="2011160" y="4701411"/>
            <a:ext cx="154440" cy="141480"/>
            <a:chOff x="2011160" y="4701411"/>
            <a:chExt cx="15444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84D4BDD-5381-412E-96EA-5C52211BC862}"/>
                    </a:ext>
                  </a:extLst>
                </p14:cNvPr>
                <p14:cNvContentPartPr/>
                <p14:nvPr/>
              </p14:nvContentPartPr>
              <p14:xfrm>
                <a:off x="2011160" y="4701411"/>
                <a:ext cx="154440" cy="86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84D4BDD-5381-412E-96EA-5C52211BC86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02160" y="4692771"/>
                  <a:ext cx="172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61D97D7-DAD1-4E7B-A708-5E2189FBDA26}"/>
                    </a:ext>
                  </a:extLst>
                </p14:cNvPr>
                <p14:cNvContentPartPr/>
                <p14:nvPr/>
              </p14:nvContentPartPr>
              <p14:xfrm>
                <a:off x="2051480" y="4795731"/>
                <a:ext cx="96480" cy="47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61D97D7-DAD1-4E7B-A708-5E2189FBDA2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42480" y="4786731"/>
                  <a:ext cx="11412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E582324-E162-42DA-B92F-CB297037EB3B}"/>
              </a:ext>
            </a:extLst>
          </p:cNvPr>
          <p:cNvGrpSpPr/>
          <p:nvPr/>
        </p:nvGrpSpPr>
        <p:grpSpPr>
          <a:xfrm>
            <a:off x="2493560" y="4418091"/>
            <a:ext cx="576360" cy="565200"/>
            <a:chOff x="2493560" y="4418091"/>
            <a:chExt cx="576360" cy="56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5CFAD85-6F44-46C2-9CA4-F80ADE6A52F0}"/>
                    </a:ext>
                  </a:extLst>
                </p14:cNvPr>
                <p14:cNvContentPartPr/>
                <p14:nvPr/>
              </p14:nvContentPartPr>
              <p14:xfrm>
                <a:off x="2632880" y="4448691"/>
                <a:ext cx="37440" cy="469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5CFAD85-6F44-46C2-9CA4-F80ADE6A52F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23880" y="4440051"/>
                  <a:ext cx="550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8C69DAC-F2F7-4E69-AE67-F1429ACCE8D4}"/>
                    </a:ext>
                  </a:extLst>
                </p14:cNvPr>
                <p14:cNvContentPartPr/>
                <p14:nvPr/>
              </p14:nvContentPartPr>
              <p14:xfrm>
                <a:off x="2747720" y="4521051"/>
                <a:ext cx="120240" cy="266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8C69DAC-F2F7-4E69-AE67-F1429ACCE8D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39080" y="4512051"/>
                  <a:ext cx="1378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E80B67B-F5B0-41EE-B36E-C70C523A85DD}"/>
                    </a:ext>
                  </a:extLst>
                </p14:cNvPr>
                <p14:cNvContentPartPr/>
                <p14:nvPr/>
              </p14:nvContentPartPr>
              <p14:xfrm>
                <a:off x="2493560" y="4441491"/>
                <a:ext cx="165960" cy="541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E80B67B-F5B0-41EE-B36E-C70C523A85D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84560" y="4432491"/>
                  <a:ext cx="18360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51A40B3-7B11-40F9-B448-3A22DE5ACA8A}"/>
                    </a:ext>
                  </a:extLst>
                </p14:cNvPr>
                <p14:cNvContentPartPr/>
                <p14:nvPr/>
              </p14:nvContentPartPr>
              <p14:xfrm>
                <a:off x="2805680" y="4552371"/>
                <a:ext cx="264240" cy="2232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51A40B3-7B11-40F9-B448-3A22DE5ACA8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97040" y="4543731"/>
                  <a:ext cx="281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7C9050E-67BC-405B-B87F-6F0ED7F80C81}"/>
                    </a:ext>
                  </a:extLst>
                </p14:cNvPr>
                <p14:cNvContentPartPr/>
                <p14:nvPr/>
              </p14:nvContentPartPr>
              <p14:xfrm>
                <a:off x="2822600" y="4418091"/>
                <a:ext cx="209160" cy="419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7C9050E-67BC-405B-B87F-6F0ED7F80C8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13960" y="4409451"/>
                  <a:ext cx="226800" cy="43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F47145B-A262-400D-BAAF-C459617ED9AE}"/>
              </a:ext>
            </a:extLst>
          </p:cNvPr>
          <p:cNvGrpSpPr/>
          <p:nvPr/>
        </p:nvGrpSpPr>
        <p:grpSpPr>
          <a:xfrm>
            <a:off x="3406160" y="4418811"/>
            <a:ext cx="196200" cy="614520"/>
            <a:chOff x="3406160" y="4418811"/>
            <a:chExt cx="196200" cy="61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9175E8A-009E-484C-8400-426D756B379F}"/>
                    </a:ext>
                  </a:extLst>
                </p14:cNvPr>
                <p14:cNvContentPartPr/>
                <p14:nvPr/>
              </p14:nvContentPartPr>
              <p14:xfrm>
                <a:off x="3406160" y="4418811"/>
                <a:ext cx="196200" cy="327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9175E8A-009E-484C-8400-426D756B379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97520" y="4410171"/>
                  <a:ext cx="2138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DEFCE31-EA0D-491B-B060-CDCC070CA032}"/>
                    </a:ext>
                  </a:extLst>
                </p14:cNvPr>
                <p14:cNvContentPartPr/>
                <p14:nvPr/>
              </p14:nvContentPartPr>
              <p14:xfrm>
                <a:off x="3564920" y="4495491"/>
                <a:ext cx="27000" cy="537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EFCE31-EA0D-491B-B060-CDCC070CA03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55920" y="4486851"/>
                  <a:ext cx="44640" cy="55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D33E8A7-371E-4F2A-8707-6E24B18692DD}"/>
              </a:ext>
            </a:extLst>
          </p:cNvPr>
          <p:cNvGrpSpPr/>
          <p:nvPr/>
        </p:nvGrpSpPr>
        <p:grpSpPr>
          <a:xfrm>
            <a:off x="4622960" y="4524291"/>
            <a:ext cx="147240" cy="194400"/>
            <a:chOff x="4622960" y="4524291"/>
            <a:chExt cx="14724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1EFFAF2-22F6-4D4C-8465-61DEAB5C0D02}"/>
                    </a:ext>
                  </a:extLst>
                </p14:cNvPr>
                <p14:cNvContentPartPr/>
                <p14:nvPr/>
              </p14:nvContentPartPr>
              <p14:xfrm>
                <a:off x="4622960" y="4524291"/>
                <a:ext cx="147240" cy="29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1EFFAF2-22F6-4D4C-8465-61DEAB5C0D0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14320" y="4515651"/>
                  <a:ext cx="164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A52096C-BB30-41D0-8BFA-315C9C22F1DB}"/>
                    </a:ext>
                  </a:extLst>
                </p14:cNvPr>
                <p14:cNvContentPartPr/>
                <p14:nvPr/>
              </p14:nvContentPartPr>
              <p14:xfrm>
                <a:off x="4647440" y="4676571"/>
                <a:ext cx="89640" cy="42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A52096C-BB30-41D0-8BFA-315C9C22F1D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638440" y="4667931"/>
                  <a:ext cx="10728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763CEEF-229F-45F5-B50D-DDAC03A7ED67}"/>
              </a:ext>
            </a:extLst>
          </p:cNvPr>
          <p:cNvGrpSpPr/>
          <p:nvPr/>
        </p:nvGrpSpPr>
        <p:grpSpPr>
          <a:xfrm>
            <a:off x="5377160" y="4363371"/>
            <a:ext cx="339840" cy="402480"/>
            <a:chOff x="5377160" y="4363371"/>
            <a:chExt cx="339840" cy="40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D94C4DF-34B4-4B1A-A4BB-E2B30516A7F7}"/>
                    </a:ext>
                  </a:extLst>
                </p14:cNvPr>
                <p14:cNvContentPartPr/>
                <p14:nvPr/>
              </p14:nvContentPartPr>
              <p14:xfrm>
                <a:off x="5377160" y="4363371"/>
                <a:ext cx="18360" cy="402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D94C4DF-34B4-4B1A-A4BB-E2B30516A7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68520" y="4354731"/>
                  <a:ext cx="360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18BB5C3-36B4-47EE-8380-BCFA4C2019A0}"/>
                    </a:ext>
                  </a:extLst>
                </p14:cNvPr>
                <p14:cNvContentPartPr/>
                <p14:nvPr/>
              </p14:nvContentPartPr>
              <p14:xfrm>
                <a:off x="5508920" y="4387131"/>
                <a:ext cx="208080" cy="370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18BB5C3-36B4-47EE-8380-BCFA4C2019A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99920" y="4378131"/>
                  <a:ext cx="22572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B968AEA-5B2D-4480-B433-6EE2C8327853}"/>
              </a:ext>
            </a:extLst>
          </p:cNvPr>
          <p:cNvGrpSpPr/>
          <p:nvPr/>
        </p:nvGrpSpPr>
        <p:grpSpPr>
          <a:xfrm>
            <a:off x="5061080" y="2113011"/>
            <a:ext cx="300240" cy="356760"/>
            <a:chOff x="5061080" y="2113011"/>
            <a:chExt cx="30024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2700AE3-238C-471F-B1B1-FA37F263382B}"/>
                    </a:ext>
                  </a:extLst>
                </p14:cNvPr>
                <p14:cNvContentPartPr/>
                <p14:nvPr/>
              </p14:nvContentPartPr>
              <p14:xfrm>
                <a:off x="5061080" y="2248371"/>
                <a:ext cx="258480" cy="6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2700AE3-238C-471F-B1B1-FA37F26338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52440" y="2239371"/>
                  <a:ext cx="276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EC224DB-7C27-41F4-8104-18E549C114AF}"/>
                    </a:ext>
                  </a:extLst>
                </p14:cNvPr>
                <p14:cNvContentPartPr/>
                <p14:nvPr/>
              </p14:nvContentPartPr>
              <p14:xfrm>
                <a:off x="5237120" y="2113011"/>
                <a:ext cx="124200" cy="356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EC224DB-7C27-41F4-8104-18E549C114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28120" y="2104011"/>
                  <a:ext cx="14184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1C4E556-6240-4778-8392-F11F8E1895EC}"/>
              </a:ext>
            </a:extLst>
          </p:cNvPr>
          <p:cNvGrpSpPr/>
          <p:nvPr/>
        </p:nvGrpSpPr>
        <p:grpSpPr>
          <a:xfrm>
            <a:off x="5711960" y="2066931"/>
            <a:ext cx="357480" cy="539280"/>
            <a:chOff x="5711960" y="2066931"/>
            <a:chExt cx="357480" cy="53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91A3043-6249-4B5A-A4D9-C6F9996A32CD}"/>
                    </a:ext>
                  </a:extLst>
                </p14:cNvPr>
                <p14:cNvContentPartPr/>
                <p14:nvPr/>
              </p14:nvContentPartPr>
              <p14:xfrm>
                <a:off x="5711960" y="2148291"/>
                <a:ext cx="176760" cy="295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91A3043-6249-4B5A-A4D9-C6F9996A32C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03320" y="2139291"/>
                  <a:ext cx="1944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9B8380B-64F4-4EEA-ADC8-BAFD74C6A587}"/>
                    </a:ext>
                  </a:extLst>
                </p14:cNvPr>
                <p14:cNvContentPartPr/>
                <p14:nvPr/>
              </p14:nvContentPartPr>
              <p14:xfrm>
                <a:off x="5996360" y="2066931"/>
                <a:ext cx="73080" cy="539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9B8380B-64F4-4EEA-ADC8-BAFD74C6A58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87360" y="2057931"/>
                  <a:ext cx="90720" cy="55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8401DE3-4032-49A9-9E7A-532C86BACDDF}"/>
              </a:ext>
            </a:extLst>
          </p:cNvPr>
          <p:cNvGrpSpPr/>
          <p:nvPr/>
        </p:nvGrpSpPr>
        <p:grpSpPr>
          <a:xfrm>
            <a:off x="6437360" y="2084931"/>
            <a:ext cx="295200" cy="458280"/>
            <a:chOff x="6437360" y="2084931"/>
            <a:chExt cx="295200" cy="45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437DDFE-C54A-4004-949E-36E7584CE3C4}"/>
                    </a:ext>
                  </a:extLst>
                </p14:cNvPr>
                <p14:cNvContentPartPr/>
                <p14:nvPr/>
              </p14:nvContentPartPr>
              <p14:xfrm>
                <a:off x="6437360" y="2084931"/>
                <a:ext cx="29520" cy="432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437DDFE-C54A-4004-949E-36E7584CE3C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28360" y="2076291"/>
                  <a:ext cx="471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64336F4-5319-4A3B-B049-E4E60BA659CD}"/>
                    </a:ext>
                  </a:extLst>
                </p14:cNvPr>
                <p14:cNvContentPartPr/>
                <p14:nvPr/>
              </p14:nvContentPartPr>
              <p14:xfrm>
                <a:off x="6566960" y="2201571"/>
                <a:ext cx="165600" cy="341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64336F4-5319-4A3B-B049-E4E60BA659C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58320" y="2192931"/>
                  <a:ext cx="18324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6813B41-6E8A-4DA7-BEF2-CE887D0B9E53}"/>
              </a:ext>
            </a:extLst>
          </p:cNvPr>
          <p:cNvGrpSpPr/>
          <p:nvPr/>
        </p:nvGrpSpPr>
        <p:grpSpPr>
          <a:xfrm>
            <a:off x="7105520" y="1999251"/>
            <a:ext cx="676080" cy="460800"/>
            <a:chOff x="7105520" y="1999251"/>
            <a:chExt cx="67608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F36BD38-F6FD-4611-9529-C785A40ABF47}"/>
                    </a:ext>
                  </a:extLst>
                </p14:cNvPr>
                <p14:cNvContentPartPr/>
                <p14:nvPr/>
              </p14:nvContentPartPr>
              <p14:xfrm>
                <a:off x="7105520" y="1999251"/>
                <a:ext cx="272160" cy="460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F36BD38-F6FD-4611-9529-C785A40ABF4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96520" y="1990611"/>
                  <a:ext cx="2898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DD1ED79-B1D2-4FB8-9D80-13045AA373DC}"/>
                    </a:ext>
                  </a:extLst>
                </p14:cNvPr>
                <p14:cNvContentPartPr/>
                <p14:nvPr/>
              </p14:nvContentPartPr>
              <p14:xfrm>
                <a:off x="7394960" y="2177451"/>
                <a:ext cx="118800" cy="217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DD1ED79-B1D2-4FB8-9D80-13045AA373D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86320" y="2168451"/>
                  <a:ext cx="136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52665BA-FB48-4F2A-9A05-D2A978661DEF}"/>
                    </a:ext>
                  </a:extLst>
                </p14:cNvPr>
                <p14:cNvContentPartPr/>
                <p14:nvPr/>
              </p14:nvContentPartPr>
              <p14:xfrm>
                <a:off x="7616000" y="2201211"/>
                <a:ext cx="165600" cy="2106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52665BA-FB48-4F2A-9A05-D2A978661DE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07360" y="2192571"/>
                  <a:ext cx="18324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E6A8586-B2DF-4A82-B6AC-09C1E541A086}"/>
              </a:ext>
            </a:extLst>
          </p:cNvPr>
          <p:cNvGrpSpPr/>
          <p:nvPr/>
        </p:nvGrpSpPr>
        <p:grpSpPr>
          <a:xfrm>
            <a:off x="8109560" y="2126331"/>
            <a:ext cx="272520" cy="358920"/>
            <a:chOff x="8109560" y="2126331"/>
            <a:chExt cx="27252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F1A8C87-868C-4B7D-B189-84B14C38E1E1}"/>
                    </a:ext>
                  </a:extLst>
                </p14:cNvPr>
                <p14:cNvContentPartPr/>
                <p14:nvPr/>
              </p14:nvContentPartPr>
              <p14:xfrm>
                <a:off x="8109560" y="2126331"/>
                <a:ext cx="129960" cy="358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F1A8C87-868C-4B7D-B189-84B14C38E1E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00560" y="2117331"/>
                  <a:ext cx="1476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59EFC84-D630-4FAB-B409-1A6119C8D2C3}"/>
                    </a:ext>
                  </a:extLst>
                </p14:cNvPr>
                <p14:cNvContentPartPr/>
                <p14:nvPr/>
              </p14:nvContentPartPr>
              <p14:xfrm>
                <a:off x="8176520" y="2177451"/>
                <a:ext cx="205560" cy="25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59EFC84-D630-4FAB-B409-1A6119C8D2C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67520" y="2168451"/>
                  <a:ext cx="223200" cy="4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117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C5FC8-F10B-4422-BCCA-61AEBDDA74BF}"/>
              </a:ext>
            </a:extLst>
          </p:cNvPr>
          <p:cNvGrpSpPr/>
          <p:nvPr/>
        </p:nvGrpSpPr>
        <p:grpSpPr>
          <a:xfrm>
            <a:off x="327800" y="260451"/>
            <a:ext cx="297000" cy="565560"/>
            <a:chOff x="327800" y="260451"/>
            <a:chExt cx="297000" cy="56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7B39B4C-7E81-4ECA-86AE-1D7ED6D222CF}"/>
                    </a:ext>
                  </a:extLst>
                </p14:cNvPr>
                <p14:cNvContentPartPr/>
                <p14:nvPr/>
              </p14:nvContentPartPr>
              <p14:xfrm>
                <a:off x="327800" y="336051"/>
                <a:ext cx="148320" cy="4363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7B39B4C-7E81-4ECA-86AE-1D7ED6D222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8800" y="327411"/>
                  <a:ext cx="1659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9014D3E-D2DC-446E-B426-C3C1BD68B05F}"/>
                    </a:ext>
                  </a:extLst>
                </p14:cNvPr>
                <p14:cNvContentPartPr/>
                <p14:nvPr/>
              </p14:nvContentPartPr>
              <p14:xfrm>
                <a:off x="526880" y="260451"/>
                <a:ext cx="97920" cy="565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9014D3E-D2DC-446E-B426-C3C1BD68B05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8240" y="251811"/>
                  <a:ext cx="115560" cy="58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E21007-2CB5-401E-87D4-9B7BD56EB86E}"/>
              </a:ext>
            </a:extLst>
          </p:cNvPr>
          <p:cNvGrpSpPr/>
          <p:nvPr/>
        </p:nvGrpSpPr>
        <p:grpSpPr>
          <a:xfrm>
            <a:off x="1029440" y="343251"/>
            <a:ext cx="743400" cy="415080"/>
            <a:chOff x="1029440" y="343251"/>
            <a:chExt cx="74340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2888097-6C09-4F32-BE12-70822968DFDB}"/>
                    </a:ext>
                  </a:extLst>
                </p14:cNvPr>
                <p14:cNvContentPartPr/>
                <p14:nvPr/>
              </p14:nvContentPartPr>
              <p14:xfrm>
                <a:off x="1029440" y="343251"/>
                <a:ext cx="171360" cy="384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2888097-6C09-4F32-BE12-70822968DF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0800" y="334611"/>
                  <a:ext cx="1890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CB5C4C-0FF7-420C-A678-B70F486F0B92}"/>
                    </a:ext>
                  </a:extLst>
                </p14:cNvPr>
                <p14:cNvContentPartPr/>
                <p14:nvPr/>
              </p14:nvContentPartPr>
              <p14:xfrm>
                <a:off x="1348400" y="514971"/>
                <a:ext cx="51840" cy="212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CB5C4C-0FF7-420C-A678-B70F486F0B9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9400" y="505971"/>
                  <a:ext cx="69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78B31DA-2ED2-4477-A0E5-DC092EEA22C6}"/>
                    </a:ext>
                  </a:extLst>
                </p14:cNvPr>
                <p14:cNvContentPartPr/>
                <p14:nvPr/>
              </p14:nvContentPartPr>
              <p14:xfrm>
                <a:off x="1529120" y="367371"/>
                <a:ext cx="182880" cy="390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78B31DA-2ED2-4477-A0E5-DC092EEA22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20120" y="358371"/>
                  <a:ext cx="2005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C683FA-69E5-498F-A947-E9B28963E458}"/>
                    </a:ext>
                  </a:extLst>
                </p14:cNvPr>
                <p14:cNvContentPartPr/>
                <p14:nvPr/>
              </p14:nvContentPartPr>
              <p14:xfrm>
                <a:off x="1569440" y="366651"/>
                <a:ext cx="203400" cy="90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C683FA-69E5-498F-A947-E9B28963E4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60440" y="358011"/>
                  <a:ext cx="22104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4E47A2-F6A5-4AFB-984F-E36775241D0C}"/>
              </a:ext>
            </a:extLst>
          </p:cNvPr>
          <p:cNvGrpSpPr/>
          <p:nvPr/>
        </p:nvGrpSpPr>
        <p:grpSpPr>
          <a:xfrm>
            <a:off x="1982360" y="349371"/>
            <a:ext cx="227880" cy="343440"/>
            <a:chOff x="1982360" y="349371"/>
            <a:chExt cx="22788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45876AF-4629-4BAD-8A11-F1CEC2477A7B}"/>
                    </a:ext>
                  </a:extLst>
                </p14:cNvPr>
                <p14:cNvContentPartPr/>
                <p14:nvPr/>
              </p14:nvContentPartPr>
              <p14:xfrm>
                <a:off x="1982360" y="404451"/>
                <a:ext cx="227880" cy="176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45876AF-4629-4BAD-8A11-F1CEC2477A7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73360" y="395811"/>
                  <a:ext cx="245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C5DEC3-F830-419F-B463-8A18A5AA01BF}"/>
                    </a:ext>
                  </a:extLst>
                </p14:cNvPr>
                <p14:cNvContentPartPr/>
                <p14:nvPr/>
              </p14:nvContentPartPr>
              <p14:xfrm>
                <a:off x="1988840" y="349371"/>
                <a:ext cx="203400" cy="343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C5DEC3-F830-419F-B463-8A18A5AA01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0200" y="340731"/>
                  <a:ext cx="221040" cy="36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CDE93D-7219-4AF3-87E8-6B430C10822B}"/>
              </a:ext>
            </a:extLst>
          </p:cNvPr>
          <p:cNvGrpSpPr/>
          <p:nvPr/>
        </p:nvGrpSpPr>
        <p:grpSpPr>
          <a:xfrm>
            <a:off x="2511200" y="353691"/>
            <a:ext cx="866520" cy="448200"/>
            <a:chOff x="2511200" y="353691"/>
            <a:chExt cx="866520" cy="44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D6AB540-DB7C-4AC4-B3AB-E5284C9EBE06}"/>
                    </a:ext>
                  </a:extLst>
                </p14:cNvPr>
                <p14:cNvContentPartPr/>
                <p14:nvPr/>
              </p14:nvContentPartPr>
              <p14:xfrm>
                <a:off x="2511200" y="353691"/>
                <a:ext cx="74160" cy="379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D6AB540-DB7C-4AC4-B3AB-E5284C9EBE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02560" y="345051"/>
                  <a:ext cx="918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F5D704C-2B2B-4025-89F1-1F77A14E9F0B}"/>
                    </a:ext>
                  </a:extLst>
                </p14:cNvPr>
                <p14:cNvContentPartPr/>
                <p14:nvPr/>
              </p14:nvContentPartPr>
              <p14:xfrm>
                <a:off x="2736560" y="535131"/>
                <a:ext cx="51840" cy="235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F5D704C-2B2B-4025-89F1-1F77A14E9F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27920" y="526491"/>
                  <a:ext cx="69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CA7F605-317C-4768-84CB-935AED86090D}"/>
                    </a:ext>
                  </a:extLst>
                </p14:cNvPr>
                <p14:cNvContentPartPr/>
                <p14:nvPr/>
              </p14:nvContentPartPr>
              <p14:xfrm>
                <a:off x="2894600" y="414171"/>
                <a:ext cx="199440" cy="387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A7F605-317C-4768-84CB-935AED8609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85960" y="405531"/>
                  <a:ext cx="2170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B010D9-2FF4-4428-BC0F-0AB25B1D68DE}"/>
                    </a:ext>
                  </a:extLst>
                </p14:cNvPr>
                <p14:cNvContentPartPr/>
                <p14:nvPr/>
              </p14:nvContentPartPr>
              <p14:xfrm>
                <a:off x="3156320" y="424971"/>
                <a:ext cx="221400" cy="347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B010D9-2FF4-4428-BC0F-0AB25B1D68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47680" y="416331"/>
                  <a:ext cx="23904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817A91-0EA2-468F-BF01-78BE3F8DEDB8}"/>
              </a:ext>
            </a:extLst>
          </p:cNvPr>
          <p:cNvGrpSpPr/>
          <p:nvPr/>
        </p:nvGrpSpPr>
        <p:grpSpPr>
          <a:xfrm>
            <a:off x="3563840" y="534051"/>
            <a:ext cx="152280" cy="149040"/>
            <a:chOff x="3563840" y="534051"/>
            <a:chExt cx="15228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3F06CE8-AE06-4C69-B0FE-3E85C5DFC0DC}"/>
                    </a:ext>
                  </a:extLst>
                </p14:cNvPr>
                <p14:cNvContentPartPr/>
                <p14:nvPr/>
              </p14:nvContentPartPr>
              <p14:xfrm>
                <a:off x="3577160" y="534051"/>
                <a:ext cx="138960" cy="16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3F06CE8-AE06-4C69-B0FE-3E85C5DFC0D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68520" y="525051"/>
                  <a:ext cx="156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CE1EEF-AE64-44EC-9BA5-4D11989E17BC}"/>
                    </a:ext>
                  </a:extLst>
                </p14:cNvPr>
                <p14:cNvContentPartPr/>
                <p14:nvPr/>
              </p14:nvContentPartPr>
              <p14:xfrm>
                <a:off x="3563840" y="625491"/>
                <a:ext cx="108360" cy="57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CE1EEF-AE64-44EC-9BA5-4D11989E17B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55200" y="616491"/>
                  <a:ext cx="1260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FD2595-DDF7-4798-8D4A-EFEFF67321C9}"/>
              </a:ext>
            </a:extLst>
          </p:cNvPr>
          <p:cNvGrpSpPr/>
          <p:nvPr/>
        </p:nvGrpSpPr>
        <p:grpSpPr>
          <a:xfrm>
            <a:off x="4279160" y="302571"/>
            <a:ext cx="368640" cy="510840"/>
            <a:chOff x="4279160" y="302571"/>
            <a:chExt cx="36864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B7A036D-D330-4960-87CC-A249393E4D6C}"/>
                    </a:ext>
                  </a:extLst>
                </p14:cNvPr>
                <p14:cNvContentPartPr/>
                <p14:nvPr/>
              </p14:nvContentPartPr>
              <p14:xfrm>
                <a:off x="4279160" y="302571"/>
                <a:ext cx="231840" cy="423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B7A036D-D330-4960-87CC-A249393E4D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70160" y="293931"/>
                  <a:ext cx="2494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56694F-3BCD-4FEB-98F6-4A45B93A07A0}"/>
                    </a:ext>
                  </a:extLst>
                </p14:cNvPr>
                <p14:cNvContentPartPr/>
                <p14:nvPr/>
              </p14:nvContentPartPr>
              <p14:xfrm>
                <a:off x="4600640" y="567531"/>
                <a:ext cx="47160" cy="245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56694F-3BCD-4FEB-98F6-4A45B93A07A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91640" y="558531"/>
                  <a:ext cx="6480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4F2663-925E-48EE-9DEA-05B6EC0D14C6}"/>
              </a:ext>
            </a:extLst>
          </p:cNvPr>
          <p:cNvGrpSpPr/>
          <p:nvPr/>
        </p:nvGrpSpPr>
        <p:grpSpPr>
          <a:xfrm>
            <a:off x="4850840" y="337491"/>
            <a:ext cx="758880" cy="442440"/>
            <a:chOff x="4850840" y="337491"/>
            <a:chExt cx="75888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E64317E-3835-4C75-ABB1-9C6F6FC145FA}"/>
                    </a:ext>
                  </a:extLst>
                </p14:cNvPr>
                <p14:cNvContentPartPr/>
                <p14:nvPr/>
              </p14:nvContentPartPr>
              <p14:xfrm>
                <a:off x="4850840" y="337491"/>
                <a:ext cx="199440" cy="442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E64317E-3835-4C75-ABB1-9C6F6FC145F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42200" y="328491"/>
                  <a:ext cx="21708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4ADAB0-7548-44C4-9726-B1963EE88D2E}"/>
                    </a:ext>
                  </a:extLst>
                </p14:cNvPr>
                <p14:cNvContentPartPr/>
                <p14:nvPr/>
              </p14:nvContentPartPr>
              <p14:xfrm>
                <a:off x="5156120" y="417771"/>
                <a:ext cx="192600" cy="354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4ADAB0-7548-44C4-9726-B1963EE88D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47120" y="408771"/>
                  <a:ext cx="2102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38B852E-4576-45BA-A320-3B412411E2CE}"/>
                    </a:ext>
                  </a:extLst>
                </p14:cNvPr>
                <p14:cNvContentPartPr/>
                <p14:nvPr/>
              </p14:nvContentPartPr>
              <p14:xfrm>
                <a:off x="5354480" y="353331"/>
                <a:ext cx="149760" cy="404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38B852E-4576-45BA-A320-3B412411E2C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45840" y="344691"/>
                  <a:ext cx="1674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AD44D09-1124-4568-B2AC-178F2715BABF}"/>
                    </a:ext>
                  </a:extLst>
                </p14:cNvPr>
                <p14:cNvContentPartPr/>
                <p14:nvPr/>
              </p14:nvContentPartPr>
              <p14:xfrm>
                <a:off x="5372840" y="384291"/>
                <a:ext cx="236880" cy="81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AD44D09-1124-4568-B2AC-178F2715BA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63840" y="375291"/>
                  <a:ext cx="25452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05A165-7DD4-4B3C-965F-13C63A82B5F6}"/>
              </a:ext>
            </a:extLst>
          </p:cNvPr>
          <p:cNvGrpSpPr/>
          <p:nvPr/>
        </p:nvGrpSpPr>
        <p:grpSpPr>
          <a:xfrm>
            <a:off x="250400" y="1323171"/>
            <a:ext cx="389880" cy="696960"/>
            <a:chOff x="250400" y="1323171"/>
            <a:chExt cx="389880" cy="69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D863F7-756D-42C5-AAC8-D14230653A4B}"/>
                    </a:ext>
                  </a:extLst>
                </p14:cNvPr>
                <p14:cNvContentPartPr/>
                <p14:nvPr/>
              </p14:nvContentPartPr>
              <p14:xfrm>
                <a:off x="250400" y="1361691"/>
                <a:ext cx="158760" cy="451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D863F7-756D-42C5-AAC8-D14230653A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1400" y="1352691"/>
                  <a:ext cx="1764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67CB55C-06EE-4B6B-8F0F-7669CA3EEFB8}"/>
                    </a:ext>
                  </a:extLst>
                </p14:cNvPr>
                <p14:cNvContentPartPr/>
                <p14:nvPr/>
              </p14:nvContentPartPr>
              <p14:xfrm>
                <a:off x="471080" y="1323171"/>
                <a:ext cx="169200" cy="696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67CB55C-06EE-4B6B-8F0F-7669CA3EEFB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2440" y="1314531"/>
                  <a:ext cx="186840" cy="71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C3C7864-AB3B-46C7-A4FA-A737874095E5}"/>
              </a:ext>
            </a:extLst>
          </p:cNvPr>
          <p:cNvGrpSpPr/>
          <p:nvPr/>
        </p:nvGrpSpPr>
        <p:grpSpPr>
          <a:xfrm>
            <a:off x="1879760" y="1294011"/>
            <a:ext cx="681120" cy="551160"/>
            <a:chOff x="1879760" y="1294011"/>
            <a:chExt cx="681120" cy="55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8B2B7E-CCB5-4AF2-9CF4-660792B45FEA}"/>
                    </a:ext>
                  </a:extLst>
                </p14:cNvPr>
                <p14:cNvContentPartPr/>
                <p14:nvPr/>
              </p14:nvContentPartPr>
              <p14:xfrm>
                <a:off x="1879760" y="1294011"/>
                <a:ext cx="238320" cy="464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8B2B7E-CCB5-4AF2-9CF4-660792B45F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71120" y="1285371"/>
                  <a:ext cx="25596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2B6DD59-DAF7-4098-BC79-EEF5B8D529F6}"/>
                    </a:ext>
                  </a:extLst>
                </p14:cNvPr>
                <p14:cNvContentPartPr/>
                <p14:nvPr/>
              </p14:nvContentPartPr>
              <p14:xfrm>
                <a:off x="2265680" y="1650051"/>
                <a:ext cx="22680" cy="195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2B6DD59-DAF7-4098-BC79-EEF5B8D529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57040" y="1641051"/>
                  <a:ext cx="40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60ABEA-8C93-49DE-823C-2112CB518288}"/>
                    </a:ext>
                  </a:extLst>
                </p14:cNvPr>
                <p14:cNvContentPartPr/>
                <p14:nvPr/>
              </p14:nvContentPartPr>
              <p14:xfrm>
                <a:off x="2357120" y="1484091"/>
                <a:ext cx="126000" cy="352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60ABEA-8C93-49DE-823C-2112CB51828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48480" y="1475091"/>
                  <a:ext cx="1436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667815-4AB8-4B1C-BEA1-3060C99AA4C3}"/>
                    </a:ext>
                  </a:extLst>
                </p14:cNvPr>
                <p14:cNvContentPartPr/>
                <p14:nvPr/>
              </p14:nvContentPartPr>
              <p14:xfrm>
                <a:off x="2380880" y="1484091"/>
                <a:ext cx="180000" cy="47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667815-4AB8-4B1C-BEA1-3060C99AA4C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71880" y="1475451"/>
                  <a:ext cx="19764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5C7B9D5-70FB-4035-92D3-325AD87FDA28}"/>
                  </a:ext>
                </a:extLst>
              </p14:cNvPr>
              <p14:cNvContentPartPr/>
              <p14:nvPr/>
            </p14:nvContentPartPr>
            <p14:xfrm>
              <a:off x="2824040" y="1431171"/>
              <a:ext cx="241200" cy="3268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5C7B9D5-70FB-4035-92D3-325AD87FDA2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15400" y="1422531"/>
                <a:ext cx="258840" cy="34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04F7CE10-DB21-400F-B807-155B5AEDFF7F}"/>
              </a:ext>
            </a:extLst>
          </p:cNvPr>
          <p:cNvGrpSpPr/>
          <p:nvPr/>
        </p:nvGrpSpPr>
        <p:grpSpPr>
          <a:xfrm>
            <a:off x="3314360" y="1217691"/>
            <a:ext cx="698400" cy="453240"/>
            <a:chOff x="3314360" y="1217691"/>
            <a:chExt cx="698400" cy="45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AFD318A-48EA-44CF-9A29-AA7B48C5E03C}"/>
                    </a:ext>
                  </a:extLst>
                </p14:cNvPr>
                <p14:cNvContentPartPr/>
                <p14:nvPr/>
              </p14:nvContentPartPr>
              <p14:xfrm>
                <a:off x="3314360" y="1254771"/>
                <a:ext cx="228600" cy="391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AFD318A-48EA-44CF-9A29-AA7B48C5E0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05720" y="1245771"/>
                  <a:ext cx="2462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E16F651-65E0-4A23-AE4B-3638C70B57A7}"/>
                    </a:ext>
                  </a:extLst>
                </p14:cNvPr>
                <p14:cNvContentPartPr/>
                <p14:nvPr/>
              </p14:nvContentPartPr>
              <p14:xfrm>
                <a:off x="3649520" y="1409571"/>
                <a:ext cx="24120" cy="261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E16F651-65E0-4A23-AE4B-3638C70B57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40880" y="1400571"/>
                  <a:ext cx="41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D7155FE-DF85-4568-85B1-D46E05A64F3E}"/>
                    </a:ext>
                  </a:extLst>
                </p14:cNvPr>
                <p14:cNvContentPartPr/>
                <p14:nvPr/>
              </p14:nvContentPartPr>
              <p14:xfrm>
                <a:off x="3819080" y="1217691"/>
                <a:ext cx="193680" cy="389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D7155FE-DF85-4568-85B1-D46E05A64F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10080" y="1209051"/>
                  <a:ext cx="211320" cy="40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ED82864-7610-47EA-BEC9-48975E8ACA37}"/>
              </a:ext>
            </a:extLst>
          </p:cNvPr>
          <p:cNvGrpSpPr/>
          <p:nvPr/>
        </p:nvGrpSpPr>
        <p:grpSpPr>
          <a:xfrm>
            <a:off x="4408400" y="1378611"/>
            <a:ext cx="141120" cy="179280"/>
            <a:chOff x="4408400" y="1378611"/>
            <a:chExt cx="14112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B6F9E6-DE19-4A75-AE07-BEF6EA6C2EC7}"/>
                    </a:ext>
                  </a:extLst>
                </p14:cNvPr>
                <p14:cNvContentPartPr/>
                <p14:nvPr/>
              </p14:nvContentPartPr>
              <p14:xfrm>
                <a:off x="4408400" y="1378611"/>
                <a:ext cx="141120" cy="13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B6F9E6-DE19-4A75-AE07-BEF6EA6C2EC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99760" y="1369971"/>
                  <a:ext cx="158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2DB6A18-9B18-4EF7-A6E8-912B12ABE83C}"/>
                    </a:ext>
                  </a:extLst>
                </p14:cNvPr>
                <p14:cNvContentPartPr/>
                <p14:nvPr/>
              </p14:nvContentPartPr>
              <p14:xfrm>
                <a:off x="4414160" y="1506051"/>
                <a:ext cx="124200" cy="51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2DB6A18-9B18-4EF7-A6E8-912B12ABE83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05520" y="1497051"/>
                  <a:ext cx="14184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7033E47-226F-44CD-9E13-082B626010C2}"/>
              </a:ext>
            </a:extLst>
          </p:cNvPr>
          <p:cNvGrpSpPr/>
          <p:nvPr/>
        </p:nvGrpSpPr>
        <p:grpSpPr>
          <a:xfrm>
            <a:off x="4943360" y="1166931"/>
            <a:ext cx="592920" cy="457560"/>
            <a:chOff x="4943360" y="1166931"/>
            <a:chExt cx="59292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94A4C30-5273-48FB-9CD8-5D33EEF71A25}"/>
                    </a:ext>
                  </a:extLst>
                </p14:cNvPr>
                <p14:cNvContentPartPr/>
                <p14:nvPr/>
              </p14:nvContentPartPr>
              <p14:xfrm>
                <a:off x="4943360" y="1166931"/>
                <a:ext cx="246600" cy="399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94A4C30-5273-48FB-9CD8-5D33EEF71A2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34720" y="1157931"/>
                  <a:ext cx="2642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7B0F031-9C0D-4A32-9C24-E3C20FEBE383}"/>
                    </a:ext>
                  </a:extLst>
                </p14:cNvPr>
                <p14:cNvContentPartPr/>
                <p14:nvPr/>
              </p14:nvContentPartPr>
              <p14:xfrm>
                <a:off x="5218400" y="1288251"/>
                <a:ext cx="181800" cy="323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7B0F031-9C0D-4A32-9C24-E3C20FEBE38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09400" y="1279251"/>
                  <a:ext cx="1994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3BF1487-1F49-4FFC-8338-D035369CF81C}"/>
                    </a:ext>
                  </a:extLst>
                </p14:cNvPr>
                <p14:cNvContentPartPr/>
                <p14:nvPr/>
              </p14:nvContentPartPr>
              <p14:xfrm>
                <a:off x="5520080" y="1472211"/>
                <a:ext cx="16200" cy="152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3BF1487-1F49-4FFC-8338-D035369CF81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11440" y="1463571"/>
                  <a:ext cx="3384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B10A20-AA5F-47BE-8C16-F60F18DFF052}"/>
              </a:ext>
            </a:extLst>
          </p:cNvPr>
          <p:cNvGrpSpPr/>
          <p:nvPr/>
        </p:nvGrpSpPr>
        <p:grpSpPr>
          <a:xfrm>
            <a:off x="5722040" y="1195011"/>
            <a:ext cx="450360" cy="372240"/>
            <a:chOff x="5722040" y="1195011"/>
            <a:chExt cx="45036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E8F69E8-4A57-4078-90FB-95F3A1076B0A}"/>
                    </a:ext>
                  </a:extLst>
                </p14:cNvPr>
                <p14:cNvContentPartPr/>
                <p14:nvPr/>
              </p14:nvContentPartPr>
              <p14:xfrm>
                <a:off x="5752280" y="1306971"/>
                <a:ext cx="22680" cy="20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E8F69E8-4A57-4078-90FB-95F3A1076B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43640" y="1297971"/>
                  <a:ext cx="40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D8EABE-1692-4E3B-A01B-C481B2F26A50}"/>
                    </a:ext>
                  </a:extLst>
                </p14:cNvPr>
                <p14:cNvContentPartPr/>
                <p14:nvPr/>
              </p14:nvContentPartPr>
              <p14:xfrm>
                <a:off x="5722040" y="1195011"/>
                <a:ext cx="171720" cy="372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D8EABE-1692-4E3B-A01B-C481B2F26A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13400" y="1186011"/>
                  <a:ext cx="1893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8FC073-3A5C-46D6-84B0-3980D6BFEDD6}"/>
                    </a:ext>
                  </a:extLst>
                </p14:cNvPr>
                <p14:cNvContentPartPr/>
                <p14:nvPr/>
              </p14:nvContentPartPr>
              <p14:xfrm>
                <a:off x="5977280" y="1199691"/>
                <a:ext cx="92160" cy="330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8FC073-3A5C-46D6-84B0-3980D6BFEDD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68280" y="1190691"/>
                  <a:ext cx="1098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4A92CD0-A990-4536-AE3F-A143E1D06551}"/>
                    </a:ext>
                  </a:extLst>
                </p14:cNvPr>
                <p14:cNvContentPartPr/>
                <p14:nvPr/>
              </p14:nvContentPartPr>
              <p14:xfrm>
                <a:off x="5983400" y="1203291"/>
                <a:ext cx="189000" cy="39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4A92CD0-A990-4536-AE3F-A143E1D065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74760" y="1194651"/>
                  <a:ext cx="2066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C7EF11-8DFF-4ADB-B056-6C2BEBCD775D}"/>
              </a:ext>
            </a:extLst>
          </p:cNvPr>
          <p:cNvGrpSpPr/>
          <p:nvPr/>
        </p:nvGrpSpPr>
        <p:grpSpPr>
          <a:xfrm>
            <a:off x="1081640" y="1163331"/>
            <a:ext cx="273600" cy="674280"/>
            <a:chOff x="1081640" y="1163331"/>
            <a:chExt cx="273600" cy="67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58D817D-5322-4B87-822A-150A7892F298}"/>
                    </a:ext>
                  </a:extLst>
                </p14:cNvPr>
                <p14:cNvContentPartPr/>
                <p14:nvPr/>
              </p14:nvContentPartPr>
              <p14:xfrm>
                <a:off x="1081640" y="1163331"/>
                <a:ext cx="171360" cy="674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58D817D-5322-4B87-822A-150A7892F29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2640" y="1154331"/>
                  <a:ext cx="18900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8A90606-C95C-484C-A864-5BDAC90E4ADC}"/>
                    </a:ext>
                  </a:extLst>
                </p14:cNvPr>
                <p14:cNvContentPartPr/>
                <p14:nvPr/>
              </p14:nvContentPartPr>
              <p14:xfrm>
                <a:off x="1343720" y="1688571"/>
                <a:ext cx="11520" cy="17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8A90606-C95C-484C-A864-5BDAC90E4A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35080" y="1679571"/>
                  <a:ext cx="29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535D0C4-88DD-4391-BFFB-FAFED45F3471}"/>
                    </a:ext>
                  </a:extLst>
                </p14:cNvPr>
                <p14:cNvContentPartPr/>
                <p14:nvPr/>
              </p14:nvContentPartPr>
              <p14:xfrm>
                <a:off x="1252280" y="1621611"/>
                <a:ext cx="4680" cy="147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535D0C4-88DD-4391-BFFB-FAFED45F34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43640" y="1612611"/>
                  <a:ext cx="2232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7C858AF-19A2-47CD-ABF4-067414AF5358}"/>
              </a:ext>
            </a:extLst>
          </p:cNvPr>
          <p:cNvGrpSpPr/>
          <p:nvPr/>
        </p:nvGrpSpPr>
        <p:grpSpPr>
          <a:xfrm>
            <a:off x="294680" y="2635011"/>
            <a:ext cx="571320" cy="664200"/>
            <a:chOff x="294680" y="2635011"/>
            <a:chExt cx="571320" cy="66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011C482-CE33-4178-8C2E-6F45F70BC094}"/>
                    </a:ext>
                  </a:extLst>
                </p14:cNvPr>
                <p14:cNvContentPartPr/>
                <p14:nvPr/>
              </p14:nvContentPartPr>
              <p14:xfrm>
                <a:off x="294680" y="2810331"/>
                <a:ext cx="40680" cy="372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011C482-CE33-4178-8C2E-6F45F70BC09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5680" y="2801331"/>
                  <a:ext cx="583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4392B1-F4DE-4580-9A39-5B703E904CE9}"/>
                    </a:ext>
                  </a:extLst>
                </p14:cNvPr>
                <p14:cNvContentPartPr/>
                <p14:nvPr/>
              </p14:nvContentPartPr>
              <p14:xfrm>
                <a:off x="408800" y="2840211"/>
                <a:ext cx="158400" cy="268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54392B1-F4DE-4580-9A39-5B703E904CE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0160" y="2831571"/>
                  <a:ext cx="1760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DA590E2-A175-49F1-9D53-18DE509F0702}"/>
                    </a:ext>
                  </a:extLst>
                </p14:cNvPr>
                <p14:cNvContentPartPr/>
                <p14:nvPr/>
              </p14:nvContentPartPr>
              <p14:xfrm>
                <a:off x="651800" y="2635011"/>
                <a:ext cx="214200" cy="664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DA590E2-A175-49F1-9D53-18DE509F070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2800" y="2626371"/>
                  <a:ext cx="231840" cy="68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BFFAAD1-ABEA-4E2E-BF82-A22145888A4A}"/>
              </a:ext>
            </a:extLst>
          </p:cNvPr>
          <p:cNvGrpSpPr/>
          <p:nvPr/>
        </p:nvGrpSpPr>
        <p:grpSpPr>
          <a:xfrm>
            <a:off x="1404200" y="2401731"/>
            <a:ext cx="308520" cy="1126800"/>
            <a:chOff x="1404200" y="2401731"/>
            <a:chExt cx="308520" cy="11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6380399-24B7-42F3-9380-B9483908208A}"/>
                    </a:ext>
                  </a:extLst>
                </p14:cNvPr>
                <p14:cNvContentPartPr/>
                <p14:nvPr/>
              </p14:nvContentPartPr>
              <p14:xfrm>
                <a:off x="1455320" y="2403171"/>
                <a:ext cx="11520" cy="3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6380399-24B7-42F3-9380-B9483908208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46680" y="2394531"/>
                  <a:ext cx="29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97BB533-2D25-4AA6-A67B-015D1D3B96D5}"/>
                    </a:ext>
                  </a:extLst>
                </p14:cNvPr>
                <p14:cNvContentPartPr/>
                <p14:nvPr/>
              </p14:nvContentPartPr>
              <p14:xfrm>
                <a:off x="1404200" y="2415051"/>
                <a:ext cx="195480" cy="451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97BB533-2D25-4AA6-A67B-015D1D3B96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95200" y="2406051"/>
                  <a:ext cx="2131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BE8A15F-7FF0-454F-8008-8084DA3BF02F}"/>
                    </a:ext>
                  </a:extLst>
                </p14:cNvPr>
                <p14:cNvContentPartPr/>
                <p14:nvPr/>
              </p14:nvContentPartPr>
              <p14:xfrm>
                <a:off x="1462160" y="2401731"/>
                <a:ext cx="199080" cy="52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BE8A15F-7FF0-454F-8008-8084DA3BF02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53520" y="2392731"/>
                  <a:ext cx="216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AB1257C-D881-42D1-B274-B27858FE4AF4}"/>
                    </a:ext>
                  </a:extLst>
                </p14:cNvPr>
                <p14:cNvContentPartPr/>
                <p14:nvPr/>
              </p14:nvContentPartPr>
              <p14:xfrm>
                <a:off x="1418960" y="2975931"/>
                <a:ext cx="293760" cy="27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AB1257C-D881-42D1-B274-B27858FE4AF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09960" y="2966931"/>
                  <a:ext cx="311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18619AD-D03A-472C-9AA3-0513558E978E}"/>
                    </a:ext>
                  </a:extLst>
                </p14:cNvPr>
                <p14:cNvContentPartPr/>
                <p14:nvPr/>
              </p14:nvContentPartPr>
              <p14:xfrm>
                <a:off x="1473680" y="3146571"/>
                <a:ext cx="214200" cy="381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18619AD-D03A-472C-9AA3-0513558E978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64680" y="3137571"/>
                  <a:ext cx="231840" cy="39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6903832-1601-408A-9814-9C9469D51C97}"/>
              </a:ext>
            </a:extLst>
          </p:cNvPr>
          <p:cNvGrpSpPr/>
          <p:nvPr/>
        </p:nvGrpSpPr>
        <p:grpSpPr>
          <a:xfrm>
            <a:off x="2102960" y="2585691"/>
            <a:ext cx="67320" cy="310320"/>
            <a:chOff x="2102960" y="2585691"/>
            <a:chExt cx="6732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555AA4E-789A-4B5B-9D81-DF3232876211}"/>
                    </a:ext>
                  </a:extLst>
                </p14:cNvPr>
                <p14:cNvContentPartPr/>
                <p14:nvPr/>
              </p14:nvContentPartPr>
              <p14:xfrm>
                <a:off x="2136440" y="2845251"/>
                <a:ext cx="33840" cy="50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555AA4E-789A-4B5B-9D81-DF323287621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27440" y="2836611"/>
                  <a:ext cx="51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5EA085C-BA91-4F1E-95FF-71C9E89E2570}"/>
                    </a:ext>
                  </a:extLst>
                </p14:cNvPr>
                <p14:cNvContentPartPr/>
                <p14:nvPr/>
              </p14:nvContentPartPr>
              <p14:xfrm>
                <a:off x="2102960" y="2585691"/>
                <a:ext cx="27000" cy="119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5EA085C-BA91-4F1E-95FF-71C9E89E257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93960" y="2577051"/>
                  <a:ext cx="446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20453A4-CC2A-4EC6-AE4A-958AE9B8E82D}"/>
              </a:ext>
            </a:extLst>
          </p:cNvPr>
          <p:cNvGrpSpPr/>
          <p:nvPr/>
        </p:nvGrpSpPr>
        <p:grpSpPr>
          <a:xfrm>
            <a:off x="2567000" y="2403171"/>
            <a:ext cx="674640" cy="1147680"/>
            <a:chOff x="2567000" y="2403171"/>
            <a:chExt cx="674640" cy="11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281D456-6FD3-46C7-9319-8D5F1C9431AB}"/>
                    </a:ext>
                  </a:extLst>
                </p14:cNvPr>
                <p14:cNvContentPartPr/>
                <p14:nvPr/>
              </p14:nvContentPartPr>
              <p14:xfrm>
                <a:off x="2567000" y="2403171"/>
                <a:ext cx="78480" cy="441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281D456-6FD3-46C7-9319-8D5F1C9431A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58360" y="2394531"/>
                  <a:ext cx="961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502C281-AEC0-40C3-A688-66F5815B5808}"/>
                    </a:ext>
                  </a:extLst>
                </p14:cNvPr>
                <p14:cNvContentPartPr/>
                <p14:nvPr/>
              </p14:nvContentPartPr>
              <p14:xfrm>
                <a:off x="2743400" y="2418291"/>
                <a:ext cx="170640" cy="307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502C281-AEC0-40C3-A688-66F5815B580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34760" y="2409651"/>
                  <a:ext cx="188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D6F6F2-26EF-4ED6-B0CF-3130F5BE3F2E}"/>
                    </a:ext>
                  </a:extLst>
                </p14:cNvPr>
                <p14:cNvContentPartPr/>
                <p14:nvPr/>
              </p14:nvContentPartPr>
              <p14:xfrm>
                <a:off x="2691560" y="2925531"/>
                <a:ext cx="351000" cy="127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D6F6F2-26EF-4ED6-B0CF-3130F5BE3F2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82920" y="2916891"/>
                  <a:ext cx="368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7B1887D-3DC4-43B2-AB20-61DB5D2DF403}"/>
                    </a:ext>
                  </a:extLst>
                </p14:cNvPr>
                <p14:cNvContentPartPr/>
                <p14:nvPr/>
              </p14:nvContentPartPr>
              <p14:xfrm>
                <a:off x="2866160" y="3191211"/>
                <a:ext cx="24840" cy="329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7B1887D-3DC4-43B2-AB20-61DB5D2DF4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57520" y="3182571"/>
                  <a:ext cx="42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A90FB14-110D-4E43-83EA-D0CF6A03D615}"/>
                    </a:ext>
                  </a:extLst>
                </p14:cNvPr>
                <p14:cNvContentPartPr/>
                <p14:nvPr/>
              </p14:nvContentPartPr>
              <p14:xfrm>
                <a:off x="2997920" y="3176811"/>
                <a:ext cx="243720" cy="374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A90FB14-110D-4E43-83EA-D0CF6A03D61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88920" y="3168171"/>
                  <a:ext cx="261360" cy="39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9F8C7B0-4232-420C-954F-168C068009EA}"/>
              </a:ext>
            </a:extLst>
          </p:cNvPr>
          <p:cNvGrpSpPr/>
          <p:nvPr/>
        </p:nvGrpSpPr>
        <p:grpSpPr>
          <a:xfrm>
            <a:off x="3542600" y="2790171"/>
            <a:ext cx="192240" cy="212760"/>
            <a:chOff x="3542600" y="2790171"/>
            <a:chExt cx="192240" cy="2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7D4FFCD-68F8-4B82-BBF2-08A2B5027444}"/>
                    </a:ext>
                  </a:extLst>
                </p14:cNvPr>
                <p14:cNvContentPartPr/>
                <p14:nvPr/>
              </p14:nvContentPartPr>
              <p14:xfrm>
                <a:off x="3542600" y="2790171"/>
                <a:ext cx="174600" cy="67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7D4FFCD-68F8-4B82-BBF2-08A2B502744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33600" y="2781171"/>
                  <a:ext cx="192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955DDF3-5089-4374-8294-4338AD7492BB}"/>
                    </a:ext>
                  </a:extLst>
                </p14:cNvPr>
                <p14:cNvContentPartPr/>
                <p14:nvPr/>
              </p14:nvContentPartPr>
              <p14:xfrm>
                <a:off x="3589400" y="2938851"/>
                <a:ext cx="145440" cy="64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955DDF3-5089-4374-8294-4338AD7492B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80760" y="2930211"/>
                  <a:ext cx="16308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4EE6E00-50CC-45CF-A132-6C835B19FF6C}"/>
              </a:ext>
            </a:extLst>
          </p:cNvPr>
          <p:cNvGrpSpPr/>
          <p:nvPr/>
        </p:nvGrpSpPr>
        <p:grpSpPr>
          <a:xfrm>
            <a:off x="3776600" y="3967011"/>
            <a:ext cx="156960" cy="161640"/>
            <a:chOff x="3776600" y="3967011"/>
            <a:chExt cx="15696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52C2E0C-EA4A-4B73-8804-88511C50D39C}"/>
                    </a:ext>
                  </a:extLst>
                </p14:cNvPr>
                <p14:cNvContentPartPr/>
                <p14:nvPr/>
              </p14:nvContentPartPr>
              <p14:xfrm>
                <a:off x="3776600" y="3967011"/>
                <a:ext cx="156600" cy="27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52C2E0C-EA4A-4B73-8804-88511C50D39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67960" y="3958011"/>
                  <a:ext cx="174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AEEB296-7FD3-4282-BAAE-19D90139E87C}"/>
                    </a:ext>
                  </a:extLst>
                </p14:cNvPr>
                <p14:cNvContentPartPr/>
                <p14:nvPr/>
              </p14:nvContentPartPr>
              <p14:xfrm>
                <a:off x="3825920" y="4094091"/>
                <a:ext cx="107640" cy="34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AEEB296-7FD3-4282-BAAE-19D90139E87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17280" y="4085451"/>
                  <a:ext cx="12528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EB195FD-C8BA-48C3-97C8-050D7DE792FA}"/>
                  </a:ext>
                </a:extLst>
              </p14:cNvPr>
              <p14:cNvContentPartPr/>
              <p14:nvPr/>
            </p14:nvContentPartPr>
            <p14:xfrm>
              <a:off x="4419560" y="2930571"/>
              <a:ext cx="482400" cy="5529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EB195FD-C8BA-48C3-97C8-050D7DE792F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410920" y="2921931"/>
                <a:ext cx="500040" cy="57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8976E49-D932-4615-814C-A3F7C3AA98A3}"/>
              </a:ext>
            </a:extLst>
          </p:cNvPr>
          <p:cNvGrpSpPr/>
          <p:nvPr/>
        </p:nvGrpSpPr>
        <p:grpSpPr>
          <a:xfrm>
            <a:off x="5722760" y="2100411"/>
            <a:ext cx="471960" cy="493920"/>
            <a:chOff x="5722760" y="2100411"/>
            <a:chExt cx="471960" cy="49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F253E2-C7BE-4A80-A822-2E9CB86DC82D}"/>
                    </a:ext>
                  </a:extLst>
                </p14:cNvPr>
                <p14:cNvContentPartPr/>
                <p14:nvPr/>
              </p14:nvContentPartPr>
              <p14:xfrm>
                <a:off x="5756600" y="2100411"/>
                <a:ext cx="63000" cy="438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F253E2-C7BE-4A80-A822-2E9CB86DC82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47960" y="2091411"/>
                  <a:ext cx="806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FE673B3-0515-4ED8-9E85-D8AA023FE2D1}"/>
                    </a:ext>
                  </a:extLst>
                </p14:cNvPr>
                <p14:cNvContentPartPr/>
                <p14:nvPr/>
              </p14:nvContentPartPr>
              <p14:xfrm>
                <a:off x="5903840" y="2209491"/>
                <a:ext cx="221400" cy="334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FE673B3-0515-4ED8-9E85-D8AA023FE2D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95200" y="2200491"/>
                  <a:ext cx="2390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4996EC5-5495-4D4E-BC25-50CB2968E57B}"/>
                    </a:ext>
                  </a:extLst>
                </p14:cNvPr>
                <p14:cNvContentPartPr/>
                <p14:nvPr/>
              </p14:nvContentPartPr>
              <p14:xfrm>
                <a:off x="5722760" y="2122011"/>
                <a:ext cx="471960" cy="472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4996EC5-5495-4D4E-BC25-50CB2968E57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13760" y="2113371"/>
                  <a:ext cx="489600" cy="48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A67AF84-E1CF-403C-B56D-DA89A85BC98E}"/>
                  </a:ext>
                </a:extLst>
              </p14:cNvPr>
              <p14:cNvContentPartPr/>
              <p14:nvPr/>
            </p14:nvContentPartPr>
            <p14:xfrm>
              <a:off x="6482360" y="2104011"/>
              <a:ext cx="149040" cy="2779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A67AF84-E1CF-403C-B56D-DA89A85BC98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473360" y="2095011"/>
                <a:ext cx="166680" cy="29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1AFDE87-D0F7-4073-855A-BFD0F4611E10}"/>
              </a:ext>
            </a:extLst>
          </p:cNvPr>
          <p:cNvGrpSpPr/>
          <p:nvPr/>
        </p:nvGrpSpPr>
        <p:grpSpPr>
          <a:xfrm>
            <a:off x="5870720" y="2785131"/>
            <a:ext cx="571680" cy="727200"/>
            <a:chOff x="5870720" y="2785131"/>
            <a:chExt cx="571680" cy="72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B953BCE-6427-48F9-8070-A17B48C23E04}"/>
                    </a:ext>
                  </a:extLst>
                </p14:cNvPr>
                <p14:cNvContentPartPr/>
                <p14:nvPr/>
              </p14:nvContentPartPr>
              <p14:xfrm>
                <a:off x="5870720" y="2785131"/>
                <a:ext cx="375480" cy="91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B953BCE-6427-48F9-8070-A17B48C23E0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61720" y="2776131"/>
                  <a:ext cx="393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C028153-901B-42AA-B069-FE0878D49FEF}"/>
                    </a:ext>
                  </a:extLst>
                </p14:cNvPr>
                <p14:cNvContentPartPr/>
                <p14:nvPr/>
              </p14:nvContentPartPr>
              <p14:xfrm>
                <a:off x="5973320" y="3100851"/>
                <a:ext cx="51840" cy="411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C028153-901B-42AA-B069-FE0878D49FE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64320" y="3091851"/>
                  <a:ext cx="694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A3835A9-6EB3-40E1-97EF-5E4D5AEEF6DA}"/>
                    </a:ext>
                  </a:extLst>
                </p14:cNvPr>
                <p14:cNvContentPartPr/>
                <p14:nvPr/>
              </p14:nvContentPartPr>
              <p14:xfrm>
                <a:off x="6109400" y="3154851"/>
                <a:ext cx="203400" cy="306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A3835A9-6EB3-40E1-97EF-5E4D5AEEF6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00400" y="3146211"/>
                  <a:ext cx="2210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3A2BB97-5ABA-4B61-89F2-6AE8262A63C7}"/>
                    </a:ext>
                  </a:extLst>
                </p14:cNvPr>
                <p14:cNvContentPartPr/>
                <p14:nvPr/>
              </p14:nvContentPartPr>
              <p14:xfrm>
                <a:off x="5943800" y="3014451"/>
                <a:ext cx="498600" cy="480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3A2BB97-5ABA-4B61-89F2-6AE8262A63C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35160" y="3005451"/>
                  <a:ext cx="516240" cy="49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F2E0E61-F07F-4484-80F5-E55ED59DAB41}"/>
              </a:ext>
            </a:extLst>
          </p:cNvPr>
          <p:cNvGrpSpPr/>
          <p:nvPr/>
        </p:nvGrpSpPr>
        <p:grpSpPr>
          <a:xfrm>
            <a:off x="4271600" y="2024811"/>
            <a:ext cx="1035360" cy="1503360"/>
            <a:chOff x="4271600" y="2024811"/>
            <a:chExt cx="1035360" cy="150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0CDB8F5-032D-4D4E-ADDB-FD3F930E66BF}"/>
                    </a:ext>
                  </a:extLst>
                </p14:cNvPr>
                <p14:cNvContentPartPr/>
                <p14:nvPr/>
              </p14:nvContentPartPr>
              <p14:xfrm>
                <a:off x="4322000" y="2373651"/>
                <a:ext cx="143640" cy="360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0CDB8F5-032D-4D4E-ADDB-FD3F930E66B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13360" y="2365011"/>
                  <a:ext cx="1612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1145015-F958-4099-ACFA-C78AC6095C8A}"/>
                    </a:ext>
                  </a:extLst>
                </p14:cNvPr>
                <p14:cNvContentPartPr/>
                <p14:nvPr/>
              </p14:nvContentPartPr>
              <p14:xfrm>
                <a:off x="4334960" y="2351331"/>
                <a:ext cx="221400" cy="77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1145015-F958-4099-ACFA-C78AC6095C8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25960" y="2342691"/>
                  <a:ext cx="239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F8CD2DA-FECC-4FEE-ACA6-3F441AFD2C0C}"/>
                    </a:ext>
                  </a:extLst>
                </p14:cNvPr>
                <p14:cNvContentPartPr/>
                <p14:nvPr/>
              </p14:nvContentPartPr>
              <p14:xfrm>
                <a:off x="4353680" y="2798451"/>
                <a:ext cx="331920" cy="119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F8CD2DA-FECC-4FEE-ACA6-3F441AFD2C0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44680" y="2789451"/>
                  <a:ext cx="349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C70E309-3113-4345-A0CC-88200CA2AFD7}"/>
                    </a:ext>
                  </a:extLst>
                </p14:cNvPr>
                <p14:cNvContentPartPr/>
                <p14:nvPr/>
              </p14:nvContentPartPr>
              <p14:xfrm>
                <a:off x="4525760" y="3019131"/>
                <a:ext cx="143640" cy="509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C70E309-3113-4345-A0CC-88200CA2AF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17120" y="3010491"/>
                  <a:ext cx="1612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B882368-8AF5-4522-A1B0-DF8BE73AC010}"/>
                    </a:ext>
                  </a:extLst>
                </p14:cNvPr>
                <p14:cNvContentPartPr/>
                <p14:nvPr/>
              </p14:nvContentPartPr>
              <p14:xfrm>
                <a:off x="5019680" y="2474091"/>
                <a:ext cx="287280" cy="332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B882368-8AF5-4522-A1B0-DF8BE73AC01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11040" y="2465091"/>
                  <a:ext cx="3049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B0A8E32-02E9-4D6A-84ED-B0056D2F2AA9}"/>
                    </a:ext>
                  </a:extLst>
                </p14:cNvPr>
                <p14:cNvContentPartPr/>
                <p14:nvPr/>
              </p14:nvContentPartPr>
              <p14:xfrm>
                <a:off x="5060360" y="2441691"/>
                <a:ext cx="227880" cy="475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B0A8E32-02E9-4D6A-84ED-B0056D2F2AA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51360" y="2433051"/>
                  <a:ext cx="2455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907673-0B0F-45ED-9D55-401EA0FC5BA2}"/>
                    </a:ext>
                  </a:extLst>
                </p14:cNvPr>
                <p14:cNvContentPartPr/>
                <p14:nvPr/>
              </p14:nvContentPartPr>
              <p14:xfrm>
                <a:off x="4936520" y="3262131"/>
                <a:ext cx="146520" cy="246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907673-0B0F-45ED-9D55-401EA0FC5BA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27520" y="3253131"/>
                  <a:ext cx="164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C334E38-330C-4A28-88E7-14E522359C60}"/>
                    </a:ext>
                  </a:extLst>
                </p14:cNvPr>
                <p14:cNvContentPartPr/>
                <p14:nvPr/>
              </p14:nvContentPartPr>
              <p14:xfrm>
                <a:off x="4271600" y="2262771"/>
                <a:ext cx="534600" cy="624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C334E38-330C-4A28-88E7-14E522359C6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62960" y="2253771"/>
                  <a:ext cx="55224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5E4555C-D62A-4BD9-883C-7ED91E8E7022}"/>
                    </a:ext>
                  </a:extLst>
                </p14:cNvPr>
                <p14:cNvContentPartPr/>
                <p14:nvPr/>
              </p14:nvContentPartPr>
              <p14:xfrm>
                <a:off x="4963880" y="2024811"/>
                <a:ext cx="11880" cy="208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5E4555C-D62A-4BD9-883C-7ED91E8E702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55240" y="2016171"/>
                  <a:ext cx="2952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4F9BEB2-8BF9-4A1B-A6B9-C0FFA66B6972}"/>
                  </a:ext>
                </a:extLst>
              </p14:cNvPr>
              <p14:cNvContentPartPr/>
              <p14:nvPr/>
            </p14:nvContentPartPr>
            <p14:xfrm>
              <a:off x="6714200" y="3320811"/>
              <a:ext cx="165600" cy="1695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4F9BEB2-8BF9-4A1B-A6B9-C0FFA66B697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705560" y="3312171"/>
                <a:ext cx="18324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06E57C-18E3-4A3A-9B5A-4F28483C98AA}"/>
              </a:ext>
            </a:extLst>
          </p:cNvPr>
          <p:cNvGrpSpPr/>
          <p:nvPr/>
        </p:nvGrpSpPr>
        <p:grpSpPr>
          <a:xfrm>
            <a:off x="4416680" y="3856131"/>
            <a:ext cx="320400" cy="1191600"/>
            <a:chOff x="4416680" y="3856131"/>
            <a:chExt cx="320400" cy="11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B03208D-4BFE-44FC-807C-76635977B03B}"/>
                    </a:ext>
                  </a:extLst>
                </p14:cNvPr>
                <p14:cNvContentPartPr/>
                <p14:nvPr/>
              </p14:nvContentPartPr>
              <p14:xfrm>
                <a:off x="4459880" y="3856131"/>
                <a:ext cx="152280" cy="328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B03208D-4BFE-44FC-807C-76635977B03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51240" y="3847131"/>
                  <a:ext cx="1699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2071495-2155-40A8-95DF-31AD513E2D01}"/>
                    </a:ext>
                  </a:extLst>
                </p14:cNvPr>
                <p14:cNvContentPartPr/>
                <p14:nvPr/>
              </p14:nvContentPartPr>
              <p14:xfrm>
                <a:off x="4416680" y="4298211"/>
                <a:ext cx="320400" cy="64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2071495-2155-40A8-95DF-31AD513E2D0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08040" y="4289571"/>
                  <a:ext cx="338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DF962F5-9856-4477-A8A6-FC18D6D2145E}"/>
                    </a:ext>
                  </a:extLst>
                </p14:cNvPr>
                <p14:cNvContentPartPr/>
                <p14:nvPr/>
              </p14:nvContentPartPr>
              <p14:xfrm>
                <a:off x="4471400" y="4516011"/>
                <a:ext cx="214560" cy="357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DF962F5-9856-4477-A8A6-FC18D6D2145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62400" y="4507011"/>
                  <a:ext cx="2322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BD0520A-1E6D-41A7-B6E8-5E1489B615C3}"/>
                    </a:ext>
                  </a:extLst>
                </p14:cNvPr>
                <p14:cNvContentPartPr/>
                <p14:nvPr/>
              </p14:nvContentPartPr>
              <p14:xfrm>
                <a:off x="4647800" y="4495491"/>
                <a:ext cx="38160" cy="552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BD0520A-1E6D-41A7-B6E8-5E1489B615C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38800" y="4486491"/>
                  <a:ext cx="55800" cy="56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25F37C8-792C-44FC-84CF-80877E8D618D}"/>
              </a:ext>
            </a:extLst>
          </p:cNvPr>
          <p:cNvGrpSpPr/>
          <p:nvPr/>
        </p:nvGrpSpPr>
        <p:grpSpPr>
          <a:xfrm>
            <a:off x="5281400" y="3895011"/>
            <a:ext cx="656280" cy="693720"/>
            <a:chOff x="5281400" y="3895011"/>
            <a:chExt cx="656280" cy="69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D5F77C4-B06E-4CE6-AD1C-A610E1943442}"/>
                    </a:ext>
                  </a:extLst>
                </p14:cNvPr>
                <p14:cNvContentPartPr/>
                <p14:nvPr/>
              </p14:nvContentPartPr>
              <p14:xfrm>
                <a:off x="5281400" y="4044411"/>
                <a:ext cx="158760" cy="544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D5F77C4-B06E-4CE6-AD1C-A610E194344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72400" y="4035771"/>
                  <a:ext cx="17640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CDD2C2C-2596-4240-B0CB-C278979991B9}"/>
                    </a:ext>
                  </a:extLst>
                </p14:cNvPr>
                <p14:cNvContentPartPr/>
                <p14:nvPr/>
              </p14:nvContentPartPr>
              <p14:xfrm>
                <a:off x="5512880" y="4177971"/>
                <a:ext cx="192960" cy="176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CDD2C2C-2596-4240-B0CB-C278979991B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04240" y="4169331"/>
                  <a:ext cx="210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49B10F9-B94D-44D2-A86F-1D8AB95B9CCA}"/>
                    </a:ext>
                  </a:extLst>
                </p14:cNvPr>
                <p14:cNvContentPartPr/>
                <p14:nvPr/>
              </p14:nvContentPartPr>
              <p14:xfrm>
                <a:off x="5809160" y="3895011"/>
                <a:ext cx="128520" cy="552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49B10F9-B94D-44D2-A86F-1D8AB95B9CC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800520" y="3886371"/>
                  <a:ext cx="146160" cy="56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44ADD86-260B-45A4-8A33-29ACAFF21146}"/>
                  </a:ext>
                </a:extLst>
              </p14:cNvPr>
              <p14:cNvContentPartPr/>
              <p14:nvPr/>
            </p14:nvContentPartPr>
            <p14:xfrm>
              <a:off x="6283640" y="4425651"/>
              <a:ext cx="7200" cy="86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44ADD86-260B-45A4-8A33-29ACAFF2114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274640" y="4416651"/>
                <a:ext cx="24840" cy="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8296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2E4D09F-843C-4D1E-995C-085B666D5840}"/>
              </a:ext>
            </a:extLst>
          </p:cNvPr>
          <p:cNvGrpSpPr/>
          <p:nvPr/>
        </p:nvGrpSpPr>
        <p:grpSpPr>
          <a:xfrm>
            <a:off x="419960" y="163971"/>
            <a:ext cx="358920" cy="742680"/>
            <a:chOff x="419960" y="163971"/>
            <a:chExt cx="358920" cy="74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BF77168-041A-43F9-8514-BBF0EF3AECF6}"/>
                    </a:ext>
                  </a:extLst>
                </p14:cNvPr>
                <p14:cNvContentPartPr/>
                <p14:nvPr/>
              </p14:nvContentPartPr>
              <p14:xfrm>
                <a:off x="419960" y="327051"/>
                <a:ext cx="45000" cy="324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BF77168-041A-43F9-8514-BBF0EF3AECF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0960" y="318411"/>
                  <a:ext cx="626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44942EA-8D0A-4298-A76F-2E38946B7040}"/>
                    </a:ext>
                  </a:extLst>
                </p14:cNvPr>
                <p14:cNvContentPartPr/>
                <p14:nvPr/>
              </p14:nvContentPartPr>
              <p14:xfrm>
                <a:off x="509240" y="376011"/>
                <a:ext cx="47160" cy="271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44942EA-8D0A-4298-A76F-2E38946B70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0240" y="367011"/>
                  <a:ext cx="648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CE527ED-10EA-4E13-AB02-C628A14BFD6C}"/>
                    </a:ext>
                  </a:extLst>
                </p14:cNvPr>
                <p14:cNvContentPartPr/>
                <p14:nvPr/>
              </p14:nvContentPartPr>
              <p14:xfrm>
                <a:off x="622280" y="163971"/>
                <a:ext cx="156600" cy="742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CE527ED-10EA-4E13-AB02-C628A14BFD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3640" y="154971"/>
                  <a:ext cx="174240" cy="76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A7DD5D0-AF01-4389-9809-2F016FE17F3F}"/>
                  </a:ext>
                </a:extLst>
              </p14:cNvPr>
              <p14:cNvContentPartPr/>
              <p14:nvPr/>
            </p14:nvContentPartPr>
            <p14:xfrm>
              <a:off x="1116200" y="442971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A7DD5D0-AF01-4389-9809-2F016FE17F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7560" y="4339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8B762F-835D-4CBC-975F-D334DDE195DC}"/>
                  </a:ext>
                </a:extLst>
              </p14:cNvPr>
              <p14:cNvContentPartPr/>
              <p14:nvPr/>
            </p14:nvContentPartPr>
            <p14:xfrm>
              <a:off x="1307720" y="258651"/>
              <a:ext cx="228600" cy="465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8B762F-835D-4CBC-975F-D334DDE195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8720" y="249651"/>
                <a:ext cx="24624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26573D-99DE-44F9-8A3B-1F12082E162C}"/>
                  </a:ext>
                </a:extLst>
              </p14:cNvPr>
              <p14:cNvContentPartPr/>
              <p14:nvPr/>
            </p14:nvContentPartPr>
            <p14:xfrm>
              <a:off x="1687520" y="710811"/>
              <a:ext cx="11520" cy="13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26573D-99DE-44F9-8A3B-1F12082E16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78880" y="702171"/>
                <a:ext cx="2916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6281B548-C817-4A0B-BCAF-90169FD7741F}"/>
              </a:ext>
            </a:extLst>
          </p:cNvPr>
          <p:cNvGrpSpPr/>
          <p:nvPr/>
        </p:nvGrpSpPr>
        <p:grpSpPr>
          <a:xfrm>
            <a:off x="2194400" y="336771"/>
            <a:ext cx="678600" cy="383040"/>
            <a:chOff x="2194400" y="336771"/>
            <a:chExt cx="67860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96DF15-040E-460B-B417-86CA9A332CC3}"/>
                    </a:ext>
                  </a:extLst>
                </p14:cNvPr>
                <p14:cNvContentPartPr/>
                <p14:nvPr/>
              </p14:nvContentPartPr>
              <p14:xfrm>
                <a:off x="2194400" y="395811"/>
                <a:ext cx="215640" cy="324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96DF15-040E-460B-B417-86CA9A332CC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85400" y="386811"/>
                  <a:ext cx="2332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62CC28C-0145-4434-B26A-CB40054D29A6}"/>
                    </a:ext>
                  </a:extLst>
                </p14:cNvPr>
                <p14:cNvContentPartPr/>
                <p14:nvPr/>
              </p14:nvContentPartPr>
              <p14:xfrm>
                <a:off x="2515520" y="527211"/>
                <a:ext cx="40680" cy="182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62CC28C-0145-4434-B26A-CB40054D29A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06880" y="518571"/>
                  <a:ext cx="58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970A0D-4067-4CB0-A885-1A87742EB363}"/>
                    </a:ext>
                  </a:extLst>
                </p14:cNvPr>
                <p14:cNvContentPartPr/>
                <p14:nvPr/>
              </p14:nvContentPartPr>
              <p14:xfrm>
                <a:off x="2664560" y="336771"/>
                <a:ext cx="208440" cy="370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970A0D-4067-4CB0-A885-1A87742EB3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55920" y="328131"/>
                  <a:ext cx="22608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CB3B4-A4B4-47FD-BBD3-4BBFF0DB8403}"/>
              </a:ext>
            </a:extLst>
          </p:cNvPr>
          <p:cNvGrpSpPr/>
          <p:nvPr/>
        </p:nvGrpSpPr>
        <p:grpSpPr>
          <a:xfrm>
            <a:off x="3240920" y="442971"/>
            <a:ext cx="52200" cy="239760"/>
            <a:chOff x="3240920" y="442971"/>
            <a:chExt cx="5220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C20878A-5D0F-445B-A49D-7982913D4D63}"/>
                    </a:ext>
                  </a:extLst>
                </p14:cNvPr>
                <p14:cNvContentPartPr/>
                <p14:nvPr/>
              </p14:nvContentPartPr>
              <p14:xfrm>
                <a:off x="3240920" y="442971"/>
                <a:ext cx="40680" cy="47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C20878A-5D0F-445B-A49D-7982913D4D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32280" y="433971"/>
                  <a:ext cx="58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35FDAA0-9AE8-4261-8CD3-E110D1C8335F}"/>
                    </a:ext>
                  </a:extLst>
                </p14:cNvPr>
                <p14:cNvContentPartPr/>
                <p14:nvPr/>
              </p14:nvContentPartPr>
              <p14:xfrm>
                <a:off x="3252440" y="625491"/>
                <a:ext cx="40680" cy="57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35FDAA0-9AE8-4261-8CD3-E110D1C8335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43440" y="616491"/>
                  <a:ext cx="5832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85E5C4-800B-4648-8C34-9F29A497EAD7}"/>
              </a:ext>
            </a:extLst>
          </p:cNvPr>
          <p:cNvGrpSpPr/>
          <p:nvPr/>
        </p:nvGrpSpPr>
        <p:grpSpPr>
          <a:xfrm>
            <a:off x="3682280" y="323091"/>
            <a:ext cx="642960" cy="433440"/>
            <a:chOff x="3682280" y="323091"/>
            <a:chExt cx="642960" cy="43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7228C6B-44C8-4931-B9BF-F7B7DEBF377E}"/>
                    </a:ext>
                  </a:extLst>
                </p14:cNvPr>
                <p14:cNvContentPartPr/>
                <p14:nvPr/>
              </p14:nvContentPartPr>
              <p14:xfrm>
                <a:off x="3682280" y="323091"/>
                <a:ext cx="204480" cy="341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7228C6B-44C8-4931-B9BF-F7B7DEBF37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73280" y="314451"/>
                  <a:ext cx="2221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ECE3C15-B581-4AFB-ACC9-C31E8A18802B}"/>
                    </a:ext>
                  </a:extLst>
                </p14:cNvPr>
                <p14:cNvContentPartPr/>
                <p14:nvPr/>
              </p14:nvContentPartPr>
              <p14:xfrm>
                <a:off x="3959840" y="477171"/>
                <a:ext cx="40680" cy="161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ECE3C15-B581-4AFB-ACC9-C31E8A1880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51200" y="468171"/>
                  <a:ext cx="58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A445A55-FEC9-43A3-9735-CA561A6CDD01}"/>
                    </a:ext>
                  </a:extLst>
                </p14:cNvPr>
                <p14:cNvContentPartPr/>
                <p14:nvPr/>
              </p14:nvContentPartPr>
              <p14:xfrm>
                <a:off x="4130480" y="347211"/>
                <a:ext cx="194760" cy="409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A445A55-FEC9-43A3-9735-CA561A6CDD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21480" y="338571"/>
                  <a:ext cx="21240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C8580B-2ABE-4642-998B-AEEDEE083808}"/>
              </a:ext>
            </a:extLst>
          </p:cNvPr>
          <p:cNvGrpSpPr/>
          <p:nvPr/>
        </p:nvGrpSpPr>
        <p:grpSpPr>
          <a:xfrm>
            <a:off x="4598840" y="486531"/>
            <a:ext cx="165600" cy="196560"/>
            <a:chOff x="4598840" y="486531"/>
            <a:chExt cx="16560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F08B3A-FB84-436A-94DA-EADC8526B012}"/>
                    </a:ext>
                  </a:extLst>
                </p14:cNvPr>
                <p14:cNvContentPartPr/>
                <p14:nvPr/>
              </p14:nvContentPartPr>
              <p14:xfrm>
                <a:off x="4598840" y="486531"/>
                <a:ext cx="165600" cy="47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F08B3A-FB84-436A-94DA-EADC8526B01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90200" y="477531"/>
                  <a:ext cx="183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C081832-00FE-44B7-925E-22F8F5084839}"/>
                    </a:ext>
                  </a:extLst>
                </p14:cNvPr>
                <p14:cNvContentPartPr/>
                <p14:nvPr/>
              </p14:nvContentPartPr>
              <p14:xfrm>
                <a:off x="4607120" y="583731"/>
                <a:ext cx="114480" cy="99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C081832-00FE-44B7-925E-22F8F50848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98120" y="574731"/>
                  <a:ext cx="13212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F9CFC3-7481-467E-99AB-86C56DE5CA04}"/>
              </a:ext>
            </a:extLst>
          </p:cNvPr>
          <p:cNvGrpSpPr/>
          <p:nvPr/>
        </p:nvGrpSpPr>
        <p:grpSpPr>
          <a:xfrm>
            <a:off x="4975760" y="331011"/>
            <a:ext cx="633960" cy="462600"/>
            <a:chOff x="4975760" y="331011"/>
            <a:chExt cx="63396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F86D76-007B-4FBB-9D16-3B6779313BBE}"/>
                    </a:ext>
                  </a:extLst>
                </p14:cNvPr>
                <p14:cNvContentPartPr/>
                <p14:nvPr/>
              </p14:nvContentPartPr>
              <p14:xfrm>
                <a:off x="4975760" y="331011"/>
                <a:ext cx="219960" cy="462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F86D76-007B-4FBB-9D16-3B6779313BB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67120" y="322011"/>
                  <a:ext cx="23760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955745D-0C6D-411B-B05D-396E806A37F8}"/>
                    </a:ext>
                  </a:extLst>
                </p14:cNvPr>
                <p14:cNvContentPartPr/>
                <p14:nvPr/>
              </p14:nvContentPartPr>
              <p14:xfrm>
                <a:off x="5236400" y="512451"/>
                <a:ext cx="45360" cy="159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955745D-0C6D-411B-B05D-396E806A37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27400" y="503811"/>
                  <a:ext cx="63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F952FA8-CA6D-4581-8147-6048D226E6D0}"/>
                    </a:ext>
                  </a:extLst>
                </p14:cNvPr>
                <p14:cNvContentPartPr/>
                <p14:nvPr/>
              </p14:nvContentPartPr>
              <p14:xfrm>
                <a:off x="5343680" y="384291"/>
                <a:ext cx="266040" cy="320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F952FA8-CA6D-4581-8147-6048D226E6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35040" y="375651"/>
                  <a:ext cx="28368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47D8CA-5704-4C81-9AA5-037753374CCC}"/>
              </a:ext>
            </a:extLst>
          </p:cNvPr>
          <p:cNvGrpSpPr/>
          <p:nvPr/>
        </p:nvGrpSpPr>
        <p:grpSpPr>
          <a:xfrm>
            <a:off x="2209880" y="1076211"/>
            <a:ext cx="652680" cy="672840"/>
            <a:chOff x="2209880" y="1076211"/>
            <a:chExt cx="652680" cy="67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D359288-792A-4F47-AC73-9CC3BE010464}"/>
                    </a:ext>
                  </a:extLst>
                </p14:cNvPr>
                <p14:cNvContentPartPr/>
                <p14:nvPr/>
              </p14:nvContentPartPr>
              <p14:xfrm>
                <a:off x="2209880" y="1119771"/>
                <a:ext cx="159480" cy="381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D359288-792A-4F47-AC73-9CC3BE01046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01240" y="1111131"/>
                  <a:ext cx="1771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45DFE0-8CCE-4FB1-86C2-DA393020CF4D}"/>
                    </a:ext>
                  </a:extLst>
                </p14:cNvPr>
                <p14:cNvContentPartPr/>
                <p14:nvPr/>
              </p14:nvContentPartPr>
              <p14:xfrm>
                <a:off x="2493200" y="1076211"/>
                <a:ext cx="182160" cy="452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45DFE0-8CCE-4FB1-86C2-DA393020CF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84560" y="1067571"/>
                  <a:ext cx="1998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0EB44B4-8F51-48BF-B8FB-0B26755537AD}"/>
                    </a:ext>
                  </a:extLst>
                </p14:cNvPr>
                <p14:cNvContentPartPr/>
                <p14:nvPr/>
              </p14:nvContentPartPr>
              <p14:xfrm>
                <a:off x="2261360" y="1574451"/>
                <a:ext cx="601200" cy="174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0EB44B4-8F51-48BF-B8FB-0B26755537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52360" y="1565811"/>
                  <a:ext cx="618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E2C04B-C98A-4FB5-9DF9-BDA3B22E3C64}"/>
              </a:ext>
            </a:extLst>
          </p:cNvPr>
          <p:cNvGrpSpPr/>
          <p:nvPr/>
        </p:nvGrpSpPr>
        <p:grpSpPr>
          <a:xfrm>
            <a:off x="2448920" y="1900971"/>
            <a:ext cx="264960" cy="394920"/>
            <a:chOff x="2448920" y="1900971"/>
            <a:chExt cx="26496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EDAFCB-BA43-4F74-B165-BB72FE9D97A1}"/>
                    </a:ext>
                  </a:extLst>
                </p14:cNvPr>
                <p14:cNvContentPartPr/>
                <p14:nvPr/>
              </p14:nvContentPartPr>
              <p14:xfrm>
                <a:off x="2448920" y="1900971"/>
                <a:ext cx="38160" cy="394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EDAFCB-BA43-4F74-B165-BB72FE9D97A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39920" y="1892331"/>
                  <a:ext cx="558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3FD94D5-D53D-438E-8CFB-4AEBFD5872F7}"/>
                    </a:ext>
                  </a:extLst>
                </p14:cNvPr>
                <p14:cNvContentPartPr/>
                <p14:nvPr/>
              </p14:nvContentPartPr>
              <p14:xfrm>
                <a:off x="2544680" y="1964691"/>
                <a:ext cx="169200" cy="329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3FD94D5-D53D-438E-8CFB-4AEBFD5872F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36040" y="1956051"/>
                  <a:ext cx="186840" cy="34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D6CAFF8-0AAE-4043-815A-3DF291CFFF31}"/>
                  </a:ext>
                </a:extLst>
              </p14:cNvPr>
              <p14:cNvContentPartPr/>
              <p14:nvPr/>
            </p14:nvContentPartPr>
            <p14:xfrm>
              <a:off x="3281240" y="1497771"/>
              <a:ext cx="22680" cy="55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D6CAFF8-0AAE-4043-815A-3DF291CFFF3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72600" y="1488771"/>
                <a:ext cx="4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57941DA-11D4-483B-A8A7-62EB4DAF8A18}"/>
                  </a:ext>
                </a:extLst>
              </p14:cNvPr>
              <p14:cNvContentPartPr/>
              <p14:nvPr/>
            </p14:nvContentPartPr>
            <p14:xfrm>
              <a:off x="3297080" y="1696851"/>
              <a:ext cx="24840" cy="21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57941DA-11D4-483B-A8A7-62EB4DAF8A1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88080" y="1688211"/>
                <a:ext cx="4248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E539AA40-FDC6-4BFA-8E03-0E89C6F7422C}"/>
              </a:ext>
            </a:extLst>
          </p:cNvPr>
          <p:cNvGrpSpPr/>
          <p:nvPr/>
        </p:nvGrpSpPr>
        <p:grpSpPr>
          <a:xfrm>
            <a:off x="3850760" y="1216251"/>
            <a:ext cx="549000" cy="1144080"/>
            <a:chOff x="3850760" y="1216251"/>
            <a:chExt cx="549000" cy="11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896ED69-6F0F-40C6-AFEC-EC54F04C0996}"/>
                    </a:ext>
                  </a:extLst>
                </p14:cNvPr>
                <p14:cNvContentPartPr/>
                <p14:nvPr/>
              </p14:nvContentPartPr>
              <p14:xfrm>
                <a:off x="3914480" y="1216251"/>
                <a:ext cx="155160" cy="252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896ED69-6F0F-40C6-AFEC-EC54F04C09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05840" y="1207611"/>
                  <a:ext cx="172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9CE5559-5AB4-40CC-8BEB-6F20852BE9BC}"/>
                    </a:ext>
                  </a:extLst>
                </p14:cNvPr>
                <p14:cNvContentPartPr/>
                <p14:nvPr/>
              </p14:nvContentPartPr>
              <p14:xfrm>
                <a:off x="4051280" y="1314531"/>
                <a:ext cx="7200" cy="396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9CE5559-5AB4-40CC-8BEB-6F20852BE9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42640" y="1305531"/>
                  <a:ext cx="248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1049931-2117-41BB-85D2-1110BD1DA5D2}"/>
                    </a:ext>
                  </a:extLst>
                </p14:cNvPr>
                <p14:cNvContentPartPr/>
                <p14:nvPr/>
              </p14:nvContentPartPr>
              <p14:xfrm>
                <a:off x="3850760" y="1773891"/>
                <a:ext cx="461880" cy="118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1049931-2117-41BB-85D2-1110BD1DA5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41760" y="1764891"/>
                  <a:ext cx="479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7F3FBA7-16FC-48AD-AB37-8E96ED0FBE40}"/>
                    </a:ext>
                  </a:extLst>
                </p14:cNvPr>
                <p14:cNvContentPartPr/>
                <p14:nvPr/>
              </p14:nvContentPartPr>
              <p14:xfrm>
                <a:off x="4040120" y="1997091"/>
                <a:ext cx="41040" cy="329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7F3FBA7-16FC-48AD-AB37-8E96ED0FBE4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31480" y="1988091"/>
                  <a:ext cx="586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26BE825-1156-48E5-A362-450B8F64397C}"/>
                    </a:ext>
                  </a:extLst>
                </p14:cNvPr>
                <p14:cNvContentPartPr/>
                <p14:nvPr/>
              </p14:nvContentPartPr>
              <p14:xfrm>
                <a:off x="4169000" y="2016531"/>
                <a:ext cx="230760" cy="343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26BE825-1156-48E5-A362-450B8F6439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60000" y="2007531"/>
                  <a:ext cx="24840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AE6E31D-0FB3-4915-AFDE-28F7B5E249BB}"/>
                  </a:ext>
                </a:extLst>
              </p14:cNvPr>
              <p14:cNvContentPartPr/>
              <p14:nvPr/>
            </p14:nvContentPartPr>
            <p14:xfrm>
              <a:off x="1655120" y="1679931"/>
              <a:ext cx="157680" cy="223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AE6E31D-0FB3-4915-AFDE-28F7B5E249B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646480" y="1671291"/>
                <a:ext cx="175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FBD6BF4-0AF4-493A-A02F-D376F87AD069}"/>
                  </a:ext>
                </a:extLst>
              </p14:cNvPr>
              <p14:cNvContentPartPr/>
              <p14:nvPr/>
            </p14:nvContentPartPr>
            <p14:xfrm>
              <a:off x="1676360" y="1876131"/>
              <a:ext cx="96480" cy="136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FBD6BF4-0AF4-493A-A02F-D376F87AD06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67720" y="1867131"/>
                <a:ext cx="1141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7AA6425-0358-4F98-A097-18F840D316F1}"/>
              </a:ext>
            </a:extLst>
          </p:cNvPr>
          <p:cNvGrpSpPr/>
          <p:nvPr/>
        </p:nvGrpSpPr>
        <p:grpSpPr>
          <a:xfrm>
            <a:off x="1627400" y="2900331"/>
            <a:ext cx="151920" cy="182880"/>
            <a:chOff x="1627400" y="2900331"/>
            <a:chExt cx="15192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9A2F1D7-29C4-4F85-9210-B6CED9F21ABD}"/>
                    </a:ext>
                  </a:extLst>
                </p14:cNvPr>
                <p14:cNvContentPartPr/>
                <p14:nvPr/>
              </p14:nvContentPartPr>
              <p14:xfrm>
                <a:off x="1627400" y="2900331"/>
                <a:ext cx="150120" cy="34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9A2F1D7-29C4-4F85-9210-B6CED9F21AB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18400" y="2891691"/>
                  <a:ext cx="167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9BBE315-7014-419D-A0AD-4A3BEEF4F935}"/>
                    </a:ext>
                  </a:extLst>
                </p14:cNvPr>
                <p14:cNvContentPartPr/>
                <p14:nvPr/>
              </p14:nvContentPartPr>
              <p14:xfrm>
                <a:off x="1665200" y="3044331"/>
                <a:ext cx="114120" cy="38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9BBE315-7014-419D-A0AD-4A3BEEF4F93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56560" y="3035691"/>
                  <a:ext cx="13176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FF6CDC-87EB-41DF-B383-81CCD454307A}"/>
              </a:ext>
            </a:extLst>
          </p:cNvPr>
          <p:cNvGrpSpPr/>
          <p:nvPr/>
        </p:nvGrpSpPr>
        <p:grpSpPr>
          <a:xfrm>
            <a:off x="1578080" y="4429611"/>
            <a:ext cx="178920" cy="217800"/>
            <a:chOff x="1578080" y="4429611"/>
            <a:chExt cx="17892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23B04D5-2F2C-471F-BEE3-BB07C656D4F2}"/>
                    </a:ext>
                  </a:extLst>
                </p14:cNvPr>
                <p14:cNvContentPartPr/>
                <p14:nvPr/>
              </p14:nvContentPartPr>
              <p14:xfrm>
                <a:off x="1578080" y="4429611"/>
                <a:ext cx="164160" cy="81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23B04D5-2F2C-471F-BEE3-BB07C656D4F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69440" y="4420971"/>
                  <a:ext cx="181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89219B4-6500-47EA-9051-0E2B86F5FD92}"/>
                    </a:ext>
                  </a:extLst>
                </p14:cNvPr>
                <p14:cNvContentPartPr/>
                <p14:nvPr/>
              </p14:nvContentPartPr>
              <p14:xfrm>
                <a:off x="1609400" y="4571091"/>
                <a:ext cx="147600" cy="76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89219B4-6500-47EA-9051-0E2B86F5FD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00760" y="4562451"/>
                  <a:ext cx="16524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79E4F6D-110A-4C54-926B-60AF9091A247}"/>
                  </a:ext>
                </a:extLst>
              </p14:cNvPr>
              <p14:cNvContentPartPr/>
              <p14:nvPr/>
            </p14:nvContentPartPr>
            <p14:xfrm>
              <a:off x="2713880" y="3644091"/>
              <a:ext cx="41040" cy="394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79E4F6D-110A-4C54-926B-60AF9091A2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705240" y="3635091"/>
                <a:ext cx="58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8C35253-C5DA-4840-86B0-08EA31B97F72}"/>
                  </a:ext>
                </a:extLst>
              </p14:cNvPr>
              <p14:cNvContentPartPr/>
              <p14:nvPr/>
            </p14:nvContentPartPr>
            <p14:xfrm>
              <a:off x="2861840" y="3700971"/>
              <a:ext cx="199800" cy="316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8C35253-C5DA-4840-86B0-08EA31B97F7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52840" y="3692331"/>
                <a:ext cx="21744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C58537D-6F51-4A09-817D-61B63FF2B120}"/>
                  </a:ext>
                </a:extLst>
              </p14:cNvPr>
              <p14:cNvContentPartPr/>
              <p14:nvPr/>
            </p14:nvContentPartPr>
            <p14:xfrm>
              <a:off x="2544680" y="3511611"/>
              <a:ext cx="636120" cy="5360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C58537D-6F51-4A09-817D-61B63FF2B12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35680" y="3502611"/>
                <a:ext cx="653760" cy="55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7BAA530E-67E4-4E1D-8A95-92DBCB0947B9}"/>
              </a:ext>
            </a:extLst>
          </p:cNvPr>
          <p:cNvGrpSpPr/>
          <p:nvPr/>
        </p:nvGrpSpPr>
        <p:grpSpPr>
          <a:xfrm>
            <a:off x="2434880" y="2737251"/>
            <a:ext cx="592200" cy="762840"/>
            <a:chOff x="2434880" y="2737251"/>
            <a:chExt cx="592200" cy="76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A26CD7-1F4E-4A78-8644-95D21AB2664A}"/>
                    </a:ext>
                  </a:extLst>
                </p14:cNvPr>
                <p14:cNvContentPartPr/>
                <p14:nvPr/>
              </p14:nvContentPartPr>
              <p14:xfrm>
                <a:off x="2480600" y="2920131"/>
                <a:ext cx="139320" cy="303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A26CD7-1F4E-4A78-8644-95D21AB266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71960" y="2911131"/>
                  <a:ext cx="1569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89A3B94-09F8-407C-9A6A-597EAE16115A}"/>
                    </a:ext>
                  </a:extLst>
                </p14:cNvPr>
                <p14:cNvContentPartPr/>
                <p14:nvPr/>
              </p14:nvContentPartPr>
              <p14:xfrm>
                <a:off x="2663120" y="2738691"/>
                <a:ext cx="181440" cy="480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89A3B94-09F8-407C-9A6A-597EAE16115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54120" y="2729691"/>
                  <a:ext cx="1990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8FC5BCA-B848-4890-85ED-9C1F65966CAA}"/>
                    </a:ext>
                  </a:extLst>
                </p14:cNvPr>
                <p14:cNvContentPartPr/>
                <p14:nvPr/>
              </p14:nvContentPartPr>
              <p14:xfrm>
                <a:off x="2505080" y="3324411"/>
                <a:ext cx="469800" cy="175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8FC5BCA-B848-4890-85ED-9C1F65966CA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96440" y="3315771"/>
                  <a:ext cx="487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6DB87C7-5BA7-4DB1-B33E-47FBA93E5845}"/>
                    </a:ext>
                  </a:extLst>
                </p14:cNvPr>
                <p14:cNvContentPartPr/>
                <p14:nvPr/>
              </p14:nvContentPartPr>
              <p14:xfrm>
                <a:off x="2434880" y="2737251"/>
                <a:ext cx="592200" cy="503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6DB87C7-5BA7-4DB1-B33E-47FBA93E58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26240" y="2728611"/>
                  <a:ext cx="609840" cy="52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4735B6E-519A-4497-90B7-E17310EABDCB}"/>
              </a:ext>
            </a:extLst>
          </p:cNvPr>
          <p:cNvGrpSpPr/>
          <p:nvPr/>
        </p:nvGrpSpPr>
        <p:grpSpPr>
          <a:xfrm>
            <a:off x="3468800" y="2793411"/>
            <a:ext cx="1455840" cy="1340280"/>
            <a:chOff x="3468800" y="2793411"/>
            <a:chExt cx="1455840" cy="13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210B16C-15B7-4DCD-A2A7-789F1BB81525}"/>
                    </a:ext>
                  </a:extLst>
                </p14:cNvPr>
                <p14:cNvContentPartPr/>
                <p14:nvPr/>
              </p14:nvContentPartPr>
              <p14:xfrm>
                <a:off x="3468800" y="3137931"/>
                <a:ext cx="232560" cy="216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210B16C-15B7-4DCD-A2A7-789F1BB8152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60160" y="3128931"/>
                  <a:ext cx="250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52103DD-3A73-495B-803B-11C6FEB554EB}"/>
                    </a:ext>
                  </a:extLst>
                </p14:cNvPr>
                <p14:cNvContentPartPr/>
                <p14:nvPr/>
              </p14:nvContentPartPr>
              <p14:xfrm>
                <a:off x="3497600" y="3091131"/>
                <a:ext cx="219600" cy="357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52103DD-3A73-495B-803B-11C6FEB554E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88600" y="3082131"/>
                  <a:ext cx="2372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2B522F3-EE4E-4030-AC8B-74BE16A8F013}"/>
                    </a:ext>
                  </a:extLst>
                </p14:cNvPr>
                <p14:cNvContentPartPr/>
                <p14:nvPr/>
              </p14:nvContentPartPr>
              <p14:xfrm>
                <a:off x="4329200" y="3555171"/>
                <a:ext cx="171000" cy="339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2B522F3-EE4E-4030-AC8B-74BE16A8F0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20560" y="3546171"/>
                  <a:ext cx="1886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C07E453-F2AE-48EF-97F4-6F71592F7916}"/>
                    </a:ext>
                  </a:extLst>
                </p14:cNvPr>
                <p14:cNvContentPartPr/>
                <p14:nvPr/>
              </p14:nvContentPartPr>
              <p14:xfrm>
                <a:off x="4469960" y="3609891"/>
                <a:ext cx="30600" cy="523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C07E453-F2AE-48EF-97F4-6F71592F791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60960" y="3600891"/>
                  <a:ext cx="482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037DFFD-A13E-4DE5-BC94-1F6CBABC1F93}"/>
                    </a:ext>
                  </a:extLst>
                </p14:cNvPr>
                <p14:cNvContentPartPr/>
                <p14:nvPr/>
              </p14:nvContentPartPr>
              <p14:xfrm>
                <a:off x="4095920" y="2829771"/>
                <a:ext cx="80640" cy="374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037DFFD-A13E-4DE5-BC94-1F6CBABC1F9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87280" y="2821131"/>
                  <a:ext cx="982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E05981E-EE3D-4DDD-862D-150E54CF328E}"/>
                    </a:ext>
                  </a:extLst>
                </p14:cNvPr>
                <p14:cNvContentPartPr/>
                <p14:nvPr/>
              </p14:nvContentPartPr>
              <p14:xfrm>
                <a:off x="4289960" y="2874411"/>
                <a:ext cx="173520" cy="328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E05981E-EE3D-4DDD-862D-150E54CF328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80960" y="2865771"/>
                  <a:ext cx="1911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07439C3-BC2D-40B2-9E95-BA7AA48660B8}"/>
                    </a:ext>
                  </a:extLst>
                </p14:cNvPr>
                <p14:cNvContentPartPr/>
                <p14:nvPr/>
              </p14:nvContentPartPr>
              <p14:xfrm>
                <a:off x="4173680" y="3298851"/>
                <a:ext cx="424080" cy="69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07439C3-BC2D-40B2-9E95-BA7AA48660B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65040" y="3290211"/>
                  <a:ext cx="441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4D1D70C-DAE4-4DA1-A9F7-791D81BA80A2}"/>
                    </a:ext>
                  </a:extLst>
                </p14:cNvPr>
                <p14:cNvContentPartPr/>
                <p14:nvPr/>
              </p14:nvContentPartPr>
              <p14:xfrm>
                <a:off x="3933200" y="2793411"/>
                <a:ext cx="707040" cy="450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4D1D70C-DAE4-4DA1-A9F7-791D81BA80A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24200" y="2784411"/>
                  <a:ext cx="7246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2183557-F2EC-4BCB-AEF9-36BC69F4664D}"/>
                    </a:ext>
                  </a:extLst>
                </p14:cNvPr>
                <p14:cNvContentPartPr/>
                <p14:nvPr/>
              </p14:nvContentPartPr>
              <p14:xfrm>
                <a:off x="3542240" y="3801051"/>
                <a:ext cx="11880" cy="141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2183557-F2EC-4BCB-AEF9-36BC69F466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33240" y="3792411"/>
                  <a:ext cx="29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25FE3FC-3C2B-4499-BB1C-FF399C87022B}"/>
                    </a:ext>
                  </a:extLst>
                </p14:cNvPr>
                <p14:cNvContentPartPr/>
                <p14:nvPr/>
              </p14:nvContentPartPr>
              <p14:xfrm>
                <a:off x="4906280" y="2849571"/>
                <a:ext cx="18360" cy="178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25FE3FC-3C2B-4499-BB1C-FF399C8702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97640" y="2840571"/>
                  <a:ext cx="36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72BB4D2-EC69-4479-AB20-2B57289F6DB4}"/>
                    </a:ext>
                  </a:extLst>
                </p14:cNvPr>
                <p14:cNvContentPartPr/>
                <p14:nvPr/>
              </p14:nvContentPartPr>
              <p14:xfrm>
                <a:off x="4199600" y="3494691"/>
                <a:ext cx="584280" cy="542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72BB4D2-EC69-4479-AB20-2B57289F6DB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90960" y="3486051"/>
                  <a:ext cx="601920" cy="56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4F096E6-37EC-4083-8928-BDDD7DC31970}"/>
                  </a:ext>
                </a:extLst>
              </p14:cNvPr>
              <p14:cNvContentPartPr/>
              <p14:nvPr/>
            </p14:nvContentPartPr>
            <p14:xfrm>
              <a:off x="4828160" y="3843531"/>
              <a:ext cx="187920" cy="2746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4F096E6-37EC-4083-8928-BDDD7DC3197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819520" y="3834531"/>
                <a:ext cx="20556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BFC42771-3A8B-40DA-95F1-80F93F4B1523}"/>
              </a:ext>
            </a:extLst>
          </p:cNvPr>
          <p:cNvGrpSpPr/>
          <p:nvPr/>
        </p:nvGrpSpPr>
        <p:grpSpPr>
          <a:xfrm>
            <a:off x="3291320" y="2497491"/>
            <a:ext cx="238320" cy="351720"/>
            <a:chOff x="3291320" y="2497491"/>
            <a:chExt cx="23832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1B25C7B-7CC8-4F8A-BCD1-A3BFE4FCB236}"/>
                    </a:ext>
                  </a:extLst>
                </p14:cNvPr>
                <p14:cNvContentPartPr/>
                <p14:nvPr/>
              </p14:nvContentPartPr>
              <p14:xfrm>
                <a:off x="3291320" y="2500371"/>
                <a:ext cx="22680" cy="276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1B25C7B-7CC8-4F8A-BCD1-A3BFE4FCB23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82680" y="2491731"/>
                  <a:ext cx="40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76F9C34-7F57-4656-A289-033D5FF8CEB9}"/>
                    </a:ext>
                  </a:extLst>
                </p14:cNvPr>
                <p14:cNvContentPartPr/>
                <p14:nvPr/>
              </p14:nvContentPartPr>
              <p14:xfrm>
                <a:off x="3381680" y="2497491"/>
                <a:ext cx="147960" cy="351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76F9C34-7F57-4656-A289-033D5FF8CEB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72680" y="2488491"/>
                  <a:ext cx="16560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C9DFF40-5745-4DE5-8799-0543F1EEFEAF}"/>
              </a:ext>
            </a:extLst>
          </p:cNvPr>
          <p:cNvGrpSpPr/>
          <p:nvPr/>
        </p:nvGrpSpPr>
        <p:grpSpPr>
          <a:xfrm>
            <a:off x="2792360" y="4344291"/>
            <a:ext cx="386640" cy="727920"/>
            <a:chOff x="2792360" y="4344291"/>
            <a:chExt cx="386640" cy="72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D251BB8-9891-4E36-BA7F-60C3CD95D9CB}"/>
                    </a:ext>
                  </a:extLst>
                </p14:cNvPr>
                <p14:cNvContentPartPr/>
                <p14:nvPr/>
              </p14:nvContentPartPr>
              <p14:xfrm>
                <a:off x="2810360" y="4378851"/>
                <a:ext cx="33840" cy="315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D251BB8-9891-4E36-BA7F-60C3CD95D9C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01720" y="4370211"/>
                  <a:ext cx="514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884CC71-8D72-4F31-BD34-DF6B4BEF30A5}"/>
                    </a:ext>
                  </a:extLst>
                </p14:cNvPr>
                <p14:cNvContentPartPr/>
                <p14:nvPr/>
              </p14:nvContentPartPr>
              <p14:xfrm>
                <a:off x="2945000" y="4344291"/>
                <a:ext cx="162000" cy="354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884CC71-8D72-4F31-BD34-DF6B4BEF30A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36360" y="4335291"/>
                  <a:ext cx="1796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A8496E2-4B2A-4361-A4DD-F7CABC4D0C7C}"/>
                    </a:ext>
                  </a:extLst>
                </p14:cNvPr>
                <p14:cNvContentPartPr/>
                <p14:nvPr/>
              </p14:nvContentPartPr>
              <p14:xfrm>
                <a:off x="2792360" y="4706451"/>
                <a:ext cx="330840" cy="178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A8496E2-4B2A-4361-A4DD-F7CABC4D0C7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83360" y="4697451"/>
                  <a:ext cx="348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90B0802-2A05-4087-AD65-41B5ACD1D982}"/>
                    </a:ext>
                  </a:extLst>
                </p14:cNvPr>
                <p14:cNvContentPartPr/>
                <p14:nvPr/>
              </p14:nvContentPartPr>
              <p14:xfrm>
                <a:off x="3008360" y="4858731"/>
                <a:ext cx="170640" cy="213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90B0802-2A05-4087-AD65-41B5ACD1D98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99720" y="4850091"/>
                  <a:ext cx="18828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5516800-AA31-4305-A6ED-28FACEDD1F0B}"/>
              </a:ext>
            </a:extLst>
          </p:cNvPr>
          <p:cNvGrpSpPr/>
          <p:nvPr/>
        </p:nvGrpSpPr>
        <p:grpSpPr>
          <a:xfrm>
            <a:off x="3813680" y="4535811"/>
            <a:ext cx="186840" cy="183240"/>
            <a:chOff x="3813680" y="4535811"/>
            <a:chExt cx="18684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D8B440D-CE3A-4B95-8766-13C21AC876B8}"/>
                    </a:ext>
                  </a:extLst>
                </p14:cNvPr>
                <p14:cNvContentPartPr/>
                <p14:nvPr/>
              </p14:nvContentPartPr>
              <p14:xfrm>
                <a:off x="3813680" y="4535811"/>
                <a:ext cx="152280" cy="60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D8B440D-CE3A-4B95-8766-13C21AC876B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05040" y="4527171"/>
                  <a:ext cx="169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7477E6F-05AE-4CE5-9C84-F7CF03DCF9BB}"/>
                    </a:ext>
                  </a:extLst>
                </p14:cNvPr>
                <p14:cNvContentPartPr/>
                <p14:nvPr/>
              </p14:nvContentPartPr>
              <p14:xfrm>
                <a:off x="3860120" y="4646331"/>
                <a:ext cx="140400" cy="72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7477E6F-05AE-4CE5-9C84-F7CF03DCF9B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51480" y="4637691"/>
                  <a:ext cx="15804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531CCBE-AD06-4D7D-B99D-BDA8F42F1044}"/>
                  </a:ext>
                </a:extLst>
              </p14:cNvPr>
              <p14:cNvContentPartPr/>
              <p14:nvPr/>
            </p14:nvContentPartPr>
            <p14:xfrm>
              <a:off x="4732040" y="4497651"/>
              <a:ext cx="510120" cy="2214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531CCBE-AD06-4D7D-B99D-BDA8F42F104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723400" y="4488651"/>
                <a:ext cx="52776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F6F89AC8-8DFB-4FDB-88EE-28E4976B7E3D}"/>
              </a:ext>
            </a:extLst>
          </p:cNvPr>
          <p:cNvGrpSpPr/>
          <p:nvPr/>
        </p:nvGrpSpPr>
        <p:grpSpPr>
          <a:xfrm>
            <a:off x="4968920" y="4789251"/>
            <a:ext cx="251280" cy="293400"/>
            <a:chOff x="4968920" y="4789251"/>
            <a:chExt cx="25128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A48FE11-5E15-4DDC-8373-1CB96AA2D710}"/>
                    </a:ext>
                  </a:extLst>
                </p14:cNvPr>
                <p14:cNvContentPartPr/>
                <p14:nvPr/>
              </p14:nvContentPartPr>
              <p14:xfrm>
                <a:off x="4968920" y="4789251"/>
                <a:ext cx="47160" cy="293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A48FE11-5E15-4DDC-8373-1CB96AA2D71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59920" y="4780611"/>
                  <a:ext cx="648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153269A-FC5E-4157-9004-93D771354C77}"/>
                    </a:ext>
                  </a:extLst>
                </p14:cNvPr>
                <p14:cNvContentPartPr/>
                <p14:nvPr/>
              </p14:nvContentPartPr>
              <p14:xfrm>
                <a:off x="5049200" y="4799331"/>
                <a:ext cx="171000" cy="243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153269A-FC5E-4157-9004-93D771354C7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40200" y="4790691"/>
                  <a:ext cx="18864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3732539-665B-4784-A526-7F480D607193}"/>
              </a:ext>
            </a:extLst>
          </p:cNvPr>
          <p:cNvGrpSpPr/>
          <p:nvPr/>
        </p:nvGrpSpPr>
        <p:grpSpPr>
          <a:xfrm>
            <a:off x="4651760" y="4247811"/>
            <a:ext cx="313200" cy="318960"/>
            <a:chOff x="4651760" y="4247811"/>
            <a:chExt cx="31320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4256032-00AB-4886-B249-9F73BFF8EBA1}"/>
                    </a:ext>
                  </a:extLst>
                </p14:cNvPr>
                <p14:cNvContentPartPr/>
                <p14:nvPr/>
              </p14:nvContentPartPr>
              <p14:xfrm>
                <a:off x="4651760" y="4260051"/>
                <a:ext cx="103680" cy="306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4256032-00AB-4886-B249-9F73BFF8EBA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43120" y="4251051"/>
                  <a:ext cx="1213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98768E3-F55B-45E7-8B5D-34A837D3EDEE}"/>
                    </a:ext>
                  </a:extLst>
                </p14:cNvPr>
                <p14:cNvContentPartPr/>
                <p14:nvPr/>
              </p14:nvContentPartPr>
              <p14:xfrm>
                <a:off x="4832480" y="4251411"/>
                <a:ext cx="84600" cy="191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98768E3-F55B-45E7-8B5D-34A837D3EDE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23840" y="4242411"/>
                  <a:ext cx="102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69B6B3E-158C-40A4-81FD-20AA23B7408D}"/>
                    </a:ext>
                  </a:extLst>
                </p14:cNvPr>
                <p14:cNvContentPartPr/>
                <p14:nvPr/>
              </p14:nvContentPartPr>
              <p14:xfrm>
                <a:off x="4850480" y="4247811"/>
                <a:ext cx="114480" cy="20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69B6B3E-158C-40A4-81FD-20AA23B7408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41480" y="4238811"/>
                  <a:ext cx="13212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FC1A56D-A4D0-4410-922C-C17D4F61A4F3}"/>
              </a:ext>
            </a:extLst>
          </p:cNvPr>
          <p:cNvGrpSpPr/>
          <p:nvPr/>
        </p:nvGrpSpPr>
        <p:grpSpPr>
          <a:xfrm>
            <a:off x="5759120" y="4408731"/>
            <a:ext cx="133560" cy="131400"/>
            <a:chOff x="5759120" y="4408731"/>
            <a:chExt cx="13356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216AD65-D2AF-458D-85C6-3DA7BD56D968}"/>
                    </a:ext>
                  </a:extLst>
                </p14:cNvPr>
                <p14:cNvContentPartPr/>
                <p14:nvPr/>
              </p14:nvContentPartPr>
              <p14:xfrm>
                <a:off x="5759120" y="4408731"/>
                <a:ext cx="133560" cy="13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216AD65-D2AF-458D-85C6-3DA7BD56D96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50120" y="4400091"/>
                  <a:ext cx="151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3E50384-E66A-4B2B-9EF7-C12D3E8F0AD5}"/>
                    </a:ext>
                  </a:extLst>
                </p14:cNvPr>
                <p14:cNvContentPartPr/>
                <p14:nvPr/>
              </p14:nvContentPartPr>
              <p14:xfrm>
                <a:off x="5774600" y="4497651"/>
                <a:ext cx="107640" cy="42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3E50384-E66A-4B2B-9EF7-C12D3E8F0A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65960" y="4488651"/>
                  <a:ext cx="1252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DA6370D-CC82-4FD4-8472-35137E16D953}"/>
              </a:ext>
            </a:extLst>
          </p:cNvPr>
          <p:cNvGrpSpPr/>
          <p:nvPr/>
        </p:nvGrpSpPr>
        <p:grpSpPr>
          <a:xfrm>
            <a:off x="6477320" y="4181211"/>
            <a:ext cx="605520" cy="453960"/>
            <a:chOff x="6477320" y="4181211"/>
            <a:chExt cx="60552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BB488CE-2EC0-445A-82EC-57CE4D04C428}"/>
                    </a:ext>
                  </a:extLst>
                </p14:cNvPr>
                <p14:cNvContentPartPr/>
                <p14:nvPr/>
              </p14:nvContentPartPr>
              <p14:xfrm>
                <a:off x="6477320" y="4181211"/>
                <a:ext cx="182160" cy="453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BB488CE-2EC0-445A-82EC-57CE4D04C4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68680" y="4172571"/>
                  <a:ext cx="19980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991CB1C-AF93-4183-A696-570A8E0BC767}"/>
                    </a:ext>
                  </a:extLst>
                </p14:cNvPr>
                <p14:cNvContentPartPr/>
                <p14:nvPr/>
              </p14:nvContentPartPr>
              <p14:xfrm>
                <a:off x="6732200" y="4392171"/>
                <a:ext cx="33840" cy="165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991CB1C-AF93-4183-A696-570A8E0BC76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23200" y="4383171"/>
                  <a:ext cx="51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D016CAA-567F-4FF1-83BC-C08C61023C8A}"/>
                    </a:ext>
                  </a:extLst>
                </p14:cNvPr>
                <p14:cNvContentPartPr/>
                <p14:nvPr/>
              </p14:nvContentPartPr>
              <p14:xfrm>
                <a:off x="6839480" y="4222251"/>
                <a:ext cx="166680" cy="378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D016CAA-567F-4FF1-83BC-C08C61023C8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30480" y="4213251"/>
                  <a:ext cx="1843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3F940FF-E48C-4338-ABE4-4A1565FED898}"/>
                    </a:ext>
                  </a:extLst>
                </p14:cNvPr>
                <p14:cNvContentPartPr/>
                <p14:nvPr/>
              </p14:nvContentPartPr>
              <p14:xfrm>
                <a:off x="6901760" y="4201371"/>
                <a:ext cx="181080" cy="67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3F940FF-E48C-4338-ABE4-4A1565FED8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93120" y="4192371"/>
                  <a:ext cx="19872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5A7D05E-2D52-47FE-ADEB-7137ECDFE9CC}"/>
              </a:ext>
            </a:extLst>
          </p:cNvPr>
          <p:cNvGrpSpPr/>
          <p:nvPr/>
        </p:nvGrpSpPr>
        <p:grpSpPr>
          <a:xfrm>
            <a:off x="6817160" y="4821651"/>
            <a:ext cx="300600" cy="250560"/>
            <a:chOff x="6817160" y="4821651"/>
            <a:chExt cx="30060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49F7FC0-DC64-4C49-BDBE-850AA1FB2276}"/>
                    </a:ext>
                  </a:extLst>
                </p14:cNvPr>
                <p14:cNvContentPartPr/>
                <p14:nvPr/>
              </p14:nvContentPartPr>
              <p14:xfrm>
                <a:off x="6817160" y="4821651"/>
                <a:ext cx="300600" cy="195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49F7FC0-DC64-4C49-BDBE-850AA1FB227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08160" y="4812651"/>
                  <a:ext cx="318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D19CE9C-7958-444B-85FC-678C273432D5}"/>
                    </a:ext>
                  </a:extLst>
                </p14:cNvPr>
                <p14:cNvContentPartPr/>
                <p14:nvPr/>
              </p14:nvContentPartPr>
              <p14:xfrm>
                <a:off x="6946400" y="5003091"/>
                <a:ext cx="125280" cy="69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D19CE9C-7958-444B-85FC-678C273432D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37760" y="4994451"/>
                  <a:ext cx="14292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642D732-B000-43D5-9BED-72270F29E01A}"/>
              </a:ext>
            </a:extLst>
          </p:cNvPr>
          <p:cNvGrpSpPr/>
          <p:nvPr/>
        </p:nvGrpSpPr>
        <p:grpSpPr>
          <a:xfrm>
            <a:off x="5496680" y="1450611"/>
            <a:ext cx="514800" cy="2010240"/>
            <a:chOff x="5496680" y="1450611"/>
            <a:chExt cx="514800" cy="20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FBBE2E7-FEA2-4CDB-9757-E1D2BEBD2FF7}"/>
                    </a:ext>
                  </a:extLst>
                </p14:cNvPr>
                <p14:cNvContentPartPr/>
                <p14:nvPr/>
              </p14:nvContentPartPr>
              <p14:xfrm>
                <a:off x="5649680" y="1751931"/>
                <a:ext cx="361800" cy="17089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FBBE2E7-FEA2-4CDB-9757-E1D2BEBD2F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40680" y="1743291"/>
                  <a:ext cx="379440" cy="172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D13076E-DB99-4579-8414-1DB9437B22F0}"/>
                    </a:ext>
                  </a:extLst>
                </p14:cNvPr>
                <p14:cNvContentPartPr/>
                <p14:nvPr/>
              </p14:nvContentPartPr>
              <p14:xfrm>
                <a:off x="5496680" y="1450611"/>
                <a:ext cx="454320" cy="447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D13076E-DB99-4579-8414-1DB9437B22F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88040" y="1441611"/>
                  <a:ext cx="471960" cy="46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4819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7772401" cy="5041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181450" y="-19050"/>
            <a:ext cx="637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Materi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id-ID" sz="2800" b="1" dirty="0">
                <a:solidFill>
                  <a:schemeClr val="bg1"/>
                </a:solidFill>
              </a:rPr>
              <a:t>5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id-ID" sz="2800" b="1" dirty="0">
                <a:solidFill>
                  <a:schemeClr val="bg1"/>
                </a:solidFill>
              </a:rPr>
              <a:t>Perbandingan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9270" y="809031"/>
            <a:ext cx="6837330" cy="19913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dirty="0">
                <a:solidFill>
                  <a:srgbClr val="FF0000"/>
                </a:solidFill>
              </a:rPr>
              <a:t>Perbandingan adalah </a:t>
            </a:r>
            <a:r>
              <a:rPr lang="id-ID" sz="2000" dirty="0">
                <a:solidFill>
                  <a:schemeClr val="tx1"/>
                </a:solidFill>
              </a:rPr>
              <a:t>sebuah cara yang berguna untuk membandingkan antara dua nilai atau lebih dari sebuah besaran yang sejenis dan akan dinyatakan dengan cara yang cukup sederhana. 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id-ID" sz="2000" dirty="0">
                <a:solidFill>
                  <a:schemeClr val="tx1"/>
                </a:solidFill>
              </a:rPr>
              <a:t>Perbandingan antara dua bilangan cacah, misalnya </a:t>
            </a:r>
            <a:r>
              <a:rPr lang="id-ID" sz="2000" i="1" dirty="0">
                <a:solidFill>
                  <a:schemeClr val="tx1"/>
                </a:solidFill>
              </a:rPr>
              <a:t>a </a:t>
            </a:r>
            <a:r>
              <a:rPr lang="id-ID" sz="2000" dirty="0">
                <a:solidFill>
                  <a:schemeClr val="tx1"/>
                </a:solidFill>
              </a:rPr>
              <a:t>dan </a:t>
            </a:r>
            <a:r>
              <a:rPr lang="id-ID" sz="2000" i="1" dirty="0">
                <a:solidFill>
                  <a:schemeClr val="tx1"/>
                </a:solidFill>
              </a:rPr>
              <a:t>b</a:t>
            </a:r>
            <a:r>
              <a:rPr lang="id-ID" sz="2000" dirty="0">
                <a:solidFill>
                  <a:schemeClr val="tx1"/>
                </a:solidFill>
              </a:rPr>
              <a:t> dapat ditulis dalam bentuk seperti berikut.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2200" y="3257550"/>
                <a:ext cx="2743200" cy="81866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id-ID" dirty="0"/>
                  <a:t> atau </a:t>
                </a:r>
                <a:r>
                  <a:rPr lang="id-ID" i="1" dirty="0"/>
                  <a:t>a</a:t>
                </a:r>
                <a:r>
                  <a:rPr lang="id-ID" dirty="0"/>
                  <a:t> : </a:t>
                </a:r>
                <a:r>
                  <a:rPr lang="id-ID" i="1" dirty="0"/>
                  <a:t>b</a:t>
                </a:r>
              </a:p>
              <a:p>
                <a:r>
                  <a:rPr lang="id-ID" dirty="0"/>
                  <a:t>dengan </a:t>
                </a:r>
                <a:r>
                  <a:rPr lang="id-ID" i="1" dirty="0"/>
                  <a:t>a, b</a:t>
                </a:r>
                <a:r>
                  <a:rPr lang="id-ID" dirty="0"/>
                  <a:t> bilangan asli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257550"/>
                <a:ext cx="2743200" cy="81866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11" y="1783920"/>
            <a:ext cx="1773588" cy="258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1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A7882A4-BC42-41F9-BB27-73FE3885E321}"/>
              </a:ext>
            </a:extLst>
          </p:cNvPr>
          <p:cNvGrpSpPr/>
          <p:nvPr/>
        </p:nvGrpSpPr>
        <p:grpSpPr>
          <a:xfrm>
            <a:off x="300440" y="265491"/>
            <a:ext cx="459000" cy="560520"/>
            <a:chOff x="300440" y="265491"/>
            <a:chExt cx="459000" cy="5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3DEB68C-3F93-4C6E-BAD5-9B6714B5A6F8}"/>
                    </a:ext>
                  </a:extLst>
                </p14:cNvPr>
                <p14:cNvContentPartPr/>
                <p14:nvPr/>
              </p14:nvContentPartPr>
              <p14:xfrm>
                <a:off x="300440" y="324171"/>
                <a:ext cx="34920" cy="378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3DEB68C-3F93-4C6E-BAD5-9B6714B5A6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1440" y="315171"/>
                  <a:ext cx="525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E60ACA7-23BC-45DE-963B-23CA5FB0DA3E}"/>
                    </a:ext>
                  </a:extLst>
                </p14:cNvPr>
                <p14:cNvContentPartPr/>
                <p14:nvPr/>
              </p14:nvContentPartPr>
              <p14:xfrm>
                <a:off x="408440" y="434691"/>
                <a:ext cx="163440" cy="290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E60ACA7-23BC-45DE-963B-23CA5FB0DA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9800" y="426051"/>
                  <a:ext cx="1810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61D18AB-B6BF-490D-B0A2-E9E8F3022B4F}"/>
                    </a:ext>
                  </a:extLst>
                </p14:cNvPr>
                <p14:cNvContentPartPr/>
                <p14:nvPr/>
              </p14:nvContentPartPr>
              <p14:xfrm>
                <a:off x="631280" y="265491"/>
                <a:ext cx="128160" cy="560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61D18AB-B6BF-490D-B0A2-E9E8F3022B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2640" y="256851"/>
                  <a:ext cx="145800" cy="57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4EEA77-781D-4BC4-BDA3-0728C5FCA69F}"/>
              </a:ext>
            </a:extLst>
          </p:cNvPr>
          <p:cNvGrpSpPr/>
          <p:nvPr/>
        </p:nvGrpSpPr>
        <p:grpSpPr>
          <a:xfrm>
            <a:off x="1137800" y="442971"/>
            <a:ext cx="664200" cy="413640"/>
            <a:chOff x="1137800" y="442971"/>
            <a:chExt cx="66420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1EDCE5F-624D-4005-B315-FA6F8451ACA1}"/>
                    </a:ext>
                  </a:extLst>
                </p14:cNvPr>
                <p14:cNvContentPartPr/>
                <p14:nvPr/>
              </p14:nvContentPartPr>
              <p14:xfrm>
                <a:off x="1137800" y="442971"/>
                <a:ext cx="217440" cy="316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1EDCE5F-624D-4005-B315-FA6F8451AC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29160" y="433971"/>
                  <a:ext cx="2350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8427BC0-2986-42D5-ABAB-907B5A2179F0}"/>
                    </a:ext>
                  </a:extLst>
                </p14:cNvPr>
                <p14:cNvContentPartPr/>
                <p14:nvPr/>
              </p14:nvContentPartPr>
              <p14:xfrm>
                <a:off x="1427240" y="625491"/>
                <a:ext cx="35280" cy="176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8427BC0-2986-42D5-ABAB-907B5A2179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8240" y="616491"/>
                  <a:ext cx="52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C51219-51F3-463B-B5F0-8A0CE19BC736}"/>
                    </a:ext>
                  </a:extLst>
                </p14:cNvPr>
                <p14:cNvContentPartPr/>
                <p14:nvPr/>
              </p14:nvContentPartPr>
              <p14:xfrm>
                <a:off x="1609040" y="496971"/>
                <a:ext cx="125280" cy="359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C51219-51F3-463B-B5F0-8A0CE19BC7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00040" y="488331"/>
                  <a:ext cx="1429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6E3227-0053-41A1-8691-C43F1BDE1617}"/>
                    </a:ext>
                  </a:extLst>
                </p14:cNvPr>
                <p14:cNvContentPartPr/>
                <p14:nvPr/>
              </p14:nvContentPartPr>
              <p14:xfrm>
                <a:off x="1649720" y="535851"/>
                <a:ext cx="152280" cy="26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6E3227-0053-41A1-8691-C43F1BDE16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40720" y="527211"/>
                  <a:ext cx="1699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3E2584-C75F-415F-B162-4875F3593277}"/>
              </a:ext>
            </a:extLst>
          </p:cNvPr>
          <p:cNvGrpSpPr/>
          <p:nvPr/>
        </p:nvGrpSpPr>
        <p:grpSpPr>
          <a:xfrm>
            <a:off x="2154080" y="414531"/>
            <a:ext cx="232560" cy="244800"/>
            <a:chOff x="2154080" y="414531"/>
            <a:chExt cx="23256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46492DE-C8DE-4466-9CCD-06051BC7FDA4}"/>
                    </a:ext>
                  </a:extLst>
                </p14:cNvPr>
                <p14:cNvContentPartPr/>
                <p14:nvPr/>
              </p14:nvContentPartPr>
              <p14:xfrm>
                <a:off x="2154080" y="414531"/>
                <a:ext cx="214560" cy="228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46492DE-C8DE-4466-9CCD-06051BC7FD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45440" y="405531"/>
                  <a:ext cx="232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261D2C5-5A0B-4253-8F86-435658CDD959}"/>
                    </a:ext>
                  </a:extLst>
                </p14:cNvPr>
                <p14:cNvContentPartPr/>
                <p14:nvPr/>
              </p14:nvContentPartPr>
              <p14:xfrm>
                <a:off x="2214200" y="425691"/>
                <a:ext cx="172440" cy="233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261D2C5-5A0B-4253-8F86-435658CDD95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05560" y="416691"/>
                  <a:ext cx="1900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D5B25B-A3D3-4494-AC5E-A3C297A497BE}"/>
              </a:ext>
            </a:extLst>
          </p:cNvPr>
          <p:cNvGrpSpPr/>
          <p:nvPr/>
        </p:nvGrpSpPr>
        <p:grpSpPr>
          <a:xfrm>
            <a:off x="2799200" y="279531"/>
            <a:ext cx="513000" cy="534240"/>
            <a:chOff x="2799200" y="279531"/>
            <a:chExt cx="513000" cy="53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C9E65DA-EC7E-4FC3-B278-2E02B584F52D}"/>
                    </a:ext>
                  </a:extLst>
                </p14:cNvPr>
                <p14:cNvContentPartPr/>
                <p14:nvPr/>
              </p14:nvContentPartPr>
              <p14:xfrm>
                <a:off x="2799200" y="422811"/>
                <a:ext cx="360" cy="12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C9E65DA-EC7E-4FC3-B278-2E02B584F52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90560" y="414171"/>
                  <a:ext cx="18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A60B87-1556-45FF-A54B-CBD153B7FDBE}"/>
                    </a:ext>
                  </a:extLst>
                </p14:cNvPr>
                <p14:cNvContentPartPr/>
                <p14:nvPr/>
              </p14:nvContentPartPr>
              <p14:xfrm>
                <a:off x="2822600" y="279531"/>
                <a:ext cx="489600" cy="534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A60B87-1556-45FF-A54B-CBD153B7FDB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13600" y="270531"/>
                  <a:ext cx="507240" cy="55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D7C77D-9D5E-47FE-A41F-19598839EBD4}"/>
              </a:ext>
            </a:extLst>
          </p:cNvPr>
          <p:cNvGrpSpPr/>
          <p:nvPr/>
        </p:nvGrpSpPr>
        <p:grpSpPr>
          <a:xfrm>
            <a:off x="3791720" y="417771"/>
            <a:ext cx="163080" cy="97920"/>
            <a:chOff x="3791720" y="417771"/>
            <a:chExt cx="163080" cy="9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85116E-DCC7-44F1-8F48-67BA7E9C4F61}"/>
                    </a:ext>
                  </a:extLst>
                </p14:cNvPr>
                <p14:cNvContentPartPr/>
                <p14:nvPr/>
              </p14:nvContentPartPr>
              <p14:xfrm>
                <a:off x="3791720" y="417771"/>
                <a:ext cx="163080" cy="55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85116E-DCC7-44F1-8F48-67BA7E9C4F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83080" y="409131"/>
                  <a:ext cx="180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5114888-97E1-4EA8-80FC-47011A00BDC1}"/>
                    </a:ext>
                  </a:extLst>
                </p14:cNvPr>
                <p14:cNvContentPartPr/>
                <p14:nvPr/>
              </p14:nvContentPartPr>
              <p14:xfrm>
                <a:off x="3841760" y="478251"/>
                <a:ext cx="96480" cy="37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5114888-97E1-4EA8-80FC-47011A00BD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32760" y="469251"/>
                  <a:ext cx="1141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211396-5481-4D1A-A9B4-72857CEFD024}"/>
              </a:ext>
            </a:extLst>
          </p:cNvPr>
          <p:cNvGrpSpPr/>
          <p:nvPr/>
        </p:nvGrpSpPr>
        <p:grpSpPr>
          <a:xfrm>
            <a:off x="4283480" y="213651"/>
            <a:ext cx="239040" cy="528120"/>
            <a:chOff x="4283480" y="213651"/>
            <a:chExt cx="239040" cy="52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CA2C106-08CF-4971-B9BE-DDE74F2A2B2E}"/>
                    </a:ext>
                  </a:extLst>
                </p14:cNvPr>
                <p14:cNvContentPartPr/>
                <p14:nvPr/>
              </p14:nvContentPartPr>
              <p14:xfrm>
                <a:off x="4283480" y="213651"/>
                <a:ext cx="192240" cy="257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CA2C106-08CF-4971-B9BE-DDE74F2A2B2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74840" y="204651"/>
                  <a:ext cx="209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8FF0972-1DED-462F-961D-577A54BCCCEA}"/>
                    </a:ext>
                  </a:extLst>
                </p14:cNvPr>
                <p14:cNvContentPartPr/>
                <p14:nvPr/>
              </p14:nvContentPartPr>
              <p14:xfrm>
                <a:off x="4481120" y="248931"/>
                <a:ext cx="41400" cy="492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8FF0972-1DED-462F-961D-577A54BCCC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72480" y="239931"/>
                  <a:ext cx="59040" cy="51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F95CE8-7E8C-4F60-A1A9-CEC9FA3BE533}"/>
              </a:ext>
            </a:extLst>
          </p:cNvPr>
          <p:cNvGrpSpPr/>
          <p:nvPr/>
        </p:nvGrpSpPr>
        <p:grpSpPr>
          <a:xfrm>
            <a:off x="4696040" y="257211"/>
            <a:ext cx="250920" cy="437040"/>
            <a:chOff x="4696040" y="257211"/>
            <a:chExt cx="25092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FF2F3C5-8285-4A89-BC3C-80634EC4A451}"/>
                    </a:ext>
                  </a:extLst>
                </p14:cNvPr>
                <p14:cNvContentPartPr/>
                <p14:nvPr/>
              </p14:nvContentPartPr>
              <p14:xfrm>
                <a:off x="4696040" y="265491"/>
                <a:ext cx="148680" cy="428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FF2F3C5-8285-4A89-BC3C-80634EC4A4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87040" y="256851"/>
                  <a:ext cx="1663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94BE982-620D-4FBF-A7DD-9D5F2A453F81}"/>
                    </a:ext>
                  </a:extLst>
                </p14:cNvPr>
                <p14:cNvContentPartPr/>
                <p14:nvPr/>
              </p14:nvContentPartPr>
              <p14:xfrm>
                <a:off x="4725560" y="257211"/>
                <a:ext cx="221400" cy="136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94BE982-620D-4FBF-A7DD-9D5F2A453F8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16560" y="248211"/>
                  <a:ext cx="2390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2F4C18-14F2-4C2F-AC2E-562CC021FC63}"/>
              </a:ext>
            </a:extLst>
          </p:cNvPr>
          <p:cNvGrpSpPr/>
          <p:nvPr/>
        </p:nvGrpSpPr>
        <p:grpSpPr>
          <a:xfrm>
            <a:off x="973280" y="1403811"/>
            <a:ext cx="533880" cy="777960"/>
            <a:chOff x="973280" y="1403811"/>
            <a:chExt cx="533880" cy="77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1F03BFB-23AC-4139-BFF0-F7A74146C018}"/>
                    </a:ext>
                  </a:extLst>
                </p14:cNvPr>
                <p14:cNvContentPartPr/>
                <p14:nvPr/>
              </p14:nvContentPartPr>
              <p14:xfrm>
                <a:off x="973280" y="1403811"/>
                <a:ext cx="172080" cy="396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1F03BFB-23AC-4139-BFF0-F7A74146C0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4640" y="1395171"/>
                  <a:ext cx="1897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35A670-051C-4EF9-A75B-86D8F6583629}"/>
                    </a:ext>
                  </a:extLst>
                </p14:cNvPr>
                <p14:cNvContentPartPr/>
                <p14:nvPr/>
              </p14:nvContentPartPr>
              <p14:xfrm>
                <a:off x="1093520" y="1506051"/>
                <a:ext cx="27360" cy="675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35A670-051C-4EF9-A75B-86D8F65836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4880" y="1497051"/>
                  <a:ext cx="4500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E3CECA6-1AC3-4CF7-917A-EC78D0431312}"/>
                    </a:ext>
                  </a:extLst>
                </p14:cNvPr>
                <p14:cNvContentPartPr/>
                <p14:nvPr/>
              </p14:nvContentPartPr>
              <p14:xfrm>
                <a:off x="1241120" y="1543851"/>
                <a:ext cx="143280" cy="421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E3CECA6-1AC3-4CF7-917A-EC78D04313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32120" y="1534851"/>
                  <a:ext cx="1609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161F85F-B252-4B93-ADE2-12D857C37429}"/>
                    </a:ext>
                  </a:extLst>
                </p14:cNvPr>
                <p14:cNvContentPartPr/>
                <p14:nvPr/>
              </p14:nvContentPartPr>
              <p14:xfrm>
                <a:off x="1242200" y="1425771"/>
                <a:ext cx="264960" cy="122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161F85F-B252-4B93-ADE2-12D857C374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33560" y="1416771"/>
                  <a:ext cx="28260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CBB7585-DA2A-4EFB-A824-9AB028EDFC56}"/>
                  </a:ext>
                </a:extLst>
              </p14:cNvPr>
              <p14:cNvContentPartPr/>
              <p14:nvPr/>
            </p14:nvContentPartPr>
            <p14:xfrm>
              <a:off x="1948880" y="1501731"/>
              <a:ext cx="18360" cy="648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CBB7585-DA2A-4EFB-A824-9AB028EDFC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39880" y="1493091"/>
                <a:ext cx="360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3098792-FBC2-4C1B-B4D2-12AD388B2D6C}"/>
                  </a:ext>
                </a:extLst>
              </p14:cNvPr>
              <p14:cNvContentPartPr/>
              <p14:nvPr/>
            </p14:nvContentPartPr>
            <p14:xfrm>
              <a:off x="1937720" y="1751931"/>
              <a:ext cx="30600" cy="55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3098792-FBC2-4C1B-B4D2-12AD388B2D6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28720" y="1743291"/>
                <a:ext cx="4824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4B0DB329-9316-4B5B-9E09-50DE85C2A9FA}"/>
              </a:ext>
            </a:extLst>
          </p:cNvPr>
          <p:cNvGrpSpPr/>
          <p:nvPr/>
        </p:nvGrpSpPr>
        <p:grpSpPr>
          <a:xfrm>
            <a:off x="2567000" y="1400931"/>
            <a:ext cx="714960" cy="458640"/>
            <a:chOff x="2567000" y="1400931"/>
            <a:chExt cx="714960" cy="4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DA5D547-8539-478D-A8CE-90FC61F7AD7E}"/>
                    </a:ext>
                  </a:extLst>
                </p14:cNvPr>
                <p14:cNvContentPartPr/>
                <p14:nvPr/>
              </p14:nvContentPartPr>
              <p14:xfrm>
                <a:off x="2567000" y="1400931"/>
                <a:ext cx="170280" cy="457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DA5D547-8539-478D-A8CE-90FC61F7A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58000" y="1392291"/>
                  <a:ext cx="18792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9D763D8-D886-4526-928B-DCD192D5FCDD}"/>
                    </a:ext>
                  </a:extLst>
                </p14:cNvPr>
                <p14:cNvContentPartPr/>
                <p14:nvPr/>
              </p14:nvContentPartPr>
              <p14:xfrm>
                <a:off x="2866160" y="1633131"/>
                <a:ext cx="7200" cy="196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9D763D8-D886-4526-928B-DCD192D5FC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57520" y="1624491"/>
                  <a:ext cx="24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553214-EE8E-4316-99DE-517DA30D83E8}"/>
                    </a:ext>
                  </a:extLst>
                </p14:cNvPr>
                <p14:cNvContentPartPr/>
                <p14:nvPr/>
              </p14:nvContentPartPr>
              <p14:xfrm>
                <a:off x="3060560" y="1442691"/>
                <a:ext cx="114120" cy="416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553214-EE8E-4316-99DE-517DA30D83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51560" y="1433691"/>
                  <a:ext cx="1317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AB24E8B-A97C-47ED-8EB3-D28900CEFD77}"/>
                    </a:ext>
                  </a:extLst>
                </p14:cNvPr>
                <p14:cNvContentPartPr/>
                <p14:nvPr/>
              </p14:nvContentPartPr>
              <p14:xfrm>
                <a:off x="3094040" y="1412091"/>
                <a:ext cx="187920" cy="60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AB24E8B-A97C-47ED-8EB3-D28900CEFD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85040" y="1403451"/>
                  <a:ext cx="20556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B8BE455-6C37-4FC4-B2CB-680E1C08320A}"/>
              </a:ext>
            </a:extLst>
          </p:cNvPr>
          <p:cNvGrpSpPr/>
          <p:nvPr/>
        </p:nvGrpSpPr>
        <p:grpSpPr>
          <a:xfrm>
            <a:off x="486920" y="1676691"/>
            <a:ext cx="118440" cy="174600"/>
            <a:chOff x="486920" y="1676691"/>
            <a:chExt cx="11844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40FE72-D36F-4316-BE49-DAC7E8120CEC}"/>
                    </a:ext>
                  </a:extLst>
                </p14:cNvPr>
                <p14:cNvContentPartPr/>
                <p14:nvPr/>
              </p14:nvContentPartPr>
              <p14:xfrm>
                <a:off x="486920" y="1676691"/>
                <a:ext cx="91800" cy="64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40FE72-D36F-4316-BE49-DAC7E8120C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7920" y="1668051"/>
                  <a:ext cx="109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13B29AC-4981-43AB-85E6-CDD5E3CF6E22}"/>
                    </a:ext>
                  </a:extLst>
                </p14:cNvPr>
                <p14:cNvContentPartPr/>
                <p14:nvPr/>
              </p14:nvContentPartPr>
              <p14:xfrm>
                <a:off x="493400" y="1768851"/>
                <a:ext cx="111960" cy="82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13B29AC-4981-43AB-85E6-CDD5E3CF6E2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4760" y="1759851"/>
                  <a:ext cx="1296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D89A115-8C44-4170-9972-295B04A5FF2F}"/>
              </a:ext>
            </a:extLst>
          </p:cNvPr>
          <p:cNvGrpSpPr/>
          <p:nvPr/>
        </p:nvGrpSpPr>
        <p:grpSpPr>
          <a:xfrm>
            <a:off x="611840" y="2947491"/>
            <a:ext cx="169920" cy="119160"/>
            <a:chOff x="611840" y="2947491"/>
            <a:chExt cx="16992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607320C-B186-4D97-81ED-263C2A6C346F}"/>
                    </a:ext>
                  </a:extLst>
                </p14:cNvPr>
                <p14:cNvContentPartPr/>
                <p14:nvPr/>
              </p14:nvContentPartPr>
              <p14:xfrm>
                <a:off x="611840" y="2947491"/>
                <a:ext cx="147600" cy="34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607320C-B186-4D97-81ED-263C2A6C346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2840" y="2938491"/>
                  <a:ext cx="165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A6932A-27BB-4A5A-9E70-30DA46CCDD8B}"/>
                    </a:ext>
                  </a:extLst>
                </p14:cNvPr>
                <p14:cNvContentPartPr/>
                <p14:nvPr/>
              </p14:nvContentPartPr>
              <p14:xfrm>
                <a:off x="656480" y="3031011"/>
                <a:ext cx="125280" cy="35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A6932A-27BB-4A5A-9E70-30DA46CCDD8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7480" y="3022371"/>
                  <a:ext cx="1429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E1C357-D1F3-4C5D-B53F-92E8ADCFE66D}"/>
              </a:ext>
            </a:extLst>
          </p:cNvPr>
          <p:cNvGrpSpPr/>
          <p:nvPr/>
        </p:nvGrpSpPr>
        <p:grpSpPr>
          <a:xfrm>
            <a:off x="1370720" y="2541411"/>
            <a:ext cx="567360" cy="746280"/>
            <a:chOff x="1370720" y="2541411"/>
            <a:chExt cx="567360" cy="74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B397CE1-7EC4-4D96-B656-CE0581BD2DC6}"/>
                    </a:ext>
                  </a:extLst>
                </p14:cNvPr>
                <p14:cNvContentPartPr/>
                <p14:nvPr/>
              </p14:nvContentPartPr>
              <p14:xfrm>
                <a:off x="1370720" y="2582091"/>
                <a:ext cx="199080" cy="378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B397CE1-7EC4-4D96-B656-CE0581BD2D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61720" y="2573091"/>
                  <a:ext cx="2167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8D79B69-58A9-4D45-8D26-021A017ED831}"/>
                    </a:ext>
                  </a:extLst>
                </p14:cNvPr>
                <p14:cNvContentPartPr/>
                <p14:nvPr/>
              </p14:nvContentPartPr>
              <p14:xfrm>
                <a:off x="1551440" y="2589291"/>
                <a:ext cx="41760" cy="482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8D79B69-58A9-4D45-8D26-021A017ED8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42800" y="2580651"/>
                  <a:ext cx="5940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F7FB9FD-74D0-4536-B17A-248C2242F5AA}"/>
                    </a:ext>
                  </a:extLst>
                </p14:cNvPr>
                <p14:cNvContentPartPr/>
                <p14:nvPr/>
              </p14:nvContentPartPr>
              <p14:xfrm>
                <a:off x="1676360" y="2560491"/>
                <a:ext cx="131400" cy="470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F7FB9FD-74D0-4536-B17A-248C2242F5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67720" y="2551851"/>
                  <a:ext cx="1490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456B18-FF0D-4F6F-8997-91FE982B88BD}"/>
                    </a:ext>
                  </a:extLst>
                </p14:cNvPr>
                <p14:cNvContentPartPr/>
                <p14:nvPr/>
              </p14:nvContentPartPr>
              <p14:xfrm>
                <a:off x="1739000" y="2541411"/>
                <a:ext cx="158760" cy="36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456B18-FF0D-4F6F-8997-91FE982B88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30000" y="2532411"/>
                  <a:ext cx="176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30AB154-B68D-4D58-A5F8-87C94B7E0A13}"/>
                    </a:ext>
                  </a:extLst>
                </p14:cNvPr>
                <p14:cNvContentPartPr/>
                <p14:nvPr/>
              </p14:nvContentPartPr>
              <p14:xfrm>
                <a:off x="1532360" y="3138291"/>
                <a:ext cx="405720" cy="149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30AB154-B68D-4D58-A5F8-87C94B7E0A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23360" y="3129291"/>
                  <a:ext cx="42336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66B95EE-7245-48FB-8B33-08018568E1E3}"/>
                  </a:ext>
                </a:extLst>
              </p14:cNvPr>
              <p14:cNvContentPartPr/>
              <p14:nvPr/>
            </p14:nvContentPartPr>
            <p14:xfrm>
              <a:off x="1767800" y="3417651"/>
              <a:ext cx="33840" cy="412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66B95EE-7245-48FB-8B33-08018568E1E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59160" y="3408651"/>
                <a:ext cx="5148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B64CABA-A17D-4B58-A821-1F6CBD45774C}"/>
                  </a:ext>
                </a:extLst>
              </p14:cNvPr>
              <p14:cNvContentPartPr/>
              <p14:nvPr/>
            </p14:nvContentPartPr>
            <p14:xfrm>
              <a:off x="2816480" y="2697651"/>
              <a:ext cx="23760" cy="709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B64CABA-A17D-4B58-A821-1F6CBD45774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07840" y="2689011"/>
                <a:ext cx="41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EE5262C-0B0E-4998-93EB-CF5B22F2335A}"/>
                  </a:ext>
                </a:extLst>
              </p14:cNvPr>
              <p14:cNvContentPartPr/>
              <p14:nvPr/>
            </p14:nvContentPartPr>
            <p14:xfrm>
              <a:off x="2855000" y="2917251"/>
              <a:ext cx="18360" cy="30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EE5262C-0B0E-4998-93EB-CF5B22F2335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46360" y="2908611"/>
                <a:ext cx="3600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DED6198B-8B75-445A-B890-F722B888EAE2}"/>
              </a:ext>
            </a:extLst>
          </p:cNvPr>
          <p:cNvGrpSpPr/>
          <p:nvPr/>
        </p:nvGrpSpPr>
        <p:grpSpPr>
          <a:xfrm>
            <a:off x="3377360" y="2398131"/>
            <a:ext cx="424440" cy="460440"/>
            <a:chOff x="3377360" y="2398131"/>
            <a:chExt cx="42444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27DF85D-1A38-4552-A273-1DCFFF6B5C11}"/>
                    </a:ext>
                  </a:extLst>
                </p14:cNvPr>
                <p14:cNvContentPartPr/>
                <p14:nvPr/>
              </p14:nvContentPartPr>
              <p14:xfrm>
                <a:off x="3377360" y="2436651"/>
                <a:ext cx="165600" cy="421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27DF85D-1A38-4552-A273-1DCFFF6B5C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68360" y="2427651"/>
                  <a:ext cx="1832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C2936E5-49C7-4738-9C72-F834629DF69E}"/>
                    </a:ext>
                  </a:extLst>
                </p14:cNvPr>
                <p14:cNvContentPartPr/>
                <p14:nvPr/>
              </p14:nvContentPartPr>
              <p14:xfrm>
                <a:off x="3626480" y="2431611"/>
                <a:ext cx="109800" cy="414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C2936E5-49C7-4738-9C72-F834629DF69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17480" y="2422971"/>
                  <a:ext cx="1274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79ED3D9-0AFC-4BD7-BD5A-BA6E919CCCA4}"/>
                    </a:ext>
                  </a:extLst>
                </p14:cNvPr>
                <p14:cNvContentPartPr/>
                <p14:nvPr/>
              </p14:nvContentPartPr>
              <p14:xfrm>
                <a:off x="3642680" y="2398131"/>
                <a:ext cx="159120" cy="86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79ED3D9-0AFC-4BD7-BD5A-BA6E919CCCA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33680" y="2389131"/>
                  <a:ext cx="17676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06D68CE-B2E2-4C0C-AB76-2180F03383D7}"/>
                  </a:ext>
                </a:extLst>
              </p14:cNvPr>
              <p14:cNvContentPartPr/>
              <p14:nvPr/>
            </p14:nvContentPartPr>
            <p14:xfrm>
              <a:off x="3446120" y="3066291"/>
              <a:ext cx="492480" cy="594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06D68CE-B2E2-4C0C-AB76-2180F03383D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37480" y="3057291"/>
                <a:ext cx="51012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AB8193CC-4E8D-4ADE-9DA1-5BC2AFFD3694}"/>
              </a:ext>
            </a:extLst>
          </p:cNvPr>
          <p:cNvGrpSpPr/>
          <p:nvPr/>
        </p:nvGrpSpPr>
        <p:grpSpPr>
          <a:xfrm>
            <a:off x="685280" y="4267971"/>
            <a:ext cx="221760" cy="115920"/>
            <a:chOff x="685280" y="4267971"/>
            <a:chExt cx="221760" cy="1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14B96D-7EE4-4D1A-B889-757D6711BA8D}"/>
                    </a:ext>
                  </a:extLst>
                </p14:cNvPr>
                <p14:cNvContentPartPr/>
                <p14:nvPr/>
              </p14:nvContentPartPr>
              <p14:xfrm>
                <a:off x="685280" y="4267971"/>
                <a:ext cx="174600" cy="81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14B96D-7EE4-4D1A-B889-757D6711BA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6640" y="4258971"/>
                  <a:ext cx="192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8EA98A1-1698-45D2-961F-E6C7CBB67606}"/>
                    </a:ext>
                  </a:extLst>
                </p14:cNvPr>
                <p14:cNvContentPartPr/>
                <p14:nvPr/>
              </p14:nvContentPartPr>
              <p14:xfrm>
                <a:off x="765920" y="4331691"/>
                <a:ext cx="141120" cy="52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8EA98A1-1698-45D2-961F-E6C7CBB6760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6920" y="4323051"/>
                  <a:ext cx="15876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E764C8C-800B-4A0F-858F-CB4431B7BF67}"/>
              </a:ext>
            </a:extLst>
          </p:cNvPr>
          <p:cNvGrpSpPr/>
          <p:nvPr/>
        </p:nvGrpSpPr>
        <p:grpSpPr>
          <a:xfrm>
            <a:off x="2471240" y="4077891"/>
            <a:ext cx="225360" cy="357120"/>
            <a:chOff x="2471240" y="4077891"/>
            <a:chExt cx="225360" cy="35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1D20623-99D9-4E57-823C-947B600F0A9B}"/>
                    </a:ext>
                  </a:extLst>
                </p14:cNvPr>
                <p14:cNvContentPartPr/>
                <p14:nvPr/>
              </p14:nvContentPartPr>
              <p14:xfrm>
                <a:off x="2471240" y="4154571"/>
                <a:ext cx="186840" cy="195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1D20623-99D9-4E57-823C-947B600F0A9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62240" y="4145571"/>
                  <a:ext cx="204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21D8FA1-925C-4B14-9EDF-48CB2FE95066}"/>
                    </a:ext>
                  </a:extLst>
                </p14:cNvPr>
                <p14:cNvContentPartPr/>
                <p14:nvPr/>
              </p14:nvContentPartPr>
              <p14:xfrm>
                <a:off x="2540720" y="4077891"/>
                <a:ext cx="155880" cy="357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21D8FA1-925C-4B14-9EDF-48CB2FE9506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32080" y="4068891"/>
                  <a:ext cx="17352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1C08FC7-5E45-4965-AC1D-29860761C5BD}"/>
              </a:ext>
            </a:extLst>
          </p:cNvPr>
          <p:cNvGrpSpPr/>
          <p:nvPr/>
        </p:nvGrpSpPr>
        <p:grpSpPr>
          <a:xfrm>
            <a:off x="4621160" y="4154571"/>
            <a:ext cx="156240" cy="144000"/>
            <a:chOff x="4621160" y="4154571"/>
            <a:chExt cx="156240" cy="1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8DB076-235E-4D0B-915F-AF1ED8377FAB}"/>
                    </a:ext>
                  </a:extLst>
                </p14:cNvPr>
                <p14:cNvContentPartPr/>
                <p14:nvPr/>
              </p14:nvContentPartPr>
              <p14:xfrm>
                <a:off x="4621160" y="4154571"/>
                <a:ext cx="145080" cy="33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8DB076-235E-4D0B-915F-AF1ED8377FA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12160" y="4145571"/>
                  <a:ext cx="162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670575F-D4B8-4E4C-8FBF-079931388911}"/>
                    </a:ext>
                  </a:extLst>
                </p14:cNvPr>
                <p14:cNvContentPartPr/>
                <p14:nvPr/>
              </p14:nvContentPartPr>
              <p14:xfrm>
                <a:off x="4670480" y="4238091"/>
                <a:ext cx="106920" cy="60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670575F-D4B8-4E4C-8FBF-07993138891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61480" y="4229451"/>
                  <a:ext cx="12456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F7E35D7-4769-4BB8-993E-F6CDDEC4D174}"/>
              </a:ext>
            </a:extLst>
          </p:cNvPr>
          <p:cNvGrpSpPr/>
          <p:nvPr/>
        </p:nvGrpSpPr>
        <p:grpSpPr>
          <a:xfrm>
            <a:off x="1399160" y="3974931"/>
            <a:ext cx="472680" cy="1035360"/>
            <a:chOff x="1399160" y="3974931"/>
            <a:chExt cx="472680" cy="10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E29BADB-DE34-4704-82A5-448445A11E01}"/>
                    </a:ext>
                  </a:extLst>
                </p14:cNvPr>
                <p14:cNvContentPartPr/>
                <p14:nvPr/>
              </p14:nvContentPartPr>
              <p14:xfrm>
                <a:off x="1399160" y="4006251"/>
                <a:ext cx="141480" cy="259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E29BADB-DE34-4704-82A5-448445A11E0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90520" y="3997251"/>
                  <a:ext cx="159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6C91E32-1AAC-4AFD-9B2A-D9F3E9B0EB1C}"/>
                    </a:ext>
                  </a:extLst>
                </p14:cNvPr>
                <p14:cNvContentPartPr/>
                <p14:nvPr/>
              </p14:nvContentPartPr>
              <p14:xfrm>
                <a:off x="1529120" y="3974931"/>
                <a:ext cx="51840" cy="408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6C91E32-1AAC-4AFD-9B2A-D9F3E9B0EB1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20120" y="3966291"/>
                  <a:ext cx="694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549CFD5-630B-4FC3-A463-D0EBFF0B0B97}"/>
                    </a:ext>
                  </a:extLst>
                </p14:cNvPr>
                <p14:cNvContentPartPr/>
                <p14:nvPr/>
              </p14:nvContentPartPr>
              <p14:xfrm>
                <a:off x="1705520" y="3980691"/>
                <a:ext cx="79920" cy="326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549CFD5-630B-4FC3-A463-D0EBFF0B0B9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96520" y="3971691"/>
                  <a:ext cx="975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9B2C00B-54BB-4D32-B940-AFC119F09F39}"/>
                    </a:ext>
                  </a:extLst>
                </p14:cNvPr>
                <p14:cNvContentPartPr/>
                <p14:nvPr/>
              </p14:nvContentPartPr>
              <p14:xfrm>
                <a:off x="1723520" y="3988611"/>
                <a:ext cx="135360" cy="42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9B2C00B-54BB-4D32-B940-AFC119F09F3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14520" y="3979971"/>
                  <a:ext cx="153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C54DB88-FD18-4BED-8CA0-29C5E3627DAD}"/>
                    </a:ext>
                  </a:extLst>
                </p14:cNvPr>
                <p14:cNvContentPartPr/>
                <p14:nvPr/>
              </p14:nvContentPartPr>
              <p14:xfrm>
                <a:off x="1486280" y="4455531"/>
                <a:ext cx="385560" cy="102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C54DB88-FD18-4BED-8CA0-29C5E3627D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77640" y="4446531"/>
                  <a:ext cx="403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287A025-A944-4E80-813C-B1798253674A}"/>
                    </a:ext>
                  </a:extLst>
                </p14:cNvPr>
                <p14:cNvContentPartPr/>
                <p14:nvPr/>
              </p14:nvContentPartPr>
              <p14:xfrm>
                <a:off x="1739000" y="4663251"/>
                <a:ext cx="52200" cy="347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287A025-A944-4E80-813C-B1798253674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30000" y="4654251"/>
                  <a:ext cx="698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5E04D71-4112-4799-AF3A-3932EFAEF108}"/>
                    </a:ext>
                  </a:extLst>
                </p14:cNvPr>
                <p14:cNvContentPartPr/>
                <p14:nvPr/>
              </p14:nvContentPartPr>
              <p14:xfrm>
                <a:off x="1399520" y="4030371"/>
                <a:ext cx="367560" cy="336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5E04D71-4112-4799-AF3A-3932EFAEF10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90880" y="4021371"/>
                  <a:ext cx="38520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B419AFC-A1E3-4ED2-8150-D5DD55A84797}"/>
              </a:ext>
            </a:extLst>
          </p:cNvPr>
          <p:cNvGrpSpPr/>
          <p:nvPr/>
        </p:nvGrpSpPr>
        <p:grpSpPr>
          <a:xfrm>
            <a:off x="3042560" y="3377691"/>
            <a:ext cx="873000" cy="1757880"/>
            <a:chOff x="3042560" y="3377691"/>
            <a:chExt cx="873000" cy="175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4CA92EA-A085-4B6E-ACF3-C2C4AC9BD196}"/>
                    </a:ext>
                  </a:extLst>
                </p14:cNvPr>
                <p14:cNvContentPartPr/>
                <p14:nvPr/>
              </p14:nvContentPartPr>
              <p14:xfrm>
                <a:off x="3598040" y="3377691"/>
                <a:ext cx="29520" cy="483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4CA92EA-A085-4B6E-ACF3-C2C4AC9BD19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89400" y="3368691"/>
                  <a:ext cx="4716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6D991D-155E-471F-A811-5D5DA201D3BD}"/>
                    </a:ext>
                  </a:extLst>
                </p14:cNvPr>
                <p14:cNvContentPartPr/>
                <p14:nvPr/>
              </p14:nvContentPartPr>
              <p14:xfrm>
                <a:off x="3746360" y="3415131"/>
                <a:ext cx="169200" cy="424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6D991D-155E-471F-A811-5D5DA201D3B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37720" y="3406491"/>
                  <a:ext cx="1868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0354ED1-7785-470F-BA8D-8FCBFCB60371}"/>
                    </a:ext>
                  </a:extLst>
                </p14:cNvPr>
                <p14:cNvContentPartPr/>
                <p14:nvPr/>
              </p14:nvContentPartPr>
              <p14:xfrm>
                <a:off x="3042560" y="3959811"/>
                <a:ext cx="18360" cy="367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0354ED1-7785-470F-BA8D-8FCBFCB6037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33560" y="3951171"/>
                  <a:ext cx="360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9B4F1F9-2CEF-462E-855C-8B30F45EEAED}"/>
                    </a:ext>
                  </a:extLst>
                </p14:cNvPr>
                <p14:cNvContentPartPr/>
                <p14:nvPr/>
              </p14:nvContentPartPr>
              <p14:xfrm>
                <a:off x="3149840" y="3910851"/>
                <a:ext cx="132840" cy="318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9B4F1F9-2CEF-462E-855C-8B30F45EEAE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40840" y="3902211"/>
                  <a:ext cx="1504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5F8BD4B-DAB4-4AB7-8E6D-B9FFD5FAF198}"/>
                    </a:ext>
                  </a:extLst>
                </p14:cNvPr>
                <p14:cNvContentPartPr/>
                <p14:nvPr/>
              </p14:nvContentPartPr>
              <p14:xfrm>
                <a:off x="3071360" y="4430691"/>
                <a:ext cx="250560" cy="44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5F8BD4B-DAB4-4AB7-8E6D-B9FFD5FAF1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62720" y="4421691"/>
                  <a:ext cx="268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CF3337-B1F5-4747-93D1-F941E524C60E}"/>
                    </a:ext>
                  </a:extLst>
                </p14:cNvPr>
                <p14:cNvContentPartPr/>
                <p14:nvPr/>
              </p14:nvContentPartPr>
              <p14:xfrm>
                <a:off x="3161360" y="4631571"/>
                <a:ext cx="182880" cy="351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CF3337-B1F5-4747-93D1-F941E524C60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52360" y="4622571"/>
                  <a:ext cx="2005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A076F39-8580-4A49-A4C2-0B277A656667}"/>
                    </a:ext>
                  </a:extLst>
                </p14:cNvPr>
                <p14:cNvContentPartPr/>
                <p14:nvPr/>
              </p14:nvContentPartPr>
              <p14:xfrm>
                <a:off x="3381320" y="4655331"/>
                <a:ext cx="105840" cy="319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A076F39-8580-4A49-A4C2-0B277A65666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72320" y="4646331"/>
                  <a:ext cx="1234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159FA75-45C1-4D6C-9AE9-4B2FD3081EDE}"/>
                    </a:ext>
                  </a:extLst>
                </p14:cNvPr>
                <p14:cNvContentPartPr/>
                <p14:nvPr/>
              </p14:nvContentPartPr>
              <p14:xfrm>
                <a:off x="3377000" y="4566051"/>
                <a:ext cx="176760" cy="132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159FA75-45C1-4D6C-9AE9-4B2FD3081E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68360" y="4557411"/>
                  <a:ext cx="194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ABB6FF7-FE70-46E4-9DF3-6C824060603F}"/>
                    </a:ext>
                  </a:extLst>
                </p14:cNvPr>
                <p14:cNvContentPartPr/>
                <p14:nvPr/>
              </p14:nvContentPartPr>
              <p14:xfrm>
                <a:off x="3138680" y="4670451"/>
                <a:ext cx="398160" cy="465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ABB6FF7-FE70-46E4-9DF3-6C824060603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29680" y="4661811"/>
                  <a:ext cx="415800" cy="48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8FB66BD-968F-48A5-B43D-7A6066561113}"/>
              </a:ext>
            </a:extLst>
          </p:cNvPr>
          <p:cNvGrpSpPr/>
          <p:nvPr/>
        </p:nvGrpSpPr>
        <p:grpSpPr>
          <a:xfrm>
            <a:off x="3899720" y="4634811"/>
            <a:ext cx="140760" cy="387360"/>
            <a:chOff x="3899720" y="4634811"/>
            <a:chExt cx="14076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F55A543-323E-4D19-A9DC-307B22BFDAB5}"/>
                    </a:ext>
                  </a:extLst>
                </p14:cNvPr>
                <p14:cNvContentPartPr/>
                <p14:nvPr/>
              </p14:nvContentPartPr>
              <p14:xfrm>
                <a:off x="3899720" y="4737051"/>
                <a:ext cx="86040" cy="285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F55A543-323E-4D19-A9DC-307B22BFDAB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90720" y="4728051"/>
                  <a:ext cx="1036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CE6D7EF-BDBF-498B-9FA9-DDDFA420A77E}"/>
                    </a:ext>
                  </a:extLst>
                </p14:cNvPr>
                <p14:cNvContentPartPr/>
                <p14:nvPr/>
              </p14:nvContentPartPr>
              <p14:xfrm>
                <a:off x="3926360" y="4634811"/>
                <a:ext cx="114120" cy="102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CE6D7EF-BDBF-498B-9FA9-DDDFA420A77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17720" y="4626171"/>
                  <a:ext cx="13176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8B73204-838B-446A-BEC0-D3FEBE4C431E}"/>
                  </a:ext>
                </a:extLst>
              </p14:cNvPr>
              <p14:cNvContentPartPr/>
              <p14:nvPr/>
            </p14:nvContentPartPr>
            <p14:xfrm>
              <a:off x="2209880" y="3745611"/>
              <a:ext cx="118800" cy="2822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8B73204-838B-446A-BEC0-D3FEBE4C431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201240" y="3736971"/>
                <a:ext cx="136440" cy="29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F80B5BA-6C26-45E9-8BC8-36B46CD7C512}"/>
              </a:ext>
            </a:extLst>
          </p:cNvPr>
          <p:cNvGrpSpPr/>
          <p:nvPr/>
        </p:nvGrpSpPr>
        <p:grpSpPr>
          <a:xfrm>
            <a:off x="6591800" y="4094091"/>
            <a:ext cx="158760" cy="119880"/>
            <a:chOff x="6591800" y="4094091"/>
            <a:chExt cx="158760" cy="11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0E68D95-DE86-41E9-A931-EB99FC9F2F65}"/>
                    </a:ext>
                  </a:extLst>
                </p14:cNvPr>
                <p14:cNvContentPartPr/>
                <p14:nvPr/>
              </p14:nvContentPartPr>
              <p14:xfrm>
                <a:off x="6591800" y="4094091"/>
                <a:ext cx="128520" cy="25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0E68D95-DE86-41E9-A931-EB99FC9F2F6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83160" y="4085451"/>
                  <a:ext cx="146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E23FFCA-3B0D-4CED-A156-22F5016AE4DE}"/>
                    </a:ext>
                  </a:extLst>
                </p14:cNvPr>
                <p14:cNvContentPartPr/>
                <p14:nvPr/>
              </p14:nvContentPartPr>
              <p14:xfrm>
                <a:off x="6607280" y="4188051"/>
                <a:ext cx="143280" cy="25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E23FFCA-3B0D-4CED-A156-22F5016AE4D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98280" y="4179051"/>
                  <a:ext cx="1609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C54D187-0ACD-4CE3-AD2C-50BB31FD66A4}"/>
              </a:ext>
            </a:extLst>
          </p:cNvPr>
          <p:cNvGrpSpPr/>
          <p:nvPr/>
        </p:nvGrpSpPr>
        <p:grpSpPr>
          <a:xfrm>
            <a:off x="7196240" y="3824811"/>
            <a:ext cx="303480" cy="468360"/>
            <a:chOff x="7196240" y="3824811"/>
            <a:chExt cx="303480" cy="46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DA32F79-B688-407F-8256-BF5EBD295227}"/>
                    </a:ext>
                  </a:extLst>
                </p14:cNvPr>
                <p14:cNvContentPartPr/>
                <p14:nvPr/>
              </p14:nvContentPartPr>
              <p14:xfrm>
                <a:off x="7196240" y="3889971"/>
                <a:ext cx="34200" cy="403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DA32F79-B688-407F-8256-BF5EBD29522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87240" y="3880971"/>
                  <a:ext cx="518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2AA9FCC-7854-4F8B-8AEC-D2E56742B807}"/>
                    </a:ext>
                  </a:extLst>
                </p14:cNvPr>
                <p14:cNvContentPartPr/>
                <p14:nvPr/>
              </p14:nvContentPartPr>
              <p14:xfrm>
                <a:off x="7355000" y="3824811"/>
                <a:ext cx="144720" cy="441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2AA9FCC-7854-4F8B-8AEC-D2E56742B8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46000" y="3816171"/>
                  <a:ext cx="16236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96566B0-A7D0-4140-82FE-0C08EAEADA3C}"/>
              </a:ext>
            </a:extLst>
          </p:cNvPr>
          <p:cNvGrpSpPr/>
          <p:nvPr/>
        </p:nvGrpSpPr>
        <p:grpSpPr>
          <a:xfrm>
            <a:off x="5628080" y="3677211"/>
            <a:ext cx="486360" cy="646560"/>
            <a:chOff x="5628080" y="3677211"/>
            <a:chExt cx="486360" cy="64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46B3428-8043-4F64-8E91-B6E921D816CA}"/>
                    </a:ext>
                  </a:extLst>
                </p14:cNvPr>
                <p14:cNvContentPartPr/>
                <p14:nvPr/>
              </p14:nvContentPartPr>
              <p14:xfrm>
                <a:off x="5630960" y="3770811"/>
                <a:ext cx="156240" cy="412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46B3428-8043-4F64-8E91-B6E921D816C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21960" y="3761811"/>
                  <a:ext cx="1738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835C8FE-8E03-4811-B7DA-C53E3D2BEC96}"/>
                    </a:ext>
                  </a:extLst>
                </p14:cNvPr>
                <p14:cNvContentPartPr/>
                <p14:nvPr/>
              </p14:nvContentPartPr>
              <p14:xfrm>
                <a:off x="5870360" y="3755331"/>
                <a:ext cx="142920" cy="327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835C8FE-8E03-4811-B7DA-C53E3D2BEC9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61360" y="3746331"/>
                  <a:ext cx="1605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62E414C-B3DA-4B6C-A000-FD3D79630D2B}"/>
                    </a:ext>
                  </a:extLst>
                </p14:cNvPr>
                <p14:cNvContentPartPr/>
                <p14:nvPr/>
              </p14:nvContentPartPr>
              <p14:xfrm>
                <a:off x="5628080" y="4221171"/>
                <a:ext cx="401760" cy="102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62E414C-B3DA-4B6C-A000-FD3D79630D2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19080" y="4212171"/>
                  <a:ext cx="419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E6AD67B-E142-460B-804C-00A6D2BD1A82}"/>
                    </a:ext>
                  </a:extLst>
                </p14:cNvPr>
                <p14:cNvContentPartPr/>
                <p14:nvPr/>
              </p14:nvContentPartPr>
              <p14:xfrm>
                <a:off x="5683880" y="3677211"/>
                <a:ext cx="430560" cy="392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E6AD67B-E142-460B-804C-00A6D2BD1A8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74880" y="3668571"/>
                  <a:ext cx="448200" cy="40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CD4EC43-6170-464C-A6FC-AB0DA57E273B}"/>
              </a:ext>
            </a:extLst>
          </p:cNvPr>
          <p:cNvGrpSpPr/>
          <p:nvPr/>
        </p:nvGrpSpPr>
        <p:grpSpPr>
          <a:xfrm>
            <a:off x="5689640" y="4536171"/>
            <a:ext cx="335520" cy="497520"/>
            <a:chOff x="5689640" y="4536171"/>
            <a:chExt cx="33552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CE39A3E-70C7-4D96-9096-98C408210089}"/>
                    </a:ext>
                  </a:extLst>
                </p14:cNvPr>
                <p14:cNvContentPartPr/>
                <p14:nvPr/>
              </p14:nvContentPartPr>
              <p14:xfrm>
                <a:off x="5766680" y="4596291"/>
                <a:ext cx="115560" cy="396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CE39A3E-70C7-4D96-9096-98C4082100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58040" y="4587291"/>
                  <a:ext cx="1332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09BF3B1-0AF3-4F4F-B786-8BA7120C4625}"/>
                    </a:ext>
                  </a:extLst>
                </p14:cNvPr>
                <p14:cNvContentPartPr/>
                <p14:nvPr/>
              </p14:nvContentPartPr>
              <p14:xfrm>
                <a:off x="5808080" y="4536171"/>
                <a:ext cx="217080" cy="136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09BF3B1-0AF3-4F4F-B786-8BA7120C462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99080" y="4527171"/>
                  <a:ext cx="234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DE1067B-B02E-41E2-8D12-7643A4AC4EC9}"/>
                    </a:ext>
                  </a:extLst>
                </p14:cNvPr>
                <p14:cNvContentPartPr/>
                <p14:nvPr/>
              </p14:nvContentPartPr>
              <p14:xfrm>
                <a:off x="5689640" y="4745331"/>
                <a:ext cx="317160" cy="288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DE1067B-B02E-41E2-8D12-7643A4AC4EC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81000" y="4736691"/>
                  <a:ext cx="33480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F5E75D5-3F57-48E9-A0B1-A6C478000F14}"/>
              </a:ext>
            </a:extLst>
          </p:cNvPr>
          <p:cNvGrpSpPr/>
          <p:nvPr/>
        </p:nvGrpSpPr>
        <p:grpSpPr>
          <a:xfrm>
            <a:off x="6319280" y="3330171"/>
            <a:ext cx="227160" cy="446040"/>
            <a:chOff x="6319280" y="3330171"/>
            <a:chExt cx="227160" cy="44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D5F46EB-DDD2-4018-AEAC-AF04F74501C5}"/>
                    </a:ext>
                  </a:extLst>
                </p14:cNvPr>
                <p14:cNvContentPartPr/>
                <p14:nvPr/>
              </p14:nvContentPartPr>
              <p14:xfrm>
                <a:off x="6319280" y="3482451"/>
                <a:ext cx="16560" cy="293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D5F46EB-DDD2-4018-AEAC-AF04F74501C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10280" y="3473811"/>
                  <a:ext cx="342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86B883A-2983-4299-B1E5-7E1558E296F7}"/>
                    </a:ext>
                  </a:extLst>
                </p14:cNvPr>
                <p14:cNvContentPartPr/>
                <p14:nvPr/>
              </p14:nvContentPartPr>
              <p14:xfrm>
                <a:off x="6425840" y="3330171"/>
                <a:ext cx="120600" cy="300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86B883A-2983-4299-B1E5-7E1558E296F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16840" y="3321531"/>
                  <a:ext cx="13824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310B75F-B19F-4CC2-8E17-CD72FCE4372D}"/>
                  </a:ext>
                </a:extLst>
              </p14:cNvPr>
              <p14:cNvContentPartPr/>
              <p14:nvPr/>
            </p14:nvContentPartPr>
            <p14:xfrm>
              <a:off x="6442040" y="4778811"/>
              <a:ext cx="18360" cy="1879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310B75F-B19F-4CC2-8E17-CD72FCE4372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433040" y="4770171"/>
                <a:ext cx="3600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7A604C7-038B-4B6C-ABED-3383299EE9A9}"/>
              </a:ext>
            </a:extLst>
          </p:cNvPr>
          <p:cNvGrpSpPr/>
          <p:nvPr/>
        </p:nvGrpSpPr>
        <p:grpSpPr>
          <a:xfrm>
            <a:off x="7604840" y="4358331"/>
            <a:ext cx="600840" cy="360360"/>
            <a:chOff x="7604840" y="4358331"/>
            <a:chExt cx="60084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FAE79A4-6CDC-43C0-8539-A0AA68BF7F4F}"/>
                    </a:ext>
                  </a:extLst>
                </p14:cNvPr>
                <p14:cNvContentPartPr/>
                <p14:nvPr/>
              </p14:nvContentPartPr>
              <p14:xfrm>
                <a:off x="7604840" y="4358331"/>
                <a:ext cx="305640" cy="230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FAE79A4-6CDC-43C0-8539-A0AA68BF7F4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96200" y="4349691"/>
                  <a:ext cx="323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264D9F4-CBF6-4945-8721-76694E659F95}"/>
                    </a:ext>
                  </a:extLst>
                </p14:cNvPr>
                <p14:cNvContentPartPr/>
                <p14:nvPr/>
              </p14:nvContentPartPr>
              <p14:xfrm>
                <a:off x="7682960" y="4552731"/>
                <a:ext cx="522720" cy="1659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264D9F4-CBF6-4945-8721-76694E659F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74320" y="4544091"/>
                  <a:ext cx="540360" cy="18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4585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7772401" cy="5041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181450" y="-19050"/>
            <a:ext cx="637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Materi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id-ID" sz="2800" b="1" dirty="0">
                <a:solidFill>
                  <a:schemeClr val="bg1"/>
                </a:solidFill>
              </a:rPr>
              <a:t>5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id-ID" sz="2800" b="1" dirty="0">
                <a:solidFill>
                  <a:schemeClr val="bg1"/>
                </a:solidFill>
              </a:rPr>
              <a:t>Perbandingan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1442" y="691489"/>
            <a:ext cx="93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Contoh:</a:t>
            </a:r>
            <a:endParaRPr lang="en-US" dirty="0"/>
          </a:p>
        </p:txBody>
      </p:sp>
      <p:pic>
        <p:nvPicPr>
          <p:cNvPr id="35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021" y="1861769"/>
            <a:ext cx="1576358" cy="22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11075" y="1880843"/>
            <a:ext cx="541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/>
              <a:t>Penyelesaian:</a:t>
            </a:r>
            <a:endParaRPr lang="en-US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B14AA8-A50E-457E-B8E7-D0B289F28EE2}"/>
              </a:ext>
            </a:extLst>
          </p:cNvPr>
          <p:cNvSpPr txBox="1"/>
          <p:nvPr/>
        </p:nvSpPr>
        <p:spPr>
          <a:xfrm>
            <a:off x="304800" y="1060821"/>
            <a:ext cx="685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1. Ada </a:t>
            </a:r>
            <a:r>
              <a:rPr lang="es-ES" dirty="0" err="1"/>
              <a:t>murid</a:t>
            </a:r>
            <a:r>
              <a:rPr lang="es-ES" dirty="0"/>
              <a:t> </a:t>
            </a:r>
            <a:r>
              <a:rPr lang="es-ES" dirty="0" err="1"/>
              <a:t>kelas</a:t>
            </a:r>
            <a:r>
              <a:rPr lang="es-ES" dirty="0"/>
              <a:t> V SD Bandar Lampung </a:t>
            </a:r>
            <a:r>
              <a:rPr lang="es-ES" dirty="0" err="1"/>
              <a:t>terdiri</a:t>
            </a:r>
            <a:r>
              <a:rPr lang="es-ES" dirty="0"/>
              <a:t> </a:t>
            </a:r>
            <a:r>
              <a:rPr lang="es-ES" dirty="0" err="1"/>
              <a:t>dari</a:t>
            </a:r>
            <a:r>
              <a:rPr lang="es-ES" dirty="0"/>
              <a:t> 15 </a:t>
            </a:r>
            <a:r>
              <a:rPr lang="es-ES" dirty="0" err="1"/>
              <a:t>murid</a:t>
            </a:r>
            <a:r>
              <a:rPr lang="es-ES" dirty="0"/>
              <a:t> </a:t>
            </a:r>
            <a:r>
              <a:rPr lang="es-ES" dirty="0" err="1"/>
              <a:t>laki-laki</a:t>
            </a:r>
            <a:r>
              <a:rPr lang="es-ES" dirty="0"/>
              <a:t> dan 20 </a:t>
            </a:r>
            <a:r>
              <a:rPr lang="es-ES" dirty="0" err="1"/>
              <a:t>murid</a:t>
            </a:r>
            <a:r>
              <a:rPr lang="es-ES" dirty="0"/>
              <a:t> </a:t>
            </a:r>
            <a:r>
              <a:rPr lang="es-ES" dirty="0" err="1"/>
              <a:t>perempuan</a:t>
            </a:r>
            <a:r>
              <a:rPr lang="es-ES" dirty="0"/>
              <a:t>. Maka </a:t>
            </a:r>
            <a:r>
              <a:rPr lang="es-ES" dirty="0" err="1"/>
              <a:t>berapa</a:t>
            </a:r>
            <a:r>
              <a:rPr lang="es-ES" dirty="0"/>
              <a:t> </a:t>
            </a:r>
            <a:r>
              <a:rPr lang="es-ES" dirty="0" err="1"/>
              <a:t>perbandingan</a:t>
            </a:r>
            <a:r>
              <a:rPr lang="es-ES" dirty="0"/>
              <a:t> </a:t>
            </a:r>
            <a:r>
              <a:rPr lang="es-ES" dirty="0" err="1"/>
              <a:t>murid</a:t>
            </a:r>
            <a:r>
              <a:rPr lang="es-ES" dirty="0"/>
              <a:t> </a:t>
            </a:r>
            <a:r>
              <a:rPr lang="es-ES" dirty="0" err="1"/>
              <a:t>laki-laki</a:t>
            </a:r>
            <a:r>
              <a:rPr lang="es-ES" dirty="0"/>
              <a:t> dan </a:t>
            </a:r>
            <a:r>
              <a:rPr lang="es-ES" dirty="0" err="1"/>
              <a:t>perempuan</a:t>
            </a:r>
            <a:r>
              <a:rPr lang="es-ES" dirty="0"/>
              <a:t> </a:t>
            </a:r>
            <a:r>
              <a:rPr lang="es-ES" dirty="0" err="1"/>
              <a:t>tersebut</a:t>
            </a:r>
            <a:r>
              <a:rPr lang="es-ES" dirty="0"/>
              <a:t> ….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47A54A-CE9E-4F16-B2CE-06586C67481E}"/>
                  </a:ext>
                </a:extLst>
              </p:cNvPr>
              <p:cNvSpPr txBox="1"/>
              <p:nvPr/>
            </p:nvSpPr>
            <p:spPr>
              <a:xfrm>
                <a:off x="606697" y="2250175"/>
                <a:ext cx="5417953" cy="2820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dirty="0"/>
                  <a:t>Murid L = 15</a:t>
                </a:r>
              </a:p>
              <a:p>
                <a:r>
                  <a:rPr lang="en-ID" dirty="0"/>
                  <a:t>Murid P = 20</a:t>
                </a:r>
              </a:p>
              <a:p>
                <a:r>
                  <a:rPr lang="en-ID" dirty="0" err="1"/>
                  <a:t>Perbandingan</a:t>
                </a:r>
                <a:r>
                  <a:rPr lang="en-ID" dirty="0"/>
                  <a:t> murid L dan P </a:t>
                </a:r>
              </a:p>
              <a:p>
                <a:r>
                  <a:rPr lang="en-ID" dirty="0"/>
                  <a:t>= 15 : 20 </a:t>
                </a:r>
              </a:p>
              <a:p>
                <a:endParaRPr lang="en-ID" dirty="0"/>
              </a:p>
              <a:p>
                <a:r>
                  <a:rPr lang="en-ID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ID" dirty="0"/>
              </a:p>
              <a:p>
                <a:r>
                  <a:rPr lang="en-ID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D" dirty="0"/>
              </a:p>
              <a:p>
                <a:r>
                  <a:rPr lang="en-ID" b="1" dirty="0" err="1"/>
                  <a:t>Maka</a:t>
                </a:r>
                <a:r>
                  <a:rPr lang="en-ID" b="1" dirty="0"/>
                  <a:t> </a:t>
                </a:r>
                <a:r>
                  <a:rPr lang="en-ID" b="1" dirty="0" err="1"/>
                  <a:t>perbandingan</a:t>
                </a:r>
                <a:r>
                  <a:rPr lang="en-ID" b="1" dirty="0"/>
                  <a:t> </a:t>
                </a:r>
                <a:r>
                  <a:rPr lang="en-ID" b="1" dirty="0" err="1"/>
                  <a:t>antara</a:t>
                </a:r>
                <a:r>
                  <a:rPr lang="en-ID" b="1" dirty="0"/>
                  <a:t>  murid L dan P = 3 : 4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47A54A-CE9E-4F16-B2CE-06586C674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7" y="2250175"/>
                <a:ext cx="5417953" cy="2820387"/>
              </a:xfrm>
              <a:prstGeom prst="rect">
                <a:avLst/>
              </a:prstGeom>
              <a:blipFill>
                <a:blip r:embed="rId5"/>
                <a:stretch>
                  <a:fillRect l="-1014" t="-1080" b="-237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80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2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7772401" cy="5041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181450" y="-19050"/>
            <a:ext cx="637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Materi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id-ID" sz="2800" b="1" dirty="0">
                <a:solidFill>
                  <a:schemeClr val="bg1"/>
                </a:solidFill>
              </a:rPr>
              <a:t>5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id-ID" sz="2800" b="1" dirty="0">
                <a:solidFill>
                  <a:schemeClr val="bg1"/>
                </a:solidFill>
              </a:rPr>
              <a:t>Perbandingan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1442" y="691489"/>
            <a:ext cx="93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Contoh:</a:t>
            </a:r>
            <a:endParaRPr lang="en-US" dirty="0"/>
          </a:p>
        </p:txBody>
      </p:sp>
      <p:pic>
        <p:nvPicPr>
          <p:cNvPr id="35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66" y="1774246"/>
            <a:ext cx="1667861" cy="24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33400" y="1774246"/>
            <a:ext cx="541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/>
              <a:t>Penyelesaian:</a:t>
            </a:r>
            <a:endParaRPr lang="en-US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947213-ABAF-4754-AC25-3A22CDA3342E}"/>
              </a:ext>
            </a:extLst>
          </p:cNvPr>
          <p:cNvSpPr txBox="1"/>
          <p:nvPr/>
        </p:nvSpPr>
        <p:spPr>
          <a:xfrm>
            <a:off x="304800" y="1082506"/>
            <a:ext cx="647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2. Jika </a:t>
            </a:r>
            <a:r>
              <a:rPr lang="en-ID" dirty="0" err="1"/>
              <a:t>diketahui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A : B = 5 : 6. Jika pada </a:t>
            </a:r>
            <a:r>
              <a:rPr lang="en-ID" dirty="0" err="1"/>
              <a:t>nilai</a:t>
            </a:r>
            <a:r>
              <a:rPr lang="en-ID" dirty="0"/>
              <a:t> A = 20,</a:t>
            </a:r>
          </a:p>
          <a:p>
            <a:r>
              <a:rPr lang="en-ID" dirty="0"/>
              <a:t>   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berapakah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B 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4F967DC-28B2-4D4D-9663-B6880F98B40E}"/>
                  </a:ext>
                </a:extLst>
              </p:cNvPr>
              <p:cNvSpPr txBox="1"/>
              <p:nvPr/>
            </p:nvSpPr>
            <p:spPr>
              <a:xfrm>
                <a:off x="533400" y="2204980"/>
                <a:ext cx="6743666" cy="2424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dirty="0"/>
                  <a:t>Perbandingan A : B = 5 : 6</a:t>
                </a:r>
              </a:p>
              <a:p>
                <a:r>
                  <a:rPr lang="en-ID" dirty="0"/>
                  <a:t>Karena yang </a:t>
                </a:r>
                <a:r>
                  <a:rPr lang="en-ID" dirty="0" err="1"/>
                  <a:t>telah</a:t>
                </a:r>
                <a:r>
                  <a:rPr lang="en-ID" dirty="0"/>
                  <a:t> </a:t>
                </a:r>
                <a:r>
                  <a:rPr lang="en-ID" dirty="0" err="1"/>
                  <a:t>diketahui</a:t>
                </a:r>
                <a:r>
                  <a:rPr lang="en-ID" dirty="0"/>
                  <a:t> </a:t>
                </a:r>
                <a:r>
                  <a:rPr lang="en-ID" dirty="0" err="1"/>
                  <a:t>ialah</a:t>
                </a:r>
                <a:r>
                  <a:rPr lang="en-ID" dirty="0"/>
                  <a:t> </a:t>
                </a:r>
                <a:r>
                  <a:rPr lang="en-ID" dirty="0" err="1"/>
                  <a:t>nilai</a:t>
                </a:r>
                <a:r>
                  <a:rPr lang="en-ID" dirty="0"/>
                  <a:t> A, </a:t>
                </a:r>
                <a:r>
                  <a:rPr lang="en-ID" dirty="0" err="1"/>
                  <a:t>jadikan</a:t>
                </a:r>
                <a:r>
                  <a:rPr lang="en-ID" dirty="0"/>
                  <a:t> </a:t>
                </a:r>
                <a:r>
                  <a:rPr lang="en-ID" dirty="0" err="1"/>
                  <a:t>angka</a:t>
                </a:r>
                <a:r>
                  <a:rPr lang="en-ID" dirty="0"/>
                  <a:t> </a:t>
                </a:r>
                <a:r>
                  <a:rPr lang="en-ID" dirty="0" err="1"/>
                  <a:t>perbandingan</a:t>
                </a:r>
                <a:r>
                  <a:rPr lang="en-ID" dirty="0"/>
                  <a:t> A </a:t>
                </a:r>
                <a:r>
                  <a:rPr lang="en-ID" dirty="0" err="1"/>
                  <a:t>sebagai</a:t>
                </a:r>
                <a:r>
                  <a:rPr lang="en-ID" dirty="0"/>
                  <a:t> </a:t>
                </a:r>
                <a:r>
                  <a:rPr lang="en-ID" dirty="0" err="1"/>
                  <a:t>angka</a:t>
                </a:r>
                <a:r>
                  <a:rPr lang="en-ID" dirty="0"/>
                  <a:t> </a:t>
                </a:r>
                <a:r>
                  <a:rPr lang="en-ID" dirty="0" err="1"/>
                  <a:t>penyebut</a:t>
                </a:r>
                <a:r>
                  <a:rPr lang="en-ID" dirty="0"/>
                  <a:t> dan 20 </a:t>
                </a:r>
                <a:r>
                  <a:rPr lang="en-ID" dirty="0" err="1"/>
                  <a:t>sebagai</a:t>
                </a:r>
                <a:r>
                  <a:rPr lang="en-ID" dirty="0"/>
                  <a:t> </a:t>
                </a:r>
                <a:r>
                  <a:rPr lang="en-ID" dirty="0" err="1"/>
                  <a:t>pengali</a:t>
                </a:r>
                <a:r>
                  <a:rPr lang="en-ID" dirty="0"/>
                  <a:t>.</a:t>
                </a:r>
              </a:p>
              <a:p>
                <a:endParaRPr lang="en-ID" dirty="0"/>
              </a:p>
              <a:p>
                <a:r>
                  <a:rPr lang="en-ID" dirty="0"/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ID" dirty="0"/>
                  <a:t> x 20</a:t>
                </a:r>
              </a:p>
              <a:p>
                <a:r>
                  <a:rPr lang="en-ID" dirty="0"/>
                  <a:t>B = 24</a:t>
                </a:r>
              </a:p>
              <a:p>
                <a:endParaRPr lang="en-ID" dirty="0"/>
              </a:p>
              <a:p>
                <a:r>
                  <a:rPr lang="en-ID" b="1" dirty="0"/>
                  <a:t>Jadi </a:t>
                </a:r>
                <a:r>
                  <a:rPr lang="en-ID" b="1" dirty="0" err="1"/>
                  <a:t>nilai</a:t>
                </a:r>
                <a:r>
                  <a:rPr lang="en-ID" b="1" dirty="0"/>
                  <a:t> B </a:t>
                </a:r>
                <a:r>
                  <a:rPr lang="en-ID" b="1" dirty="0" err="1"/>
                  <a:t>adalah</a:t>
                </a:r>
                <a:r>
                  <a:rPr lang="en-ID" b="1" dirty="0"/>
                  <a:t> 24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4F967DC-28B2-4D4D-9663-B6880F98B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4980"/>
                <a:ext cx="6743666" cy="2424766"/>
              </a:xfrm>
              <a:prstGeom prst="rect">
                <a:avLst/>
              </a:prstGeom>
              <a:blipFill>
                <a:blip r:embed="rId5"/>
                <a:stretch>
                  <a:fillRect l="-814" t="-1511" b="-327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704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2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7772401" cy="5041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181450" y="-19050"/>
            <a:ext cx="637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Materi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id-ID" sz="2800" b="1" dirty="0">
                <a:solidFill>
                  <a:schemeClr val="bg1"/>
                </a:solidFill>
              </a:rPr>
              <a:t>5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id-ID" sz="2800" b="1" dirty="0">
                <a:solidFill>
                  <a:schemeClr val="bg1"/>
                </a:solidFill>
              </a:rPr>
              <a:t>Perbandingan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1442" y="691489"/>
            <a:ext cx="93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Contoh:</a:t>
            </a:r>
            <a:endParaRPr lang="en-US" dirty="0"/>
          </a:p>
        </p:txBody>
      </p:sp>
      <p:pic>
        <p:nvPicPr>
          <p:cNvPr id="35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66" y="1774246"/>
            <a:ext cx="1667861" cy="24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33164" y="2139937"/>
            <a:ext cx="541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/>
              <a:t>Penyelesaian:</a:t>
            </a:r>
            <a:endParaRPr lang="en-US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B8D72E-CB5B-4ABA-9C45-15FAF168A34E}"/>
              </a:ext>
            </a:extLst>
          </p:cNvPr>
          <p:cNvSpPr txBox="1"/>
          <p:nvPr/>
        </p:nvSpPr>
        <p:spPr>
          <a:xfrm>
            <a:off x="433164" y="1183935"/>
            <a:ext cx="70344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3. </a:t>
            </a:r>
            <a:r>
              <a:rPr lang="en-ID" dirty="0" err="1"/>
              <a:t>Kelereng</a:t>
            </a:r>
            <a:r>
              <a:rPr lang="en-ID" dirty="0"/>
              <a:t> Arman dan Marta </a:t>
            </a:r>
            <a:r>
              <a:rPr lang="en-ID" dirty="0" err="1"/>
              <a:t>berjumlah</a:t>
            </a:r>
            <a:r>
              <a:rPr lang="en-ID" dirty="0"/>
              <a:t> </a:t>
            </a:r>
            <a:r>
              <a:rPr lang="en-ID" dirty="0" err="1"/>
              <a:t>sebanyak</a:t>
            </a:r>
            <a:r>
              <a:rPr lang="en-ID" dirty="0"/>
              <a:t> 180 </a:t>
            </a:r>
            <a:r>
              <a:rPr lang="en-ID" dirty="0" err="1"/>
              <a:t>butir</a:t>
            </a:r>
            <a:r>
              <a:rPr lang="en-ID" dirty="0"/>
              <a:t>. </a:t>
            </a:r>
          </a:p>
          <a:p>
            <a:r>
              <a:rPr lang="en-ID" dirty="0"/>
              <a:t>    </a:t>
            </a:r>
            <a:r>
              <a:rPr lang="en-ID" dirty="0" err="1"/>
              <a:t>Perbandingan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kelereng</a:t>
            </a:r>
            <a:r>
              <a:rPr lang="en-ID" dirty="0"/>
              <a:t> Arman dan Marta 4 : 5.</a:t>
            </a:r>
          </a:p>
          <a:p>
            <a:r>
              <a:rPr lang="en-ID" dirty="0"/>
              <a:t>   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kelereng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masing-masing </a:t>
            </a:r>
            <a:r>
              <a:rPr lang="en-ID" dirty="0" err="1"/>
              <a:t>adalah</a:t>
            </a:r>
            <a:r>
              <a:rPr lang="en-ID" dirty="0"/>
              <a:t> 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DEE30A-F64C-439A-8E74-19BD1FD19D26}"/>
                  </a:ext>
                </a:extLst>
              </p:cNvPr>
              <p:cNvSpPr txBox="1"/>
              <p:nvPr/>
            </p:nvSpPr>
            <p:spPr>
              <a:xfrm>
                <a:off x="719138" y="2419350"/>
                <a:ext cx="7053262" cy="2543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dirty="0"/>
                  <a:t>Diketahui </a:t>
                </a:r>
                <a:r>
                  <a:rPr lang="en-ID" dirty="0" err="1"/>
                  <a:t>jumlah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</a:t>
                </a:r>
                <a:r>
                  <a:rPr lang="en-ID" dirty="0" err="1"/>
                  <a:t>kelereng</a:t>
                </a:r>
                <a:r>
                  <a:rPr lang="en-ID" dirty="0"/>
                  <a:t> Arman dan Marta = 180. </a:t>
                </a:r>
              </a:p>
              <a:p>
                <a:r>
                  <a:rPr lang="en-ID" dirty="0"/>
                  <a:t>Jadi </a:t>
                </a:r>
                <a:r>
                  <a:rPr lang="en-ID" dirty="0" err="1"/>
                  <a:t>untuk</a:t>
                </a:r>
                <a:r>
                  <a:rPr lang="en-ID" dirty="0"/>
                  <a:t> </a:t>
                </a:r>
                <a:r>
                  <a:rPr lang="en-ID" dirty="0" err="1"/>
                  <a:t>bisa</a:t>
                </a:r>
                <a:r>
                  <a:rPr lang="en-ID" dirty="0"/>
                  <a:t> </a:t>
                </a:r>
                <a:r>
                  <a:rPr lang="en-ID" dirty="0" err="1"/>
                  <a:t>mencari</a:t>
                </a:r>
                <a:r>
                  <a:rPr lang="en-ID" dirty="0"/>
                  <a:t> </a:t>
                </a:r>
                <a:r>
                  <a:rPr lang="en-ID" dirty="0" err="1"/>
                  <a:t>jumlah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</a:t>
                </a:r>
                <a:r>
                  <a:rPr lang="en-ID" dirty="0" err="1"/>
                  <a:t>kelereng</a:t>
                </a:r>
                <a:r>
                  <a:rPr lang="en-ID" dirty="0"/>
                  <a:t> masing-masing </a:t>
                </a:r>
                <a:r>
                  <a:rPr lang="en-ID" dirty="0" err="1"/>
                  <a:t>harus</a:t>
                </a:r>
                <a:r>
                  <a:rPr lang="en-ID" dirty="0"/>
                  <a:t> </a:t>
                </a:r>
                <a:r>
                  <a:rPr lang="en-ID" dirty="0" err="1"/>
                  <a:t>dijumlahkan</a:t>
                </a:r>
                <a:r>
                  <a:rPr lang="en-ID" dirty="0"/>
                  <a:t> </a:t>
                </a:r>
                <a:r>
                  <a:rPr lang="en-ID" dirty="0" err="1"/>
                  <a:t>seluruh</a:t>
                </a:r>
                <a:r>
                  <a:rPr lang="en-ID" dirty="0"/>
                  <a:t> </a:t>
                </a:r>
                <a:r>
                  <a:rPr lang="en-ID" dirty="0" err="1"/>
                  <a:t>angka</a:t>
                </a:r>
                <a:r>
                  <a:rPr lang="en-ID" dirty="0"/>
                  <a:t> </a:t>
                </a:r>
                <a:r>
                  <a:rPr lang="en-ID" dirty="0" err="1"/>
                  <a:t>perbandingan</a:t>
                </a:r>
                <a:r>
                  <a:rPr lang="en-ID" dirty="0"/>
                  <a:t> </a:t>
                </a:r>
                <a:r>
                  <a:rPr lang="en-ID" dirty="0" err="1"/>
                  <a:t>yaitu</a:t>
                </a:r>
                <a:r>
                  <a:rPr lang="en-ID" dirty="0"/>
                  <a:t> 4 + 5 = 9. </a:t>
                </a:r>
              </a:p>
              <a:p>
                <a:r>
                  <a:rPr lang="en-ID" dirty="0"/>
                  <a:t>Angka 9 </a:t>
                </a:r>
                <a:r>
                  <a:rPr lang="en-ID" dirty="0" err="1"/>
                  <a:t>dijadikan</a:t>
                </a:r>
                <a:r>
                  <a:rPr lang="en-ID" dirty="0"/>
                  <a:t> </a:t>
                </a:r>
                <a:r>
                  <a:rPr lang="en-ID" dirty="0" err="1"/>
                  <a:t>penyebut</a:t>
                </a:r>
                <a:r>
                  <a:rPr lang="en-ID" dirty="0"/>
                  <a:t>.</a:t>
                </a:r>
              </a:p>
              <a:p>
                <a:endParaRPr lang="en-ID" dirty="0"/>
              </a:p>
              <a:p>
                <a:r>
                  <a:rPr lang="en-ID" dirty="0" err="1"/>
                  <a:t>Kelereng</a:t>
                </a:r>
                <a:r>
                  <a:rPr lang="en-ID" dirty="0"/>
                  <a:t> Arman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ID" dirty="0"/>
                  <a:t> x 180 = 80 </a:t>
                </a:r>
                <a:r>
                  <a:rPr lang="en-ID" dirty="0" err="1"/>
                  <a:t>butir</a:t>
                </a:r>
                <a:endParaRPr lang="en-ID" dirty="0"/>
              </a:p>
              <a:p>
                <a:endParaRPr lang="en-ID" dirty="0"/>
              </a:p>
              <a:p>
                <a:r>
                  <a:rPr lang="en-ID" dirty="0" err="1"/>
                  <a:t>Kelereng</a:t>
                </a:r>
                <a:r>
                  <a:rPr lang="en-ID" dirty="0"/>
                  <a:t> Marta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ID" dirty="0"/>
                  <a:t> x 180 = 100 </a:t>
                </a:r>
                <a:r>
                  <a:rPr lang="en-ID" dirty="0" err="1"/>
                  <a:t>butir</a:t>
                </a:r>
                <a:endParaRPr lang="en-ID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DEE30A-F64C-439A-8E74-19BD1FD19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38" y="2419350"/>
                <a:ext cx="7053262" cy="2543453"/>
              </a:xfrm>
              <a:prstGeom prst="rect">
                <a:avLst/>
              </a:prstGeom>
              <a:blipFill>
                <a:blip r:embed="rId5"/>
                <a:stretch>
                  <a:fillRect l="-778" t="-1439" b="-71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77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2" grpId="0"/>
      <p:bldP spid="2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7772401" cy="5041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181450" y="-19050"/>
            <a:ext cx="637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Materi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id-ID" sz="2800" b="1" dirty="0">
                <a:solidFill>
                  <a:schemeClr val="bg1"/>
                </a:solidFill>
              </a:rPr>
              <a:t>5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id-ID" sz="2800" b="1" dirty="0">
                <a:solidFill>
                  <a:schemeClr val="bg1"/>
                </a:solidFill>
              </a:rPr>
              <a:t>Perbandingan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1442" y="691489"/>
            <a:ext cx="93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Contoh:</a:t>
            </a:r>
            <a:endParaRPr lang="en-US" dirty="0"/>
          </a:p>
        </p:txBody>
      </p:sp>
      <p:pic>
        <p:nvPicPr>
          <p:cNvPr id="35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66" y="1774246"/>
            <a:ext cx="1667861" cy="24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57200" y="2022923"/>
            <a:ext cx="541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/>
              <a:t>Penyelesaian:</a:t>
            </a:r>
            <a:endParaRPr lang="en-US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627D17-97DC-4139-AB54-165B34093E5B}"/>
              </a:ext>
            </a:extLst>
          </p:cNvPr>
          <p:cNvSpPr txBox="1"/>
          <p:nvPr/>
        </p:nvSpPr>
        <p:spPr>
          <a:xfrm>
            <a:off x="240135" y="1076733"/>
            <a:ext cx="70369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4. </a:t>
            </a:r>
            <a:r>
              <a:rPr lang="en-ID" dirty="0" err="1"/>
              <a:t>Perbandingan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Budi dan </a:t>
            </a:r>
            <a:r>
              <a:rPr lang="en-ID" dirty="0" err="1"/>
              <a:t>umur</a:t>
            </a:r>
            <a:r>
              <a:rPr lang="en-ID" dirty="0"/>
              <a:t> Alif </a:t>
            </a:r>
            <a:r>
              <a:rPr lang="en-ID" dirty="0" err="1"/>
              <a:t>adalah</a:t>
            </a:r>
            <a:r>
              <a:rPr lang="en-ID" dirty="0"/>
              <a:t> 9 : 8. </a:t>
            </a:r>
          </a:p>
          <a:p>
            <a:r>
              <a:rPr lang="en-ID" dirty="0"/>
              <a:t>    Jika </a:t>
            </a:r>
            <a:r>
              <a:rPr lang="en-ID" dirty="0" err="1"/>
              <a:t>selisih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Budi dan Alif 5 </a:t>
            </a:r>
            <a:r>
              <a:rPr lang="en-ID" dirty="0" err="1"/>
              <a:t>tahun</a:t>
            </a:r>
            <a:r>
              <a:rPr lang="en-ID" dirty="0"/>
              <a:t>. </a:t>
            </a:r>
          </a:p>
          <a:p>
            <a:r>
              <a:rPr lang="en-ID" dirty="0"/>
              <a:t>    </a:t>
            </a:r>
            <a:r>
              <a:rPr lang="en-ID" dirty="0" err="1"/>
              <a:t>Umur</a:t>
            </a:r>
            <a:r>
              <a:rPr lang="en-ID" dirty="0"/>
              <a:t> Budi dan Alif </a:t>
            </a:r>
            <a:r>
              <a:rPr lang="en-ID" dirty="0" err="1"/>
              <a:t>sekarang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9857CE-826C-446C-8913-032A381CA540}"/>
                  </a:ext>
                </a:extLst>
              </p:cNvPr>
              <p:cNvSpPr txBox="1"/>
              <p:nvPr/>
            </p:nvSpPr>
            <p:spPr>
              <a:xfrm>
                <a:off x="457200" y="2392255"/>
                <a:ext cx="7036930" cy="2562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dirty="0"/>
                  <a:t>Angka </a:t>
                </a:r>
                <a:r>
                  <a:rPr lang="en-ID" dirty="0" err="1"/>
                  <a:t>perbandingan</a:t>
                </a:r>
                <a:r>
                  <a:rPr lang="en-ID" dirty="0"/>
                  <a:t> </a:t>
                </a:r>
                <a:r>
                  <a:rPr lang="en-ID" dirty="0" err="1"/>
                  <a:t>umur</a:t>
                </a:r>
                <a:r>
                  <a:rPr lang="en-ID" dirty="0"/>
                  <a:t> Budi = 9</a:t>
                </a:r>
              </a:p>
              <a:p>
                <a:r>
                  <a:rPr lang="en-ID" dirty="0"/>
                  <a:t>Angka </a:t>
                </a:r>
                <a:r>
                  <a:rPr lang="en-ID" dirty="0" err="1"/>
                  <a:t>perbandingan</a:t>
                </a:r>
                <a:r>
                  <a:rPr lang="en-ID" dirty="0"/>
                  <a:t> </a:t>
                </a:r>
                <a:r>
                  <a:rPr lang="en-ID" dirty="0" err="1"/>
                  <a:t>umur</a:t>
                </a:r>
                <a:r>
                  <a:rPr lang="en-ID" dirty="0"/>
                  <a:t> Alif = 8</a:t>
                </a:r>
              </a:p>
              <a:p>
                <a:r>
                  <a:rPr lang="en-ID" dirty="0" err="1"/>
                  <a:t>Selisih</a:t>
                </a:r>
                <a:r>
                  <a:rPr lang="en-ID" dirty="0"/>
                  <a:t> </a:t>
                </a:r>
                <a:r>
                  <a:rPr lang="en-ID" dirty="0" err="1"/>
                  <a:t>umur</a:t>
                </a:r>
                <a:r>
                  <a:rPr lang="en-ID" dirty="0"/>
                  <a:t> </a:t>
                </a:r>
                <a:r>
                  <a:rPr lang="en-ID" dirty="0" err="1"/>
                  <a:t>keduanya</a:t>
                </a:r>
                <a:r>
                  <a:rPr lang="en-ID" dirty="0"/>
                  <a:t> = 5 </a:t>
                </a:r>
                <a:r>
                  <a:rPr lang="en-ID" dirty="0" err="1"/>
                  <a:t>tahun</a:t>
                </a:r>
                <a:r>
                  <a:rPr lang="en-ID" dirty="0"/>
                  <a:t> (</a:t>
                </a:r>
                <a:r>
                  <a:rPr lang="en-ID" dirty="0" err="1"/>
                  <a:t>angka</a:t>
                </a:r>
                <a:r>
                  <a:rPr lang="en-ID" dirty="0"/>
                  <a:t> yang </a:t>
                </a:r>
                <a:r>
                  <a:rPr lang="en-ID" dirty="0" err="1"/>
                  <a:t>nyata</a:t>
                </a:r>
                <a:r>
                  <a:rPr lang="en-ID" dirty="0"/>
                  <a:t>) </a:t>
                </a:r>
                <a:r>
                  <a:rPr lang="en-ID" dirty="0" err="1"/>
                  <a:t>sebagai</a:t>
                </a:r>
                <a:r>
                  <a:rPr lang="en-ID" dirty="0"/>
                  <a:t> </a:t>
                </a:r>
                <a:r>
                  <a:rPr lang="en-ID" dirty="0" err="1"/>
                  <a:t>pengali</a:t>
                </a:r>
                <a:r>
                  <a:rPr lang="en-ID" dirty="0"/>
                  <a:t>.</a:t>
                </a:r>
              </a:p>
              <a:p>
                <a:r>
                  <a:rPr lang="en-ID" dirty="0" err="1"/>
                  <a:t>Supaya</a:t>
                </a:r>
                <a:r>
                  <a:rPr lang="en-ID" dirty="0"/>
                  <a:t> </a:t>
                </a:r>
                <a:r>
                  <a:rPr lang="en-ID" dirty="0" err="1"/>
                  <a:t>bisa</a:t>
                </a:r>
                <a:r>
                  <a:rPr lang="en-ID" dirty="0"/>
                  <a:t> </a:t>
                </a:r>
                <a:r>
                  <a:rPr lang="en-ID" dirty="0" err="1"/>
                  <a:t>ditemukan</a:t>
                </a:r>
                <a:r>
                  <a:rPr lang="en-ID" dirty="0"/>
                  <a:t> </a:t>
                </a:r>
                <a:r>
                  <a:rPr lang="en-ID" dirty="0" err="1"/>
                  <a:t>selisih</a:t>
                </a:r>
                <a:r>
                  <a:rPr lang="en-ID" dirty="0"/>
                  <a:t> </a:t>
                </a:r>
                <a:r>
                  <a:rPr lang="en-ID" dirty="0" err="1"/>
                  <a:t>perbandingan</a:t>
                </a:r>
                <a:r>
                  <a:rPr lang="en-ID" dirty="0"/>
                  <a:t> </a:t>
                </a:r>
                <a:r>
                  <a:rPr lang="en-ID" dirty="0" err="1"/>
                  <a:t>kepada</a:t>
                </a:r>
                <a:r>
                  <a:rPr lang="en-ID" dirty="0"/>
                  <a:t> para </a:t>
                </a:r>
                <a:r>
                  <a:rPr lang="en-ID" dirty="0" err="1"/>
                  <a:t>mereka</a:t>
                </a:r>
                <a:r>
                  <a:rPr lang="en-ID" dirty="0"/>
                  <a:t> </a:t>
                </a:r>
                <a:r>
                  <a:rPr lang="en-ID" dirty="0" err="1"/>
                  <a:t>yaitu</a:t>
                </a:r>
                <a:endParaRPr lang="en-ID" dirty="0"/>
              </a:p>
              <a:p>
                <a:r>
                  <a:rPr lang="en-ID" dirty="0"/>
                  <a:t> 9 – 8 = 1, </a:t>
                </a:r>
                <a:r>
                  <a:rPr lang="en-ID" dirty="0" err="1"/>
                  <a:t>angka</a:t>
                </a:r>
                <a:r>
                  <a:rPr lang="en-ID" dirty="0"/>
                  <a:t> 1 </a:t>
                </a:r>
                <a:r>
                  <a:rPr lang="en-ID" dirty="0" err="1"/>
                  <a:t>berperan</a:t>
                </a:r>
                <a:r>
                  <a:rPr lang="en-ID" dirty="0"/>
                  <a:t> </a:t>
                </a:r>
                <a:r>
                  <a:rPr lang="en-ID" dirty="0" err="1"/>
                  <a:t>sebagai</a:t>
                </a:r>
                <a:r>
                  <a:rPr lang="en-ID" dirty="0"/>
                  <a:t> </a:t>
                </a:r>
                <a:r>
                  <a:rPr lang="en-ID" dirty="0" err="1"/>
                  <a:t>penyebut</a:t>
                </a:r>
                <a:r>
                  <a:rPr lang="en-ID" dirty="0"/>
                  <a:t>.</a:t>
                </a:r>
              </a:p>
              <a:p>
                <a:endParaRPr lang="en-ID" dirty="0"/>
              </a:p>
              <a:p>
                <a:r>
                  <a:rPr lang="en-ID" dirty="0" err="1"/>
                  <a:t>Umur</a:t>
                </a:r>
                <a:r>
                  <a:rPr lang="en-ID" dirty="0"/>
                  <a:t> Budi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ID" dirty="0"/>
                  <a:t> x 5 = 45 </a:t>
                </a:r>
                <a:r>
                  <a:rPr lang="en-ID" dirty="0" err="1"/>
                  <a:t>tahun</a:t>
                </a:r>
                <a:endParaRPr lang="en-ID" dirty="0"/>
              </a:p>
              <a:p>
                <a:r>
                  <a:rPr lang="en-ID" dirty="0" err="1"/>
                  <a:t>Umur</a:t>
                </a:r>
                <a:r>
                  <a:rPr lang="en-ID" dirty="0"/>
                  <a:t> Alif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ID" dirty="0"/>
                  <a:t> x 5 = 40 </a:t>
                </a:r>
                <a:r>
                  <a:rPr lang="en-ID" dirty="0" err="1"/>
                  <a:t>tahun</a:t>
                </a:r>
                <a:endParaRPr lang="en-ID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9857CE-826C-446C-8913-032A381CA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92255"/>
                <a:ext cx="7036930" cy="2562240"/>
              </a:xfrm>
              <a:prstGeom prst="rect">
                <a:avLst/>
              </a:prstGeom>
              <a:blipFill>
                <a:blip r:embed="rId5"/>
                <a:stretch>
                  <a:fillRect l="-693" t="-118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476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2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7772401" cy="5041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181450" y="-19050"/>
            <a:ext cx="637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Materi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id-ID" sz="2800" b="1" dirty="0">
                <a:solidFill>
                  <a:schemeClr val="bg1"/>
                </a:solidFill>
              </a:rPr>
              <a:t>5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id-ID" sz="2800" b="1" dirty="0">
                <a:solidFill>
                  <a:schemeClr val="bg1"/>
                </a:solidFill>
              </a:rPr>
              <a:t>Perbandingan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1442" y="691489"/>
            <a:ext cx="93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Contoh:</a:t>
            </a:r>
            <a:endParaRPr lang="en-US" dirty="0"/>
          </a:p>
        </p:txBody>
      </p:sp>
      <p:pic>
        <p:nvPicPr>
          <p:cNvPr id="35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48" y="691489"/>
            <a:ext cx="1667861" cy="24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78939" y="1975634"/>
            <a:ext cx="541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/>
              <a:t>Penyelesaian: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A58E8D-E972-4901-9A49-91642D740262}"/>
              </a:ext>
            </a:extLst>
          </p:cNvPr>
          <p:cNvSpPr txBox="1"/>
          <p:nvPr/>
        </p:nvSpPr>
        <p:spPr>
          <a:xfrm>
            <a:off x="113651" y="1052303"/>
            <a:ext cx="64790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5. Uang </a:t>
            </a:r>
            <a:r>
              <a:rPr lang="en-ID" dirty="0" err="1"/>
              <a:t>Galuh</a:t>
            </a:r>
            <a:r>
              <a:rPr lang="en-ID" dirty="0"/>
              <a:t> dan </a:t>
            </a:r>
            <a:r>
              <a:rPr lang="en-ID" dirty="0" err="1"/>
              <a:t>Dewi</a:t>
            </a:r>
            <a:r>
              <a:rPr lang="en-ID" dirty="0"/>
              <a:t> </a:t>
            </a:r>
            <a:r>
              <a:rPr lang="en-ID" dirty="0" err="1"/>
              <a:t>berjumlah</a:t>
            </a:r>
            <a:r>
              <a:rPr lang="en-ID" dirty="0"/>
              <a:t> Rp 300.000. </a:t>
            </a:r>
          </a:p>
          <a:p>
            <a:r>
              <a:rPr lang="en-ID" dirty="0"/>
              <a:t>    </a:t>
            </a:r>
            <a:r>
              <a:rPr lang="en-ID" dirty="0" err="1"/>
              <a:t>Apabila</a:t>
            </a:r>
            <a:r>
              <a:rPr lang="en-ID" dirty="0"/>
              <a:t> uang </a:t>
            </a:r>
            <a:r>
              <a:rPr lang="en-ID" dirty="0" err="1"/>
              <a:t>Galuh</a:t>
            </a:r>
            <a:r>
              <a:rPr lang="en-ID" dirty="0"/>
              <a:t> Rp 175.000,00,  </a:t>
            </a:r>
          </a:p>
          <a:p>
            <a:r>
              <a:rPr lang="en-ID" dirty="0"/>
              <a:t>    Jadi </a:t>
            </a:r>
            <a:r>
              <a:rPr lang="en-ID" dirty="0" err="1"/>
              <a:t>berapakah</a:t>
            </a:r>
            <a:r>
              <a:rPr lang="en-ID" dirty="0"/>
              <a:t> </a:t>
            </a:r>
            <a:r>
              <a:rPr lang="en-ID" dirty="0" err="1"/>
              <a:t>perbandingan</a:t>
            </a:r>
            <a:r>
              <a:rPr lang="en-ID" dirty="0"/>
              <a:t> uang </a:t>
            </a:r>
            <a:r>
              <a:rPr lang="en-ID" dirty="0" err="1"/>
              <a:t>mereka</a:t>
            </a:r>
            <a:r>
              <a:rPr lang="en-ID" dirty="0"/>
              <a:t> 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ED1165-8E24-452B-A42B-E82BC22A9CC8}"/>
                  </a:ext>
                </a:extLst>
              </p:cNvPr>
              <p:cNvSpPr txBox="1"/>
              <p:nvPr/>
            </p:nvSpPr>
            <p:spPr>
              <a:xfrm>
                <a:off x="362802" y="2420686"/>
                <a:ext cx="7028597" cy="2047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dirty="0"/>
                  <a:t>Diketahui </a:t>
                </a:r>
                <a:r>
                  <a:rPr lang="en-ID" dirty="0" err="1"/>
                  <a:t>jumlah</a:t>
                </a:r>
                <a:r>
                  <a:rPr lang="en-ID" dirty="0"/>
                  <a:t> uang </a:t>
                </a:r>
                <a:r>
                  <a:rPr lang="en-ID" dirty="0" err="1"/>
                  <a:t>Galuh</a:t>
                </a:r>
                <a:r>
                  <a:rPr lang="en-ID" dirty="0"/>
                  <a:t> dan </a:t>
                </a:r>
                <a:r>
                  <a:rPr lang="en-ID" dirty="0" err="1"/>
                  <a:t>Dewi</a:t>
                </a:r>
                <a:r>
                  <a:rPr lang="en-ID" dirty="0"/>
                  <a:t> Rp 300.000,00</a:t>
                </a:r>
              </a:p>
              <a:p>
                <a:r>
                  <a:rPr lang="en-ID" dirty="0"/>
                  <a:t>Uang </a:t>
                </a:r>
                <a:r>
                  <a:rPr lang="en-ID" dirty="0" err="1"/>
                  <a:t>Galuh</a:t>
                </a:r>
                <a:r>
                  <a:rPr lang="en-ID" dirty="0"/>
                  <a:t> = Rp 175.000,00</a:t>
                </a:r>
              </a:p>
              <a:p>
                <a:r>
                  <a:rPr lang="en-ID" dirty="0" err="1"/>
                  <a:t>Maka</a:t>
                </a:r>
                <a:r>
                  <a:rPr lang="en-ID" dirty="0"/>
                  <a:t> uang </a:t>
                </a:r>
                <a:r>
                  <a:rPr lang="en-ID" dirty="0" err="1"/>
                  <a:t>Dewi</a:t>
                </a:r>
                <a:r>
                  <a:rPr lang="en-ID" dirty="0"/>
                  <a:t> = Rp 300.000,00 – Rp 175.000,00 = Rp 125.000,00</a:t>
                </a:r>
              </a:p>
              <a:p>
                <a:endParaRPr lang="en-ID" b="1" dirty="0"/>
              </a:p>
              <a:p>
                <a:r>
                  <a:rPr lang="en-ID" b="1" dirty="0" err="1"/>
                  <a:t>Perbandingan</a:t>
                </a:r>
                <a:r>
                  <a:rPr lang="en-ID" b="1" dirty="0"/>
                  <a:t> </a:t>
                </a:r>
                <a:r>
                  <a:rPr lang="en-ID" b="1" dirty="0" err="1"/>
                  <a:t>Galuh</a:t>
                </a:r>
                <a:r>
                  <a:rPr lang="en-ID" b="1" dirty="0"/>
                  <a:t> dan </a:t>
                </a:r>
                <a:r>
                  <a:rPr lang="en-ID" b="1" dirty="0" err="1"/>
                  <a:t>Dewi</a:t>
                </a:r>
                <a:r>
                  <a:rPr lang="en-ID" b="1" dirty="0"/>
                  <a:t> </a:t>
                </a:r>
                <a:r>
                  <a:rPr lang="en-ID" b="1" dirty="0" err="1"/>
                  <a:t>adalah</a:t>
                </a:r>
                <a:r>
                  <a:rPr lang="en-ID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175.000,00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125.000,00</m:t>
                        </m:r>
                      </m:den>
                    </m:f>
                  </m:oMath>
                </a14:m>
                <a:r>
                  <a:rPr lang="en-ID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ID" sz="2400" dirty="0"/>
              </a:p>
              <a:p>
                <a:r>
                  <a:rPr lang="en-ID" b="1" dirty="0" err="1"/>
                  <a:t>Maka</a:t>
                </a:r>
                <a:r>
                  <a:rPr lang="en-ID" b="1" dirty="0"/>
                  <a:t> </a:t>
                </a:r>
                <a:r>
                  <a:rPr lang="en-ID" b="1" dirty="0" err="1"/>
                  <a:t>perbandingannya</a:t>
                </a:r>
                <a:r>
                  <a:rPr lang="en-ID" b="1" dirty="0"/>
                  <a:t> = 7 : 5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ED1165-8E24-452B-A42B-E82BC22A9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02" y="2420686"/>
                <a:ext cx="7028597" cy="2047484"/>
              </a:xfrm>
              <a:prstGeom prst="rect">
                <a:avLst/>
              </a:prstGeom>
              <a:blipFill>
                <a:blip r:embed="rId5"/>
                <a:stretch>
                  <a:fillRect l="-781" t="-1488" b="-386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06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2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7772401" cy="5041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181450" y="-19050"/>
            <a:ext cx="637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Materi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id-ID" sz="2800" b="1" dirty="0">
                <a:solidFill>
                  <a:schemeClr val="bg1"/>
                </a:solidFill>
              </a:rPr>
              <a:t>5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id-ID" sz="2800" b="1" dirty="0">
                <a:solidFill>
                  <a:schemeClr val="bg1"/>
                </a:solidFill>
              </a:rPr>
              <a:t>Perbandingan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1442" y="691489"/>
            <a:ext cx="93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Contoh:</a:t>
            </a:r>
            <a:endParaRPr lang="en-US" dirty="0"/>
          </a:p>
        </p:txBody>
      </p:sp>
      <p:pic>
        <p:nvPicPr>
          <p:cNvPr id="35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66" y="1774246"/>
            <a:ext cx="1667861" cy="24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81000" y="1774246"/>
            <a:ext cx="541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/>
              <a:t>Penyelesaian: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013D4-B083-4E15-A75E-5018A8FBC25B}"/>
              </a:ext>
            </a:extLst>
          </p:cNvPr>
          <p:cNvSpPr txBox="1"/>
          <p:nvPr/>
        </p:nvSpPr>
        <p:spPr>
          <a:xfrm>
            <a:off x="166210" y="1060821"/>
            <a:ext cx="722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6. </a:t>
            </a:r>
            <a:r>
              <a:rPr lang="en-ID" dirty="0" err="1"/>
              <a:t>Umur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kakek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 kali </a:t>
            </a:r>
            <a:r>
              <a:rPr lang="en-ID" dirty="0" err="1"/>
              <a:t>umur</a:t>
            </a:r>
            <a:r>
              <a:rPr lang="en-ID" dirty="0"/>
              <a:t> </a:t>
            </a:r>
            <a:r>
              <a:rPr lang="en-ID" dirty="0" err="1"/>
              <a:t>ayahku</a:t>
            </a:r>
            <a:r>
              <a:rPr lang="en-ID" dirty="0"/>
              <a:t>. </a:t>
            </a:r>
          </a:p>
          <a:p>
            <a:r>
              <a:rPr lang="en-ID" dirty="0"/>
              <a:t>    Jadi pada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</a:t>
            </a:r>
            <a:r>
              <a:rPr lang="en-ID" dirty="0" err="1"/>
              <a:t>kakek</a:t>
            </a:r>
            <a:r>
              <a:rPr lang="en-ID" dirty="0"/>
              <a:t> dan ayah 80 </a:t>
            </a:r>
            <a:r>
              <a:rPr lang="en-ID" dirty="0" err="1"/>
              <a:t>tahun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ayah….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1459F-0A9F-48E3-80CF-3C8CC2A7E33C}"/>
                  </a:ext>
                </a:extLst>
              </p:cNvPr>
              <p:cNvSpPr txBox="1"/>
              <p:nvPr/>
            </p:nvSpPr>
            <p:spPr>
              <a:xfrm>
                <a:off x="381000" y="2279914"/>
                <a:ext cx="609600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dirty="0" err="1"/>
                  <a:t>Diketahui</a:t>
                </a:r>
                <a:r>
                  <a:rPr lang="en-ID" dirty="0"/>
                  <a:t> </a:t>
                </a:r>
              </a:p>
              <a:p>
                <a:r>
                  <a:rPr lang="en-ID" dirty="0" err="1"/>
                  <a:t>umur</a:t>
                </a:r>
                <a:r>
                  <a:rPr lang="en-ID" dirty="0"/>
                  <a:t> </a:t>
                </a:r>
                <a:r>
                  <a:rPr lang="en-ID" dirty="0" err="1"/>
                  <a:t>kakek</a:t>
                </a:r>
                <a:r>
                  <a:rPr lang="en-ID" dirty="0"/>
                  <a:t> 3 x </a:t>
                </a:r>
                <a:r>
                  <a:rPr lang="en-ID" dirty="0" err="1"/>
                  <a:t>umur</a:t>
                </a:r>
                <a:r>
                  <a:rPr lang="en-ID" dirty="0"/>
                  <a:t> ayah</a:t>
                </a:r>
              </a:p>
              <a:p>
                <a:r>
                  <a:rPr lang="en-ID" dirty="0"/>
                  <a:t>3 x </a:t>
                </a:r>
                <a:r>
                  <a:rPr lang="en-ID" dirty="0" err="1"/>
                  <a:t>umur</a:t>
                </a:r>
                <a:r>
                  <a:rPr lang="en-ID" dirty="0"/>
                  <a:t> ayah + </a:t>
                </a:r>
                <a:r>
                  <a:rPr lang="en-ID" dirty="0" err="1"/>
                  <a:t>umur</a:t>
                </a:r>
                <a:r>
                  <a:rPr lang="en-ID" dirty="0"/>
                  <a:t> ayah 	= 80 </a:t>
                </a:r>
                <a:r>
                  <a:rPr lang="en-ID" dirty="0" err="1"/>
                  <a:t>tahun</a:t>
                </a:r>
                <a:endParaRPr lang="en-ID" dirty="0"/>
              </a:p>
              <a:p>
                <a:r>
                  <a:rPr lang="en-ID" dirty="0"/>
                  <a:t>4 x </a:t>
                </a:r>
                <a:r>
                  <a:rPr lang="en-ID" dirty="0" err="1"/>
                  <a:t>umur</a:t>
                </a:r>
                <a:r>
                  <a:rPr lang="en-ID" dirty="0"/>
                  <a:t> ayah 		= 80 </a:t>
                </a:r>
                <a:r>
                  <a:rPr lang="en-ID" dirty="0" err="1"/>
                  <a:t>tahun</a:t>
                </a:r>
                <a:endParaRPr lang="en-ID" dirty="0"/>
              </a:p>
              <a:p>
                <a:r>
                  <a:rPr lang="en-ID" dirty="0" err="1"/>
                  <a:t>Umur</a:t>
                </a:r>
                <a:r>
                  <a:rPr lang="en-ID" dirty="0"/>
                  <a:t> ayah 		= 80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ID" dirty="0"/>
                  <a:t> 4</a:t>
                </a:r>
              </a:p>
              <a:p>
                <a:r>
                  <a:rPr lang="en-ID" dirty="0" err="1"/>
                  <a:t>Umur</a:t>
                </a:r>
                <a:r>
                  <a:rPr lang="en-ID" dirty="0"/>
                  <a:t> ayah 		= 20 </a:t>
                </a:r>
                <a:r>
                  <a:rPr lang="en-ID" dirty="0" err="1"/>
                  <a:t>tahun</a:t>
                </a:r>
                <a:endParaRPr lang="en-ID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1459F-0A9F-48E3-80CF-3C8CC2A7E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79914"/>
                <a:ext cx="6096000" cy="1754326"/>
              </a:xfrm>
              <a:prstGeom prst="rect">
                <a:avLst/>
              </a:prstGeom>
              <a:blipFill>
                <a:blip r:embed="rId5"/>
                <a:stretch>
                  <a:fillRect l="-900" t="-1736" b="-451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95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2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7772401" cy="5041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181450" y="-19050"/>
            <a:ext cx="637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Materi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id-ID" sz="2800" b="1" dirty="0">
                <a:solidFill>
                  <a:schemeClr val="bg1"/>
                </a:solidFill>
              </a:rPr>
              <a:t>5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id-ID" sz="2800" b="1" dirty="0">
                <a:solidFill>
                  <a:schemeClr val="bg1"/>
                </a:solidFill>
              </a:rPr>
              <a:t>Perbandingan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6489" y="639819"/>
            <a:ext cx="93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Contoh:</a:t>
            </a:r>
            <a:endParaRPr lang="en-US" dirty="0"/>
          </a:p>
        </p:txBody>
      </p:sp>
      <p:pic>
        <p:nvPicPr>
          <p:cNvPr id="35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86134"/>
            <a:ext cx="1667861" cy="24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81000" y="1896764"/>
            <a:ext cx="541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/>
              <a:t>Penyelesaian: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1A27FB-186C-4452-B6D4-B16AFEDFDFF5}"/>
              </a:ext>
            </a:extLst>
          </p:cNvPr>
          <p:cNvSpPr txBox="1"/>
          <p:nvPr/>
        </p:nvSpPr>
        <p:spPr>
          <a:xfrm>
            <a:off x="181449" y="1009152"/>
            <a:ext cx="8763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7. </a:t>
            </a:r>
            <a:r>
              <a:rPr lang="en-ID" dirty="0" err="1"/>
              <a:t>Didalam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kotak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54 bola yang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36 bola</a:t>
            </a:r>
          </a:p>
          <a:p>
            <a:r>
              <a:rPr lang="en-ID" dirty="0"/>
              <a:t>    yang </a:t>
            </a:r>
            <a:r>
              <a:rPr lang="en-ID" dirty="0" err="1"/>
              <a:t>berwarna</a:t>
            </a:r>
            <a:r>
              <a:rPr lang="en-ID" dirty="0"/>
              <a:t> pink dan </a:t>
            </a:r>
            <a:r>
              <a:rPr lang="en-ID" dirty="0" err="1"/>
              <a:t>sisanya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warna</a:t>
            </a:r>
            <a:r>
              <a:rPr lang="en-ID" dirty="0"/>
              <a:t> </a:t>
            </a:r>
            <a:r>
              <a:rPr lang="en-ID" dirty="0" err="1"/>
              <a:t>putih</a:t>
            </a:r>
            <a:r>
              <a:rPr lang="en-ID" dirty="0"/>
              <a:t>. </a:t>
            </a:r>
          </a:p>
          <a:p>
            <a:r>
              <a:rPr lang="en-ID" dirty="0"/>
              <a:t>    Jadi </a:t>
            </a:r>
            <a:r>
              <a:rPr lang="en-ID" dirty="0" err="1"/>
              <a:t>berapakah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Perbandingan</a:t>
            </a:r>
            <a:r>
              <a:rPr lang="en-ID" dirty="0"/>
              <a:t> bola </a:t>
            </a:r>
            <a:r>
              <a:rPr lang="en-ID" dirty="0" err="1"/>
              <a:t>putih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pada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bolanya</a:t>
            </a:r>
            <a:r>
              <a:rPr lang="en-ID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D7F183-4F7B-4F52-98A1-5F4F58D8F6D6}"/>
                  </a:ext>
                </a:extLst>
              </p:cNvPr>
              <p:cNvSpPr txBox="1"/>
              <p:nvPr/>
            </p:nvSpPr>
            <p:spPr>
              <a:xfrm>
                <a:off x="389068" y="2277526"/>
                <a:ext cx="6087932" cy="2840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dirty="0"/>
                  <a:t>Diketahui </a:t>
                </a:r>
                <a:r>
                  <a:rPr lang="en-ID" dirty="0" err="1"/>
                  <a:t>jumlah</a:t>
                </a:r>
                <a:r>
                  <a:rPr lang="en-ID" dirty="0"/>
                  <a:t> </a:t>
                </a:r>
                <a:r>
                  <a:rPr lang="en-ID" dirty="0" err="1"/>
                  <a:t>keseluruhan</a:t>
                </a:r>
                <a:r>
                  <a:rPr lang="en-ID" dirty="0"/>
                  <a:t> bola 54</a:t>
                </a:r>
              </a:p>
              <a:p>
                <a:r>
                  <a:rPr lang="en-ID" dirty="0"/>
                  <a:t>Bola pink = 36</a:t>
                </a:r>
              </a:p>
              <a:p>
                <a:r>
                  <a:rPr lang="en-ID" dirty="0"/>
                  <a:t>Bola </a:t>
                </a:r>
                <a:r>
                  <a:rPr lang="en-ID" dirty="0" err="1"/>
                  <a:t>putih</a:t>
                </a:r>
                <a:r>
                  <a:rPr lang="en-ID" dirty="0"/>
                  <a:t> = 54 – 36 = 18</a:t>
                </a:r>
              </a:p>
              <a:p>
                <a:endParaRPr lang="en-ID" dirty="0"/>
              </a:p>
              <a:p>
                <a:r>
                  <a:rPr lang="en-ID" dirty="0" err="1"/>
                  <a:t>Perbandingan</a:t>
                </a:r>
                <a:r>
                  <a:rPr lang="en-ID" dirty="0"/>
                  <a:t> bola </a:t>
                </a:r>
                <a:r>
                  <a:rPr lang="en-ID" dirty="0" err="1"/>
                  <a:t>berwarna</a:t>
                </a:r>
                <a:r>
                  <a:rPr lang="en-ID" dirty="0"/>
                  <a:t> </a:t>
                </a:r>
                <a:r>
                  <a:rPr lang="en-ID" dirty="0" err="1"/>
                  <a:t>putih</a:t>
                </a:r>
                <a:r>
                  <a:rPr lang="en-ID" dirty="0"/>
                  <a:t> </a:t>
                </a:r>
                <a:r>
                  <a:rPr lang="en-ID" dirty="0" err="1"/>
                  <a:t>terhadap</a:t>
                </a:r>
                <a:r>
                  <a:rPr lang="en-ID" dirty="0"/>
                  <a:t> </a:t>
                </a:r>
                <a:r>
                  <a:rPr lang="en-ID" dirty="0" err="1"/>
                  <a:t>jumlah</a:t>
                </a:r>
                <a:r>
                  <a:rPr lang="en-ID" dirty="0"/>
                  <a:t> </a:t>
                </a:r>
                <a:r>
                  <a:rPr lang="en-ID" dirty="0" err="1"/>
                  <a:t>seluruh</a:t>
                </a:r>
                <a:r>
                  <a:rPr lang="en-ID" dirty="0"/>
                  <a:t> bola 	= 18 : 54 </a:t>
                </a:r>
              </a:p>
              <a:p>
                <a:r>
                  <a:rPr lang="en-ID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ID" dirty="0"/>
              </a:p>
              <a:p>
                <a:r>
                  <a:rPr lang="en-ID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ID" dirty="0"/>
              </a:p>
              <a:p>
                <a:r>
                  <a:rPr lang="en-ID" dirty="0"/>
                  <a:t>	= 1 : 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D7F183-4F7B-4F52-98A1-5F4F58D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68" y="2277526"/>
                <a:ext cx="6087932" cy="2840971"/>
              </a:xfrm>
              <a:prstGeom prst="rect">
                <a:avLst/>
              </a:prstGeom>
              <a:blipFill>
                <a:blip r:embed="rId5"/>
                <a:stretch>
                  <a:fillRect l="-901" t="-1288" b="-171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414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2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656</Words>
  <Application>Microsoft Office PowerPoint</Application>
  <PresentationFormat>On-screen Show (16:9)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Rounded MT Bold</vt:lpstr>
      <vt:lpstr>Calibri</vt:lpstr>
      <vt:lpstr>Cambria Math</vt:lpstr>
      <vt:lpstr>Gill Sans Ultra Bold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Jannah</dc:creator>
  <cp:lastModifiedBy>ACER</cp:lastModifiedBy>
  <cp:revision>150</cp:revision>
  <dcterms:created xsi:type="dcterms:W3CDTF">2018-08-29T02:57:23Z</dcterms:created>
  <dcterms:modified xsi:type="dcterms:W3CDTF">2021-09-06T02:19:06Z</dcterms:modified>
</cp:coreProperties>
</file>