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97" r:id="rId4"/>
    <p:sldId id="266" r:id="rId5"/>
    <p:sldId id="269" r:id="rId6"/>
    <p:sldId id="268" r:id="rId7"/>
    <p:sldId id="293" r:id="rId8"/>
    <p:sldId id="304" r:id="rId9"/>
    <p:sldId id="308" r:id="rId10"/>
    <p:sldId id="310" r:id="rId11"/>
    <p:sldId id="31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EA68CE"/>
    <a:srgbClr val="009900"/>
    <a:srgbClr val="A28EBC"/>
    <a:srgbClr val="FF5B5B"/>
    <a:srgbClr val="FF9999"/>
    <a:srgbClr val="FF3300"/>
    <a:srgbClr val="00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1AB5-72FE-452B-92F3-D7B168ED120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AB331-EBA9-4564-B86B-65813913C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784A-11D4-49BC-AF97-73FCC016BD14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959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14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26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9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4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8E2A-7AEB-463E-A497-E96C6FDCC7F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7FCA-CABD-45F8-B7DE-67E728BF25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E:\ELISA\ERLANGGA LISA\2016\MEDIA MENGAJAR PPT\Template PPT\Template BUPENA\banner Bupena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2222" r="15125" b="37778"/>
          <a:stretch/>
        </p:blipFill>
        <p:spPr>
          <a:xfrm>
            <a:off x="0" y="-304800"/>
            <a:ext cx="9144000" cy="6858000"/>
          </a:xfrm>
          <a:prstGeom prst="rect">
            <a:avLst/>
          </a:prstGeom>
        </p:spPr>
      </p:pic>
      <p:pic>
        <p:nvPicPr>
          <p:cNvPr id="21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89300" y="228600"/>
            <a:ext cx="7186409" cy="838200"/>
            <a:chOff x="571398" y="560945"/>
            <a:chExt cx="7186409" cy="838200"/>
          </a:xfrm>
        </p:grpSpPr>
        <p:pic>
          <p:nvPicPr>
            <p:cNvPr id="23" name="Picture 22" descr="E:\ELISA\PPT ESPS\2016\ESPS edisi kurnas\PERINTILAN ESPS KURNAS\pita label 3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97" y="773005"/>
              <a:ext cx="6431514" cy="6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E:\ELISA\PPT ESPS\2016\ESPS edisi kurnas\PERINTILAN ESPS KURNAS\pita label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86" y="684204"/>
              <a:ext cx="6431514" cy="60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 rot="20700000">
              <a:off x="571398" y="560945"/>
              <a:ext cx="685800" cy="838200"/>
            </a:xfrm>
            <a:prstGeom prst="rect">
              <a:avLst/>
            </a:prstGeom>
            <a:solidFill>
              <a:srgbClr val="9C5BC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0700000">
              <a:off x="619271" y="564548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80695" y="609600"/>
              <a:ext cx="64771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ENDALAMAN MATERI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2996" y="1295400"/>
            <a:ext cx="2304415" cy="1355834"/>
            <a:chOff x="5951040" y="3174534"/>
            <a:chExt cx="2304415" cy="1355834"/>
          </a:xfrm>
        </p:grpSpPr>
        <p:sp>
          <p:nvSpPr>
            <p:cNvPr id="18" name="Rectangle 17"/>
            <p:cNvSpPr/>
            <p:nvPr/>
          </p:nvSpPr>
          <p:spPr>
            <a:xfrm>
              <a:off x="5951040" y="3174534"/>
              <a:ext cx="2304415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atin typeface="Arial" pitchFamily="34" charset="0"/>
                  <a:cs typeface="Arial" pitchFamily="34" charset="0"/>
                </a:rPr>
                <a:t>TEMA 5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51040" y="3822482"/>
              <a:ext cx="2304415" cy="707886"/>
            </a:xfrm>
            <a:prstGeom prst="rect">
              <a:avLst/>
            </a:prstGeom>
            <a:solidFill>
              <a:srgbClr val="95B85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12908" y="2038838"/>
            <a:ext cx="4534504" cy="1196521"/>
            <a:chOff x="4935806" y="4056772"/>
            <a:chExt cx="5671040" cy="1196521"/>
          </a:xfrm>
        </p:grpSpPr>
        <p:sp>
          <p:nvSpPr>
            <p:cNvPr id="30" name="Isosceles Triangle 29"/>
            <p:cNvSpPr/>
            <p:nvPr/>
          </p:nvSpPr>
          <p:spPr>
            <a:xfrm rot="16200000">
              <a:off x="4889476" y="4568578"/>
              <a:ext cx="731046" cy="638383"/>
            </a:xfrm>
            <a:prstGeom prst="triangle">
              <a:avLst/>
            </a:prstGeom>
            <a:solidFill>
              <a:srgbClr val="9A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35806" y="4056772"/>
              <a:ext cx="5671040" cy="830997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latin typeface="Arial" pitchFamily="34" charset="0"/>
                  <a:cs typeface="Arial" pitchFamily="34" charset="0"/>
                </a:rPr>
                <a:t>WIRAUSAHA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2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BUPENA 6B\Gambar Bupena 6B\Tema 5\Anak sedang mengisi kolom n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7" y="1835380"/>
            <a:ext cx="4565650" cy="41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Langkah-Langkah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(LJK)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2206" y="27432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rusak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lanjut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tahap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pengisian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identitas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tanda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mata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418" y="2641431"/>
            <a:ext cx="876270" cy="101566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42913" algn="l"/>
              </a:tabLst>
            </a:pPr>
            <a:r>
              <a:rPr lang="id-ID" sz="6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BUPENA 6B\Gambar Bupena 6B\Tema 5\Anak mulai mengerjakan U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6" y="1828800"/>
            <a:ext cx="4641850" cy="41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Langkah-Langkah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(LJK)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2206" y="27432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Arial" pitchFamily="34" charset="0"/>
                <a:cs typeface="Arial" pitchFamily="34" charset="0"/>
              </a:rPr>
              <a:t>Setelah mengisi mata ujian, kamu dapat mulai mengerjakan soal ujian.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418" y="2641431"/>
            <a:ext cx="876270" cy="101566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42913" algn="l"/>
              </a:tabLst>
            </a:pPr>
            <a:r>
              <a:rPr lang="id-ID" sz="6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PROJECT ERLANGGA\BUPENA 4C\GAMBAR UNTUK PPT BUPENA 4C\TEMA 6 SUBTEMA 1\7a Tasya membaca pui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46" y="1299424"/>
            <a:ext cx="2007013" cy="419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9600" y="716348"/>
            <a:ext cx="5257800" cy="3398452"/>
          </a:xfrm>
          <a:prstGeom prst="wedgeRoundRectCallout">
            <a:avLst>
              <a:gd name="adj1" fmla="val 63652"/>
              <a:gd name="adj2" fmla="val -6801"/>
              <a:gd name="adj3" fmla="val 16667"/>
            </a:avLst>
          </a:prstGeom>
          <a:solidFill>
            <a:schemeClr val="tx2">
              <a:lumMod val="5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846721"/>
            <a:ext cx="495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Ayo,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cobalah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mengisi Lembar Jawaban Komputer (LJK) dengan benar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id-ID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3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9"/>
          <a:stretch/>
        </p:blipFill>
        <p:spPr>
          <a:xfrm>
            <a:off x="2819400" y="1548407"/>
            <a:ext cx="3828197" cy="45810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609600"/>
            <a:ext cx="674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13252"/>
            <a:ext cx="9144000" cy="1600200"/>
            <a:chOff x="0" y="1412013"/>
            <a:chExt cx="9144000" cy="160020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568458" y="54853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T5  S</a:t>
                </a:r>
                <a:r>
                  <a:rPr lang="id-ID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391206" y="2667001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P1</a:t>
                  </a: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064469" y="625218"/>
                <a:ext cx="1927130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3.6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1: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8600" y="1371600"/>
            <a:ext cx="3505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Formulir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operasional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organisasi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perusahaan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Formulir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lembaran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kartu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kertas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dicetak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di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dalamnya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79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Perhatikan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pengiriman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219200"/>
            <a:ext cx="7200000" cy="52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0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568458" y="54853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T5  S</a:t>
                </a:r>
                <a:r>
                  <a:rPr lang="id-ID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id-ID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3.6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4.6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8600" y="569893"/>
            <a:ext cx="651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Pengiriman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" name="Picture 2" descr="O:\PROJECT ERLANGGA\BUPENA 4C\GAMBAR UNTUK PPT BUPENA 4C\TEMA 6 SUBTEMA 1\7a Tasya membaca pu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25" y="1486992"/>
            <a:ext cx="2249881" cy="47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371600"/>
            <a:ext cx="38100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Mengisi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formulir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pengiriman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lengkap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telepon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alamat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Hal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menghindari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kesalahan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pengiriman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49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131" y="336871"/>
            <a:ext cx="575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Perhatikan formulir yang telah diisi berikut!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9039" r="28965" b="15385"/>
          <a:stretch/>
        </p:blipFill>
        <p:spPr bwMode="auto">
          <a:xfrm>
            <a:off x="1195752" y="1290978"/>
            <a:ext cx="6535565" cy="49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6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BUPENA 6B\Gambar Bupena 6B\Tema 5\Anak mengisi LJ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88335"/>
            <a:ext cx="5181600" cy="38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568458" y="54853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T5  S</a:t>
                </a:r>
                <a:r>
                  <a:rPr lang="id-ID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id-ID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3.6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4.6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8600" y="533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(LJK)</a:t>
            </a:r>
          </a:p>
        </p:txBody>
      </p:sp>
      <p:pic>
        <p:nvPicPr>
          <p:cNvPr id="19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600200"/>
            <a:ext cx="4114800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Jawaban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(LJK)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masuk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jenjang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selanjutnya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sekolah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menengah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perguruan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LJK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adalah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formulir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isian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kertas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diolah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pemeriksaan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LJK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memerlukan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pemindai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800"/>
              </a:spcBef>
              <a:buFont typeface="Arial" pitchFamily="34" charset="0"/>
              <a:buChar char="•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LJK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memudahkan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pemeriksa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memeriksa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jawaban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peserta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33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BUPENA 6B\Gambar Bupena 6B\Tema 5\Lembar jawaban k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8"/>
            <a:ext cx="4724400" cy="63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5400" y="1077247"/>
            <a:ext cx="379730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GB" sz="2000" b="1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LJK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kolom-kolom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petunjuk,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peserta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peserta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peserta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nama mata ujian,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ujian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tanda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peserta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dan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800"/>
              </a:spcBef>
              <a:buAutoNum type="arabicPeriod"/>
            </a:pPr>
            <a:r>
              <a:rPr lang="en-GB" sz="2000" dirty="0" err="1">
                <a:latin typeface="Arial" pitchFamily="34" charset="0"/>
                <a:cs typeface="Arial" pitchFamily="34" charset="0"/>
              </a:rPr>
              <a:t>pilihan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ganda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jawaban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36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568458" y="54853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T5  S</a:t>
                </a:r>
                <a:r>
                  <a:rPr lang="id-ID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id-ID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en-US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3.6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4.6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8600" y="533400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Langkah-Langkah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(LJK) </a:t>
            </a:r>
          </a:p>
        </p:txBody>
      </p:sp>
      <p:pic>
        <p:nvPicPr>
          <p:cNvPr id="19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BUPENA 6B\Gambar Bupena 6B\Tema 5\Anak sedang meraut pens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04999"/>
            <a:ext cx="3910353" cy="43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2206" y="27432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mengisi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LJK,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memerlukan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pensil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2B yang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agak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tumpul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Pensil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runcing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merusak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LJK.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9418" y="2641431"/>
            <a:ext cx="876270" cy="101566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42913" algn="l"/>
              </a:tabLst>
            </a:pPr>
            <a:r>
              <a:rPr lang="id-ID" sz="6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BUPENA 6B\Gambar Bupena 6B\Tema 5\Anak memeriksa lembar LJ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9" y="1839969"/>
            <a:ext cx="4165820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ELISA\ERLANGGA LISA\2016\MEDIA MENGAJAR PPT\Template PPT\Template 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966"/>
            <a:ext cx="9144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ELISA\ERLANGGA LISA\2016\MEDIA MENGAJAR PPT\Template PPT\Template BUPENA\logo bupena kelas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399"/>
            <a:ext cx="1206500" cy="586072"/>
          </a:xfrm>
          <a:prstGeom prst="rect">
            <a:avLst/>
          </a:prstGeom>
          <a:noFill/>
          <a:effectLst>
            <a:outerShdw blurRad="50800" dist="50800" dir="2700000" algn="ctr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id-ID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Langkah-Langkah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Mengisi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Formulir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Jawaban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Komputer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(LJK)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2206" y="27432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periksa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LJK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rusak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418" y="2641431"/>
            <a:ext cx="876270" cy="1015663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42913" algn="l"/>
              </a:tabLst>
            </a:pPr>
            <a:r>
              <a:rPr lang="id-ID" sz="6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371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Dinna</dc:creator>
  <cp:lastModifiedBy>Anitha Juniati</cp:lastModifiedBy>
  <cp:revision>129</cp:revision>
  <dcterms:created xsi:type="dcterms:W3CDTF">2018-03-16T10:37:56Z</dcterms:created>
  <dcterms:modified xsi:type="dcterms:W3CDTF">2021-10-15T00:25:43Z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3086362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S7.2.2</vt:lpwstr>
  </property>
</Properties>
</file>