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85" r:id="rId2"/>
    <p:sldId id="277" r:id="rId3"/>
    <p:sldId id="270" r:id="rId4"/>
    <p:sldId id="309" r:id="rId5"/>
    <p:sldId id="305" r:id="rId6"/>
    <p:sldId id="306" r:id="rId7"/>
  </p:sldIdLst>
  <p:sldSz cx="9144000" cy="5143500" type="screen16x9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o-Putra_Yudha" initials="A" lastIdx="1" clrIdx="0">
    <p:extLst>
      <p:ext uri="{19B8F6BF-5375-455C-9EA6-DF929625EA0E}">
        <p15:presenceInfo xmlns:p15="http://schemas.microsoft.com/office/powerpoint/2012/main" userId="Alo-Putra_Yudh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FF99"/>
    <a:srgbClr val="000E76"/>
    <a:srgbClr val="B27A16"/>
    <a:srgbClr val="2A58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336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B514B-B064-4926-ACC3-6F964488BD71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DBD8FB-6F65-49E5-89B0-0099C4A18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3940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4F0944-4D6C-4EDC-BA96-84DE2655121C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575"/>
            <a:ext cx="548640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39C03D-E893-4454-BECB-BEEA468AE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61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6042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ELISA\ERLANGGA LISA\2017\TEMPLATE PPT\SD Buping Tematik Terpadu K13N\SD Buping Tematik Terpadu K13N banner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8608"/>
            <a:ext cx="9144000" cy="83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2712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1530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E:\ELISA\ERLANGGA LISA\2017\TEMPLATE PPT\SD Buping Tematik Terpadu K13N\SD Buping Tematik Terpadu K13N bann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26965"/>
            <a:ext cx="91440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440033" y="742950"/>
            <a:ext cx="3950119" cy="30469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Media </a:t>
            </a:r>
            <a:r>
              <a:rPr lang="en-US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Mengajar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Adobe Gothic Std B" pitchFamily="34" charset="-128"/>
              <a:cs typeface="Calibri" pitchFamily="34" charset="0"/>
            </a:endParaRPr>
          </a:p>
          <a:p>
            <a:pPr algn="ctr"/>
            <a:r>
              <a:rPr lang="en-US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Buku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Pendamping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Adobe Gothic Std B" pitchFamily="34" charset="-128"/>
              <a:cs typeface="Calibri" pitchFamily="34" charset="0"/>
            </a:endParaRPr>
          </a:p>
          <a:p>
            <a:pPr algn="ctr"/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TEMATIK TERPADU</a:t>
            </a:r>
          </a:p>
          <a:p>
            <a:pPr algn="ctr"/>
            <a:r>
              <a:rPr lang="en-US" sz="3200" b="1" dirty="0">
                <a:solidFill>
                  <a:srgbClr val="009900"/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Pendidikan Pancasila </a:t>
            </a:r>
          </a:p>
          <a:p>
            <a:pPr algn="ctr"/>
            <a:r>
              <a:rPr lang="en-US" sz="3200" b="1" dirty="0">
                <a:solidFill>
                  <a:srgbClr val="009900"/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dan </a:t>
            </a:r>
            <a:r>
              <a:rPr lang="en-US" sz="3200" b="1" dirty="0" err="1">
                <a:solidFill>
                  <a:srgbClr val="009900"/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Kewarganegaraan</a:t>
            </a:r>
            <a:endParaRPr lang="en-US" sz="3200" b="1" dirty="0">
              <a:solidFill>
                <a:srgbClr val="009900"/>
              </a:solidFill>
              <a:latin typeface="Calibri" pitchFamily="34" charset="0"/>
              <a:ea typeface="Adobe Gothic Std B" pitchFamily="34" charset="-128"/>
              <a:cs typeface="Calibri" pitchFamily="34" charset="0"/>
            </a:endParaRPr>
          </a:p>
          <a:p>
            <a:pPr algn="ctr"/>
            <a:r>
              <a:rPr lang="en-US" sz="3200" b="1" dirty="0" err="1">
                <a:solidFill>
                  <a:srgbClr val="009900"/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untuk</a:t>
            </a:r>
            <a:r>
              <a:rPr lang="en-US" sz="3200" b="1" dirty="0">
                <a:solidFill>
                  <a:srgbClr val="009900"/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 SD/MI Kelas II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925D15B-BDE3-418E-8741-D306410A89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04" y="478970"/>
            <a:ext cx="3090748" cy="3864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096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75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375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943100" y="223838"/>
            <a:ext cx="5257800" cy="4329112"/>
            <a:chOff x="3733489" y="133350"/>
            <a:chExt cx="5257800" cy="4328802"/>
          </a:xfrm>
        </p:grpSpPr>
        <p:sp>
          <p:nvSpPr>
            <p:cNvPr id="3" name="Oval 2"/>
            <p:cNvSpPr/>
            <p:nvPr/>
          </p:nvSpPr>
          <p:spPr>
            <a:xfrm>
              <a:off x="4190689" y="133350"/>
              <a:ext cx="4329113" cy="4328802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078" name="Rectangle 1"/>
            <p:cNvSpPr>
              <a:spLocks noChangeArrowheads="1"/>
            </p:cNvSpPr>
            <p:nvPr/>
          </p:nvSpPr>
          <p:spPr bwMode="auto">
            <a:xfrm>
              <a:off x="4278795" y="2207408"/>
              <a:ext cx="4167187" cy="707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ID" sz="4000" b="1" dirty="0" err="1">
                  <a:solidFill>
                    <a:schemeClr val="bg2">
                      <a:lumMod val="25000"/>
                    </a:schemeClr>
                  </a:solidFill>
                </a:rPr>
                <a:t>Kebersamaan</a:t>
              </a:r>
              <a:r>
                <a:rPr lang="en-ID" sz="4000" b="1" dirty="0">
                  <a:solidFill>
                    <a:schemeClr val="bg2">
                      <a:lumMod val="25000"/>
                    </a:schemeClr>
                  </a:solidFill>
                </a:rPr>
                <a:t> </a:t>
              </a:r>
              <a:r>
                <a:rPr lang="it-IT" altLang="en-US" sz="4000" b="1" dirty="0">
                  <a:solidFill>
                    <a:schemeClr val="bg2">
                      <a:lumMod val="25000"/>
                    </a:schemeClr>
                  </a:solidFill>
                  <a:cs typeface="Calibri" pitchFamily="34" charset="0"/>
                </a:rPr>
                <a:t>  </a:t>
              </a:r>
              <a:endParaRPr lang="en-US" altLang="en-US" sz="4000" b="1" dirty="0">
                <a:solidFill>
                  <a:schemeClr val="bg2">
                    <a:lumMod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733489" y="895295"/>
              <a:ext cx="5257800" cy="70797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dirty="0" err="1">
                  <a:solidFill>
                    <a:schemeClr val="accent1">
                      <a:lumMod val="50000"/>
                    </a:schemeClr>
                  </a:solidFill>
                  <a:latin typeface="Arial Rounded MT Bold" pitchFamily="34" charset="0"/>
                </a:rPr>
                <a:t>Tema</a:t>
              </a:r>
              <a:r>
                <a:rPr lang="en-US" sz="4000" dirty="0">
                  <a:solidFill>
                    <a:schemeClr val="accent1">
                      <a:lumMod val="50000"/>
                    </a:schemeClr>
                  </a:solidFill>
                  <a:latin typeface="Arial Rounded MT Bold" pitchFamily="34" charset="0"/>
                </a:rPr>
                <a:t> 7</a:t>
              </a:r>
            </a:p>
          </p:txBody>
        </p:sp>
      </p:grpSp>
      <p:pic>
        <p:nvPicPr>
          <p:cNvPr id="3076" name="Picture 2" descr="E:\ELISA\ERLANGGA LISA\2017\TEMPLATE PPT\SD Buping Tematik Terpadu K13N\SD Buping Tematik Terpadu K13N bann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8000"/>
            <a:ext cx="91440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9691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11C766E8-98AC-42DC-98BD-926FF95023A6}"/>
              </a:ext>
            </a:extLst>
          </p:cNvPr>
          <p:cNvGrpSpPr/>
          <p:nvPr/>
        </p:nvGrpSpPr>
        <p:grpSpPr>
          <a:xfrm>
            <a:off x="270907" y="2495550"/>
            <a:ext cx="4862846" cy="2051827"/>
            <a:chOff x="270907" y="2495550"/>
            <a:chExt cx="4862846" cy="2051827"/>
          </a:xfrm>
        </p:grpSpPr>
        <p:sp>
          <p:nvSpPr>
            <p:cNvPr id="4" name="Flowchart: Process 3">
              <a:extLst>
                <a:ext uri="{FF2B5EF4-FFF2-40B4-BE49-F238E27FC236}">
                  <a16:creationId xmlns:a16="http://schemas.microsoft.com/office/drawing/2014/main" xmlns="" id="{9D704C6E-776A-4E0C-8324-E66EEC646745}"/>
                </a:ext>
              </a:extLst>
            </p:cNvPr>
            <p:cNvSpPr/>
            <p:nvPr/>
          </p:nvSpPr>
          <p:spPr>
            <a:xfrm>
              <a:off x="270907" y="2495550"/>
              <a:ext cx="4862846" cy="2051827"/>
            </a:xfrm>
            <a:prstGeom prst="flowChartProcess">
              <a:avLst/>
            </a:prstGeom>
            <a:solidFill>
              <a:schemeClr val="bg1"/>
            </a:solidFill>
            <a:ln w="28575">
              <a:solidFill>
                <a:schemeClr val="accent1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3517A596-DC5F-4C79-85C8-431260E0A137}"/>
                </a:ext>
              </a:extLst>
            </p:cNvPr>
            <p:cNvSpPr txBox="1"/>
            <p:nvPr/>
          </p:nvSpPr>
          <p:spPr>
            <a:xfrm>
              <a:off x="381000" y="2654012"/>
              <a:ext cx="419100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sv-SE" sz="2000" dirty="0"/>
                <a:t>Terkadang permainan pilihan teman berbeda dengan kita. </a:t>
              </a:r>
              <a:endParaRPr lang="en-ID" sz="2000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91E4EA80-D858-4DB4-91F8-9BD54655D271}"/>
                </a:ext>
              </a:extLst>
            </p:cNvPr>
            <p:cNvSpPr txBox="1"/>
            <p:nvPr/>
          </p:nvSpPr>
          <p:spPr>
            <a:xfrm>
              <a:off x="381000" y="3369087"/>
              <a:ext cx="3832272" cy="10926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sv-SE" sz="2000" dirty="0"/>
                <a:t>Misalnya, teman ingin bermain sepak bola. </a:t>
              </a:r>
              <a:endParaRPr lang="id-ID" sz="2000" dirty="0"/>
            </a:p>
            <a:p>
              <a:pPr>
                <a:spcAft>
                  <a:spcPts val="600"/>
                </a:spcAft>
              </a:pPr>
              <a:r>
                <a:rPr lang="sv-SE" sz="2000" dirty="0"/>
                <a:t>Kita ingin bermain petak umpet.</a:t>
              </a:r>
              <a:endParaRPr lang="en-ID" sz="2000" dirty="0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EA168B4-E2BC-4872-8C99-5F26A6C455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264003"/>
            <a:ext cx="5195322" cy="3672861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-1" y="0"/>
            <a:ext cx="5105401" cy="666750"/>
            <a:chOff x="-1" y="0"/>
            <a:chExt cx="5105401" cy="666750"/>
          </a:xfrm>
        </p:grpSpPr>
        <p:pic>
          <p:nvPicPr>
            <p:cNvPr id="12" name="Picture 11" descr="E:\ELISA\PPT ESPS\2016\ESPS edisi kurnas\PERINTILAN ESPS KURNAS\pita label 5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0"/>
              <a:ext cx="5105401" cy="666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ectangle 15"/>
            <p:cNvSpPr/>
            <p:nvPr/>
          </p:nvSpPr>
          <p:spPr>
            <a:xfrm>
              <a:off x="228600" y="44904"/>
              <a:ext cx="47244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dirty="0" err="1">
                  <a:solidFill>
                    <a:schemeClr val="bg1"/>
                  </a:solidFill>
                  <a:latin typeface="Arial Rounded MT Bold" pitchFamily="34" charset="0"/>
                </a:rPr>
                <a:t>Materi</a:t>
              </a:r>
              <a:r>
                <a:rPr lang="en-US" sz="3200" dirty="0">
                  <a:solidFill>
                    <a:schemeClr val="bg1"/>
                  </a:solidFill>
                  <a:latin typeface="Arial Rounded MT Bold" pitchFamily="34" charset="0"/>
                </a:rPr>
                <a:t> Inti </a:t>
              </a:r>
              <a:r>
                <a:rPr lang="en-US" sz="3200" dirty="0" err="1">
                  <a:solidFill>
                    <a:schemeClr val="bg1"/>
                  </a:solidFill>
                  <a:latin typeface="Arial Rounded MT Bold" pitchFamily="34" charset="0"/>
                </a:rPr>
                <a:t>Subtema</a:t>
              </a:r>
              <a:r>
                <a:rPr lang="en-US" sz="3200" dirty="0">
                  <a:solidFill>
                    <a:schemeClr val="bg1"/>
                  </a:solidFill>
                  <a:latin typeface="Arial Rounded MT Bold" pitchFamily="34" charset="0"/>
                </a:rPr>
                <a:t> 3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779606" y="206636"/>
            <a:ext cx="1143000" cy="417731"/>
            <a:chOff x="7772400" y="57150"/>
            <a:chExt cx="1143000" cy="417731"/>
          </a:xfrm>
        </p:grpSpPr>
        <p:sp>
          <p:nvSpPr>
            <p:cNvPr id="18" name="Rounded Rectangle 17"/>
            <p:cNvSpPr/>
            <p:nvPr/>
          </p:nvSpPr>
          <p:spPr>
            <a:xfrm>
              <a:off x="7772400" y="57150"/>
              <a:ext cx="1143000" cy="41773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852716" y="81864"/>
              <a:ext cx="9967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KD 3.3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7AFF7FC6-EAEC-4C11-AC0B-905B38D1A37B}"/>
              </a:ext>
            </a:extLst>
          </p:cNvPr>
          <p:cNvGrpSpPr/>
          <p:nvPr/>
        </p:nvGrpSpPr>
        <p:grpSpPr>
          <a:xfrm>
            <a:off x="1248390" y="825212"/>
            <a:ext cx="3857010" cy="1434891"/>
            <a:chOff x="638791" y="832059"/>
            <a:chExt cx="3857010" cy="1434891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xmlns="" id="{56329E17-81CE-4957-9E51-39B7667F2552}"/>
                </a:ext>
              </a:extLst>
            </p:cNvPr>
            <p:cNvSpPr/>
            <p:nvPr/>
          </p:nvSpPr>
          <p:spPr>
            <a:xfrm>
              <a:off x="638791" y="832059"/>
              <a:ext cx="3857010" cy="1434891"/>
            </a:xfrm>
            <a:custGeom>
              <a:avLst/>
              <a:gdLst>
                <a:gd name="connsiteX0" fmla="*/ 84256 w 4451003"/>
                <a:gd name="connsiteY0" fmla="*/ 123240 h 1671242"/>
                <a:gd name="connsiteX1" fmla="*/ 105521 w 4451003"/>
                <a:gd name="connsiteY1" fmla="*/ 1548002 h 1671242"/>
                <a:gd name="connsiteX2" fmla="*/ 743475 w 4451003"/>
                <a:gd name="connsiteY2" fmla="*/ 1601165 h 1671242"/>
                <a:gd name="connsiteX3" fmla="*/ 1668507 w 4451003"/>
                <a:gd name="connsiteY3" fmla="*/ 1590533 h 1671242"/>
                <a:gd name="connsiteX4" fmla="*/ 3805652 w 4451003"/>
                <a:gd name="connsiteY4" fmla="*/ 1633063 h 1671242"/>
                <a:gd name="connsiteX5" fmla="*/ 3720591 w 4451003"/>
                <a:gd name="connsiteY5" fmla="*/ 1250291 h 1671242"/>
                <a:gd name="connsiteX6" fmla="*/ 3720591 w 4451003"/>
                <a:gd name="connsiteY6" fmla="*/ 984477 h 1671242"/>
                <a:gd name="connsiteX7" fmla="*/ 4316014 w 4451003"/>
                <a:gd name="connsiteY7" fmla="*/ 1005742 h 1671242"/>
                <a:gd name="connsiteX8" fmla="*/ 4358545 w 4451003"/>
                <a:gd name="connsiteY8" fmla="*/ 123240 h 1671242"/>
                <a:gd name="connsiteX9" fmla="*/ 3252758 w 4451003"/>
                <a:gd name="connsiteY9" fmla="*/ 80709 h 1671242"/>
                <a:gd name="connsiteX10" fmla="*/ 1998117 w 4451003"/>
                <a:gd name="connsiteY10" fmla="*/ 80709 h 1671242"/>
                <a:gd name="connsiteX11" fmla="*/ 934861 w 4451003"/>
                <a:gd name="connsiteY11" fmla="*/ 70077 h 1671242"/>
                <a:gd name="connsiteX12" fmla="*/ 84256 w 4451003"/>
                <a:gd name="connsiteY12" fmla="*/ 123240 h 1671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451003" h="1671242">
                  <a:moveTo>
                    <a:pt x="84256" y="123240"/>
                  </a:moveTo>
                  <a:cubicBezTo>
                    <a:pt x="-53967" y="369561"/>
                    <a:pt x="-4349" y="1301681"/>
                    <a:pt x="105521" y="1548002"/>
                  </a:cubicBezTo>
                  <a:cubicBezTo>
                    <a:pt x="215391" y="1794323"/>
                    <a:pt x="482977" y="1594077"/>
                    <a:pt x="743475" y="1601165"/>
                  </a:cubicBezTo>
                  <a:cubicBezTo>
                    <a:pt x="1003973" y="1608254"/>
                    <a:pt x="1668507" y="1590533"/>
                    <a:pt x="1668507" y="1590533"/>
                  </a:cubicBezTo>
                  <a:cubicBezTo>
                    <a:pt x="2178870" y="1595849"/>
                    <a:pt x="3463638" y="1689770"/>
                    <a:pt x="3805652" y="1633063"/>
                  </a:cubicBezTo>
                  <a:cubicBezTo>
                    <a:pt x="4147666" y="1576356"/>
                    <a:pt x="3734768" y="1358389"/>
                    <a:pt x="3720591" y="1250291"/>
                  </a:cubicBezTo>
                  <a:cubicBezTo>
                    <a:pt x="3706414" y="1142193"/>
                    <a:pt x="3621354" y="1025235"/>
                    <a:pt x="3720591" y="984477"/>
                  </a:cubicBezTo>
                  <a:cubicBezTo>
                    <a:pt x="3819828" y="943719"/>
                    <a:pt x="4209688" y="1149281"/>
                    <a:pt x="4316014" y="1005742"/>
                  </a:cubicBezTo>
                  <a:cubicBezTo>
                    <a:pt x="4422340" y="862203"/>
                    <a:pt x="4535754" y="277412"/>
                    <a:pt x="4358545" y="123240"/>
                  </a:cubicBezTo>
                  <a:cubicBezTo>
                    <a:pt x="4181336" y="-30932"/>
                    <a:pt x="3646163" y="87797"/>
                    <a:pt x="3252758" y="80709"/>
                  </a:cubicBezTo>
                  <a:cubicBezTo>
                    <a:pt x="2859353" y="73621"/>
                    <a:pt x="1998117" y="80709"/>
                    <a:pt x="1998117" y="80709"/>
                  </a:cubicBezTo>
                  <a:cubicBezTo>
                    <a:pt x="1611801" y="78937"/>
                    <a:pt x="1252066" y="62989"/>
                    <a:pt x="934861" y="70077"/>
                  </a:cubicBezTo>
                  <a:cubicBezTo>
                    <a:pt x="617656" y="77165"/>
                    <a:pt x="222479" y="-123081"/>
                    <a:pt x="84256" y="123240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ED6174E2-7C85-4F56-967C-7F6E1A0CD4D2}"/>
                </a:ext>
              </a:extLst>
            </p:cNvPr>
            <p:cNvSpPr txBox="1"/>
            <p:nvPr/>
          </p:nvSpPr>
          <p:spPr>
            <a:xfrm>
              <a:off x="762000" y="1035631"/>
              <a:ext cx="3451272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sv-SE" sz="2000" dirty="0">
                  <a:solidFill>
                    <a:schemeClr val="bg1"/>
                  </a:solidFill>
                </a:rPr>
                <a:t>Bermain dengan teman lebih mengasyikkan daripada bermain sendirian. </a:t>
              </a:r>
              <a:endParaRPr lang="en-ID" sz="20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2" name="Picture 2" descr="E:\ELISA\ERLANGGA LISA\2017\TEMPLATE PPT\SD Buping Tematik Terpadu K13N\SD Buping Tematik Terpadu K13N banner.png">
            <a:extLst>
              <a:ext uri="{FF2B5EF4-FFF2-40B4-BE49-F238E27FC236}">
                <a16:creationId xmlns:a16="http://schemas.microsoft.com/office/drawing/2014/main" xmlns="" id="{B07387B5-8F57-4BD0-B108-5E5D60493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8000"/>
            <a:ext cx="91440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0506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20B4EBE9-5D38-4D78-A75E-A0C878164610}"/>
              </a:ext>
            </a:extLst>
          </p:cNvPr>
          <p:cNvGrpSpPr/>
          <p:nvPr/>
        </p:nvGrpSpPr>
        <p:grpSpPr>
          <a:xfrm>
            <a:off x="318592" y="361950"/>
            <a:ext cx="4024808" cy="4114800"/>
            <a:chOff x="318592" y="361950"/>
            <a:chExt cx="4024808" cy="41148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4A772889-E42C-43BD-A71F-3B5D162646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592" y="361950"/>
              <a:ext cx="4024808" cy="411480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C39E5868-9E51-4686-A153-C29B5B4F54C7}"/>
                </a:ext>
              </a:extLst>
            </p:cNvPr>
            <p:cNvSpPr txBox="1"/>
            <p:nvPr/>
          </p:nvSpPr>
          <p:spPr>
            <a:xfrm>
              <a:off x="457200" y="666750"/>
              <a:ext cx="36576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D" dirty="0"/>
                <a:t>Kita </a:t>
              </a:r>
              <a:r>
                <a:rPr lang="en-ID" dirty="0" err="1"/>
                <a:t>harus</a:t>
              </a:r>
              <a:r>
                <a:rPr lang="en-ID" dirty="0"/>
                <a:t> </a:t>
              </a:r>
              <a:r>
                <a:rPr lang="en-ID" dirty="0" err="1"/>
                <a:t>menghormati</a:t>
              </a:r>
              <a:r>
                <a:rPr lang="en-ID" dirty="0"/>
                <a:t> </a:t>
              </a:r>
              <a:r>
                <a:rPr lang="en-ID" dirty="0" err="1"/>
                <a:t>teman</a:t>
              </a:r>
              <a:r>
                <a:rPr lang="en-ID" dirty="0"/>
                <a:t> yang </a:t>
              </a:r>
              <a:r>
                <a:rPr lang="en-ID" dirty="0" err="1"/>
                <a:t>berbeda</a:t>
              </a:r>
              <a:r>
                <a:rPr lang="en-ID" dirty="0"/>
                <a:t> </a:t>
              </a:r>
              <a:r>
                <a:rPr lang="en-ID" dirty="0" err="1"/>
                <a:t>kegemaran</a:t>
              </a:r>
              <a:r>
                <a:rPr lang="en-ID" dirty="0"/>
                <a:t>.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2BE7F9A3-4540-41D4-8FA5-DAA7E3FC02F7}"/>
                </a:ext>
              </a:extLst>
            </p:cNvPr>
            <p:cNvSpPr txBox="1"/>
            <p:nvPr/>
          </p:nvSpPr>
          <p:spPr>
            <a:xfrm>
              <a:off x="457200" y="1389281"/>
              <a:ext cx="35052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D" dirty="0"/>
                <a:t>Kita </a:t>
              </a:r>
              <a:r>
                <a:rPr lang="en-ID" dirty="0" err="1"/>
                <a:t>bisa</a:t>
              </a:r>
              <a:r>
                <a:rPr lang="en-ID" dirty="0"/>
                <a:t> </a:t>
              </a:r>
              <a:r>
                <a:rPr lang="en-ID" dirty="0" err="1"/>
                <a:t>memainkan</a:t>
              </a:r>
              <a:r>
                <a:rPr lang="en-ID" dirty="0"/>
                <a:t> salah </a:t>
              </a:r>
              <a:r>
                <a:rPr lang="en-ID" dirty="0" err="1"/>
                <a:t>satu</a:t>
              </a:r>
              <a:r>
                <a:rPr lang="en-ID" dirty="0"/>
                <a:t> </a:t>
              </a:r>
              <a:r>
                <a:rPr lang="en-ID" dirty="0" err="1"/>
                <a:t>permainan</a:t>
              </a:r>
              <a:r>
                <a:rPr lang="en-ID" dirty="0"/>
                <a:t>.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69B19CC0-1858-4CD7-A0CF-ADBF68BD816B}"/>
                </a:ext>
              </a:extLst>
            </p:cNvPr>
            <p:cNvSpPr txBox="1"/>
            <p:nvPr/>
          </p:nvSpPr>
          <p:spPr>
            <a:xfrm>
              <a:off x="457200" y="2187993"/>
              <a:ext cx="35052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D" dirty="0"/>
                <a:t>Kita juga </a:t>
              </a:r>
              <a:r>
                <a:rPr lang="en-ID" dirty="0" err="1"/>
                <a:t>bisa</a:t>
              </a:r>
              <a:r>
                <a:rPr lang="en-ID" dirty="0"/>
                <a:t> </a:t>
              </a:r>
              <a:r>
                <a:rPr lang="en-ID" dirty="0" err="1"/>
                <a:t>memainkan</a:t>
              </a:r>
              <a:r>
                <a:rPr lang="en-ID" dirty="0"/>
                <a:t> </a:t>
              </a:r>
              <a:r>
                <a:rPr lang="en-ID" dirty="0" err="1"/>
                <a:t>kedua</a:t>
              </a:r>
              <a:r>
                <a:rPr lang="en-ID" dirty="0"/>
                <a:t> </a:t>
              </a:r>
              <a:r>
                <a:rPr lang="en-ID" dirty="0" err="1"/>
                <a:t>permainan</a:t>
              </a:r>
              <a:r>
                <a:rPr lang="en-ID" dirty="0"/>
                <a:t> </a:t>
              </a:r>
              <a:r>
                <a:rPr lang="en-ID" dirty="0" err="1"/>
                <a:t>secara</a:t>
              </a:r>
              <a:r>
                <a:rPr lang="en-ID" dirty="0"/>
                <a:t> </a:t>
              </a:r>
              <a:r>
                <a:rPr lang="en-ID" dirty="0" err="1"/>
                <a:t>bergiliran</a:t>
              </a:r>
              <a:r>
                <a:rPr lang="en-ID" dirty="0"/>
                <a:t>.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CE6FE3E9-F6C0-4ABA-B13D-678E7DA0D3C1}"/>
                </a:ext>
              </a:extLst>
            </p:cNvPr>
            <p:cNvSpPr txBox="1"/>
            <p:nvPr/>
          </p:nvSpPr>
          <p:spPr>
            <a:xfrm>
              <a:off x="457200" y="2981808"/>
              <a:ext cx="3886200" cy="12772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ID" dirty="0"/>
                <a:t>Kita dan </a:t>
              </a:r>
              <a:r>
                <a:rPr lang="en-ID" dirty="0" err="1"/>
                <a:t>teman</a:t>
              </a:r>
              <a:r>
                <a:rPr lang="en-ID" dirty="0"/>
                <a:t> </a:t>
              </a:r>
              <a:r>
                <a:rPr lang="en-ID" dirty="0" err="1"/>
                <a:t>harus</a:t>
              </a:r>
              <a:r>
                <a:rPr lang="en-ID" dirty="0"/>
                <a:t> </a:t>
              </a:r>
              <a:r>
                <a:rPr lang="en-ID" dirty="0" err="1"/>
                <a:t>saling</a:t>
              </a:r>
              <a:r>
                <a:rPr lang="en-ID" dirty="0"/>
                <a:t> </a:t>
              </a:r>
              <a:r>
                <a:rPr lang="en-ID" dirty="0" err="1"/>
                <a:t>menghormati</a:t>
              </a:r>
              <a:r>
                <a:rPr lang="en-ID" dirty="0"/>
                <a:t>. </a:t>
              </a:r>
              <a:endParaRPr lang="id-ID" dirty="0"/>
            </a:p>
            <a:p>
              <a:pPr>
                <a:spcAft>
                  <a:spcPts val="600"/>
                </a:spcAft>
              </a:pPr>
              <a:r>
                <a:rPr lang="en-ID" dirty="0" err="1"/>
                <a:t>Saling</a:t>
              </a:r>
              <a:r>
                <a:rPr lang="en-ID" dirty="0"/>
                <a:t> </a:t>
              </a:r>
              <a:r>
                <a:rPr lang="en-ID" dirty="0" err="1"/>
                <a:t>menghormati</a:t>
              </a:r>
              <a:r>
                <a:rPr lang="en-ID" dirty="0"/>
                <a:t> </a:t>
              </a:r>
              <a:r>
                <a:rPr lang="en-ID" dirty="0" err="1"/>
                <a:t>adalah</a:t>
              </a:r>
              <a:r>
                <a:rPr lang="en-ID" dirty="0"/>
                <a:t> </a:t>
              </a:r>
              <a:r>
                <a:rPr lang="en-ID" dirty="0" err="1"/>
                <a:t>contoh</a:t>
              </a:r>
              <a:r>
                <a:rPr lang="en-ID" dirty="0"/>
                <a:t> </a:t>
              </a:r>
              <a:r>
                <a:rPr lang="en-ID" dirty="0" err="1"/>
                <a:t>kebersamaan</a:t>
              </a:r>
              <a:r>
                <a:rPr lang="en-ID" dirty="0"/>
                <a:t> </a:t>
              </a:r>
              <a:r>
                <a:rPr lang="en-ID" dirty="0" err="1"/>
                <a:t>dengan</a:t>
              </a:r>
              <a:r>
                <a:rPr lang="en-ID" dirty="0"/>
                <a:t> </a:t>
              </a:r>
              <a:r>
                <a:rPr lang="en-ID" dirty="0" err="1"/>
                <a:t>teman</a:t>
              </a:r>
              <a:r>
                <a:rPr lang="en-ID" dirty="0"/>
                <a:t>.</a:t>
              </a: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FEB61102-9F95-45F9-836F-9475A62CAB0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66" r="3099" b="9508"/>
          <a:stretch/>
        </p:blipFill>
        <p:spPr>
          <a:xfrm>
            <a:off x="4495009" y="514350"/>
            <a:ext cx="4648991" cy="4267200"/>
          </a:xfrm>
          <a:prstGeom prst="rect">
            <a:avLst/>
          </a:prstGeom>
        </p:spPr>
      </p:pic>
      <p:pic>
        <p:nvPicPr>
          <p:cNvPr id="2" name="Picture 2" descr="E:\ELISA\ERLANGGA LISA\2017\TEMPLATE PPT\SD Buping Tematik Terpadu K13N\SD Buping Tematik Terpadu K13N banner.png">
            <a:extLst>
              <a:ext uri="{FF2B5EF4-FFF2-40B4-BE49-F238E27FC236}">
                <a16:creationId xmlns:a16="http://schemas.microsoft.com/office/drawing/2014/main" xmlns="" id="{74656A6A-9326-40A6-AC36-69B84BEB9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8000"/>
            <a:ext cx="91440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9117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2A9F6751-5221-42F7-B616-8731F752BC11}"/>
              </a:ext>
            </a:extLst>
          </p:cNvPr>
          <p:cNvGrpSpPr/>
          <p:nvPr/>
        </p:nvGrpSpPr>
        <p:grpSpPr>
          <a:xfrm>
            <a:off x="-1" y="0"/>
            <a:ext cx="5105401" cy="666750"/>
            <a:chOff x="-1" y="0"/>
            <a:chExt cx="5105401" cy="666750"/>
          </a:xfrm>
        </p:grpSpPr>
        <p:pic>
          <p:nvPicPr>
            <p:cNvPr id="3" name="Picture 2" descr="E:\ELISA\PPT ESPS\2016\ESPS edisi kurnas\PERINTILAN ESPS KURNAS\pita label 5.png">
              <a:extLst>
                <a:ext uri="{FF2B5EF4-FFF2-40B4-BE49-F238E27FC236}">
                  <a16:creationId xmlns:a16="http://schemas.microsoft.com/office/drawing/2014/main" xmlns="" id="{72A3A73B-A059-4BC5-92B3-3909A5FCF6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0"/>
              <a:ext cx="5105401" cy="666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C3ADA832-7137-49DC-9097-FD6E5BFB9DC2}"/>
                </a:ext>
              </a:extLst>
            </p:cNvPr>
            <p:cNvSpPr/>
            <p:nvPr/>
          </p:nvSpPr>
          <p:spPr>
            <a:xfrm>
              <a:off x="228600" y="44904"/>
              <a:ext cx="47244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dirty="0" err="1">
                  <a:solidFill>
                    <a:schemeClr val="bg1"/>
                  </a:solidFill>
                  <a:latin typeface="Arial Rounded MT Bold" pitchFamily="34" charset="0"/>
                </a:rPr>
                <a:t>Materi</a:t>
              </a:r>
              <a:r>
                <a:rPr lang="en-US" sz="3200" dirty="0">
                  <a:solidFill>
                    <a:schemeClr val="bg1"/>
                  </a:solidFill>
                  <a:latin typeface="Arial Rounded MT Bold" pitchFamily="34" charset="0"/>
                </a:rPr>
                <a:t> Inti </a:t>
              </a:r>
              <a:r>
                <a:rPr lang="en-US" sz="3200" dirty="0" err="1">
                  <a:solidFill>
                    <a:schemeClr val="bg1"/>
                  </a:solidFill>
                  <a:latin typeface="Arial Rounded MT Bold" pitchFamily="34" charset="0"/>
                </a:rPr>
                <a:t>Subtema</a:t>
              </a:r>
              <a:r>
                <a:rPr lang="en-US" sz="3200" dirty="0">
                  <a:solidFill>
                    <a:schemeClr val="bg1"/>
                  </a:solidFill>
                  <a:latin typeface="Arial Rounded MT Bold" pitchFamily="34" charset="0"/>
                </a:rPr>
                <a:t> 4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BB5D784D-DC72-4AEC-8EFF-282072D54698}"/>
              </a:ext>
            </a:extLst>
          </p:cNvPr>
          <p:cNvGrpSpPr/>
          <p:nvPr/>
        </p:nvGrpSpPr>
        <p:grpSpPr>
          <a:xfrm>
            <a:off x="7779606" y="206636"/>
            <a:ext cx="1143000" cy="417731"/>
            <a:chOff x="7772400" y="57150"/>
            <a:chExt cx="1143000" cy="417731"/>
          </a:xfrm>
        </p:grpSpPr>
        <p:sp>
          <p:nvSpPr>
            <p:cNvPr id="6" name="Rounded Rectangle 17">
              <a:extLst>
                <a:ext uri="{FF2B5EF4-FFF2-40B4-BE49-F238E27FC236}">
                  <a16:creationId xmlns:a16="http://schemas.microsoft.com/office/drawing/2014/main" xmlns="" id="{D7DF9640-C536-49BF-8A98-DA229A8F5833}"/>
                </a:ext>
              </a:extLst>
            </p:cNvPr>
            <p:cNvSpPr/>
            <p:nvPr/>
          </p:nvSpPr>
          <p:spPr>
            <a:xfrm>
              <a:off x="7772400" y="57150"/>
              <a:ext cx="1143000" cy="41773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E00ADF73-45E7-4AD0-A82A-EC55B79A7CCC}"/>
                </a:ext>
              </a:extLst>
            </p:cNvPr>
            <p:cNvSpPr txBox="1"/>
            <p:nvPr/>
          </p:nvSpPr>
          <p:spPr>
            <a:xfrm>
              <a:off x="7852716" y="81864"/>
              <a:ext cx="9967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KD 3.1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BE999907-E353-4A07-8157-53DDCF1C9DB9}"/>
              </a:ext>
            </a:extLst>
          </p:cNvPr>
          <p:cNvGrpSpPr/>
          <p:nvPr/>
        </p:nvGrpSpPr>
        <p:grpSpPr>
          <a:xfrm>
            <a:off x="4571561" y="1196062"/>
            <a:ext cx="4283590" cy="3280687"/>
            <a:chOff x="4571561" y="1196062"/>
            <a:chExt cx="4283590" cy="328068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6AC368A7-C2DA-41D8-9AB9-4931DF2D5A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3150" b="49660"/>
            <a:stretch/>
          </p:blipFill>
          <p:spPr>
            <a:xfrm>
              <a:off x="4571561" y="1196062"/>
              <a:ext cx="4283590" cy="3280687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322CD0DF-E2C1-4D88-9F08-3DC218B29FDE}"/>
                </a:ext>
              </a:extLst>
            </p:cNvPr>
            <p:cNvSpPr txBox="1"/>
            <p:nvPr/>
          </p:nvSpPr>
          <p:spPr>
            <a:xfrm>
              <a:off x="4910310" y="1581150"/>
              <a:ext cx="3810000" cy="278537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ID" sz="2000" dirty="0" err="1"/>
                <a:t>Tempat</a:t>
              </a:r>
              <a:r>
                <a:rPr lang="en-ID" sz="2000" dirty="0"/>
                <a:t> </a:t>
              </a:r>
              <a:r>
                <a:rPr lang="en-ID" sz="2000" dirty="0" err="1"/>
                <a:t>wisata</a:t>
              </a:r>
              <a:r>
                <a:rPr lang="en-ID" sz="2000" dirty="0"/>
                <a:t> </a:t>
              </a:r>
              <a:r>
                <a:rPr lang="en-ID" sz="2000" dirty="0" err="1"/>
                <a:t>dikunjungi</a:t>
              </a:r>
              <a:r>
                <a:rPr lang="en-ID" sz="2000" dirty="0"/>
                <a:t> oleh </a:t>
              </a:r>
              <a:r>
                <a:rPr lang="en-ID" sz="2000" dirty="0" err="1"/>
                <a:t>banyak</a:t>
              </a:r>
              <a:r>
                <a:rPr lang="en-ID" sz="2000" dirty="0"/>
                <a:t> orang. </a:t>
              </a:r>
              <a:endParaRPr lang="id-ID" sz="2000" dirty="0"/>
            </a:p>
            <a:p>
              <a:pPr>
                <a:spcAft>
                  <a:spcPts val="600"/>
                </a:spcAft>
              </a:pPr>
              <a:r>
                <a:rPr lang="en-ID" sz="2000" dirty="0" err="1"/>
                <a:t>Setiap</a:t>
              </a:r>
              <a:r>
                <a:rPr lang="en-ID" sz="2000" dirty="0"/>
                <a:t> </a:t>
              </a:r>
              <a:r>
                <a:rPr lang="en-ID" sz="2000" dirty="0" err="1"/>
                <a:t>pengunjung</a:t>
              </a:r>
              <a:r>
                <a:rPr lang="en-ID" sz="2000" dirty="0"/>
                <a:t> </a:t>
              </a:r>
              <a:r>
                <a:rPr lang="en-ID" sz="2000" dirty="0" err="1"/>
                <a:t>memiliki</a:t>
              </a:r>
              <a:r>
                <a:rPr lang="en-ID" sz="2000" dirty="0"/>
                <a:t> </a:t>
              </a:r>
              <a:r>
                <a:rPr lang="en-ID" sz="2000" dirty="0" err="1"/>
                <a:t>kegemaran</a:t>
              </a:r>
              <a:r>
                <a:rPr lang="en-ID" sz="2000" dirty="0"/>
                <a:t> yang </a:t>
              </a:r>
              <a:r>
                <a:rPr lang="en-ID" sz="2000" dirty="0" err="1"/>
                <a:t>berbeda</a:t>
              </a:r>
              <a:r>
                <a:rPr lang="en-ID" sz="2000" dirty="0"/>
                <a:t>. </a:t>
              </a:r>
              <a:endParaRPr lang="id-ID" sz="2000" dirty="0"/>
            </a:p>
            <a:p>
              <a:pPr>
                <a:spcAft>
                  <a:spcPts val="600"/>
                </a:spcAft>
              </a:pPr>
              <a:r>
                <a:rPr lang="en-ID" sz="2000" dirty="0"/>
                <a:t>Agama dan </a:t>
              </a:r>
              <a:r>
                <a:rPr lang="en-ID" sz="2000" dirty="0" err="1"/>
                <a:t>asal</a:t>
              </a:r>
              <a:r>
                <a:rPr lang="en-ID" sz="2000" dirty="0"/>
                <a:t> </a:t>
              </a:r>
              <a:r>
                <a:rPr lang="en-ID" sz="2000" dirty="0" err="1"/>
                <a:t>suku</a:t>
              </a:r>
              <a:r>
                <a:rPr lang="en-ID" sz="2000" dirty="0"/>
                <a:t> </a:t>
              </a:r>
              <a:r>
                <a:rPr lang="en-ID" sz="2000" dirty="0" err="1"/>
                <a:t>mereka</a:t>
              </a:r>
              <a:r>
                <a:rPr lang="en-ID" sz="2000" dirty="0"/>
                <a:t> juga </a:t>
              </a:r>
              <a:r>
                <a:rPr lang="en-ID" sz="2000" dirty="0" err="1"/>
                <a:t>berbeda</a:t>
              </a:r>
              <a:r>
                <a:rPr lang="en-ID" sz="2000" dirty="0"/>
                <a:t>. </a:t>
              </a:r>
              <a:endParaRPr lang="id-ID" sz="2000" dirty="0"/>
            </a:p>
            <a:p>
              <a:pPr>
                <a:spcAft>
                  <a:spcPts val="600"/>
                </a:spcAft>
              </a:pPr>
              <a:r>
                <a:rPr lang="en-ID" sz="2000" dirty="0" err="1"/>
                <a:t>Namun</a:t>
              </a:r>
              <a:r>
                <a:rPr lang="en-ID" sz="2000" dirty="0"/>
                <a:t>, </a:t>
              </a:r>
              <a:r>
                <a:rPr lang="en-ID" sz="2000" dirty="0" err="1"/>
                <a:t>hak</a:t>
              </a:r>
              <a:r>
                <a:rPr lang="en-ID" sz="2000" dirty="0"/>
                <a:t> dan </a:t>
              </a:r>
              <a:r>
                <a:rPr lang="en-ID" sz="2000" dirty="0" err="1"/>
                <a:t>kewajiban</a:t>
              </a:r>
              <a:r>
                <a:rPr lang="en-ID" sz="2000" dirty="0"/>
                <a:t> </a:t>
              </a:r>
              <a:r>
                <a:rPr lang="en-ID" sz="2000" dirty="0" err="1"/>
                <a:t>setiap</a:t>
              </a:r>
              <a:r>
                <a:rPr lang="en-ID" sz="2000" dirty="0"/>
                <a:t> </a:t>
              </a:r>
              <a:r>
                <a:rPr lang="en-ID" sz="2000" dirty="0" err="1"/>
                <a:t>pengunjung</a:t>
              </a:r>
              <a:r>
                <a:rPr lang="en-ID" sz="2000" dirty="0"/>
                <a:t> </a:t>
              </a:r>
              <a:r>
                <a:rPr lang="en-ID" sz="2000" dirty="0" err="1"/>
                <a:t>sama</a:t>
              </a:r>
              <a:r>
                <a:rPr lang="en-ID" sz="2000" dirty="0"/>
                <a:t>.</a:t>
              </a: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20EFC221-92D8-48A1-BA67-D361CCD455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7" y="1196063"/>
            <a:ext cx="4475982" cy="3164320"/>
          </a:xfrm>
          <a:prstGeom prst="flowChartDelay">
            <a:avLst/>
          </a:prstGeom>
        </p:spPr>
      </p:pic>
      <p:pic>
        <p:nvPicPr>
          <p:cNvPr id="12" name="Picture 2" descr="E:\ELISA\ERLANGGA LISA\2017\TEMPLATE PPT\SD Buping Tematik Terpadu K13N\SD Buping Tematik Terpadu K13N banner.png">
            <a:extLst>
              <a:ext uri="{FF2B5EF4-FFF2-40B4-BE49-F238E27FC236}">
                <a16:creationId xmlns:a16="http://schemas.microsoft.com/office/drawing/2014/main" xmlns="" id="{C2C0A494-EDDA-44E2-A777-5DEE918C7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8000"/>
            <a:ext cx="91440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1358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A060D0A-E0BD-4FAC-9BFB-13F3D598CE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" y="0"/>
            <a:ext cx="9143245" cy="514350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A6873E0-2480-4284-A660-FAB655068E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20" r="27941"/>
          <a:stretch/>
        </p:blipFill>
        <p:spPr>
          <a:xfrm>
            <a:off x="4648200" y="133350"/>
            <a:ext cx="4378842" cy="3087353"/>
          </a:xfrm>
          <a:prstGeom prst="teardrop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7E15B29-AC50-4F56-9AEB-0D98696B1261}"/>
              </a:ext>
            </a:extLst>
          </p:cNvPr>
          <p:cNvSpPr txBox="1"/>
          <p:nvPr/>
        </p:nvSpPr>
        <p:spPr>
          <a:xfrm>
            <a:off x="355494" y="562425"/>
            <a:ext cx="3962400" cy="190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ID" dirty="0" err="1"/>
              <a:t>Setiap</a:t>
            </a:r>
            <a:r>
              <a:rPr lang="en-ID" dirty="0"/>
              <a:t> </a:t>
            </a:r>
            <a:r>
              <a:rPr lang="en-ID" dirty="0" err="1"/>
              <a:t>pengunjung</a:t>
            </a:r>
            <a:r>
              <a:rPr lang="en-ID" dirty="0"/>
              <a:t> </a:t>
            </a:r>
            <a:r>
              <a:rPr lang="en-ID" dirty="0" err="1"/>
              <a:t>harus</a:t>
            </a:r>
            <a:r>
              <a:rPr lang="en-ID" dirty="0"/>
              <a:t> antre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bermain</a:t>
            </a:r>
            <a:r>
              <a:rPr lang="en-ID" dirty="0"/>
              <a:t>. </a:t>
            </a:r>
            <a:endParaRPr lang="id-ID" dirty="0"/>
          </a:p>
          <a:p>
            <a:pPr>
              <a:spcAft>
                <a:spcPts val="600"/>
              </a:spcAft>
            </a:pPr>
            <a:r>
              <a:rPr lang="en-ID" dirty="0" err="1"/>
              <a:t>Setiap</a:t>
            </a:r>
            <a:r>
              <a:rPr lang="en-ID" dirty="0"/>
              <a:t> </a:t>
            </a:r>
            <a:r>
              <a:rPr lang="en-ID" dirty="0" err="1"/>
              <a:t>pengunjung</a:t>
            </a:r>
            <a:r>
              <a:rPr lang="en-ID" dirty="0"/>
              <a:t> </a:t>
            </a:r>
            <a:r>
              <a:rPr lang="en-ID" dirty="0" err="1"/>
              <a:t>harus</a:t>
            </a:r>
            <a:r>
              <a:rPr lang="en-ID" dirty="0"/>
              <a:t> </a:t>
            </a:r>
            <a:r>
              <a:rPr lang="en-ID" dirty="0" err="1"/>
              <a:t>bermain</a:t>
            </a:r>
            <a:r>
              <a:rPr lang="en-ID" dirty="0"/>
              <a:t>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bergiliran</a:t>
            </a:r>
            <a:r>
              <a:rPr lang="en-ID" dirty="0"/>
              <a:t>. </a:t>
            </a:r>
            <a:endParaRPr lang="id-ID" dirty="0"/>
          </a:p>
          <a:p>
            <a:pPr>
              <a:spcAft>
                <a:spcPts val="600"/>
              </a:spcAft>
            </a:pPr>
            <a:r>
              <a:rPr lang="en-ID" dirty="0" err="1"/>
              <a:t>Setiap</a:t>
            </a:r>
            <a:r>
              <a:rPr lang="en-ID" dirty="0"/>
              <a:t> </a:t>
            </a:r>
            <a:r>
              <a:rPr lang="en-ID" dirty="0" err="1"/>
              <a:t>pengunjung</a:t>
            </a:r>
            <a:r>
              <a:rPr lang="en-ID" dirty="0"/>
              <a:t> </a:t>
            </a:r>
            <a:r>
              <a:rPr lang="en-ID" dirty="0" err="1"/>
              <a:t>boleh</a:t>
            </a:r>
            <a:r>
              <a:rPr lang="en-ID" dirty="0"/>
              <a:t> </a:t>
            </a:r>
            <a:r>
              <a:rPr lang="en-ID" dirty="0" err="1"/>
              <a:t>memakai</a:t>
            </a:r>
            <a:r>
              <a:rPr lang="en-ID" dirty="0"/>
              <a:t> </a:t>
            </a:r>
            <a:r>
              <a:rPr lang="en-ID" dirty="0" err="1"/>
              <a:t>alat</a:t>
            </a:r>
            <a:r>
              <a:rPr lang="en-ID" dirty="0"/>
              <a:t> </a:t>
            </a:r>
            <a:r>
              <a:rPr lang="en-ID" dirty="0" err="1"/>
              <a:t>bermain</a:t>
            </a:r>
            <a:r>
              <a:rPr lang="en-ID" dirty="0"/>
              <a:t> yang </a:t>
            </a:r>
            <a:r>
              <a:rPr lang="en-ID" dirty="0" err="1"/>
              <a:t>disukai</a:t>
            </a:r>
            <a:r>
              <a:rPr lang="en-ID" dirty="0"/>
              <a:t>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46D51C7-DF32-4830-8B15-C506FC45E2BF}"/>
              </a:ext>
            </a:extLst>
          </p:cNvPr>
          <p:cNvSpPr txBox="1"/>
          <p:nvPr/>
        </p:nvSpPr>
        <p:spPr>
          <a:xfrm>
            <a:off x="1371600" y="2932581"/>
            <a:ext cx="48006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ID" dirty="0"/>
              <a:t>Kita </a:t>
            </a:r>
            <a:r>
              <a:rPr lang="en-ID" dirty="0" err="1"/>
              <a:t>harus</a:t>
            </a:r>
            <a:r>
              <a:rPr lang="en-ID" dirty="0"/>
              <a:t> </a:t>
            </a:r>
            <a:r>
              <a:rPr lang="en-ID" dirty="0" err="1"/>
              <a:t>menghormati</a:t>
            </a:r>
            <a:r>
              <a:rPr lang="en-ID" dirty="0"/>
              <a:t> </a:t>
            </a:r>
            <a:r>
              <a:rPr lang="en-ID" dirty="0" err="1"/>
              <a:t>giliran</a:t>
            </a:r>
            <a:r>
              <a:rPr lang="en-ID" dirty="0"/>
              <a:t> </a:t>
            </a:r>
            <a:r>
              <a:rPr lang="en-ID" dirty="0" err="1"/>
              <a:t>bermain</a:t>
            </a:r>
            <a:r>
              <a:rPr lang="en-ID" dirty="0"/>
              <a:t> orang lain. </a:t>
            </a:r>
            <a:endParaRPr lang="id-ID" dirty="0"/>
          </a:p>
          <a:p>
            <a:pPr>
              <a:spcAft>
                <a:spcPts val="600"/>
              </a:spcAft>
            </a:pP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begitu</a:t>
            </a:r>
            <a:r>
              <a:rPr lang="en-ID" dirty="0"/>
              <a:t>, </a:t>
            </a:r>
            <a:r>
              <a:rPr lang="en-ID" dirty="0" err="1"/>
              <a:t>kebersamaan</a:t>
            </a:r>
            <a:r>
              <a:rPr lang="en-ID" dirty="0"/>
              <a:t>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tercipta</a:t>
            </a:r>
            <a:r>
              <a:rPr lang="en-ID" dirty="0"/>
              <a:t>. </a:t>
            </a:r>
            <a:endParaRPr lang="id-ID" dirty="0"/>
          </a:p>
          <a:p>
            <a:pPr>
              <a:spcAft>
                <a:spcPts val="600"/>
              </a:spcAft>
            </a:pPr>
            <a:r>
              <a:rPr lang="en-ID" dirty="0" err="1"/>
              <a:t>Berlibur</a:t>
            </a:r>
            <a:r>
              <a:rPr lang="en-ID" dirty="0"/>
              <a:t> di </a:t>
            </a:r>
            <a:r>
              <a:rPr lang="en-ID" dirty="0" err="1"/>
              <a:t>tempat</a:t>
            </a:r>
            <a:r>
              <a:rPr lang="en-ID" dirty="0"/>
              <a:t> </a:t>
            </a:r>
            <a:r>
              <a:rPr lang="en-ID" dirty="0" err="1"/>
              <a:t>wisata</a:t>
            </a:r>
            <a:r>
              <a:rPr lang="en-ID" dirty="0"/>
              <a:t>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terasa</a:t>
            </a:r>
            <a:r>
              <a:rPr lang="en-ID" dirty="0"/>
              <a:t> </a:t>
            </a:r>
            <a:r>
              <a:rPr lang="en-ID" dirty="0" err="1"/>
              <a:t>menyenangkan</a:t>
            </a:r>
            <a:r>
              <a:rPr lang="en-ID" dirty="0"/>
              <a:t>.</a:t>
            </a:r>
          </a:p>
        </p:txBody>
      </p:sp>
      <p:pic>
        <p:nvPicPr>
          <p:cNvPr id="2" name="Picture 2" descr="E:\ELISA\ERLANGGA LISA\2017\TEMPLATE PPT\SD Buping Tematik Terpadu K13N\SD Buping Tematik Terpadu K13N banner.png">
            <a:extLst>
              <a:ext uri="{FF2B5EF4-FFF2-40B4-BE49-F238E27FC236}">
                <a16:creationId xmlns:a16="http://schemas.microsoft.com/office/drawing/2014/main" xmlns="" id="{05A581AE-0C0F-4A1A-82A8-7033D958F3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8000"/>
            <a:ext cx="91440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0779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7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75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75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Custom 1">
      <a:majorFont>
        <a:latin typeface="Berlin Sans FB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4498</TotalTime>
  <Words>176</Words>
  <Application>Microsoft Office PowerPoint</Application>
  <PresentationFormat>On-screen Show (16:9)</PresentationFormat>
  <Paragraphs>31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Adobe Gothic Std B</vt:lpstr>
      <vt:lpstr>Arial</vt:lpstr>
      <vt:lpstr>Arial Rounded MT Bold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Elisa Putri Andini</dc:creator>
  <cp:lastModifiedBy>erni</cp:lastModifiedBy>
  <cp:revision>332</cp:revision>
  <cp:lastPrinted>2017-01-26T08:40:59Z</cp:lastPrinted>
  <dcterms:created xsi:type="dcterms:W3CDTF">2016-06-25T05:09:46Z</dcterms:created>
  <dcterms:modified xsi:type="dcterms:W3CDTF">2022-03-22T14:12:11Z</dcterms:modified>
</cp:coreProperties>
</file>